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8"/>
  </p:handoutMasterIdLst>
  <p:sldIdLst>
    <p:sldId id="256" r:id="rId3"/>
    <p:sldId id="257" r:id="rId5"/>
    <p:sldId id="258" r:id="rId6"/>
    <p:sldId id="267" r:id="rId7"/>
    <p:sldId id="268" r:id="rId8"/>
    <p:sldId id="269" r:id="rId9"/>
    <p:sldId id="270" r:id="rId10"/>
    <p:sldId id="271" r:id="rId11"/>
    <p:sldId id="264" r:id="rId12"/>
    <p:sldId id="272" r:id="rId13"/>
    <p:sldId id="273" r:id="rId14"/>
    <p:sldId id="274" r:id="rId15"/>
    <p:sldId id="275" r:id="rId16"/>
    <p:sldId id="265" r:id="rId17"/>
    <p:sldId id="276" r:id="rId18"/>
    <p:sldId id="277" r:id="rId19"/>
    <p:sldId id="278" r:id="rId20"/>
    <p:sldId id="279" r:id="rId21"/>
    <p:sldId id="266" r:id="rId22"/>
    <p:sldId id="282" r:id="rId23"/>
    <p:sldId id="283" r:id="rId24"/>
    <p:sldId id="284" r:id="rId25"/>
    <p:sldId id="285" r:id="rId26"/>
    <p:sldId id="286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3F3"/>
    <a:srgbClr val="F7FCFE"/>
    <a:srgbClr val="FFFFFC"/>
    <a:srgbClr val="FFFFFF"/>
    <a:srgbClr val="E6E6E6"/>
    <a:srgbClr val="44BE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18" autoAdjust="0"/>
  </p:normalViewPr>
  <p:slideViewPr>
    <p:cSldViewPr snapToGrid="0" showGuides="1">
      <p:cViewPr varScale="1">
        <p:scale>
          <a:sx n="74" d="100"/>
          <a:sy n="74" d="100"/>
        </p:scale>
        <p:origin x="498" y="84"/>
      </p:cViewPr>
      <p:guideLst>
        <p:guide orient="horz" pos="129"/>
        <p:guide orient="horz" pos="4190"/>
        <p:guide pos="230"/>
        <p:guide pos="7449"/>
        <p:guide orient="horz" pos="561"/>
        <p:guide orient="horz" pos="691"/>
        <p:guide orient="horz" pos="4017"/>
        <p:guide orient="horz" pos="38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修改；完成后关闭编辑母版即可。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修改；完成后关闭编辑母版即可。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2666999" y="-2667003"/>
            <a:ext cx="6858001" cy="121920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2666999" y="-2667003"/>
            <a:ext cx="6858001" cy="121920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doors dir="vert"/>
      </p:transition>
    </mc:Choice>
    <mc:Fallback>
      <p:transition spd="slow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度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2666999" y="-2667003"/>
            <a:ext cx="6858001" cy="121920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67"/>
          <a:stretch>
            <a:fillRect/>
          </a:stretch>
        </p:blipFill>
        <p:spPr>
          <a:xfrm>
            <a:off x="653143" y="3429001"/>
            <a:ext cx="10911147" cy="31219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switch dir="r"/>
      </p:transition>
    </mc:Choice>
    <mc:Fallback>
      <p:transition spd="slow" advClick="0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gallery dir="l"/>
      </p:transition>
    </mc:Choice>
    <mc:Fallback>
      <p:transition spd="slow" advClick="0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版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2666999" y="-2667003"/>
            <a:ext cx="6858001" cy="121920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:blinds dir="vert"/>
      </p:transition>
    </mc:Choice>
    <mc:Fallback>
      <p:transition spd="slow" advClick="0" advTm="500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 rot="16200000">
            <a:off x="2666999" y="-2667003"/>
            <a:ext cx="6858001" cy="1219200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6" Type="http://schemas.microsoft.com/office/2007/relationships/media" Target="../media/media1.mp3"/><Relationship Id="rId5" Type="http://schemas.openxmlformats.org/officeDocument/2006/relationships/audio" Target="../media/media1.mp3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5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7" Type="http://schemas.openxmlformats.org/officeDocument/2006/relationships/slideLayout" Target="../slideLayouts/slideLayout6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8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62.xml"/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1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71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tags" Target="../tags/tag65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3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81.xml"/><Relationship Id="rId6" Type="http://schemas.openxmlformats.org/officeDocument/2006/relationships/tags" Target="../tags/tag80.xml"/><Relationship Id="rId5" Type="http://schemas.openxmlformats.org/officeDocument/2006/relationships/tags" Target="../tags/tag79.xml"/><Relationship Id="rId4" Type="http://schemas.openxmlformats.org/officeDocument/2006/relationships/tags" Target="../tags/tag78.xml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492"/>
          <a:stretch>
            <a:fillRect/>
          </a:stretch>
        </p:blipFill>
        <p:spPr>
          <a:xfrm>
            <a:off x="6342742" y="4127087"/>
            <a:ext cx="5355771" cy="260704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108" y="304800"/>
            <a:ext cx="1767081" cy="206102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4886" y="1320800"/>
            <a:ext cx="1045029" cy="104502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1401" y="3848574"/>
            <a:ext cx="1521773" cy="1521773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664262" y="2331202"/>
            <a:ext cx="9371476" cy="115416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000" spc="3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圣诞节庆典活动策划</a:t>
            </a:r>
            <a:r>
              <a:rPr lang="en-US" altLang="zh-CN" sz="6000" spc="3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PPT</a:t>
            </a:r>
            <a:endParaRPr lang="zh-CN" altLang="en-US" sz="6000" spc="3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44879" y="3325354"/>
            <a:ext cx="98003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/>
              <a:t>Lorem ipsum dolor sit amet, consectetuer adipiscing elit.Aenean commodo ligula eget dolor. Aenean massa. Cum sociis natoque penatibus et magnis dis parturient montes,nascetur ridiculus mus. Donec quam felis, ultricies nec.</a:t>
            </a:r>
            <a:endParaRPr lang="zh-CN" altLang="en-US" sz="1400" dirty="0"/>
          </a:p>
        </p:txBody>
      </p:sp>
      <p:sp>
        <p:nvSpPr>
          <p:cNvPr id="16" name="文本框 15"/>
          <p:cNvSpPr txBox="1"/>
          <p:nvPr/>
        </p:nvSpPr>
        <p:spPr>
          <a:xfrm>
            <a:off x="4610390" y="3952461"/>
            <a:ext cx="2938780" cy="34925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汇报人：小木头   时间：</a:t>
            </a:r>
            <a:r>
              <a:rPr lang="en-US" altLang="zh-CN" sz="14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XX</a:t>
            </a:r>
            <a:r>
              <a:rPr lang="zh-CN" altLang="en-US" sz="14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年</a:t>
            </a:r>
            <a:r>
              <a:rPr lang="en-US" altLang="zh-CN" sz="14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XX</a:t>
            </a:r>
            <a:r>
              <a:rPr lang="zh-CN" altLang="en-US" sz="14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月</a:t>
            </a:r>
            <a:endParaRPr lang="zh-CN" altLang="en-US" sz="14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pic>
        <p:nvPicPr>
          <p:cNvPr id="17" name="children's christmas favorites - We Wish You A Merry Christmas (Album Version)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326938" y="-1677988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14" grpId="0"/>
      <p:bldP spid="15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5"/>
          <p:cNvGrpSpPr/>
          <p:nvPr>
            <p:custDataLst>
              <p:tags r:id="rId1"/>
            </p:custDataLst>
          </p:nvPr>
        </p:nvGrpSpPr>
        <p:grpSpPr>
          <a:xfrm>
            <a:off x="1919536" y="1815234"/>
            <a:ext cx="2517571" cy="3671337"/>
            <a:chOff x="1919538" y="1815235"/>
            <a:chExt cx="2517570" cy="3671336"/>
          </a:xfrm>
        </p:grpSpPr>
        <p:grpSp>
          <p:nvGrpSpPr>
            <p:cNvPr id="14" name="Group 13"/>
            <p:cNvGrpSpPr/>
            <p:nvPr/>
          </p:nvGrpSpPr>
          <p:grpSpPr>
            <a:xfrm>
              <a:off x="3492783" y="1815235"/>
              <a:ext cx="944325" cy="3671336"/>
              <a:chOff x="2331493" y="1339850"/>
              <a:chExt cx="765085" cy="2974488"/>
            </a:xfrm>
          </p:grpSpPr>
          <p:sp>
            <p:nvSpPr>
              <p:cNvPr id="18" name="Freeform: Shape 12"/>
              <p:cNvSpPr/>
              <p:nvPr/>
            </p:nvSpPr>
            <p:spPr bwMode="auto">
              <a:xfrm>
                <a:off x="2346733" y="1339850"/>
                <a:ext cx="749845" cy="2974488"/>
              </a:xfrm>
              <a:custGeom>
                <a:avLst/>
                <a:gdLst>
                  <a:gd name="T0" fmla="*/ 0 w 488"/>
                  <a:gd name="T1" fmla="*/ 312 h 1936"/>
                  <a:gd name="T2" fmla="*/ 448 w 488"/>
                  <a:gd name="T3" fmla="*/ 3 h 1936"/>
                  <a:gd name="T4" fmla="*/ 478 w 488"/>
                  <a:gd name="T5" fmla="*/ 62 h 1936"/>
                  <a:gd name="T6" fmla="*/ 479 w 488"/>
                  <a:gd name="T7" fmla="*/ 1849 h 1936"/>
                  <a:gd name="T8" fmla="*/ 448 w 488"/>
                  <a:gd name="T9" fmla="*/ 1931 h 1936"/>
                  <a:gd name="T10" fmla="*/ 0 w 488"/>
                  <a:gd name="T11" fmla="*/ 1624 h 1936"/>
                  <a:gd name="T12" fmla="*/ 0 w 488"/>
                  <a:gd name="T13" fmla="*/ 312 h 19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8" h="1936">
                    <a:moveTo>
                      <a:pt x="0" y="312"/>
                    </a:moveTo>
                    <a:cubicBezTo>
                      <a:pt x="448" y="3"/>
                      <a:pt x="448" y="3"/>
                      <a:pt x="448" y="3"/>
                    </a:cubicBezTo>
                    <a:cubicBezTo>
                      <a:pt x="448" y="3"/>
                      <a:pt x="486" y="0"/>
                      <a:pt x="478" y="62"/>
                    </a:cubicBezTo>
                    <a:cubicBezTo>
                      <a:pt x="479" y="1849"/>
                      <a:pt x="479" y="1849"/>
                      <a:pt x="479" y="1849"/>
                    </a:cubicBezTo>
                    <a:cubicBezTo>
                      <a:pt x="479" y="1849"/>
                      <a:pt x="488" y="1936"/>
                      <a:pt x="448" y="1931"/>
                    </a:cubicBezTo>
                    <a:cubicBezTo>
                      <a:pt x="0" y="1624"/>
                      <a:pt x="0" y="1624"/>
                      <a:pt x="0" y="1624"/>
                    </a:cubicBezTo>
                    <a:lnTo>
                      <a:pt x="0" y="312"/>
                    </a:lnTo>
                    <a:close/>
                  </a:path>
                </a:pathLst>
              </a:custGeom>
              <a:solidFill>
                <a:schemeClr val="tx1">
                  <a:lumMod val="90000"/>
                  <a:lumOff val="10000"/>
                </a:schemeClr>
              </a:solidFill>
              <a:ln w="9525" cap="flat">
                <a:noFill/>
                <a:prstDash val="solid"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" name="Freeform: Shape 6"/>
              <p:cNvSpPr/>
              <p:nvPr/>
            </p:nvSpPr>
            <p:spPr bwMode="auto">
              <a:xfrm>
                <a:off x="2331493" y="1339850"/>
                <a:ext cx="749845" cy="2974488"/>
              </a:xfrm>
              <a:custGeom>
                <a:avLst/>
                <a:gdLst>
                  <a:gd name="T0" fmla="*/ 0 w 488"/>
                  <a:gd name="T1" fmla="*/ 312 h 1936"/>
                  <a:gd name="T2" fmla="*/ 448 w 488"/>
                  <a:gd name="T3" fmla="*/ 3 h 1936"/>
                  <a:gd name="T4" fmla="*/ 478 w 488"/>
                  <a:gd name="T5" fmla="*/ 62 h 1936"/>
                  <a:gd name="T6" fmla="*/ 479 w 488"/>
                  <a:gd name="T7" fmla="*/ 1849 h 1936"/>
                  <a:gd name="T8" fmla="*/ 448 w 488"/>
                  <a:gd name="T9" fmla="*/ 1931 h 1936"/>
                  <a:gd name="T10" fmla="*/ 0 w 488"/>
                  <a:gd name="T11" fmla="*/ 1624 h 1936"/>
                  <a:gd name="T12" fmla="*/ 0 w 488"/>
                  <a:gd name="T13" fmla="*/ 312 h 19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8" h="1936">
                    <a:moveTo>
                      <a:pt x="0" y="312"/>
                    </a:moveTo>
                    <a:cubicBezTo>
                      <a:pt x="448" y="3"/>
                      <a:pt x="448" y="3"/>
                      <a:pt x="448" y="3"/>
                    </a:cubicBezTo>
                    <a:cubicBezTo>
                      <a:pt x="448" y="3"/>
                      <a:pt x="486" y="0"/>
                      <a:pt x="478" y="62"/>
                    </a:cubicBezTo>
                    <a:cubicBezTo>
                      <a:pt x="479" y="1849"/>
                      <a:pt x="479" y="1849"/>
                      <a:pt x="479" y="1849"/>
                    </a:cubicBezTo>
                    <a:cubicBezTo>
                      <a:pt x="479" y="1849"/>
                      <a:pt x="488" y="1936"/>
                      <a:pt x="448" y="1931"/>
                    </a:cubicBezTo>
                    <a:cubicBezTo>
                      <a:pt x="0" y="1624"/>
                      <a:pt x="0" y="1624"/>
                      <a:pt x="0" y="1624"/>
                    </a:cubicBezTo>
                    <a:lnTo>
                      <a:pt x="0" y="31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25000"/>
                      <a:lumOff val="75000"/>
                      <a:shade val="30000"/>
                      <a:satMod val="115000"/>
                    </a:schemeClr>
                  </a:gs>
                  <a:gs pos="50000">
                    <a:schemeClr val="tx1">
                      <a:lumMod val="25000"/>
                      <a:lumOff val="75000"/>
                      <a:shade val="67500"/>
                      <a:satMod val="115000"/>
                    </a:schemeClr>
                  </a:gs>
                  <a:gs pos="100000">
                    <a:schemeClr val="tx1">
                      <a:lumMod val="25000"/>
                      <a:lumOff val="75000"/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9525" cap="flat">
                <a:noFill/>
                <a:prstDash val="solid"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Freeform: Shape 7"/>
              <p:cNvSpPr/>
              <p:nvPr/>
            </p:nvSpPr>
            <p:spPr bwMode="auto">
              <a:xfrm>
                <a:off x="2385423" y="1573205"/>
                <a:ext cx="594276" cy="2524374"/>
              </a:xfrm>
              <a:custGeom>
                <a:avLst/>
                <a:gdLst>
                  <a:gd name="T0" fmla="*/ 0 w 573"/>
                  <a:gd name="T1" fmla="*/ 325 h 2434"/>
                  <a:gd name="T2" fmla="*/ 573 w 573"/>
                  <a:gd name="T3" fmla="*/ 0 h 2434"/>
                  <a:gd name="T4" fmla="*/ 573 w 573"/>
                  <a:gd name="T5" fmla="*/ 2434 h 2434"/>
                  <a:gd name="T6" fmla="*/ 0 w 573"/>
                  <a:gd name="T7" fmla="*/ 2114 h 2434"/>
                  <a:gd name="T8" fmla="*/ 0 w 573"/>
                  <a:gd name="T9" fmla="*/ 325 h 2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3" h="2434">
                    <a:moveTo>
                      <a:pt x="0" y="325"/>
                    </a:moveTo>
                    <a:lnTo>
                      <a:pt x="573" y="0"/>
                    </a:lnTo>
                    <a:lnTo>
                      <a:pt x="573" y="2434"/>
                    </a:lnTo>
                    <a:lnTo>
                      <a:pt x="0" y="2114"/>
                    </a:lnTo>
                    <a:lnTo>
                      <a:pt x="0" y="325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5" name="Group 11"/>
            <p:cNvGrpSpPr/>
            <p:nvPr/>
          </p:nvGrpSpPr>
          <p:grpSpPr>
            <a:xfrm>
              <a:off x="1919538" y="3074859"/>
              <a:ext cx="1573248" cy="2005923"/>
              <a:chOff x="1295400" y="2360386"/>
              <a:chExt cx="1274633" cy="1625182"/>
            </a:xfrm>
            <a:solidFill>
              <a:schemeClr val="bg1">
                <a:lumMod val="50000"/>
              </a:schemeClr>
            </a:solidFill>
          </p:grpSpPr>
          <p:sp>
            <p:nvSpPr>
              <p:cNvPr id="16" name="Oval 8"/>
              <p:cNvSpPr/>
              <p:nvPr/>
            </p:nvSpPr>
            <p:spPr bwMode="auto">
              <a:xfrm>
                <a:off x="1793223" y="2360386"/>
                <a:ext cx="322548" cy="323584"/>
              </a:xfrm>
              <a:prstGeom prst="ellipse">
                <a:avLst/>
              </a:prstGeom>
              <a:grpFill/>
              <a:ln w="9525" cap="flat">
                <a:noFill/>
                <a:prstDash val="solid"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" name="Freeform: Shape 9"/>
              <p:cNvSpPr/>
              <p:nvPr/>
            </p:nvSpPr>
            <p:spPr bwMode="auto">
              <a:xfrm>
                <a:off x="1295400" y="2708861"/>
                <a:ext cx="1274633" cy="1276707"/>
              </a:xfrm>
              <a:custGeom>
                <a:avLst/>
                <a:gdLst>
                  <a:gd name="T0" fmla="*/ 357 w 829"/>
                  <a:gd name="T1" fmla="*/ 0 h 831"/>
                  <a:gd name="T2" fmla="*/ 482 w 829"/>
                  <a:gd name="T3" fmla="*/ 0 h 831"/>
                  <a:gd name="T4" fmla="*/ 594 w 829"/>
                  <a:gd name="T5" fmla="*/ 112 h 831"/>
                  <a:gd name="T6" fmla="*/ 754 w 829"/>
                  <a:gd name="T7" fmla="*/ 43 h 831"/>
                  <a:gd name="T8" fmla="*/ 794 w 829"/>
                  <a:gd name="T9" fmla="*/ 112 h 831"/>
                  <a:gd name="T10" fmla="*/ 594 w 829"/>
                  <a:gd name="T11" fmla="*/ 205 h 831"/>
                  <a:gd name="T12" fmla="*/ 504 w 829"/>
                  <a:gd name="T13" fmla="*/ 115 h 831"/>
                  <a:gd name="T14" fmla="*/ 506 w 829"/>
                  <a:gd name="T15" fmla="*/ 352 h 831"/>
                  <a:gd name="T16" fmla="*/ 602 w 829"/>
                  <a:gd name="T17" fmla="*/ 512 h 831"/>
                  <a:gd name="T18" fmla="*/ 648 w 829"/>
                  <a:gd name="T19" fmla="*/ 712 h 831"/>
                  <a:gd name="T20" fmla="*/ 546 w 829"/>
                  <a:gd name="T21" fmla="*/ 744 h 831"/>
                  <a:gd name="T22" fmla="*/ 517 w 829"/>
                  <a:gd name="T23" fmla="*/ 560 h 831"/>
                  <a:gd name="T24" fmla="*/ 429 w 829"/>
                  <a:gd name="T25" fmla="*/ 432 h 831"/>
                  <a:gd name="T26" fmla="*/ 429 w 829"/>
                  <a:gd name="T27" fmla="*/ 571 h 831"/>
                  <a:gd name="T28" fmla="*/ 333 w 829"/>
                  <a:gd name="T29" fmla="*/ 777 h 831"/>
                  <a:gd name="T30" fmla="*/ 237 w 829"/>
                  <a:gd name="T31" fmla="*/ 749 h 831"/>
                  <a:gd name="T32" fmla="*/ 324 w 829"/>
                  <a:gd name="T33" fmla="*/ 547 h 831"/>
                  <a:gd name="T34" fmla="*/ 336 w 829"/>
                  <a:gd name="T35" fmla="*/ 120 h 831"/>
                  <a:gd name="T36" fmla="*/ 250 w 829"/>
                  <a:gd name="T37" fmla="*/ 200 h 831"/>
                  <a:gd name="T38" fmla="*/ 53 w 829"/>
                  <a:gd name="T39" fmla="*/ 123 h 831"/>
                  <a:gd name="T40" fmla="*/ 85 w 829"/>
                  <a:gd name="T41" fmla="*/ 43 h 831"/>
                  <a:gd name="T42" fmla="*/ 237 w 829"/>
                  <a:gd name="T43" fmla="*/ 109 h 831"/>
                  <a:gd name="T44" fmla="*/ 357 w 829"/>
                  <a:gd name="T45" fmla="*/ 0 h 8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29" h="831">
                    <a:moveTo>
                      <a:pt x="357" y="0"/>
                    </a:moveTo>
                    <a:cubicBezTo>
                      <a:pt x="482" y="0"/>
                      <a:pt x="482" y="0"/>
                      <a:pt x="482" y="0"/>
                    </a:cubicBezTo>
                    <a:cubicBezTo>
                      <a:pt x="594" y="112"/>
                      <a:pt x="594" y="112"/>
                      <a:pt x="594" y="112"/>
                    </a:cubicBezTo>
                    <a:cubicBezTo>
                      <a:pt x="754" y="43"/>
                      <a:pt x="754" y="43"/>
                      <a:pt x="754" y="43"/>
                    </a:cubicBezTo>
                    <a:cubicBezTo>
                      <a:pt x="754" y="43"/>
                      <a:pt x="829" y="37"/>
                      <a:pt x="794" y="112"/>
                    </a:cubicBezTo>
                    <a:cubicBezTo>
                      <a:pt x="594" y="205"/>
                      <a:pt x="594" y="205"/>
                      <a:pt x="594" y="205"/>
                    </a:cubicBezTo>
                    <a:cubicBezTo>
                      <a:pt x="504" y="115"/>
                      <a:pt x="504" y="115"/>
                      <a:pt x="504" y="115"/>
                    </a:cubicBezTo>
                    <a:cubicBezTo>
                      <a:pt x="506" y="352"/>
                      <a:pt x="506" y="352"/>
                      <a:pt x="506" y="352"/>
                    </a:cubicBezTo>
                    <a:cubicBezTo>
                      <a:pt x="602" y="512"/>
                      <a:pt x="602" y="512"/>
                      <a:pt x="602" y="512"/>
                    </a:cubicBezTo>
                    <a:cubicBezTo>
                      <a:pt x="648" y="712"/>
                      <a:pt x="648" y="712"/>
                      <a:pt x="648" y="712"/>
                    </a:cubicBezTo>
                    <a:cubicBezTo>
                      <a:pt x="648" y="712"/>
                      <a:pt x="629" y="809"/>
                      <a:pt x="546" y="744"/>
                    </a:cubicBezTo>
                    <a:cubicBezTo>
                      <a:pt x="517" y="560"/>
                      <a:pt x="517" y="560"/>
                      <a:pt x="517" y="560"/>
                    </a:cubicBezTo>
                    <a:cubicBezTo>
                      <a:pt x="429" y="432"/>
                      <a:pt x="429" y="432"/>
                      <a:pt x="429" y="432"/>
                    </a:cubicBezTo>
                    <a:cubicBezTo>
                      <a:pt x="429" y="571"/>
                      <a:pt x="429" y="571"/>
                      <a:pt x="429" y="571"/>
                    </a:cubicBezTo>
                    <a:cubicBezTo>
                      <a:pt x="333" y="777"/>
                      <a:pt x="333" y="777"/>
                      <a:pt x="333" y="777"/>
                    </a:cubicBezTo>
                    <a:cubicBezTo>
                      <a:pt x="333" y="777"/>
                      <a:pt x="260" y="831"/>
                      <a:pt x="237" y="749"/>
                    </a:cubicBezTo>
                    <a:cubicBezTo>
                      <a:pt x="324" y="547"/>
                      <a:pt x="324" y="547"/>
                      <a:pt x="324" y="547"/>
                    </a:cubicBezTo>
                    <a:cubicBezTo>
                      <a:pt x="336" y="120"/>
                      <a:pt x="336" y="120"/>
                      <a:pt x="336" y="120"/>
                    </a:cubicBezTo>
                    <a:cubicBezTo>
                      <a:pt x="250" y="200"/>
                      <a:pt x="250" y="200"/>
                      <a:pt x="250" y="200"/>
                    </a:cubicBezTo>
                    <a:cubicBezTo>
                      <a:pt x="53" y="123"/>
                      <a:pt x="53" y="123"/>
                      <a:pt x="53" y="123"/>
                    </a:cubicBezTo>
                    <a:cubicBezTo>
                      <a:pt x="53" y="123"/>
                      <a:pt x="0" y="57"/>
                      <a:pt x="85" y="43"/>
                    </a:cubicBezTo>
                    <a:cubicBezTo>
                      <a:pt x="237" y="109"/>
                      <a:pt x="237" y="109"/>
                      <a:pt x="237" y="109"/>
                    </a:cubicBezTo>
                    <a:lnTo>
                      <a:pt x="35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2" name="千图PPT彼岸天：ID 8661124库_组合 1"/>
          <p:cNvGrpSpPr/>
          <p:nvPr>
            <p:custDataLst>
              <p:tags r:id="rId2"/>
            </p:custDataLst>
          </p:nvPr>
        </p:nvGrpSpPr>
        <p:grpSpPr>
          <a:xfrm>
            <a:off x="8443104" y="3000094"/>
            <a:ext cx="2261408" cy="950604"/>
            <a:chOff x="8443104" y="3000094"/>
            <a:chExt cx="2261408" cy="950604"/>
          </a:xfrm>
        </p:grpSpPr>
        <p:sp>
          <p:nvSpPr>
            <p:cNvPr id="6" name="Rectangle: Rounded Corners 19"/>
            <p:cNvSpPr/>
            <p:nvPr/>
          </p:nvSpPr>
          <p:spPr>
            <a:xfrm>
              <a:off x="8529457" y="3000094"/>
              <a:ext cx="1265381" cy="285537"/>
            </a:xfrm>
            <a:prstGeom prst="roundRect">
              <a:avLst>
                <a:gd name="adj" fmla="val 6446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25"/>
            <p:cNvSpPr txBox="1"/>
            <p:nvPr/>
          </p:nvSpPr>
          <p:spPr bwMode="auto">
            <a:xfrm>
              <a:off x="8443104" y="3394519"/>
              <a:ext cx="2261408" cy="556179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dk1">
                      <a:lumMod val="100000"/>
                    </a:schemeClr>
                  </a:solidFill>
                  <a:effectLst/>
                </a:rPr>
              </a:br>
              <a:endParaRPr lang="zh-CN" altLang="en-US" sz="1000" b="0" dirty="0">
                <a:solidFill>
                  <a:schemeClr val="dk1">
                    <a:lumMod val="100000"/>
                  </a:schemeClr>
                </a:solidFill>
                <a:effectLst/>
              </a:endParaRPr>
            </a:p>
          </p:txBody>
        </p:sp>
      </p:grpSp>
      <p:grpSp>
        <p:nvGrpSpPr>
          <p:cNvPr id="22" name="千图PPT彼岸天：ID 8661124库_组合 21"/>
          <p:cNvGrpSpPr/>
          <p:nvPr>
            <p:custDataLst>
              <p:tags r:id="rId3"/>
            </p:custDataLst>
          </p:nvPr>
        </p:nvGrpSpPr>
        <p:grpSpPr>
          <a:xfrm>
            <a:off x="6115067" y="3000094"/>
            <a:ext cx="2261408" cy="950604"/>
            <a:chOff x="6115067" y="3000094"/>
            <a:chExt cx="2261408" cy="950604"/>
          </a:xfrm>
        </p:grpSpPr>
        <p:sp>
          <p:nvSpPr>
            <p:cNvPr id="5" name="Rectangle: Rounded Corners 17"/>
            <p:cNvSpPr/>
            <p:nvPr/>
          </p:nvSpPr>
          <p:spPr>
            <a:xfrm>
              <a:off x="6189196" y="3000094"/>
              <a:ext cx="1265381" cy="285537"/>
            </a:xfrm>
            <a:prstGeom prst="roundRect">
              <a:avLst>
                <a:gd name="adj" fmla="val 6446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TextBox 27"/>
            <p:cNvSpPr txBox="1"/>
            <p:nvPr/>
          </p:nvSpPr>
          <p:spPr bwMode="auto">
            <a:xfrm>
              <a:off x="6115067" y="3394519"/>
              <a:ext cx="2261408" cy="556179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dk1">
                      <a:lumMod val="100000"/>
                    </a:schemeClr>
                  </a:solidFill>
                  <a:effectLst/>
                </a:rPr>
              </a:br>
              <a:endParaRPr lang="zh-CN" altLang="en-US" sz="1000" b="0" dirty="0">
                <a:solidFill>
                  <a:schemeClr val="dk1">
                    <a:lumMod val="100000"/>
                  </a:schemeClr>
                </a:solidFill>
                <a:effectLst/>
              </a:endParaRPr>
            </a:p>
          </p:txBody>
        </p:sp>
      </p:grpSp>
      <p:grpSp>
        <p:nvGrpSpPr>
          <p:cNvPr id="21" name="千图PPT彼岸天：ID 8661124库_组合 20"/>
          <p:cNvGrpSpPr/>
          <p:nvPr>
            <p:custDataLst>
              <p:tags r:id="rId4"/>
            </p:custDataLst>
          </p:nvPr>
        </p:nvGrpSpPr>
        <p:grpSpPr>
          <a:xfrm>
            <a:off x="8443104" y="4231323"/>
            <a:ext cx="2261408" cy="955146"/>
            <a:chOff x="8443104" y="4231323"/>
            <a:chExt cx="2261408" cy="955146"/>
          </a:xfrm>
        </p:grpSpPr>
        <p:sp>
          <p:nvSpPr>
            <p:cNvPr id="8" name="Rectangle: Rounded Corners 23"/>
            <p:cNvSpPr/>
            <p:nvPr/>
          </p:nvSpPr>
          <p:spPr>
            <a:xfrm>
              <a:off x="8529457" y="4231323"/>
              <a:ext cx="1265381" cy="285537"/>
            </a:xfrm>
            <a:prstGeom prst="roundRect">
              <a:avLst>
                <a:gd name="adj" fmla="val 6446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TextBox 29"/>
            <p:cNvSpPr txBox="1"/>
            <p:nvPr/>
          </p:nvSpPr>
          <p:spPr bwMode="auto">
            <a:xfrm>
              <a:off x="8443104" y="4630290"/>
              <a:ext cx="2261408" cy="556179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dk1">
                      <a:lumMod val="100000"/>
                    </a:schemeClr>
                  </a:solidFill>
                  <a:effectLst/>
                </a:rPr>
              </a:br>
              <a:endParaRPr lang="zh-CN" altLang="en-US" sz="1000" b="0" dirty="0">
                <a:solidFill>
                  <a:schemeClr val="dk1">
                    <a:lumMod val="100000"/>
                  </a:schemeClr>
                </a:solidFill>
                <a:effectLst/>
              </a:endParaRPr>
            </a:p>
          </p:txBody>
        </p:sp>
      </p:grpSp>
      <p:grpSp>
        <p:nvGrpSpPr>
          <p:cNvPr id="23" name="千图PPT彼岸天：ID 8661124库_组合 22"/>
          <p:cNvGrpSpPr/>
          <p:nvPr>
            <p:custDataLst>
              <p:tags r:id="rId5"/>
            </p:custDataLst>
          </p:nvPr>
        </p:nvGrpSpPr>
        <p:grpSpPr>
          <a:xfrm>
            <a:off x="6115067" y="4231323"/>
            <a:ext cx="2261408" cy="955146"/>
            <a:chOff x="6115067" y="4231323"/>
            <a:chExt cx="2261408" cy="955146"/>
          </a:xfrm>
        </p:grpSpPr>
        <p:sp>
          <p:nvSpPr>
            <p:cNvPr id="7" name="Rectangle: Rounded Corners 21"/>
            <p:cNvSpPr/>
            <p:nvPr/>
          </p:nvSpPr>
          <p:spPr>
            <a:xfrm>
              <a:off x="6189196" y="4231323"/>
              <a:ext cx="1265381" cy="285537"/>
            </a:xfrm>
            <a:prstGeom prst="roundRect">
              <a:avLst>
                <a:gd name="adj" fmla="val 6446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TextBox 31"/>
            <p:cNvSpPr txBox="1"/>
            <p:nvPr/>
          </p:nvSpPr>
          <p:spPr bwMode="auto">
            <a:xfrm>
              <a:off x="6115067" y="4630290"/>
              <a:ext cx="2261408" cy="556179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dk1">
                      <a:lumMod val="100000"/>
                    </a:schemeClr>
                  </a:solidFill>
                  <a:effectLst/>
                </a:rPr>
              </a:br>
              <a:endParaRPr lang="zh-CN" altLang="en-US" sz="1000" b="0" dirty="0">
                <a:solidFill>
                  <a:schemeClr val="dk1">
                    <a:lumMod val="100000"/>
                  </a:schemeClr>
                </a:solidFill>
                <a:effectLst/>
              </a:endParaRPr>
            </a:p>
          </p:txBody>
        </p:sp>
      </p:grpSp>
      <p:sp>
        <p:nvSpPr>
          <p:cNvPr id="13" name="千图PPT彼岸天：ID 8661124库_矩形 10"/>
          <p:cNvSpPr/>
          <p:nvPr>
            <p:custDataLst>
              <p:tags r:id="rId6"/>
            </p:custDataLst>
          </p:nvPr>
        </p:nvSpPr>
        <p:spPr>
          <a:xfrm>
            <a:off x="6095999" y="1974022"/>
            <a:ext cx="2031325" cy="461665"/>
          </a:xfrm>
          <a:prstGeom prst="rect">
            <a:avLst/>
          </a:prstGeom>
        </p:spPr>
        <p:txBody>
          <a:bodyPr wrap="none">
            <a:normAutofit fontScale="90000"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输入标题文本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4543216" y="541178"/>
            <a:ext cx="4164729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  <a:endParaRPr lang="zh-CN" altLang="en-US" sz="3200" b="1" dirty="0">
              <a:solidFill>
                <a:schemeClr val="tx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4"/>
          <p:cNvGrpSpPr/>
          <p:nvPr>
            <p:custDataLst>
              <p:tags r:id="rId1"/>
            </p:custDataLst>
          </p:nvPr>
        </p:nvGrpSpPr>
        <p:grpSpPr>
          <a:xfrm>
            <a:off x="4202442" y="2030716"/>
            <a:ext cx="3261272" cy="3570499"/>
            <a:chOff x="4202442" y="2030716"/>
            <a:chExt cx="3261272" cy="3570499"/>
          </a:xfrm>
        </p:grpSpPr>
        <p:cxnSp>
          <p:nvCxnSpPr>
            <p:cNvPr id="17" name="Straight Connector 5"/>
            <p:cNvCxnSpPr/>
            <p:nvPr/>
          </p:nvCxnSpPr>
          <p:spPr>
            <a:xfrm flipH="1" flipV="1">
              <a:off x="6962052" y="4811851"/>
              <a:ext cx="0" cy="78936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6"/>
            <p:cNvCxnSpPr/>
            <p:nvPr/>
          </p:nvCxnSpPr>
          <p:spPr>
            <a:xfrm flipH="1" flipV="1">
              <a:off x="4667387" y="4811851"/>
              <a:ext cx="0" cy="78936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Diagonal Stripe 8"/>
            <p:cNvSpPr/>
            <p:nvPr/>
          </p:nvSpPr>
          <p:spPr>
            <a:xfrm flipH="1">
              <a:off x="5289533" y="2204864"/>
              <a:ext cx="2174181" cy="2174182"/>
            </a:xfrm>
            <a:prstGeom prst="diagStrip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0" name="Diagonal Stripe 9"/>
            <p:cNvSpPr/>
            <p:nvPr/>
          </p:nvSpPr>
          <p:spPr>
            <a:xfrm flipH="1" flipV="1">
              <a:off x="5289533" y="3291955"/>
              <a:ext cx="2174181" cy="2174182"/>
            </a:xfrm>
            <a:prstGeom prst="diagStrip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1" name="Diagonal Stripe 10"/>
            <p:cNvSpPr/>
            <p:nvPr/>
          </p:nvSpPr>
          <p:spPr>
            <a:xfrm flipV="1">
              <a:off x="4202442" y="3291955"/>
              <a:ext cx="2174181" cy="2174182"/>
            </a:xfrm>
            <a:prstGeom prst="diagStrip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2" name="Diagonal Stripe 11"/>
            <p:cNvSpPr/>
            <p:nvPr/>
          </p:nvSpPr>
          <p:spPr>
            <a:xfrm>
              <a:off x="4202442" y="2204864"/>
              <a:ext cx="2174181" cy="2174182"/>
            </a:xfrm>
            <a:prstGeom prst="diagStrip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cxnSp>
          <p:nvCxnSpPr>
            <p:cNvPr id="23" name="Straight Connector 24"/>
            <p:cNvCxnSpPr/>
            <p:nvPr/>
          </p:nvCxnSpPr>
          <p:spPr>
            <a:xfrm>
              <a:off x="4667387" y="2030716"/>
              <a:ext cx="0" cy="78936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5"/>
            <p:cNvCxnSpPr/>
            <p:nvPr/>
          </p:nvCxnSpPr>
          <p:spPr>
            <a:xfrm>
              <a:off x="6962052" y="2030716"/>
              <a:ext cx="0" cy="78936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30"/>
            <p:cNvSpPr txBox="1"/>
            <p:nvPr/>
          </p:nvSpPr>
          <p:spPr bwMode="auto">
            <a:xfrm>
              <a:off x="5023282" y="3660324"/>
              <a:ext cx="1644682" cy="3282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</a:bodyPr>
            <a:lstStyle/>
            <a:p>
              <a:pPr algn="ctr" eaLnBrk="1" hangingPunct="1">
                <a:defRPr/>
              </a:pPr>
              <a:r>
                <a:rPr lang="zh-CN" altLang="en-US" sz="2135" b="1" dirty="0">
                  <a:solidFill>
                    <a:schemeClr val="dk2">
                      <a:lumMod val="100000"/>
                    </a:schemeClr>
                  </a:solidFill>
                </a:rPr>
                <a:t>输入标题文本</a:t>
              </a:r>
              <a:endParaRPr lang="zh-CN" altLang="en-US" sz="2135" b="1" dirty="0">
                <a:solidFill>
                  <a:schemeClr val="dk2">
                    <a:lumMod val="100000"/>
                  </a:schemeClr>
                </a:solidFill>
              </a:endParaRPr>
            </a:p>
          </p:txBody>
        </p:sp>
        <p:sp>
          <p:nvSpPr>
            <p:cNvPr id="26" name="Freeform: Shape 31"/>
            <p:cNvSpPr/>
            <p:nvPr/>
          </p:nvSpPr>
          <p:spPr bwMode="auto">
            <a:xfrm>
              <a:off x="4862670" y="4510434"/>
              <a:ext cx="539326" cy="539326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Freeform: Shape 32"/>
            <p:cNvSpPr/>
            <p:nvPr/>
          </p:nvSpPr>
          <p:spPr bwMode="auto">
            <a:xfrm>
              <a:off x="6571905" y="4165330"/>
              <a:ext cx="539326" cy="539326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Freeform: Shape 33"/>
            <p:cNvSpPr/>
            <p:nvPr/>
          </p:nvSpPr>
          <p:spPr bwMode="auto">
            <a:xfrm>
              <a:off x="4750207" y="2728595"/>
              <a:ext cx="539326" cy="539326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Freeform: Shape 34"/>
            <p:cNvSpPr/>
            <p:nvPr/>
          </p:nvSpPr>
          <p:spPr bwMode="auto">
            <a:xfrm>
              <a:off x="6398512" y="2728595"/>
              <a:ext cx="539326" cy="539326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5" name="千图PPT彼岸天：ID 8661124库_组合 26"/>
          <p:cNvGrpSpPr/>
          <p:nvPr>
            <p:custDataLst>
              <p:tags r:id="rId2"/>
            </p:custDataLst>
          </p:nvPr>
        </p:nvGrpSpPr>
        <p:grpSpPr>
          <a:xfrm>
            <a:off x="1290553" y="2483817"/>
            <a:ext cx="2911889" cy="763287"/>
            <a:chOff x="1073412" y="1808822"/>
            <a:chExt cx="2911889" cy="763287"/>
          </a:xfrm>
        </p:grpSpPr>
        <p:sp>
          <p:nvSpPr>
            <p:cNvPr id="15" name="TextBox 27"/>
            <p:cNvSpPr txBox="1"/>
            <p:nvPr/>
          </p:nvSpPr>
          <p:spPr bwMode="auto">
            <a:xfrm>
              <a:off x="1073412" y="1808822"/>
              <a:ext cx="2911889" cy="246222"/>
            </a:xfrm>
            <a:prstGeom prst="rect">
              <a:avLst/>
            </a:prstGeom>
          </p:spPr>
          <p:txBody>
            <a:bodyPr wrap="none" lIns="0" tIns="0" rIns="360000" bIns="0" anchor="ctr">
              <a:normAutofit/>
            </a:bodyPr>
            <a:lstStyle/>
            <a:p>
              <a:pPr marL="0" indent="0" algn="r"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16" name="TextBox 28"/>
            <p:cNvSpPr txBox="1"/>
            <p:nvPr/>
          </p:nvSpPr>
          <p:spPr bwMode="auto">
            <a:xfrm>
              <a:off x="1073412" y="2055044"/>
              <a:ext cx="2911889" cy="517065"/>
            </a:xfrm>
            <a:prstGeom prst="rect">
              <a:avLst/>
            </a:prstGeom>
          </p:spPr>
          <p:txBody>
            <a:bodyPr wrap="square" lIns="0" tIns="0" rIns="360000" bIns="0" anchor="t" anchorCtr="0">
              <a:normAutofit/>
            </a:bodyPr>
            <a:lstStyle/>
            <a:p>
              <a:pPr marL="0" indent="0" algn="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6" name="千图PPT彼岸天：ID 8661124库_组合 29"/>
          <p:cNvGrpSpPr/>
          <p:nvPr>
            <p:custDataLst>
              <p:tags r:id="rId3"/>
            </p:custDataLst>
          </p:nvPr>
        </p:nvGrpSpPr>
        <p:grpSpPr>
          <a:xfrm>
            <a:off x="7463713" y="2483820"/>
            <a:ext cx="2911889" cy="763287"/>
            <a:chOff x="8323877" y="1808825"/>
            <a:chExt cx="2911889" cy="763287"/>
          </a:xfrm>
        </p:grpSpPr>
        <p:sp>
          <p:nvSpPr>
            <p:cNvPr id="13" name="TextBox 39"/>
            <p:cNvSpPr txBox="1"/>
            <p:nvPr/>
          </p:nvSpPr>
          <p:spPr bwMode="auto">
            <a:xfrm>
              <a:off x="8323877" y="2055047"/>
              <a:ext cx="2911889" cy="517065"/>
            </a:xfrm>
            <a:prstGeom prst="rect">
              <a:avLst/>
            </a:prstGeom>
          </p:spPr>
          <p:txBody>
            <a:bodyPr wrap="square" lIns="360000" tIns="0" rIns="0" bIns="0" anchor="ctr" anchorCtr="0">
              <a:normAutofit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4" name="TextBox 40"/>
            <p:cNvSpPr txBox="1"/>
            <p:nvPr/>
          </p:nvSpPr>
          <p:spPr bwMode="auto">
            <a:xfrm>
              <a:off x="8323877" y="1808825"/>
              <a:ext cx="1594622" cy="246221"/>
            </a:xfrm>
            <a:prstGeom prst="rect">
              <a:avLst/>
            </a:prstGeom>
          </p:spPr>
          <p:txBody>
            <a:bodyPr wrap="none" lIns="360000" tIns="0" rIns="0" bIns="0" anchor="ctr" anchorCtr="0">
              <a:normAutofit/>
            </a:bodyPr>
            <a:lstStyle/>
            <a:p>
              <a:pPr marL="0" indent="0"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7" name="千图PPT彼岸天：ID 8661124库_组合 41"/>
          <p:cNvGrpSpPr/>
          <p:nvPr>
            <p:custDataLst>
              <p:tags r:id="rId4"/>
            </p:custDataLst>
          </p:nvPr>
        </p:nvGrpSpPr>
        <p:grpSpPr>
          <a:xfrm>
            <a:off x="7463713" y="4282892"/>
            <a:ext cx="2911889" cy="763287"/>
            <a:chOff x="8323877" y="1808825"/>
            <a:chExt cx="2911889" cy="763287"/>
          </a:xfrm>
        </p:grpSpPr>
        <p:sp>
          <p:nvSpPr>
            <p:cNvPr id="11" name="TextBox 42"/>
            <p:cNvSpPr txBox="1"/>
            <p:nvPr/>
          </p:nvSpPr>
          <p:spPr bwMode="auto">
            <a:xfrm>
              <a:off x="8323877" y="2055047"/>
              <a:ext cx="2911889" cy="517065"/>
            </a:xfrm>
            <a:prstGeom prst="rect">
              <a:avLst/>
            </a:prstGeom>
          </p:spPr>
          <p:txBody>
            <a:bodyPr wrap="square" lIns="360000" tIns="0" rIns="0" bIns="0" anchor="ctr" anchorCtr="0">
              <a:normAutofit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2" name="TextBox 43"/>
            <p:cNvSpPr txBox="1"/>
            <p:nvPr/>
          </p:nvSpPr>
          <p:spPr bwMode="auto">
            <a:xfrm>
              <a:off x="8323877" y="1808825"/>
              <a:ext cx="1594622" cy="246221"/>
            </a:xfrm>
            <a:prstGeom prst="rect">
              <a:avLst/>
            </a:prstGeom>
          </p:spPr>
          <p:txBody>
            <a:bodyPr wrap="none" lIns="360000" tIns="0" rIns="0" bIns="0" anchor="ctr" anchorCtr="0">
              <a:normAutofit/>
            </a:bodyPr>
            <a:lstStyle/>
            <a:p>
              <a:pPr marL="0" indent="0">
                <a:defRPr/>
              </a:pPr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3">
                    <a:lumMod val="100000"/>
                  </a:schemeClr>
                </a:solidFill>
              </a:endParaRPr>
            </a:p>
          </p:txBody>
        </p:sp>
      </p:grpSp>
      <p:grpSp>
        <p:nvGrpSpPr>
          <p:cNvPr id="8" name="千图PPT彼岸天：ID 8661124库_组合 44"/>
          <p:cNvGrpSpPr/>
          <p:nvPr>
            <p:custDataLst>
              <p:tags r:id="rId5"/>
            </p:custDataLst>
          </p:nvPr>
        </p:nvGrpSpPr>
        <p:grpSpPr>
          <a:xfrm>
            <a:off x="1290553" y="4384826"/>
            <a:ext cx="2911889" cy="763287"/>
            <a:chOff x="1073412" y="1808822"/>
            <a:chExt cx="2911889" cy="763287"/>
          </a:xfrm>
        </p:grpSpPr>
        <p:sp>
          <p:nvSpPr>
            <p:cNvPr id="9" name="TextBox 45"/>
            <p:cNvSpPr txBox="1"/>
            <p:nvPr/>
          </p:nvSpPr>
          <p:spPr bwMode="auto">
            <a:xfrm>
              <a:off x="1073412" y="1808822"/>
              <a:ext cx="2911889" cy="246222"/>
            </a:xfrm>
            <a:prstGeom prst="rect">
              <a:avLst/>
            </a:prstGeom>
          </p:spPr>
          <p:txBody>
            <a:bodyPr wrap="none" lIns="0" tIns="0" rIns="360000" bIns="0" anchor="ctr">
              <a:normAutofit/>
            </a:bodyPr>
            <a:lstStyle/>
            <a:p>
              <a:pPr marL="0" indent="0" algn="r">
                <a:defRPr/>
              </a:pPr>
              <a:r>
                <a:rPr lang="zh-CN" altLang="en-US" sz="1600" b="1" dirty="0">
                  <a:solidFill>
                    <a:schemeClr val="accent4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4">
                    <a:lumMod val="100000"/>
                  </a:schemeClr>
                </a:solidFill>
              </a:endParaRPr>
            </a:p>
          </p:txBody>
        </p:sp>
        <p:sp>
          <p:nvSpPr>
            <p:cNvPr id="10" name="TextBox 46"/>
            <p:cNvSpPr txBox="1"/>
            <p:nvPr/>
          </p:nvSpPr>
          <p:spPr bwMode="auto">
            <a:xfrm>
              <a:off x="1073412" y="2055044"/>
              <a:ext cx="2911889" cy="517065"/>
            </a:xfrm>
            <a:prstGeom prst="rect">
              <a:avLst/>
            </a:prstGeom>
          </p:spPr>
          <p:txBody>
            <a:bodyPr wrap="square" lIns="0" tIns="0" rIns="360000" bIns="0" anchor="t" anchorCtr="0">
              <a:normAutofit/>
            </a:bodyPr>
            <a:lstStyle/>
            <a:p>
              <a:pPr marL="0" indent="0" algn="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sp>
        <p:nvSpPr>
          <p:cNvPr id="3" name="矩形 2"/>
          <p:cNvSpPr/>
          <p:nvPr userDrawn="1"/>
        </p:nvSpPr>
        <p:spPr>
          <a:xfrm>
            <a:off x="4543216" y="541178"/>
            <a:ext cx="4164729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  <a:endParaRPr lang="zh-CN" altLang="en-US" sz="3200" b="1" dirty="0">
              <a:solidFill>
                <a:schemeClr val="tx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1036451" y="1794149"/>
            <a:ext cx="2020976" cy="3264642"/>
            <a:chOff x="1036451" y="1794149"/>
            <a:chExt cx="2020976" cy="3264642"/>
          </a:xfrm>
        </p:grpSpPr>
        <p:sp>
          <p:nvSpPr>
            <p:cNvPr id="4" name="Freeform: Shape 4"/>
            <p:cNvSpPr/>
            <p:nvPr/>
          </p:nvSpPr>
          <p:spPr>
            <a:xfrm rot="2700000">
              <a:off x="1082735" y="1792363"/>
              <a:ext cx="1928408" cy="1931980"/>
            </a:xfrm>
            <a:custGeom>
              <a:avLst/>
              <a:gdLst>
                <a:gd name="connsiteX0" fmla="*/ 131121 w 3124913"/>
                <a:gd name="connsiteY0" fmla="*/ 1249162 h 3130701"/>
                <a:gd name="connsiteX1" fmla="*/ 132370 w 3124913"/>
                <a:gd name="connsiteY1" fmla="*/ 1247913 h 3130701"/>
                <a:gd name="connsiteX2" fmla="*/ 1249163 w 3124913"/>
                <a:gd name="connsiteY2" fmla="*/ 131120 h 3130701"/>
                <a:gd name="connsiteX3" fmla="*/ 1882271 w 3124913"/>
                <a:gd name="connsiteY3" fmla="*/ 131120 h 3130701"/>
                <a:gd name="connsiteX4" fmla="*/ 1882271 w 3124913"/>
                <a:gd name="connsiteY4" fmla="*/ 764228 h 3130701"/>
                <a:gd name="connsiteX5" fmla="*/ 1516049 w 3124913"/>
                <a:gd name="connsiteY5" fmla="*/ 1130450 h 3130701"/>
                <a:gd name="connsiteX6" fmla="*/ 2677238 w 3124913"/>
                <a:gd name="connsiteY6" fmla="*/ 1130450 h 3130701"/>
                <a:gd name="connsiteX7" fmla="*/ 3124913 w 3124913"/>
                <a:gd name="connsiteY7" fmla="*/ 1578125 h 3130701"/>
                <a:gd name="connsiteX8" fmla="*/ 2677238 w 3124913"/>
                <a:gd name="connsiteY8" fmla="*/ 2025800 h 3130701"/>
                <a:gd name="connsiteX9" fmla="*/ 1545864 w 3124913"/>
                <a:gd name="connsiteY9" fmla="*/ 2025800 h 3130701"/>
                <a:gd name="connsiteX10" fmla="*/ 1883520 w 3124913"/>
                <a:gd name="connsiteY10" fmla="*/ 2363456 h 3130701"/>
                <a:gd name="connsiteX11" fmla="*/ 1883520 w 3124913"/>
                <a:gd name="connsiteY11" fmla="*/ 2999063 h 3130701"/>
                <a:gd name="connsiteX12" fmla="*/ 1247913 w 3124913"/>
                <a:gd name="connsiteY12" fmla="*/ 2999063 h 3130701"/>
                <a:gd name="connsiteX13" fmla="*/ 132370 w 3124913"/>
                <a:gd name="connsiteY13" fmla="*/ 1883520 h 3130701"/>
                <a:gd name="connsiteX14" fmla="*/ 131809 w 3124913"/>
                <a:gd name="connsiteY14" fmla="*/ 1882832 h 3130701"/>
                <a:gd name="connsiteX15" fmla="*/ 131121 w 3124913"/>
                <a:gd name="connsiteY15" fmla="*/ 1882270 h 3130701"/>
                <a:gd name="connsiteX16" fmla="*/ 131121 w 3124913"/>
                <a:gd name="connsiteY16" fmla="*/ 1249162 h 3130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124913" h="3130701">
                  <a:moveTo>
                    <a:pt x="131121" y="1249162"/>
                  </a:moveTo>
                  <a:lnTo>
                    <a:pt x="132370" y="1247913"/>
                  </a:lnTo>
                  <a:lnTo>
                    <a:pt x="1249163" y="131120"/>
                  </a:lnTo>
                  <a:cubicBezTo>
                    <a:pt x="1423991" y="-43707"/>
                    <a:pt x="1707443" y="-43707"/>
                    <a:pt x="1882271" y="131120"/>
                  </a:cubicBezTo>
                  <a:cubicBezTo>
                    <a:pt x="2057099" y="305948"/>
                    <a:pt x="2057099" y="589401"/>
                    <a:pt x="1882271" y="764228"/>
                  </a:cubicBezTo>
                  <a:lnTo>
                    <a:pt x="1516049" y="1130450"/>
                  </a:lnTo>
                  <a:lnTo>
                    <a:pt x="2677238" y="1130450"/>
                  </a:lnTo>
                  <a:cubicBezTo>
                    <a:pt x="2924482" y="1130450"/>
                    <a:pt x="3124913" y="1330881"/>
                    <a:pt x="3124913" y="1578125"/>
                  </a:cubicBezTo>
                  <a:cubicBezTo>
                    <a:pt x="3124913" y="1825369"/>
                    <a:pt x="2924482" y="2025800"/>
                    <a:pt x="2677238" y="2025800"/>
                  </a:cubicBezTo>
                  <a:lnTo>
                    <a:pt x="1545864" y="2025800"/>
                  </a:lnTo>
                  <a:lnTo>
                    <a:pt x="1883520" y="2363456"/>
                  </a:lnTo>
                  <a:cubicBezTo>
                    <a:pt x="2059038" y="2538974"/>
                    <a:pt x="2059038" y="2823545"/>
                    <a:pt x="1883520" y="2999063"/>
                  </a:cubicBezTo>
                  <a:cubicBezTo>
                    <a:pt x="1708002" y="3174581"/>
                    <a:pt x="1423431" y="3174581"/>
                    <a:pt x="1247913" y="2999063"/>
                  </a:cubicBezTo>
                  <a:lnTo>
                    <a:pt x="132370" y="1883520"/>
                  </a:lnTo>
                  <a:lnTo>
                    <a:pt x="131809" y="1882832"/>
                  </a:lnTo>
                  <a:lnTo>
                    <a:pt x="131121" y="1882270"/>
                  </a:lnTo>
                  <a:cubicBezTo>
                    <a:pt x="-43707" y="1707442"/>
                    <a:pt x="-43707" y="1423990"/>
                    <a:pt x="131121" y="1249162"/>
                  </a:cubicBez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5" name="Rectangle 8"/>
            <p:cNvSpPr/>
            <p:nvPr/>
          </p:nvSpPr>
          <p:spPr>
            <a:xfrm>
              <a:off x="1283431" y="3810000"/>
              <a:ext cx="1517649" cy="123825"/>
            </a:xfrm>
            <a:prstGeom prst="rect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6" name="TextBox 12"/>
            <p:cNvSpPr txBox="1"/>
            <p:nvPr/>
          </p:nvSpPr>
          <p:spPr>
            <a:xfrm>
              <a:off x="1036452" y="4432145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/>
                <a:t>请替换文字内容复制你的内容到此 </a:t>
              </a:r>
              <a:endParaRPr lang="zh-CN" altLang="en-US" sz="1000" dirty="0"/>
            </a:p>
          </p:txBody>
        </p:sp>
        <p:sp>
          <p:nvSpPr>
            <p:cNvPr id="7" name="Rectangle 13"/>
            <p:cNvSpPr/>
            <p:nvPr/>
          </p:nvSpPr>
          <p:spPr>
            <a:xfrm>
              <a:off x="1036451" y="410365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</a:rPr>
                <a:t>输入标题文本</a:t>
              </a:r>
              <a:endParaRPr lang="zh-CN" altLang="en-US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20" name="千图PPT彼岸天：ID 8661124库_组合 19"/>
          <p:cNvGrpSpPr/>
          <p:nvPr>
            <p:custDataLst>
              <p:tags r:id="rId2"/>
            </p:custDataLst>
          </p:nvPr>
        </p:nvGrpSpPr>
        <p:grpSpPr>
          <a:xfrm>
            <a:off x="3735825" y="1792364"/>
            <a:ext cx="2020976" cy="3266427"/>
            <a:chOff x="3735825" y="1792364"/>
            <a:chExt cx="2020976" cy="3266427"/>
          </a:xfrm>
        </p:grpSpPr>
        <p:sp>
          <p:nvSpPr>
            <p:cNvPr id="8" name="Freeform: Shape 5"/>
            <p:cNvSpPr/>
            <p:nvPr/>
          </p:nvSpPr>
          <p:spPr>
            <a:xfrm rot="18900000" flipH="1">
              <a:off x="3757442" y="1792364"/>
              <a:ext cx="1928408" cy="1931980"/>
            </a:xfrm>
            <a:custGeom>
              <a:avLst/>
              <a:gdLst>
                <a:gd name="connsiteX0" fmla="*/ 131121 w 3124913"/>
                <a:gd name="connsiteY0" fmla="*/ 1249162 h 3130701"/>
                <a:gd name="connsiteX1" fmla="*/ 132370 w 3124913"/>
                <a:gd name="connsiteY1" fmla="*/ 1247913 h 3130701"/>
                <a:gd name="connsiteX2" fmla="*/ 1249163 w 3124913"/>
                <a:gd name="connsiteY2" fmla="*/ 131120 h 3130701"/>
                <a:gd name="connsiteX3" fmla="*/ 1882271 w 3124913"/>
                <a:gd name="connsiteY3" fmla="*/ 131120 h 3130701"/>
                <a:gd name="connsiteX4" fmla="*/ 1882271 w 3124913"/>
                <a:gd name="connsiteY4" fmla="*/ 764228 h 3130701"/>
                <a:gd name="connsiteX5" fmla="*/ 1516049 w 3124913"/>
                <a:gd name="connsiteY5" fmla="*/ 1130450 h 3130701"/>
                <a:gd name="connsiteX6" fmla="*/ 2677238 w 3124913"/>
                <a:gd name="connsiteY6" fmla="*/ 1130450 h 3130701"/>
                <a:gd name="connsiteX7" fmla="*/ 3124913 w 3124913"/>
                <a:gd name="connsiteY7" fmla="*/ 1578125 h 3130701"/>
                <a:gd name="connsiteX8" fmla="*/ 2677238 w 3124913"/>
                <a:gd name="connsiteY8" fmla="*/ 2025800 h 3130701"/>
                <a:gd name="connsiteX9" fmla="*/ 1545864 w 3124913"/>
                <a:gd name="connsiteY9" fmla="*/ 2025800 h 3130701"/>
                <a:gd name="connsiteX10" fmla="*/ 1883520 w 3124913"/>
                <a:gd name="connsiteY10" fmla="*/ 2363456 h 3130701"/>
                <a:gd name="connsiteX11" fmla="*/ 1883520 w 3124913"/>
                <a:gd name="connsiteY11" fmla="*/ 2999063 h 3130701"/>
                <a:gd name="connsiteX12" fmla="*/ 1247913 w 3124913"/>
                <a:gd name="connsiteY12" fmla="*/ 2999063 h 3130701"/>
                <a:gd name="connsiteX13" fmla="*/ 132370 w 3124913"/>
                <a:gd name="connsiteY13" fmla="*/ 1883520 h 3130701"/>
                <a:gd name="connsiteX14" fmla="*/ 131809 w 3124913"/>
                <a:gd name="connsiteY14" fmla="*/ 1882832 h 3130701"/>
                <a:gd name="connsiteX15" fmla="*/ 131121 w 3124913"/>
                <a:gd name="connsiteY15" fmla="*/ 1882270 h 3130701"/>
                <a:gd name="connsiteX16" fmla="*/ 131121 w 3124913"/>
                <a:gd name="connsiteY16" fmla="*/ 1249162 h 3130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124913" h="3130701">
                  <a:moveTo>
                    <a:pt x="131121" y="1249162"/>
                  </a:moveTo>
                  <a:lnTo>
                    <a:pt x="132370" y="1247913"/>
                  </a:lnTo>
                  <a:lnTo>
                    <a:pt x="1249163" y="131120"/>
                  </a:lnTo>
                  <a:cubicBezTo>
                    <a:pt x="1423991" y="-43707"/>
                    <a:pt x="1707443" y="-43707"/>
                    <a:pt x="1882271" y="131120"/>
                  </a:cubicBezTo>
                  <a:cubicBezTo>
                    <a:pt x="2057099" y="305948"/>
                    <a:pt x="2057099" y="589401"/>
                    <a:pt x="1882271" y="764228"/>
                  </a:cubicBezTo>
                  <a:lnTo>
                    <a:pt x="1516049" y="1130450"/>
                  </a:lnTo>
                  <a:lnTo>
                    <a:pt x="2677238" y="1130450"/>
                  </a:lnTo>
                  <a:cubicBezTo>
                    <a:pt x="2924482" y="1130450"/>
                    <a:pt x="3124913" y="1330881"/>
                    <a:pt x="3124913" y="1578125"/>
                  </a:cubicBezTo>
                  <a:cubicBezTo>
                    <a:pt x="3124913" y="1825369"/>
                    <a:pt x="2924482" y="2025800"/>
                    <a:pt x="2677238" y="2025800"/>
                  </a:cubicBezTo>
                  <a:lnTo>
                    <a:pt x="1545864" y="2025800"/>
                  </a:lnTo>
                  <a:lnTo>
                    <a:pt x="1883520" y="2363456"/>
                  </a:lnTo>
                  <a:cubicBezTo>
                    <a:pt x="2059038" y="2538974"/>
                    <a:pt x="2059038" y="2823545"/>
                    <a:pt x="1883520" y="2999063"/>
                  </a:cubicBezTo>
                  <a:cubicBezTo>
                    <a:pt x="1708002" y="3174581"/>
                    <a:pt x="1423431" y="3174581"/>
                    <a:pt x="1247913" y="2999063"/>
                  </a:cubicBezTo>
                  <a:lnTo>
                    <a:pt x="132370" y="1883520"/>
                  </a:lnTo>
                  <a:lnTo>
                    <a:pt x="131809" y="1882832"/>
                  </a:lnTo>
                  <a:lnTo>
                    <a:pt x="131121" y="1882270"/>
                  </a:lnTo>
                  <a:cubicBezTo>
                    <a:pt x="-43707" y="1707442"/>
                    <a:pt x="-43707" y="1423990"/>
                    <a:pt x="131121" y="1249162"/>
                  </a:cubicBezTo>
                  <a:close/>
                </a:path>
              </a:pathLst>
            </a:cu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" name="Rectangle 9"/>
            <p:cNvSpPr/>
            <p:nvPr/>
          </p:nvSpPr>
          <p:spPr>
            <a:xfrm>
              <a:off x="3958138" y="3810000"/>
              <a:ext cx="1517649" cy="123825"/>
            </a:xfrm>
            <a:prstGeom prst="rect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0" name="TextBox 14"/>
            <p:cNvSpPr txBox="1"/>
            <p:nvPr/>
          </p:nvSpPr>
          <p:spPr>
            <a:xfrm>
              <a:off x="3735826" y="4432145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/>
                <a:t>请替换文字内容复制你的内容到此 </a:t>
              </a:r>
              <a:endParaRPr lang="zh-CN" altLang="en-US" sz="1000" dirty="0"/>
            </a:p>
          </p:txBody>
        </p:sp>
        <p:sp>
          <p:nvSpPr>
            <p:cNvPr id="11" name="Rectangle 15"/>
            <p:cNvSpPr/>
            <p:nvPr/>
          </p:nvSpPr>
          <p:spPr>
            <a:xfrm>
              <a:off x="3735825" y="410365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2"/>
                  </a:solidFill>
                </a:rPr>
                <a:t>输入标题文本</a:t>
              </a:r>
              <a:endParaRPr lang="zh-CN" altLang="en-US" b="1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21" name="千图PPT彼岸天：ID 8661124库_组合 20"/>
          <p:cNvGrpSpPr/>
          <p:nvPr>
            <p:custDataLst>
              <p:tags r:id="rId3"/>
            </p:custDataLst>
          </p:nvPr>
        </p:nvGrpSpPr>
        <p:grpSpPr>
          <a:xfrm>
            <a:off x="6435199" y="1794149"/>
            <a:ext cx="2020976" cy="3264642"/>
            <a:chOff x="6435199" y="1794149"/>
            <a:chExt cx="2020976" cy="3264642"/>
          </a:xfrm>
        </p:grpSpPr>
        <p:sp>
          <p:nvSpPr>
            <p:cNvPr id="12" name="Freeform: Shape 6"/>
            <p:cNvSpPr/>
            <p:nvPr/>
          </p:nvSpPr>
          <p:spPr>
            <a:xfrm rot="2700000" flipH="1" flipV="1">
              <a:off x="6500713" y="1792363"/>
              <a:ext cx="1928408" cy="1931980"/>
            </a:xfrm>
            <a:custGeom>
              <a:avLst/>
              <a:gdLst>
                <a:gd name="connsiteX0" fmla="*/ 131121 w 3124913"/>
                <a:gd name="connsiteY0" fmla="*/ 1249162 h 3130701"/>
                <a:gd name="connsiteX1" fmla="*/ 132370 w 3124913"/>
                <a:gd name="connsiteY1" fmla="*/ 1247913 h 3130701"/>
                <a:gd name="connsiteX2" fmla="*/ 1249163 w 3124913"/>
                <a:gd name="connsiteY2" fmla="*/ 131120 h 3130701"/>
                <a:gd name="connsiteX3" fmla="*/ 1882271 w 3124913"/>
                <a:gd name="connsiteY3" fmla="*/ 131120 h 3130701"/>
                <a:gd name="connsiteX4" fmla="*/ 1882271 w 3124913"/>
                <a:gd name="connsiteY4" fmla="*/ 764228 h 3130701"/>
                <a:gd name="connsiteX5" fmla="*/ 1516049 w 3124913"/>
                <a:gd name="connsiteY5" fmla="*/ 1130450 h 3130701"/>
                <a:gd name="connsiteX6" fmla="*/ 2677238 w 3124913"/>
                <a:gd name="connsiteY6" fmla="*/ 1130450 h 3130701"/>
                <a:gd name="connsiteX7" fmla="*/ 3124913 w 3124913"/>
                <a:gd name="connsiteY7" fmla="*/ 1578125 h 3130701"/>
                <a:gd name="connsiteX8" fmla="*/ 2677238 w 3124913"/>
                <a:gd name="connsiteY8" fmla="*/ 2025800 h 3130701"/>
                <a:gd name="connsiteX9" fmla="*/ 1545864 w 3124913"/>
                <a:gd name="connsiteY9" fmla="*/ 2025800 h 3130701"/>
                <a:gd name="connsiteX10" fmla="*/ 1883520 w 3124913"/>
                <a:gd name="connsiteY10" fmla="*/ 2363456 h 3130701"/>
                <a:gd name="connsiteX11" fmla="*/ 1883520 w 3124913"/>
                <a:gd name="connsiteY11" fmla="*/ 2999063 h 3130701"/>
                <a:gd name="connsiteX12" fmla="*/ 1247913 w 3124913"/>
                <a:gd name="connsiteY12" fmla="*/ 2999063 h 3130701"/>
                <a:gd name="connsiteX13" fmla="*/ 132370 w 3124913"/>
                <a:gd name="connsiteY13" fmla="*/ 1883520 h 3130701"/>
                <a:gd name="connsiteX14" fmla="*/ 131809 w 3124913"/>
                <a:gd name="connsiteY14" fmla="*/ 1882832 h 3130701"/>
                <a:gd name="connsiteX15" fmla="*/ 131121 w 3124913"/>
                <a:gd name="connsiteY15" fmla="*/ 1882270 h 3130701"/>
                <a:gd name="connsiteX16" fmla="*/ 131121 w 3124913"/>
                <a:gd name="connsiteY16" fmla="*/ 1249162 h 3130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124913" h="3130701">
                  <a:moveTo>
                    <a:pt x="131121" y="1249162"/>
                  </a:moveTo>
                  <a:lnTo>
                    <a:pt x="132370" y="1247913"/>
                  </a:lnTo>
                  <a:lnTo>
                    <a:pt x="1249163" y="131120"/>
                  </a:lnTo>
                  <a:cubicBezTo>
                    <a:pt x="1423991" y="-43707"/>
                    <a:pt x="1707443" y="-43707"/>
                    <a:pt x="1882271" y="131120"/>
                  </a:cubicBezTo>
                  <a:cubicBezTo>
                    <a:pt x="2057099" y="305948"/>
                    <a:pt x="2057099" y="589401"/>
                    <a:pt x="1882271" y="764228"/>
                  </a:cubicBezTo>
                  <a:lnTo>
                    <a:pt x="1516049" y="1130450"/>
                  </a:lnTo>
                  <a:lnTo>
                    <a:pt x="2677238" y="1130450"/>
                  </a:lnTo>
                  <a:cubicBezTo>
                    <a:pt x="2924482" y="1130450"/>
                    <a:pt x="3124913" y="1330881"/>
                    <a:pt x="3124913" y="1578125"/>
                  </a:cubicBezTo>
                  <a:cubicBezTo>
                    <a:pt x="3124913" y="1825369"/>
                    <a:pt x="2924482" y="2025800"/>
                    <a:pt x="2677238" y="2025800"/>
                  </a:cubicBezTo>
                  <a:lnTo>
                    <a:pt x="1545864" y="2025800"/>
                  </a:lnTo>
                  <a:lnTo>
                    <a:pt x="1883520" y="2363456"/>
                  </a:lnTo>
                  <a:cubicBezTo>
                    <a:pt x="2059038" y="2538974"/>
                    <a:pt x="2059038" y="2823545"/>
                    <a:pt x="1883520" y="2999063"/>
                  </a:cubicBezTo>
                  <a:cubicBezTo>
                    <a:pt x="1708002" y="3174581"/>
                    <a:pt x="1423431" y="3174581"/>
                    <a:pt x="1247913" y="2999063"/>
                  </a:cubicBezTo>
                  <a:lnTo>
                    <a:pt x="132370" y="1883520"/>
                  </a:lnTo>
                  <a:lnTo>
                    <a:pt x="131809" y="1882832"/>
                  </a:lnTo>
                  <a:lnTo>
                    <a:pt x="131121" y="1882270"/>
                  </a:lnTo>
                  <a:cubicBezTo>
                    <a:pt x="-43707" y="1707442"/>
                    <a:pt x="-43707" y="1423990"/>
                    <a:pt x="131121" y="1249162"/>
                  </a:cubicBezTo>
                  <a:close/>
                </a:path>
              </a:pathLst>
            </a:cu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3" name="Rectangle 10"/>
            <p:cNvSpPr/>
            <p:nvPr/>
          </p:nvSpPr>
          <p:spPr>
            <a:xfrm>
              <a:off x="6706092" y="3810000"/>
              <a:ext cx="1517649" cy="123825"/>
            </a:xfrm>
            <a:prstGeom prst="rect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4" name="TextBox 16"/>
            <p:cNvSpPr txBox="1"/>
            <p:nvPr/>
          </p:nvSpPr>
          <p:spPr>
            <a:xfrm>
              <a:off x="6435200" y="4432145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/>
                <a:t>请替换文字内容复制你的内容到此 </a:t>
              </a:r>
              <a:endParaRPr lang="zh-CN" altLang="en-US" sz="1000" dirty="0"/>
            </a:p>
          </p:txBody>
        </p:sp>
        <p:sp>
          <p:nvSpPr>
            <p:cNvPr id="15" name="Rectangle 17"/>
            <p:cNvSpPr/>
            <p:nvPr/>
          </p:nvSpPr>
          <p:spPr>
            <a:xfrm>
              <a:off x="6435199" y="410365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4"/>
                  </a:solidFill>
                </a:rPr>
                <a:t>输入标题文本</a:t>
              </a:r>
              <a:endParaRPr lang="zh-CN" altLang="en-US" b="1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22" name="千图PPT彼岸天：ID 8661124库_组合 21"/>
          <p:cNvGrpSpPr/>
          <p:nvPr>
            <p:custDataLst>
              <p:tags r:id="rId4"/>
            </p:custDataLst>
          </p:nvPr>
        </p:nvGrpSpPr>
        <p:grpSpPr>
          <a:xfrm>
            <a:off x="9134574" y="1792363"/>
            <a:ext cx="2020976" cy="3266428"/>
            <a:chOff x="9134574" y="1792363"/>
            <a:chExt cx="2020976" cy="3266428"/>
          </a:xfrm>
        </p:grpSpPr>
        <p:sp>
          <p:nvSpPr>
            <p:cNvPr id="16" name="Freeform: Shape 7"/>
            <p:cNvSpPr/>
            <p:nvPr/>
          </p:nvSpPr>
          <p:spPr>
            <a:xfrm rot="18900000" flipV="1">
              <a:off x="9161989" y="1792363"/>
              <a:ext cx="1928408" cy="1931980"/>
            </a:xfrm>
            <a:custGeom>
              <a:avLst/>
              <a:gdLst>
                <a:gd name="connsiteX0" fmla="*/ 131121 w 3124913"/>
                <a:gd name="connsiteY0" fmla="*/ 1249162 h 3130701"/>
                <a:gd name="connsiteX1" fmla="*/ 132370 w 3124913"/>
                <a:gd name="connsiteY1" fmla="*/ 1247913 h 3130701"/>
                <a:gd name="connsiteX2" fmla="*/ 1249163 w 3124913"/>
                <a:gd name="connsiteY2" fmla="*/ 131120 h 3130701"/>
                <a:gd name="connsiteX3" fmla="*/ 1882271 w 3124913"/>
                <a:gd name="connsiteY3" fmla="*/ 131120 h 3130701"/>
                <a:gd name="connsiteX4" fmla="*/ 1882271 w 3124913"/>
                <a:gd name="connsiteY4" fmla="*/ 764228 h 3130701"/>
                <a:gd name="connsiteX5" fmla="*/ 1516049 w 3124913"/>
                <a:gd name="connsiteY5" fmla="*/ 1130450 h 3130701"/>
                <a:gd name="connsiteX6" fmla="*/ 2677238 w 3124913"/>
                <a:gd name="connsiteY6" fmla="*/ 1130450 h 3130701"/>
                <a:gd name="connsiteX7" fmla="*/ 3124913 w 3124913"/>
                <a:gd name="connsiteY7" fmla="*/ 1578125 h 3130701"/>
                <a:gd name="connsiteX8" fmla="*/ 2677238 w 3124913"/>
                <a:gd name="connsiteY8" fmla="*/ 2025800 h 3130701"/>
                <a:gd name="connsiteX9" fmla="*/ 1545864 w 3124913"/>
                <a:gd name="connsiteY9" fmla="*/ 2025800 h 3130701"/>
                <a:gd name="connsiteX10" fmla="*/ 1883520 w 3124913"/>
                <a:gd name="connsiteY10" fmla="*/ 2363456 h 3130701"/>
                <a:gd name="connsiteX11" fmla="*/ 1883520 w 3124913"/>
                <a:gd name="connsiteY11" fmla="*/ 2999063 h 3130701"/>
                <a:gd name="connsiteX12" fmla="*/ 1247913 w 3124913"/>
                <a:gd name="connsiteY12" fmla="*/ 2999063 h 3130701"/>
                <a:gd name="connsiteX13" fmla="*/ 132370 w 3124913"/>
                <a:gd name="connsiteY13" fmla="*/ 1883520 h 3130701"/>
                <a:gd name="connsiteX14" fmla="*/ 131809 w 3124913"/>
                <a:gd name="connsiteY14" fmla="*/ 1882832 h 3130701"/>
                <a:gd name="connsiteX15" fmla="*/ 131121 w 3124913"/>
                <a:gd name="connsiteY15" fmla="*/ 1882270 h 3130701"/>
                <a:gd name="connsiteX16" fmla="*/ 131121 w 3124913"/>
                <a:gd name="connsiteY16" fmla="*/ 1249162 h 3130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124913" h="3130701">
                  <a:moveTo>
                    <a:pt x="131121" y="1249162"/>
                  </a:moveTo>
                  <a:lnTo>
                    <a:pt x="132370" y="1247913"/>
                  </a:lnTo>
                  <a:lnTo>
                    <a:pt x="1249163" y="131120"/>
                  </a:lnTo>
                  <a:cubicBezTo>
                    <a:pt x="1423991" y="-43707"/>
                    <a:pt x="1707443" y="-43707"/>
                    <a:pt x="1882271" y="131120"/>
                  </a:cubicBezTo>
                  <a:cubicBezTo>
                    <a:pt x="2057099" y="305948"/>
                    <a:pt x="2057099" y="589401"/>
                    <a:pt x="1882271" y="764228"/>
                  </a:cubicBezTo>
                  <a:lnTo>
                    <a:pt x="1516049" y="1130450"/>
                  </a:lnTo>
                  <a:lnTo>
                    <a:pt x="2677238" y="1130450"/>
                  </a:lnTo>
                  <a:cubicBezTo>
                    <a:pt x="2924482" y="1130450"/>
                    <a:pt x="3124913" y="1330881"/>
                    <a:pt x="3124913" y="1578125"/>
                  </a:cubicBezTo>
                  <a:cubicBezTo>
                    <a:pt x="3124913" y="1825369"/>
                    <a:pt x="2924482" y="2025800"/>
                    <a:pt x="2677238" y="2025800"/>
                  </a:cubicBezTo>
                  <a:lnTo>
                    <a:pt x="1545864" y="2025800"/>
                  </a:lnTo>
                  <a:lnTo>
                    <a:pt x="1883520" y="2363456"/>
                  </a:lnTo>
                  <a:cubicBezTo>
                    <a:pt x="2059038" y="2538974"/>
                    <a:pt x="2059038" y="2823545"/>
                    <a:pt x="1883520" y="2999063"/>
                  </a:cubicBezTo>
                  <a:cubicBezTo>
                    <a:pt x="1708002" y="3174581"/>
                    <a:pt x="1423431" y="3174581"/>
                    <a:pt x="1247913" y="2999063"/>
                  </a:cubicBezTo>
                  <a:lnTo>
                    <a:pt x="132370" y="1883520"/>
                  </a:lnTo>
                  <a:lnTo>
                    <a:pt x="131809" y="1882832"/>
                  </a:lnTo>
                  <a:lnTo>
                    <a:pt x="131121" y="1882270"/>
                  </a:lnTo>
                  <a:cubicBezTo>
                    <a:pt x="-43707" y="1707442"/>
                    <a:pt x="-43707" y="1423990"/>
                    <a:pt x="131121" y="1249162"/>
                  </a:cubicBezTo>
                  <a:close/>
                </a:path>
              </a:pathLst>
            </a:cu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7" name="Rectangle 11"/>
            <p:cNvSpPr/>
            <p:nvPr/>
          </p:nvSpPr>
          <p:spPr>
            <a:xfrm>
              <a:off x="9367368" y="3810000"/>
              <a:ext cx="1517649" cy="123825"/>
            </a:xfrm>
            <a:prstGeom prst="rect">
              <a:avLst/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9134575" y="4432145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/>
                <a:t>请替换文字内容复制你的内容到此 </a:t>
              </a:r>
              <a:endParaRPr lang="zh-CN" altLang="en-US" sz="1000" dirty="0"/>
            </a:p>
          </p:txBody>
        </p:sp>
        <p:sp>
          <p:nvSpPr>
            <p:cNvPr id="19" name="Rectangle 19"/>
            <p:cNvSpPr/>
            <p:nvPr/>
          </p:nvSpPr>
          <p:spPr>
            <a:xfrm>
              <a:off x="9134574" y="410365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6"/>
                  </a:solidFill>
                </a:rPr>
                <a:t>输入标题文本</a:t>
              </a:r>
              <a:endParaRPr lang="zh-CN" altLang="en-US" b="1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3" name="矩形 2"/>
          <p:cNvSpPr/>
          <p:nvPr userDrawn="1"/>
        </p:nvSpPr>
        <p:spPr>
          <a:xfrm>
            <a:off x="4543216" y="541178"/>
            <a:ext cx="4164729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  <a:endParaRPr lang="zh-CN" altLang="en-US" sz="3200" b="1" dirty="0">
              <a:solidFill>
                <a:schemeClr val="tx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千图PPT彼岸天：ID 8661124库_组合 31"/>
          <p:cNvGrpSpPr/>
          <p:nvPr>
            <p:custDataLst>
              <p:tags r:id="rId1"/>
            </p:custDataLst>
          </p:nvPr>
        </p:nvGrpSpPr>
        <p:grpSpPr>
          <a:xfrm>
            <a:off x="3867279" y="2960376"/>
            <a:ext cx="2383982" cy="3166546"/>
            <a:chOff x="3867279" y="2960376"/>
            <a:chExt cx="2383982" cy="3166546"/>
          </a:xfrm>
        </p:grpSpPr>
        <p:sp>
          <p:nvSpPr>
            <p:cNvPr id="6" name="Oval 32"/>
            <p:cNvSpPr/>
            <p:nvPr/>
          </p:nvSpPr>
          <p:spPr>
            <a:xfrm>
              <a:off x="3961344" y="2960376"/>
              <a:ext cx="2184718" cy="2184719"/>
            </a:xfrm>
            <a:prstGeom prst="ellipse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7" name="Group 20"/>
            <p:cNvGrpSpPr/>
            <p:nvPr/>
          </p:nvGrpSpPr>
          <p:grpSpPr>
            <a:xfrm>
              <a:off x="4900668" y="4775685"/>
              <a:ext cx="306071" cy="1351237"/>
              <a:chOff x="1954701" y="3644290"/>
              <a:chExt cx="402737" cy="1777999"/>
            </a:xfrm>
            <a:solidFill>
              <a:schemeClr val="bg1">
                <a:lumMod val="85000"/>
              </a:schemeClr>
            </a:solidFill>
          </p:grpSpPr>
          <p:sp>
            <p:nvSpPr>
              <p:cNvPr id="28" name="Rectangle 21"/>
              <p:cNvSpPr/>
              <p:nvPr/>
            </p:nvSpPr>
            <p:spPr>
              <a:xfrm>
                <a:off x="1954701" y="3962766"/>
                <a:ext cx="402737" cy="1459523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Arrow: Chevron 22"/>
              <p:cNvSpPr/>
              <p:nvPr/>
            </p:nvSpPr>
            <p:spPr>
              <a:xfrm rot="5400000">
                <a:off x="1669988" y="3929003"/>
                <a:ext cx="972164" cy="402737"/>
              </a:xfrm>
              <a:prstGeom prst="chevron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2" name="TextBox 17"/>
            <p:cNvSpPr txBox="1"/>
            <p:nvPr/>
          </p:nvSpPr>
          <p:spPr>
            <a:xfrm>
              <a:off x="3867279" y="4218551"/>
              <a:ext cx="2383982" cy="448049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ctr" defTabSz="913765">
                <a:lnSpc>
                  <a:spcPct val="120000"/>
                </a:lnSpc>
                <a:defRPr/>
              </a:pPr>
              <a:r>
                <a:rPr lang="zh-CN" altLang="en-US" sz="1050" dirty="0">
                  <a:solidFill>
                    <a:schemeClr val="bg1"/>
                  </a:solidFill>
                </a:rPr>
                <a:t>请替换文字内容复制你的内容到此</a:t>
              </a:r>
              <a:br>
                <a:rPr lang="zh-CN" altLang="en-US" sz="1050" dirty="0">
                  <a:solidFill>
                    <a:schemeClr val="bg1"/>
                  </a:solidFill>
                </a:rPr>
              </a:br>
              <a:endParaRPr lang="zh-CN" alt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13" name="Rectangle 18"/>
            <p:cNvSpPr/>
            <p:nvPr/>
          </p:nvSpPr>
          <p:spPr>
            <a:xfrm>
              <a:off x="4125515" y="3873787"/>
              <a:ext cx="1867512" cy="187122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algn="ctr" defTabSz="913765">
                <a:defRPr/>
              </a:pPr>
              <a:r>
                <a:rPr lang="zh-CN" altLang="en-US" b="1" dirty="0">
                  <a:solidFill>
                    <a:schemeClr val="bg1"/>
                  </a:solidFill>
                </a:rPr>
                <a:t>输入标题文本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20" name="Freeform: Shape 37"/>
            <p:cNvSpPr/>
            <p:nvPr/>
          </p:nvSpPr>
          <p:spPr bwMode="auto">
            <a:xfrm>
              <a:off x="4852600" y="3241260"/>
              <a:ext cx="413340" cy="412573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2"/>
            </p:custDataLst>
          </p:nvPr>
        </p:nvGrpSpPr>
        <p:grpSpPr>
          <a:xfrm>
            <a:off x="1741532" y="1978549"/>
            <a:ext cx="2383982" cy="4148373"/>
            <a:chOff x="1741532" y="1978549"/>
            <a:chExt cx="2383982" cy="4148373"/>
          </a:xfrm>
        </p:grpSpPr>
        <p:sp>
          <p:nvSpPr>
            <p:cNvPr id="4" name="Oval 31"/>
            <p:cNvSpPr/>
            <p:nvPr/>
          </p:nvSpPr>
          <p:spPr>
            <a:xfrm>
              <a:off x="1876747" y="1978549"/>
              <a:ext cx="2184718" cy="2184719"/>
            </a:xfrm>
            <a:prstGeom prst="ellips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5" name="Group 40"/>
            <p:cNvGrpSpPr/>
            <p:nvPr/>
          </p:nvGrpSpPr>
          <p:grpSpPr>
            <a:xfrm>
              <a:off x="2816071" y="3793858"/>
              <a:ext cx="306071" cy="2333064"/>
              <a:chOff x="1780168" y="3788083"/>
              <a:chExt cx="402737" cy="3069917"/>
            </a:xfrm>
          </p:grpSpPr>
          <p:sp>
            <p:nvSpPr>
              <p:cNvPr id="30" name="Rectangle 10"/>
              <p:cNvSpPr/>
              <p:nvPr/>
            </p:nvSpPr>
            <p:spPr>
              <a:xfrm>
                <a:off x="1780168" y="4106559"/>
                <a:ext cx="402737" cy="2751441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Arrow: Chevron 13"/>
              <p:cNvSpPr/>
              <p:nvPr/>
            </p:nvSpPr>
            <p:spPr>
              <a:xfrm rot="5400000">
                <a:off x="1495455" y="4072796"/>
                <a:ext cx="972164" cy="402737"/>
              </a:xfrm>
              <a:prstGeom prst="chevron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8" name="TextBox 35"/>
            <p:cNvSpPr txBox="1"/>
            <p:nvPr/>
          </p:nvSpPr>
          <p:spPr>
            <a:xfrm>
              <a:off x="1741532" y="3256566"/>
              <a:ext cx="2383982" cy="448049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ctr" defTabSz="913765">
                <a:lnSpc>
                  <a:spcPct val="120000"/>
                </a:lnSpc>
                <a:defRPr/>
              </a:pPr>
              <a:r>
                <a:rPr lang="zh-CN" altLang="en-US" sz="1050" dirty="0">
                  <a:solidFill>
                    <a:schemeClr val="bg1"/>
                  </a:solidFill>
                </a:rPr>
                <a:t>请替换文字内容复制你的内容到此</a:t>
              </a:r>
              <a:br>
                <a:rPr lang="zh-CN" altLang="en-US" sz="1050" dirty="0">
                  <a:solidFill>
                    <a:schemeClr val="bg1"/>
                  </a:solidFill>
                </a:rPr>
              </a:br>
              <a:endParaRPr lang="zh-CN" alt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19" name="Rectangle 36"/>
            <p:cNvSpPr/>
            <p:nvPr/>
          </p:nvSpPr>
          <p:spPr>
            <a:xfrm>
              <a:off x="1999767" y="2911801"/>
              <a:ext cx="1867512" cy="187122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algn="ctr" defTabSz="913765">
                <a:defRPr/>
              </a:pPr>
              <a:r>
                <a:rPr lang="zh-CN" altLang="en-US" b="1" dirty="0">
                  <a:solidFill>
                    <a:schemeClr val="bg1"/>
                  </a:solidFill>
                </a:rPr>
                <a:t>输入标题文本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21" name="Freeform: Shape 38"/>
            <p:cNvSpPr/>
            <p:nvPr/>
          </p:nvSpPr>
          <p:spPr bwMode="auto">
            <a:xfrm>
              <a:off x="2709983" y="2256676"/>
              <a:ext cx="518245" cy="425953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35" name="千图PPT彼岸天：ID 8661124库_组合 34"/>
          <p:cNvGrpSpPr/>
          <p:nvPr>
            <p:custDataLst>
              <p:tags r:id="rId3"/>
            </p:custDataLst>
          </p:nvPr>
        </p:nvGrpSpPr>
        <p:grpSpPr>
          <a:xfrm>
            <a:off x="5951876" y="1978549"/>
            <a:ext cx="2383982" cy="4148373"/>
            <a:chOff x="5951876" y="1978549"/>
            <a:chExt cx="2383982" cy="4148373"/>
          </a:xfrm>
        </p:grpSpPr>
        <p:sp>
          <p:nvSpPr>
            <p:cNvPr id="8" name="Oval 33"/>
            <p:cNvSpPr/>
            <p:nvPr/>
          </p:nvSpPr>
          <p:spPr>
            <a:xfrm>
              <a:off x="6045940" y="1978549"/>
              <a:ext cx="2184718" cy="2184719"/>
            </a:xfrm>
            <a:prstGeom prst="ellipse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9" name="Group 41"/>
            <p:cNvGrpSpPr/>
            <p:nvPr/>
          </p:nvGrpSpPr>
          <p:grpSpPr>
            <a:xfrm>
              <a:off x="6985264" y="3793858"/>
              <a:ext cx="306071" cy="2333064"/>
              <a:chOff x="7266120" y="3788083"/>
              <a:chExt cx="402737" cy="3069917"/>
            </a:xfrm>
          </p:grpSpPr>
          <p:sp>
            <p:nvSpPr>
              <p:cNvPr id="26" name="Rectangle 25"/>
              <p:cNvSpPr/>
              <p:nvPr/>
            </p:nvSpPr>
            <p:spPr>
              <a:xfrm>
                <a:off x="7266120" y="4106559"/>
                <a:ext cx="402737" cy="2751441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Arrow: Chevron 26"/>
              <p:cNvSpPr/>
              <p:nvPr/>
            </p:nvSpPr>
            <p:spPr>
              <a:xfrm rot="5400000">
                <a:off x="6981407" y="4072796"/>
                <a:ext cx="972164" cy="402737"/>
              </a:xfrm>
              <a:prstGeom prst="chevron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6" name="TextBox 24"/>
            <p:cNvSpPr txBox="1"/>
            <p:nvPr/>
          </p:nvSpPr>
          <p:spPr>
            <a:xfrm>
              <a:off x="5951876" y="3256566"/>
              <a:ext cx="2383982" cy="448049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ctr" defTabSz="913765">
                <a:lnSpc>
                  <a:spcPct val="120000"/>
                </a:lnSpc>
                <a:defRPr/>
              </a:pPr>
              <a:r>
                <a:rPr lang="zh-CN" altLang="en-US" sz="1050" dirty="0">
                  <a:solidFill>
                    <a:schemeClr val="bg1"/>
                  </a:solidFill>
                </a:rPr>
                <a:t>请替换文字内容复制你的内容到此</a:t>
              </a:r>
              <a:br>
                <a:rPr lang="zh-CN" altLang="en-US" sz="1050" dirty="0">
                  <a:solidFill>
                    <a:schemeClr val="bg1"/>
                  </a:solidFill>
                </a:rPr>
              </a:br>
              <a:endParaRPr lang="zh-CN" alt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17" name="Rectangle 27"/>
            <p:cNvSpPr/>
            <p:nvPr/>
          </p:nvSpPr>
          <p:spPr>
            <a:xfrm>
              <a:off x="6210111" y="2911801"/>
              <a:ext cx="1867512" cy="187122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algn="ctr" defTabSz="913765">
                <a:defRPr/>
              </a:pPr>
              <a:r>
                <a:rPr lang="zh-CN" altLang="en-US" b="1" dirty="0">
                  <a:solidFill>
                    <a:schemeClr val="bg1"/>
                  </a:solidFill>
                </a:rPr>
                <a:t>输入标题文本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Freeform: Shape 39"/>
            <p:cNvSpPr/>
            <p:nvPr/>
          </p:nvSpPr>
          <p:spPr bwMode="auto">
            <a:xfrm>
              <a:off x="6921863" y="2283829"/>
              <a:ext cx="444006" cy="427858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36" name="千图PPT彼岸天：ID 8661124库_组合 35"/>
          <p:cNvGrpSpPr/>
          <p:nvPr>
            <p:custDataLst>
              <p:tags r:id="rId4"/>
            </p:custDataLst>
          </p:nvPr>
        </p:nvGrpSpPr>
        <p:grpSpPr>
          <a:xfrm>
            <a:off x="7972423" y="2960376"/>
            <a:ext cx="2383982" cy="3166546"/>
            <a:chOff x="7972423" y="2960376"/>
            <a:chExt cx="2383982" cy="3166546"/>
          </a:xfrm>
        </p:grpSpPr>
        <p:sp>
          <p:nvSpPr>
            <p:cNvPr id="10" name="Oval 34"/>
            <p:cNvSpPr/>
            <p:nvPr/>
          </p:nvSpPr>
          <p:spPr>
            <a:xfrm>
              <a:off x="8130537" y="2960376"/>
              <a:ext cx="2184718" cy="2184719"/>
            </a:xfrm>
            <a:prstGeom prst="ellipse">
              <a:avLst/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1" name="Group 28"/>
            <p:cNvGrpSpPr/>
            <p:nvPr/>
          </p:nvGrpSpPr>
          <p:grpSpPr>
            <a:xfrm>
              <a:off x="9069861" y="4775685"/>
              <a:ext cx="306071" cy="1351237"/>
              <a:chOff x="1954701" y="3644290"/>
              <a:chExt cx="402737" cy="1777999"/>
            </a:xfrm>
            <a:solidFill>
              <a:schemeClr val="bg1">
                <a:lumMod val="85000"/>
              </a:schemeClr>
            </a:solidFill>
          </p:grpSpPr>
          <p:sp>
            <p:nvSpPr>
              <p:cNvPr id="24" name="Rectangle 29"/>
              <p:cNvSpPr/>
              <p:nvPr/>
            </p:nvSpPr>
            <p:spPr>
              <a:xfrm>
                <a:off x="1954701" y="3962766"/>
                <a:ext cx="402737" cy="1459523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Arrow: Chevron 30"/>
              <p:cNvSpPr/>
              <p:nvPr/>
            </p:nvSpPr>
            <p:spPr>
              <a:xfrm rot="5400000">
                <a:off x="1669988" y="3929003"/>
                <a:ext cx="972164" cy="402737"/>
              </a:xfrm>
              <a:prstGeom prst="chevron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4" name="TextBox 19"/>
            <p:cNvSpPr txBox="1"/>
            <p:nvPr/>
          </p:nvSpPr>
          <p:spPr>
            <a:xfrm>
              <a:off x="7972423" y="4218551"/>
              <a:ext cx="2383982" cy="448049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ctr" defTabSz="913765">
                <a:lnSpc>
                  <a:spcPct val="120000"/>
                </a:lnSpc>
                <a:defRPr/>
              </a:pPr>
              <a:r>
                <a:rPr lang="zh-CN" altLang="en-US" sz="1050" dirty="0">
                  <a:solidFill>
                    <a:schemeClr val="bg1"/>
                  </a:solidFill>
                </a:rPr>
                <a:t>请替换文字内容复制你的内容到此</a:t>
              </a:r>
              <a:br>
                <a:rPr lang="zh-CN" altLang="en-US" sz="1050" dirty="0">
                  <a:solidFill>
                    <a:schemeClr val="bg1"/>
                  </a:solidFill>
                </a:rPr>
              </a:br>
              <a:endParaRPr lang="zh-CN" alt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15" name="Rectangle 23"/>
            <p:cNvSpPr/>
            <p:nvPr/>
          </p:nvSpPr>
          <p:spPr>
            <a:xfrm>
              <a:off x="8230659" y="3873787"/>
              <a:ext cx="1867512" cy="187122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algn="ctr" defTabSz="913765">
                <a:defRPr/>
              </a:pPr>
              <a:r>
                <a:rPr lang="zh-CN" altLang="en-US" b="1" dirty="0">
                  <a:solidFill>
                    <a:schemeClr val="bg1"/>
                  </a:solidFill>
                </a:rPr>
                <a:t>输入标题文本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23" name="Freeform: Shape 42"/>
            <p:cNvSpPr>
              <a:spLocks noChangeAspect="1"/>
            </p:cNvSpPr>
            <p:nvPr/>
          </p:nvSpPr>
          <p:spPr bwMode="auto">
            <a:xfrm>
              <a:off x="8979476" y="3208368"/>
              <a:ext cx="486839" cy="486326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3" name="矩形 2"/>
          <p:cNvSpPr/>
          <p:nvPr userDrawn="1"/>
        </p:nvSpPr>
        <p:spPr>
          <a:xfrm>
            <a:off x="4543216" y="541178"/>
            <a:ext cx="4164729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  <a:endParaRPr lang="zh-CN" altLang="en-US" sz="3200" b="1" dirty="0">
              <a:solidFill>
                <a:schemeClr val="tx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2785533" y="1787651"/>
            <a:ext cx="1762771" cy="16413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0665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zh-CN" altLang="en-US" sz="1066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62829" y="1968846"/>
            <a:ext cx="4164729" cy="7003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550" b="1" dirty="0"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  <a:endParaRPr lang="zh-CN" altLang="en-US" sz="4550" b="1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TextBox 11"/>
          <p:cNvSpPr txBox="1"/>
          <p:nvPr/>
        </p:nvSpPr>
        <p:spPr>
          <a:xfrm>
            <a:off x="4662196" y="2783449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60" lvl="1" indent="-162560">
              <a:buFont typeface="Arial" panose="020B0604020202020204" pitchFamily="34" charset="0"/>
              <a:buChar char="•"/>
            </a:pPr>
            <a:r>
              <a:rPr lang="zh-CN" altLang="en-US" sz="1325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1"/>
          <p:cNvSpPr txBox="1"/>
          <p:nvPr/>
        </p:nvSpPr>
        <p:spPr>
          <a:xfrm>
            <a:off x="6538859" y="2783449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60" lvl="1" indent="-162560">
              <a:buFont typeface="Arial" panose="020B0604020202020204" pitchFamily="34" charset="0"/>
              <a:buChar char="•"/>
            </a:pPr>
            <a:r>
              <a:rPr lang="zh-CN" altLang="en-US" sz="1325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1"/>
          <p:cNvSpPr txBox="1"/>
          <p:nvPr/>
        </p:nvSpPr>
        <p:spPr>
          <a:xfrm>
            <a:off x="4662196" y="3132444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60" lvl="1" indent="-162560">
              <a:buFont typeface="Arial" panose="020B0604020202020204" pitchFamily="34" charset="0"/>
              <a:buChar char="•"/>
            </a:pPr>
            <a:r>
              <a:rPr lang="zh-CN" altLang="en-US" sz="1325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1"/>
          <p:cNvSpPr txBox="1"/>
          <p:nvPr/>
        </p:nvSpPr>
        <p:spPr>
          <a:xfrm>
            <a:off x="6538859" y="3132444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60" lvl="1" indent="-162560">
              <a:buFont typeface="Arial" panose="020B0604020202020204" pitchFamily="34" charset="0"/>
              <a:buChar char="•"/>
            </a:pPr>
            <a:r>
              <a:rPr lang="zh-CN" altLang="en-US" sz="1325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千图PPT彼岸天：ID 8661124库_组合 41"/>
          <p:cNvGrpSpPr/>
          <p:nvPr>
            <p:custDataLst>
              <p:tags r:id="rId1"/>
            </p:custDataLst>
          </p:nvPr>
        </p:nvGrpSpPr>
        <p:grpSpPr>
          <a:xfrm>
            <a:off x="1949908" y="834228"/>
            <a:ext cx="8315440" cy="4302548"/>
            <a:chOff x="1949908" y="834228"/>
            <a:chExt cx="8315440" cy="4302548"/>
          </a:xfrm>
        </p:grpSpPr>
        <p:sp>
          <p:nvSpPr>
            <p:cNvPr id="4" name="Freeform: Shape 34"/>
            <p:cNvSpPr/>
            <p:nvPr/>
          </p:nvSpPr>
          <p:spPr bwMode="auto">
            <a:xfrm rot="8100000">
              <a:off x="5260861" y="834228"/>
              <a:ext cx="1752732" cy="4302548"/>
            </a:xfrm>
            <a:custGeom>
              <a:avLst/>
              <a:gdLst>
                <a:gd name="T0" fmla="*/ 0 w 529"/>
                <a:gd name="T1" fmla="*/ 0 h 1298"/>
                <a:gd name="T2" fmla="*/ 412 w 529"/>
                <a:gd name="T3" fmla="*/ 628 h 1298"/>
                <a:gd name="T4" fmla="*/ 412 w 529"/>
                <a:gd name="T5" fmla="*/ 628 h 1298"/>
                <a:gd name="T6" fmla="*/ 412 w 529"/>
                <a:gd name="T7" fmla="*/ 1059 h 1298"/>
                <a:gd name="T8" fmla="*/ 412 w 529"/>
                <a:gd name="T9" fmla="*/ 1059 h 1298"/>
                <a:gd name="T10" fmla="*/ 412 w 529"/>
                <a:gd name="T11" fmla="*/ 1059 h 1298"/>
                <a:gd name="T12" fmla="*/ 529 w 529"/>
                <a:gd name="T13" fmla="*/ 1298 h 1298"/>
                <a:gd name="T14" fmla="*/ 116 w 529"/>
                <a:gd name="T15" fmla="*/ 671 h 1298"/>
                <a:gd name="T16" fmla="*/ 117 w 529"/>
                <a:gd name="T17" fmla="*/ 671 h 1298"/>
                <a:gd name="T18" fmla="*/ 117 w 529"/>
                <a:gd name="T19" fmla="*/ 240 h 1298"/>
                <a:gd name="T20" fmla="*/ 117 w 529"/>
                <a:gd name="T21" fmla="*/ 240 h 1298"/>
                <a:gd name="T22" fmla="*/ 117 w 529"/>
                <a:gd name="T23" fmla="*/ 239 h 1298"/>
                <a:gd name="T24" fmla="*/ 0 w 529"/>
                <a:gd name="T25" fmla="*/ 0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9" h="1298">
                  <a:moveTo>
                    <a:pt x="0" y="0"/>
                  </a:moveTo>
                  <a:cubicBezTo>
                    <a:pt x="242" y="105"/>
                    <a:pt x="412" y="347"/>
                    <a:pt x="412" y="628"/>
                  </a:cubicBezTo>
                  <a:cubicBezTo>
                    <a:pt x="412" y="628"/>
                    <a:pt x="412" y="628"/>
                    <a:pt x="412" y="628"/>
                  </a:cubicBezTo>
                  <a:cubicBezTo>
                    <a:pt x="412" y="1059"/>
                    <a:pt x="412" y="1059"/>
                    <a:pt x="412" y="1059"/>
                  </a:cubicBezTo>
                  <a:cubicBezTo>
                    <a:pt x="412" y="1059"/>
                    <a:pt x="412" y="1059"/>
                    <a:pt x="412" y="1059"/>
                  </a:cubicBezTo>
                  <a:cubicBezTo>
                    <a:pt x="412" y="1059"/>
                    <a:pt x="412" y="1059"/>
                    <a:pt x="412" y="1059"/>
                  </a:cubicBezTo>
                  <a:cubicBezTo>
                    <a:pt x="412" y="1157"/>
                    <a:pt x="458" y="1243"/>
                    <a:pt x="529" y="1298"/>
                  </a:cubicBezTo>
                  <a:cubicBezTo>
                    <a:pt x="286" y="1193"/>
                    <a:pt x="116" y="952"/>
                    <a:pt x="116" y="671"/>
                  </a:cubicBezTo>
                  <a:cubicBezTo>
                    <a:pt x="117" y="671"/>
                    <a:pt x="117" y="671"/>
                    <a:pt x="117" y="671"/>
                  </a:cubicBezTo>
                  <a:cubicBezTo>
                    <a:pt x="117" y="240"/>
                    <a:pt x="117" y="240"/>
                    <a:pt x="117" y="240"/>
                  </a:cubicBezTo>
                  <a:cubicBezTo>
                    <a:pt x="117" y="240"/>
                    <a:pt x="117" y="240"/>
                    <a:pt x="117" y="240"/>
                  </a:cubicBezTo>
                  <a:cubicBezTo>
                    <a:pt x="117" y="240"/>
                    <a:pt x="117" y="239"/>
                    <a:pt x="117" y="239"/>
                  </a:cubicBezTo>
                  <a:cubicBezTo>
                    <a:pt x="117" y="142"/>
                    <a:pt x="71" y="56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" name="Freeform: Shape 28"/>
            <p:cNvSpPr/>
            <p:nvPr/>
          </p:nvSpPr>
          <p:spPr bwMode="auto">
            <a:xfrm rot="8100000">
              <a:off x="3985953" y="2136621"/>
              <a:ext cx="4300434" cy="1756961"/>
            </a:xfrm>
            <a:custGeom>
              <a:avLst/>
              <a:gdLst>
                <a:gd name="T0" fmla="*/ 0 w 1298"/>
                <a:gd name="T1" fmla="*/ 0 h 530"/>
                <a:gd name="T2" fmla="*/ 627 w 1298"/>
                <a:gd name="T3" fmla="*/ 413 h 530"/>
                <a:gd name="T4" fmla="*/ 627 w 1298"/>
                <a:gd name="T5" fmla="*/ 412 h 530"/>
                <a:gd name="T6" fmla="*/ 1058 w 1298"/>
                <a:gd name="T7" fmla="*/ 412 h 530"/>
                <a:gd name="T8" fmla="*/ 1058 w 1298"/>
                <a:gd name="T9" fmla="*/ 412 h 530"/>
                <a:gd name="T10" fmla="*/ 1059 w 1298"/>
                <a:gd name="T11" fmla="*/ 412 h 530"/>
                <a:gd name="T12" fmla="*/ 1298 w 1298"/>
                <a:gd name="T13" fmla="*/ 530 h 530"/>
                <a:gd name="T14" fmla="*/ 670 w 1298"/>
                <a:gd name="T15" fmla="*/ 117 h 530"/>
                <a:gd name="T16" fmla="*/ 670 w 1298"/>
                <a:gd name="T17" fmla="*/ 117 h 530"/>
                <a:gd name="T18" fmla="*/ 239 w 1298"/>
                <a:gd name="T19" fmla="*/ 117 h 530"/>
                <a:gd name="T20" fmla="*/ 239 w 1298"/>
                <a:gd name="T21" fmla="*/ 117 h 530"/>
                <a:gd name="T22" fmla="*/ 238 w 1298"/>
                <a:gd name="T23" fmla="*/ 117 h 530"/>
                <a:gd name="T24" fmla="*/ 0 w 1298"/>
                <a:gd name="T25" fmla="*/ 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8" h="530">
                  <a:moveTo>
                    <a:pt x="0" y="0"/>
                  </a:moveTo>
                  <a:cubicBezTo>
                    <a:pt x="105" y="243"/>
                    <a:pt x="346" y="413"/>
                    <a:pt x="627" y="413"/>
                  </a:cubicBezTo>
                  <a:cubicBezTo>
                    <a:pt x="627" y="412"/>
                    <a:pt x="627" y="412"/>
                    <a:pt x="627" y="412"/>
                  </a:cubicBezTo>
                  <a:cubicBezTo>
                    <a:pt x="1058" y="412"/>
                    <a:pt x="1058" y="412"/>
                    <a:pt x="1058" y="412"/>
                  </a:cubicBezTo>
                  <a:cubicBezTo>
                    <a:pt x="1058" y="412"/>
                    <a:pt x="1058" y="412"/>
                    <a:pt x="1058" y="412"/>
                  </a:cubicBezTo>
                  <a:cubicBezTo>
                    <a:pt x="1058" y="412"/>
                    <a:pt x="1059" y="412"/>
                    <a:pt x="1059" y="412"/>
                  </a:cubicBezTo>
                  <a:cubicBezTo>
                    <a:pt x="1156" y="412"/>
                    <a:pt x="1242" y="458"/>
                    <a:pt x="1298" y="530"/>
                  </a:cubicBezTo>
                  <a:cubicBezTo>
                    <a:pt x="1192" y="287"/>
                    <a:pt x="951" y="117"/>
                    <a:pt x="670" y="117"/>
                  </a:cubicBezTo>
                  <a:cubicBezTo>
                    <a:pt x="670" y="117"/>
                    <a:pt x="670" y="117"/>
                    <a:pt x="670" y="117"/>
                  </a:cubicBezTo>
                  <a:cubicBezTo>
                    <a:pt x="239" y="117"/>
                    <a:pt x="239" y="117"/>
                    <a:pt x="239" y="117"/>
                  </a:cubicBezTo>
                  <a:cubicBezTo>
                    <a:pt x="239" y="117"/>
                    <a:pt x="239" y="117"/>
                    <a:pt x="239" y="117"/>
                  </a:cubicBezTo>
                  <a:cubicBezTo>
                    <a:pt x="239" y="117"/>
                    <a:pt x="239" y="117"/>
                    <a:pt x="238" y="117"/>
                  </a:cubicBezTo>
                  <a:cubicBezTo>
                    <a:pt x="141" y="117"/>
                    <a:pt x="55" y="71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Freeform: Shape 38"/>
            <p:cNvSpPr/>
            <p:nvPr/>
          </p:nvSpPr>
          <p:spPr bwMode="auto">
            <a:xfrm rot="8100000">
              <a:off x="6852909" y="3293129"/>
              <a:ext cx="1179765" cy="1183994"/>
            </a:xfrm>
            <a:custGeom>
              <a:avLst/>
              <a:gdLst>
                <a:gd name="T0" fmla="*/ 356 w 356"/>
                <a:gd name="T1" fmla="*/ 357 h 357"/>
                <a:gd name="T2" fmla="*/ 0 w 356"/>
                <a:gd name="T3" fmla="*/ 0 h 357"/>
                <a:gd name="T4" fmla="*/ 117 w 356"/>
                <a:gd name="T5" fmla="*/ 239 h 357"/>
                <a:gd name="T6" fmla="*/ 356 w 356"/>
                <a:gd name="T7" fmla="*/ 357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6" h="357">
                  <a:moveTo>
                    <a:pt x="356" y="357"/>
                  </a:moveTo>
                  <a:cubicBezTo>
                    <a:pt x="287" y="198"/>
                    <a:pt x="159" y="70"/>
                    <a:pt x="0" y="0"/>
                  </a:cubicBezTo>
                  <a:cubicBezTo>
                    <a:pt x="71" y="56"/>
                    <a:pt x="117" y="142"/>
                    <a:pt x="117" y="239"/>
                  </a:cubicBezTo>
                  <a:cubicBezTo>
                    <a:pt x="214" y="239"/>
                    <a:pt x="301" y="285"/>
                    <a:pt x="356" y="357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Freeform: Shape 30"/>
            <p:cNvSpPr/>
            <p:nvPr/>
          </p:nvSpPr>
          <p:spPr bwMode="auto">
            <a:xfrm rot="8100000">
              <a:off x="4239666" y="3322728"/>
              <a:ext cx="1181880" cy="1181881"/>
            </a:xfrm>
            <a:custGeom>
              <a:avLst/>
              <a:gdLst>
                <a:gd name="T0" fmla="*/ 0 w 357"/>
                <a:gd name="T1" fmla="*/ 0 h 357"/>
                <a:gd name="T2" fmla="*/ 357 w 357"/>
                <a:gd name="T3" fmla="*/ 357 h 357"/>
                <a:gd name="T4" fmla="*/ 118 w 357"/>
                <a:gd name="T5" fmla="*/ 239 h 357"/>
                <a:gd name="T6" fmla="*/ 0 w 357"/>
                <a:gd name="T7" fmla="*/ 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7" h="357">
                  <a:moveTo>
                    <a:pt x="0" y="0"/>
                  </a:moveTo>
                  <a:cubicBezTo>
                    <a:pt x="159" y="69"/>
                    <a:pt x="287" y="197"/>
                    <a:pt x="357" y="357"/>
                  </a:cubicBezTo>
                  <a:cubicBezTo>
                    <a:pt x="301" y="285"/>
                    <a:pt x="215" y="239"/>
                    <a:pt x="118" y="239"/>
                  </a:cubicBezTo>
                  <a:cubicBezTo>
                    <a:pt x="118" y="142"/>
                    <a:pt x="71" y="55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2" name="PA_库_组合 1"/>
            <p:cNvGrpSpPr/>
            <p:nvPr>
              <p:custDataLst>
                <p:tags r:id="rId2"/>
              </p:custDataLst>
            </p:nvPr>
          </p:nvGrpSpPr>
          <p:grpSpPr>
            <a:xfrm>
              <a:off x="1949908" y="1434682"/>
              <a:ext cx="8315440" cy="3095298"/>
              <a:chOff x="1949908" y="1434682"/>
              <a:chExt cx="8315440" cy="3095298"/>
            </a:xfrm>
          </p:grpSpPr>
          <p:sp>
            <p:nvSpPr>
              <p:cNvPr id="6" name="Freeform: Shape 35"/>
              <p:cNvSpPr/>
              <p:nvPr/>
            </p:nvSpPr>
            <p:spPr bwMode="auto">
              <a:xfrm rot="8100000">
                <a:off x="1949908" y="2586961"/>
                <a:ext cx="2976898" cy="978910"/>
              </a:xfrm>
              <a:custGeom>
                <a:avLst/>
                <a:gdLst>
                  <a:gd name="T0" fmla="*/ 117 w 898"/>
                  <a:gd name="T1" fmla="*/ 239 h 295"/>
                  <a:gd name="T2" fmla="*/ 388 w 898"/>
                  <a:gd name="T3" fmla="*/ 295 h 295"/>
                  <a:gd name="T4" fmla="*/ 750 w 898"/>
                  <a:gd name="T5" fmla="*/ 295 h 295"/>
                  <a:gd name="T6" fmla="*/ 898 w 898"/>
                  <a:gd name="T7" fmla="*/ 148 h 295"/>
                  <a:gd name="T8" fmla="*/ 750 w 898"/>
                  <a:gd name="T9" fmla="*/ 0 h 295"/>
                  <a:gd name="T10" fmla="*/ 696 w 898"/>
                  <a:gd name="T11" fmla="*/ 0 h 295"/>
                  <a:gd name="T12" fmla="*/ 388 w 898"/>
                  <a:gd name="T13" fmla="*/ 0 h 295"/>
                  <a:gd name="T14" fmla="*/ 0 w 898"/>
                  <a:gd name="T15" fmla="*/ 0 h 295"/>
                  <a:gd name="T16" fmla="*/ 0 w 898"/>
                  <a:gd name="T17" fmla="*/ 0 h 295"/>
                  <a:gd name="T18" fmla="*/ 117 w 898"/>
                  <a:gd name="T19" fmla="*/ 239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8" h="295">
                    <a:moveTo>
                      <a:pt x="117" y="239"/>
                    </a:moveTo>
                    <a:cubicBezTo>
                      <a:pt x="200" y="275"/>
                      <a:pt x="292" y="295"/>
                      <a:pt x="388" y="295"/>
                    </a:cubicBezTo>
                    <a:cubicBezTo>
                      <a:pt x="750" y="295"/>
                      <a:pt x="750" y="295"/>
                      <a:pt x="750" y="295"/>
                    </a:cubicBezTo>
                    <a:cubicBezTo>
                      <a:pt x="832" y="295"/>
                      <a:pt x="898" y="229"/>
                      <a:pt x="898" y="148"/>
                    </a:cubicBezTo>
                    <a:cubicBezTo>
                      <a:pt x="898" y="66"/>
                      <a:pt x="832" y="0"/>
                      <a:pt x="750" y="0"/>
                    </a:cubicBezTo>
                    <a:cubicBezTo>
                      <a:pt x="696" y="0"/>
                      <a:pt x="696" y="0"/>
                      <a:pt x="696" y="0"/>
                    </a:cubicBezTo>
                    <a:cubicBezTo>
                      <a:pt x="388" y="0"/>
                      <a:pt x="388" y="0"/>
                      <a:pt x="38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7"/>
                      <a:pt x="46" y="184"/>
                      <a:pt x="117" y="23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" name="Freeform: Shape 36"/>
              <p:cNvSpPr/>
              <p:nvPr/>
            </p:nvSpPr>
            <p:spPr bwMode="auto">
              <a:xfrm rot="8100000">
                <a:off x="4241782" y="1493882"/>
                <a:ext cx="1181878" cy="1181879"/>
              </a:xfrm>
              <a:custGeom>
                <a:avLst/>
                <a:gdLst>
                  <a:gd name="T0" fmla="*/ 0 w 357"/>
                  <a:gd name="T1" fmla="*/ 0 h 357"/>
                  <a:gd name="T2" fmla="*/ 357 w 357"/>
                  <a:gd name="T3" fmla="*/ 357 h 357"/>
                  <a:gd name="T4" fmla="*/ 240 w 357"/>
                  <a:gd name="T5" fmla="*/ 118 h 357"/>
                  <a:gd name="T6" fmla="*/ 0 w 357"/>
                  <a:gd name="T7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7" h="357">
                    <a:moveTo>
                      <a:pt x="0" y="0"/>
                    </a:moveTo>
                    <a:cubicBezTo>
                      <a:pt x="69" y="160"/>
                      <a:pt x="197" y="288"/>
                      <a:pt x="357" y="357"/>
                    </a:cubicBezTo>
                    <a:cubicBezTo>
                      <a:pt x="286" y="302"/>
                      <a:pt x="240" y="216"/>
                      <a:pt x="240" y="118"/>
                    </a:cubicBezTo>
                    <a:cubicBezTo>
                      <a:pt x="142" y="118"/>
                      <a:pt x="55" y="72"/>
                      <a:pt x="0" y="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" name="Freeform: Shape 37"/>
              <p:cNvSpPr/>
              <p:nvPr/>
            </p:nvSpPr>
            <p:spPr bwMode="auto">
              <a:xfrm rot="8100000">
                <a:off x="7362450" y="2428391"/>
                <a:ext cx="2902898" cy="981023"/>
              </a:xfrm>
              <a:custGeom>
                <a:avLst/>
                <a:gdLst>
                  <a:gd name="T0" fmla="*/ 759 w 876"/>
                  <a:gd name="T1" fmla="*/ 57 h 296"/>
                  <a:gd name="T2" fmla="*/ 488 w 876"/>
                  <a:gd name="T3" fmla="*/ 0 h 296"/>
                  <a:gd name="T4" fmla="*/ 148 w 876"/>
                  <a:gd name="T5" fmla="*/ 0 h 296"/>
                  <a:gd name="T6" fmla="*/ 0 w 876"/>
                  <a:gd name="T7" fmla="*/ 148 h 296"/>
                  <a:gd name="T8" fmla="*/ 148 w 876"/>
                  <a:gd name="T9" fmla="*/ 296 h 296"/>
                  <a:gd name="T10" fmla="*/ 202 w 876"/>
                  <a:gd name="T11" fmla="*/ 296 h 296"/>
                  <a:gd name="T12" fmla="*/ 488 w 876"/>
                  <a:gd name="T13" fmla="*/ 296 h 296"/>
                  <a:gd name="T14" fmla="*/ 876 w 876"/>
                  <a:gd name="T15" fmla="*/ 296 h 296"/>
                  <a:gd name="T16" fmla="*/ 876 w 876"/>
                  <a:gd name="T17" fmla="*/ 295 h 296"/>
                  <a:gd name="T18" fmla="*/ 759 w 876"/>
                  <a:gd name="T19" fmla="*/ 57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76" h="296">
                    <a:moveTo>
                      <a:pt x="759" y="57"/>
                    </a:moveTo>
                    <a:cubicBezTo>
                      <a:pt x="676" y="20"/>
                      <a:pt x="584" y="0"/>
                      <a:pt x="488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66" y="0"/>
                      <a:pt x="0" y="66"/>
                      <a:pt x="0" y="148"/>
                    </a:cubicBezTo>
                    <a:cubicBezTo>
                      <a:pt x="0" y="230"/>
                      <a:pt x="66" y="296"/>
                      <a:pt x="148" y="296"/>
                    </a:cubicBezTo>
                    <a:cubicBezTo>
                      <a:pt x="202" y="296"/>
                      <a:pt x="202" y="296"/>
                      <a:pt x="202" y="296"/>
                    </a:cubicBezTo>
                    <a:cubicBezTo>
                      <a:pt x="488" y="296"/>
                      <a:pt x="488" y="296"/>
                      <a:pt x="488" y="296"/>
                    </a:cubicBezTo>
                    <a:cubicBezTo>
                      <a:pt x="876" y="296"/>
                      <a:pt x="876" y="296"/>
                      <a:pt x="876" y="296"/>
                    </a:cubicBezTo>
                    <a:cubicBezTo>
                      <a:pt x="876" y="295"/>
                      <a:pt x="876" y="295"/>
                      <a:pt x="876" y="295"/>
                    </a:cubicBezTo>
                    <a:cubicBezTo>
                      <a:pt x="876" y="198"/>
                      <a:pt x="830" y="112"/>
                      <a:pt x="759" y="57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" name="Freeform: Shape 29"/>
              <p:cNvSpPr/>
              <p:nvPr/>
            </p:nvSpPr>
            <p:spPr bwMode="auto">
              <a:xfrm rot="8100000">
                <a:off x="2943617" y="1434682"/>
                <a:ext cx="981023" cy="2976899"/>
              </a:xfrm>
              <a:custGeom>
                <a:avLst/>
                <a:gdLst>
                  <a:gd name="T0" fmla="*/ 239 w 296"/>
                  <a:gd name="T1" fmla="*/ 117 h 898"/>
                  <a:gd name="T2" fmla="*/ 296 w 296"/>
                  <a:gd name="T3" fmla="*/ 388 h 898"/>
                  <a:gd name="T4" fmla="*/ 296 w 296"/>
                  <a:gd name="T5" fmla="*/ 751 h 898"/>
                  <a:gd name="T6" fmla="*/ 148 w 296"/>
                  <a:gd name="T7" fmla="*/ 898 h 898"/>
                  <a:gd name="T8" fmla="*/ 0 w 296"/>
                  <a:gd name="T9" fmla="*/ 751 h 898"/>
                  <a:gd name="T10" fmla="*/ 0 w 296"/>
                  <a:gd name="T11" fmla="*/ 697 h 898"/>
                  <a:gd name="T12" fmla="*/ 0 w 296"/>
                  <a:gd name="T13" fmla="*/ 388 h 898"/>
                  <a:gd name="T14" fmla="*/ 0 w 296"/>
                  <a:gd name="T15" fmla="*/ 0 h 898"/>
                  <a:gd name="T16" fmla="*/ 1 w 296"/>
                  <a:gd name="T17" fmla="*/ 0 h 898"/>
                  <a:gd name="T18" fmla="*/ 239 w 296"/>
                  <a:gd name="T19" fmla="*/ 117 h 8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6" h="898">
                    <a:moveTo>
                      <a:pt x="239" y="117"/>
                    </a:moveTo>
                    <a:cubicBezTo>
                      <a:pt x="275" y="200"/>
                      <a:pt x="296" y="292"/>
                      <a:pt x="296" y="388"/>
                    </a:cubicBezTo>
                    <a:cubicBezTo>
                      <a:pt x="296" y="751"/>
                      <a:pt x="296" y="751"/>
                      <a:pt x="296" y="751"/>
                    </a:cubicBezTo>
                    <a:cubicBezTo>
                      <a:pt x="296" y="832"/>
                      <a:pt x="229" y="898"/>
                      <a:pt x="148" y="898"/>
                    </a:cubicBezTo>
                    <a:cubicBezTo>
                      <a:pt x="66" y="898"/>
                      <a:pt x="0" y="832"/>
                      <a:pt x="0" y="751"/>
                    </a:cubicBezTo>
                    <a:cubicBezTo>
                      <a:pt x="0" y="697"/>
                      <a:pt x="0" y="697"/>
                      <a:pt x="0" y="697"/>
                    </a:cubicBezTo>
                    <a:cubicBezTo>
                      <a:pt x="0" y="388"/>
                      <a:pt x="0" y="388"/>
                      <a:pt x="0" y="38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98" y="0"/>
                      <a:pt x="184" y="46"/>
                      <a:pt x="239" y="11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" name="Freeform: Shape 31"/>
              <p:cNvSpPr/>
              <p:nvPr/>
            </p:nvSpPr>
            <p:spPr bwMode="auto">
              <a:xfrm rot="8100000">
                <a:off x="8324444" y="1629195"/>
                <a:ext cx="978910" cy="2900785"/>
              </a:xfrm>
              <a:custGeom>
                <a:avLst/>
                <a:gdLst>
                  <a:gd name="T0" fmla="*/ 56 w 295"/>
                  <a:gd name="T1" fmla="*/ 758 h 875"/>
                  <a:gd name="T2" fmla="*/ 0 w 295"/>
                  <a:gd name="T3" fmla="*/ 487 h 875"/>
                  <a:gd name="T4" fmla="*/ 0 w 295"/>
                  <a:gd name="T5" fmla="*/ 147 h 875"/>
                  <a:gd name="T6" fmla="*/ 147 w 295"/>
                  <a:gd name="T7" fmla="*/ 0 h 875"/>
                  <a:gd name="T8" fmla="*/ 295 w 295"/>
                  <a:gd name="T9" fmla="*/ 147 h 875"/>
                  <a:gd name="T10" fmla="*/ 295 w 295"/>
                  <a:gd name="T11" fmla="*/ 201 h 875"/>
                  <a:gd name="T12" fmla="*/ 295 w 295"/>
                  <a:gd name="T13" fmla="*/ 487 h 875"/>
                  <a:gd name="T14" fmla="*/ 295 w 295"/>
                  <a:gd name="T15" fmla="*/ 875 h 875"/>
                  <a:gd name="T16" fmla="*/ 294 w 295"/>
                  <a:gd name="T17" fmla="*/ 875 h 875"/>
                  <a:gd name="T18" fmla="*/ 56 w 295"/>
                  <a:gd name="T19" fmla="*/ 758 h 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5" h="875">
                    <a:moveTo>
                      <a:pt x="56" y="758"/>
                    </a:moveTo>
                    <a:cubicBezTo>
                      <a:pt x="20" y="675"/>
                      <a:pt x="0" y="584"/>
                      <a:pt x="0" y="487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66"/>
                      <a:pt x="66" y="0"/>
                      <a:pt x="147" y="0"/>
                    </a:cubicBezTo>
                    <a:cubicBezTo>
                      <a:pt x="229" y="0"/>
                      <a:pt x="295" y="66"/>
                      <a:pt x="295" y="147"/>
                    </a:cubicBezTo>
                    <a:cubicBezTo>
                      <a:pt x="295" y="201"/>
                      <a:pt x="295" y="201"/>
                      <a:pt x="295" y="201"/>
                    </a:cubicBezTo>
                    <a:cubicBezTo>
                      <a:pt x="295" y="487"/>
                      <a:pt x="295" y="487"/>
                      <a:pt x="295" y="487"/>
                    </a:cubicBezTo>
                    <a:cubicBezTo>
                      <a:pt x="295" y="875"/>
                      <a:pt x="295" y="875"/>
                      <a:pt x="295" y="875"/>
                    </a:cubicBezTo>
                    <a:cubicBezTo>
                      <a:pt x="294" y="875"/>
                      <a:pt x="294" y="875"/>
                      <a:pt x="294" y="875"/>
                    </a:cubicBezTo>
                    <a:cubicBezTo>
                      <a:pt x="197" y="875"/>
                      <a:pt x="111" y="830"/>
                      <a:pt x="56" y="75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" name="Freeform: Shape 32"/>
              <p:cNvSpPr/>
              <p:nvPr/>
            </p:nvSpPr>
            <p:spPr bwMode="auto">
              <a:xfrm rot="8100000">
                <a:off x="6850796" y="1523482"/>
                <a:ext cx="1181878" cy="1181879"/>
              </a:xfrm>
              <a:custGeom>
                <a:avLst/>
                <a:gdLst>
                  <a:gd name="T0" fmla="*/ 357 w 357"/>
                  <a:gd name="T1" fmla="*/ 357 h 357"/>
                  <a:gd name="T2" fmla="*/ 0 w 357"/>
                  <a:gd name="T3" fmla="*/ 0 h 357"/>
                  <a:gd name="T4" fmla="*/ 238 w 357"/>
                  <a:gd name="T5" fmla="*/ 117 h 357"/>
                  <a:gd name="T6" fmla="*/ 357 w 357"/>
                  <a:gd name="T7" fmla="*/ 357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7" h="357">
                    <a:moveTo>
                      <a:pt x="357" y="357"/>
                    </a:moveTo>
                    <a:cubicBezTo>
                      <a:pt x="197" y="288"/>
                      <a:pt x="69" y="160"/>
                      <a:pt x="0" y="0"/>
                    </a:cubicBezTo>
                    <a:cubicBezTo>
                      <a:pt x="55" y="71"/>
                      <a:pt x="141" y="117"/>
                      <a:pt x="238" y="117"/>
                    </a:cubicBezTo>
                    <a:cubicBezTo>
                      <a:pt x="238" y="215"/>
                      <a:pt x="285" y="302"/>
                      <a:pt x="357" y="357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" name="Freeform: Shape 39"/>
              <p:cNvSpPr/>
              <p:nvPr/>
            </p:nvSpPr>
            <p:spPr bwMode="auto">
              <a:xfrm rot="8100000">
                <a:off x="5662574" y="2508734"/>
                <a:ext cx="981023" cy="978909"/>
              </a:xfrm>
              <a:custGeom>
                <a:avLst/>
                <a:gdLst>
                  <a:gd name="T0" fmla="*/ 133 w 296"/>
                  <a:gd name="T1" fmla="*/ 295 h 296"/>
                  <a:gd name="T2" fmla="*/ 296 w 296"/>
                  <a:gd name="T3" fmla="*/ 295 h 296"/>
                  <a:gd name="T4" fmla="*/ 296 w 296"/>
                  <a:gd name="T5" fmla="*/ 133 h 296"/>
                  <a:gd name="T6" fmla="*/ 296 w 296"/>
                  <a:gd name="T7" fmla="*/ 133 h 296"/>
                  <a:gd name="T8" fmla="*/ 285 w 296"/>
                  <a:gd name="T9" fmla="*/ 9 h 296"/>
                  <a:gd name="T10" fmla="*/ 176 w 296"/>
                  <a:gd name="T11" fmla="*/ 0 h 296"/>
                  <a:gd name="T12" fmla="*/ 176 w 296"/>
                  <a:gd name="T13" fmla="*/ 0 h 296"/>
                  <a:gd name="T14" fmla="*/ 1 w 296"/>
                  <a:gd name="T15" fmla="*/ 0 h 296"/>
                  <a:gd name="T16" fmla="*/ 1 w 296"/>
                  <a:gd name="T17" fmla="*/ 176 h 296"/>
                  <a:gd name="T18" fmla="*/ 0 w 296"/>
                  <a:gd name="T19" fmla="*/ 176 h 296"/>
                  <a:gd name="T20" fmla="*/ 9 w 296"/>
                  <a:gd name="T21" fmla="*/ 284 h 296"/>
                  <a:gd name="T22" fmla="*/ 133 w 296"/>
                  <a:gd name="T23" fmla="*/ 296 h 296"/>
                  <a:gd name="T24" fmla="*/ 133 w 296"/>
                  <a:gd name="T25" fmla="*/ 295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6" h="296">
                    <a:moveTo>
                      <a:pt x="133" y="295"/>
                    </a:moveTo>
                    <a:cubicBezTo>
                      <a:pt x="296" y="295"/>
                      <a:pt x="296" y="295"/>
                      <a:pt x="296" y="295"/>
                    </a:cubicBezTo>
                    <a:cubicBezTo>
                      <a:pt x="296" y="133"/>
                      <a:pt x="296" y="133"/>
                      <a:pt x="296" y="133"/>
                    </a:cubicBezTo>
                    <a:cubicBezTo>
                      <a:pt x="296" y="133"/>
                      <a:pt x="296" y="133"/>
                      <a:pt x="296" y="133"/>
                    </a:cubicBezTo>
                    <a:cubicBezTo>
                      <a:pt x="296" y="90"/>
                      <a:pt x="292" y="49"/>
                      <a:pt x="285" y="9"/>
                    </a:cubicBezTo>
                    <a:cubicBezTo>
                      <a:pt x="249" y="3"/>
                      <a:pt x="213" y="0"/>
                      <a:pt x="176" y="0"/>
                    </a:cubicBezTo>
                    <a:cubicBezTo>
                      <a:pt x="176" y="0"/>
                      <a:pt x="176" y="0"/>
                      <a:pt x="17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76"/>
                      <a:pt x="1" y="176"/>
                      <a:pt x="1" y="176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213"/>
                      <a:pt x="3" y="249"/>
                      <a:pt x="9" y="284"/>
                    </a:cubicBezTo>
                    <a:cubicBezTo>
                      <a:pt x="49" y="292"/>
                      <a:pt x="91" y="296"/>
                      <a:pt x="133" y="296"/>
                    </a:cubicBezTo>
                    <a:lnTo>
                      <a:pt x="133" y="29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" name="Freeform: Shape 40"/>
              <p:cNvSpPr/>
              <p:nvPr/>
            </p:nvSpPr>
            <p:spPr bwMode="auto">
              <a:xfrm rot="8100000">
                <a:off x="3023960" y="2510847"/>
                <a:ext cx="983137" cy="978910"/>
              </a:xfrm>
              <a:custGeom>
                <a:avLst/>
                <a:gdLst>
                  <a:gd name="T0" fmla="*/ 296 w 296"/>
                  <a:gd name="T1" fmla="*/ 123 h 295"/>
                  <a:gd name="T2" fmla="*/ 284 w 296"/>
                  <a:gd name="T3" fmla="*/ 0 h 295"/>
                  <a:gd name="T4" fmla="*/ 123 w 296"/>
                  <a:gd name="T5" fmla="*/ 0 h 295"/>
                  <a:gd name="T6" fmla="*/ 0 w 296"/>
                  <a:gd name="T7" fmla="*/ 0 h 295"/>
                  <a:gd name="T8" fmla="*/ 0 w 296"/>
                  <a:gd name="T9" fmla="*/ 123 h 295"/>
                  <a:gd name="T10" fmla="*/ 0 w 296"/>
                  <a:gd name="T11" fmla="*/ 284 h 295"/>
                  <a:gd name="T12" fmla="*/ 123 w 296"/>
                  <a:gd name="T13" fmla="*/ 295 h 295"/>
                  <a:gd name="T14" fmla="*/ 296 w 296"/>
                  <a:gd name="T15" fmla="*/ 295 h 295"/>
                  <a:gd name="T16" fmla="*/ 296 w 296"/>
                  <a:gd name="T17" fmla="*/ 123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6" h="295">
                    <a:moveTo>
                      <a:pt x="296" y="123"/>
                    </a:moveTo>
                    <a:cubicBezTo>
                      <a:pt x="296" y="81"/>
                      <a:pt x="292" y="40"/>
                      <a:pt x="284" y="0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284"/>
                      <a:pt x="0" y="284"/>
                      <a:pt x="0" y="284"/>
                    </a:cubicBezTo>
                    <a:cubicBezTo>
                      <a:pt x="40" y="291"/>
                      <a:pt x="81" y="295"/>
                      <a:pt x="123" y="295"/>
                    </a:cubicBezTo>
                    <a:cubicBezTo>
                      <a:pt x="296" y="295"/>
                      <a:pt x="296" y="295"/>
                      <a:pt x="296" y="295"/>
                    </a:cubicBezTo>
                    <a:lnTo>
                      <a:pt x="296" y="123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" name="Freeform: Shape 41"/>
              <p:cNvSpPr/>
              <p:nvPr/>
            </p:nvSpPr>
            <p:spPr bwMode="auto">
              <a:xfrm rot="8100000">
                <a:off x="8244102" y="2508734"/>
                <a:ext cx="978910" cy="981023"/>
              </a:xfrm>
              <a:custGeom>
                <a:avLst/>
                <a:gdLst>
                  <a:gd name="T0" fmla="*/ 295 w 295"/>
                  <a:gd name="T1" fmla="*/ 163 h 296"/>
                  <a:gd name="T2" fmla="*/ 295 w 295"/>
                  <a:gd name="T3" fmla="*/ 13 h 296"/>
                  <a:gd name="T4" fmla="*/ 163 w 295"/>
                  <a:gd name="T5" fmla="*/ 0 h 296"/>
                  <a:gd name="T6" fmla="*/ 0 w 295"/>
                  <a:gd name="T7" fmla="*/ 0 h 296"/>
                  <a:gd name="T8" fmla="*/ 0 w 295"/>
                  <a:gd name="T9" fmla="*/ 163 h 296"/>
                  <a:gd name="T10" fmla="*/ 13 w 295"/>
                  <a:gd name="T11" fmla="*/ 296 h 296"/>
                  <a:gd name="T12" fmla="*/ 163 w 295"/>
                  <a:gd name="T13" fmla="*/ 296 h 296"/>
                  <a:gd name="T14" fmla="*/ 295 w 295"/>
                  <a:gd name="T15" fmla="*/ 296 h 296"/>
                  <a:gd name="T16" fmla="*/ 295 w 295"/>
                  <a:gd name="T17" fmla="*/ 163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5" h="296">
                    <a:moveTo>
                      <a:pt x="295" y="163"/>
                    </a:moveTo>
                    <a:cubicBezTo>
                      <a:pt x="295" y="13"/>
                      <a:pt x="295" y="13"/>
                      <a:pt x="295" y="13"/>
                    </a:cubicBezTo>
                    <a:cubicBezTo>
                      <a:pt x="252" y="5"/>
                      <a:pt x="208" y="0"/>
                      <a:pt x="16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0" y="209"/>
                      <a:pt x="4" y="253"/>
                      <a:pt x="13" y="296"/>
                    </a:cubicBezTo>
                    <a:cubicBezTo>
                      <a:pt x="163" y="296"/>
                      <a:pt x="163" y="296"/>
                      <a:pt x="163" y="296"/>
                    </a:cubicBezTo>
                    <a:cubicBezTo>
                      <a:pt x="295" y="296"/>
                      <a:pt x="295" y="296"/>
                      <a:pt x="295" y="296"/>
                    </a:cubicBezTo>
                    <a:lnTo>
                      <a:pt x="295" y="163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17" name="Group 42"/>
              <p:cNvGrpSpPr/>
              <p:nvPr/>
            </p:nvGrpSpPr>
            <p:grpSpPr>
              <a:xfrm>
                <a:off x="3271663" y="2585439"/>
                <a:ext cx="492793" cy="561152"/>
                <a:chOff x="-17462" y="-3175"/>
                <a:chExt cx="4600575" cy="5238750"/>
              </a:xfrm>
              <a:solidFill>
                <a:schemeClr val="bg1"/>
              </a:solidFill>
            </p:grpSpPr>
            <p:sp>
              <p:nvSpPr>
                <p:cNvPr id="40" name="Freeform: Shape 43"/>
                <p:cNvSpPr/>
                <p:nvPr/>
              </p:nvSpPr>
              <p:spPr bwMode="auto">
                <a:xfrm>
                  <a:off x="-17462" y="-3175"/>
                  <a:ext cx="4600575" cy="5238750"/>
                </a:xfrm>
                <a:custGeom>
                  <a:avLst/>
                  <a:gdLst>
                    <a:gd name="T0" fmla="*/ 899 w 1224"/>
                    <a:gd name="T1" fmla="*/ 44 h 1394"/>
                    <a:gd name="T2" fmla="*/ 318 w 1224"/>
                    <a:gd name="T3" fmla="*/ 92 h 1394"/>
                    <a:gd name="T4" fmla="*/ 105 w 1224"/>
                    <a:gd name="T5" fmla="*/ 367 h 1394"/>
                    <a:gd name="T6" fmla="*/ 105 w 1224"/>
                    <a:gd name="T7" fmla="*/ 538 h 1394"/>
                    <a:gd name="T8" fmla="*/ 109 w 1224"/>
                    <a:gd name="T9" fmla="*/ 554 h 1394"/>
                    <a:gd name="T10" fmla="*/ 60 w 1224"/>
                    <a:gd name="T11" fmla="*/ 631 h 1394"/>
                    <a:gd name="T12" fmla="*/ 22 w 1224"/>
                    <a:gd name="T13" fmla="*/ 686 h 1394"/>
                    <a:gd name="T14" fmla="*/ 22 w 1224"/>
                    <a:gd name="T15" fmla="*/ 687 h 1394"/>
                    <a:gd name="T16" fmla="*/ 56 w 1224"/>
                    <a:gd name="T17" fmla="*/ 841 h 1394"/>
                    <a:gd name="T18" fmla="*/ 77 w 1224"/>
                    <a:gd name="T19" fmla="*/ 914 h 1394"/>
                    <a:gd name="T20" fmla="*/ 116 w 1224"/>
                    <a:gd name="T21" fmla="*/ 1011 h 1394"/>
                    <a:gd name="T22" fmla="*/ 116 w 1224"/>
                    <a:gd name="T23" fmla="*/ 1080 h 1394"/>
                    <a:gd name="T24" fmla="*/ 263 w 1224"/>
                    <a:gd name="T25" fmla="*/ 1204 h 1394"/>
                    <a:gd name="T26" fmla="*/ 380 w 1224"/>
                    <a:gd name="T27" fmla="*/ 1292 h 1394"/>
                    <a:gd name="T28" fmla="*/ 962 w 1224"/>
                    <a:gd name="T29" fmla="*/ 1394 h 1394"/>
                    <a:gd name="T30" fmla="*/ 1068 w 1224"/>
                    <a:gd name="T31" fmla="*/ 1268 h 1394"/>
                    <a:gd name="T32" fmla="*/ 1034 w 1224"/>
                    <a:gd name="T33" fmla="*/ 991 h 1394"/>
                    <a:gd name="T34" fmla="*/ 1209 w 1224"/>
                    <a:gd name="T35" fmla="*/ 649 h 1394"/>
                    <a:gd name="T36" fmla="*/ 1099 w 1224"/>
                    <a:gd name="T37" fmla="*/ 184 h 1394"/>
                    <a:gd name="T38" fmla="*/ 976 w 1224"/>
                    <a:gd name="T39" fmla="*/ 943 h 1394"/>
                    <a:gd name="T40" fmla="*/ 994 w 1224"/>
                    <a:gd name="T41" fmla="*/ 1281 h 1394"/>
                    <a:gd name="T42" fmla="*/ 962 w 1224"/>
                    <a:gd name="T43" fmla="*/ 1319 h 1394"/>
                    <a:gd name="T44" fmla="*/ 455 w 1224"/>
                    <a:gd name="T45" fmla="*/ 1288 h 1394"/>
                    <a:gd name="T46" fmla="*/ 405 w 1224"/>
                    <a:gd name="T47" fmla="*/ 1098 h 1394"/>
                    <a:gd name="T48" fmla="*/ 263 w 1224"/>
                    <a:gd name="T49" fmla="*/ 1129 h 1394"/>
                    <a:gd name="T50" fmla="*/ 157 w 1224"/>
                    <a:gd name="T51" fmla="*/ 940 h 1394"/>
                    <a:gd name="T52" fmla="*/ 171 w 1224"/>
                    <a:gd name="T53" fmla="*/ 884 h 1394"/>
                    <a:gd name="T54" fmla="*/ 134 w 1224"/>
                    <a:gd name="T55" fmla="*/ 864 h 1394"/>
                    <a:gd name="T56" fmla="*/ 146 w 1224"/>
                    <a:gd name="T57" fmla="*/ 807 h 1394"/>
                    <a:gd name="T58" fmla="*/ 101 w 1224"/>
                    <a:gd name="T59" fmla="*/ 781 h 1394"/>
                    <a:gd name="T60" fmla="*/ 85 w 1224"/>
                    <a:gd name="T61" fmla="*/ 727 h 1394"/>
                    <a:gd name="T62" fmla="*/ 174 w 1224"/>
                    <a:gd name="T63" fmla="*/ 594 h 1394"/>
                    <a:gd name="T64" fmla="*/ 178 w 1224"/>
                    <a:gd name="T65" fmla="*/ 522 h 1394"/>
                    <a:gd name="T66" fmla="*/ 177 w 1224"/>
                    <a:gd name="T67" fmla="*/ 386 h 1394"/>
                    <a:gd name="T68" fmla="*/ 1135 w 1224"/>
                    <a:gd name="T69" fmla="*/ 638 h 13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224" h="1394">
                      <a:moveTo>
                        <a:pt x="1099" y="184"/>
                      </a:moveTo>
                      <a:cubicBezTo>
                        <a:pt x="1047" y="122"/>
                        <a:pt x="979" y="75"/>
                        <a:pt x="899" y="44"/>
                      </a:cubicBezTo>
                      <a:cubicBezTo>
                        <a:pt x="827" y="15"/>
                        <a:pt x="745" y="0"/>
                        <a:pt x="662" y="0"/>
                      </a:cubicBezTo>
                      <a:cubicBezTo>
                        <a:pt x="538" y="0"/>
                        <a:pt x="417" y="33"/>
                        <a:pt x="318" y="92"/>
                      </a:cubicBezTo>
                      <a:cubicBezTo>
                        <a:pt x="265" y="123"/>
                        <a:pt x="221" y="162"/>
                        <a:pt x="185" y="206"/>
                      </a:cubicBezTo>
                      <a:cubicBezTo>
                        <a:pt x="146" y="255"/>
                        <a:pt x="119" y="309"/>
                        <a:pt x="105" y="367"/>
                      </a:cubicBezTo>
                      <a:cubicBezTo>
                        <a:pt x="92" y="417"/>
                        <a:pt x="91" y="475"/>
                        <a:pt x="101" y="522"/>
                      </a:cubicBezTo>
                      <a:cubicBezTo>
                        <a:pt x="105" y="538"/>
                        <a:pt x="105" y="538"/>
                        <a:pt x="105" y="538"/>
                      </a:cubicBezTo>
                      <a:cubicBezTo>
                        <a:pt x="106" y="543"/>
                        <a:pt x="107" y="548"/>
                        <a:pt x="109" y="551"/>
                      </a:cubicBezTo>
                      <a:cubicBezTo>
                        <a:pt x="109" y="552"/>
                        <a:pt x="109" y="553"/>
                        <a:pt x="109" y="554"/>
                      </a:cubicBezTo>
                      <a:cubicBezTo>
                        <a:pt x="106" y="561"/>
                        <a:pt x="106" y="561"/>
                        <a:pt x="106" y="561"/>
                      </a:cubicBezTo>
                      <a:cubicBezTo>
                        <a:pt x="95" y="584"/>
                        <a:pt x="78" y="607"/>
                        <a:pt x="60" y="631"/>
                      </a:cubicBezTo>
                      <a:cubicBezTo>
                        <a:pt x="48" y="649"/>
                        <a:pt x="35" y="667"/>
                        <a:pt x="22" y="686"/>
                      </a:cubicBezTo>
                      <a:cubicBezTo>
                        <a:pt x="22" y="686"/>
                        <a:pt x="22" y="686"/>
                        <a:pt x="22" y="686"/>
                      </a:cubicBezTo>
                      <a:cubicBezTo>
                        <a:pt x="22" y="686"/>
                        <a:pt x="22" y="686"/>
                        <a:pt x="22" y="686"/>
                      </a:cubicBezTo>
                      <a:cubicBezTo>
                        <a:pt x="22" y="687"/>
                        <a:pt x="22" y="687"/>
                        <a:pt x="22" y="687"/>
                      </a:cubicBezTo>
                      <a:cubicBezTo>
                        <a:pt x="4" y="715"/>
                        <a:pt x="0" y="748"/>
                        <a:pt x="9" y="779"/>
                      </a:cubicBezTo>
                      <a:cubicBezTo>
                        <a:pt x="17" y="805"/>
                        <a:pt x="34" y="827"/>
                        <a:pt x="56" y="841"/>
                      </a:cubicBezTo>
                      <a:cubicBezTo>
                        <a:pt x="55" y="860"/>
                        <a:pt x="58" y="880"/>
                        <a:pt x="67" y="897"/>
                      </a:cubicBezTo>
                      <a:cubicBezTo>
                        <a:pt x="70" y="903"/>
                        <a:pt x="73" y="909"/>
                        <a:pt x="77" y="914"/>
                      </a:cubicBezTo>
                      <a:cubicBezTo>
                        <a:pt x="75" y="938"/>
                        <a:pt x="81" y="964"/>
                        <a:pt x="97" y="984"/>
                      </a:cubicBezTo>
                      <a:cubicBezTo>
                        <a:pt x="116" y="1011"/>
                        <a:pt x="116" y="1011"/>
                        <a:pt x="116" y="1011"/>
                      </a:cubicBezTo>
                      <a:cubicBezTo>
                        <a:pt x="116" y="1014"/>
                        <a:pt x="116" y="1019"/>
                        <a:pt x="116" y="1022"/>
                      </a:cubicBezTo>
                      <a:cubicBezTo>
                        <a:pt x="115" y="1038"/>
                        <a:pt x="113" y="1059"/>
                        <a:pt x="116" y="1080"/>
                      </a:cubicBezTo>
                      <a:cubicBezTo>
                        <a:pt x="120" y="1113"/>
                        <a:pt x="131" y="1140"/>
                        <a:pt x="151" y="1161"/>
                      </a:cubicBezTo>
                      <a:cubicBezTo>
                        <a:pt x="178" y="1189"/>
                        <a:pt x="216" y="1204"/>
                        <a:pt x="263" y="1204"/>
                      </a:cubicBezTo>
                      <a:cubicBezTo>
                        <a:pt x="294" y="1204"/>
                        <a:pt x="330" y="1198"/>
                        <a:pt x="373" y="1186"/>
                      </a:cubicBezTo>
                      <a:cubicBezTo>
                        <a:pt x="375" y="1213"/>
                        <a:pt x="378" y="1247"/>
                        <a:pt x="380" y="1292"/>
                      </a:cubicBezTo>
                      <a:cubicBezTo>
                        <a:pt x="383" y="1349"/>
                        <a:pt x="430" y="1394"/>
                        <a:pt x="488" y="1394"/>
                      </a:cubicBezTo>
                      <a:cubicBezTo>
                        <a:pt x="962" y="1394"/>
                        <a:pt x="962" y="1394"/>
                        <a:pt x="962" y="1394"/>
                      </a:cubicBezTo>
                      <a:cubicBezTo>
                        <a:pt x="994" y="1394"/>
                        <a:pt x="1024" y="1380"/>
                        <a:pt x="1045" y="1356"/>
                      </a:cubicBezTo>
                      <a:cubicBezTo>
                        <a:pt x="1065" y="1331"/>
                        <a:pt x="1074" y="1299"/>
                        <a:pt x="1068" y="1268"/>
                      </a:cubicBezTo>
                      <a:cubicBezTo>
                        <a:pt x="1025" y="1025"/>
                        <a:pt x="1025" y="1025"/>
                        <a:pt x="1025" y="1025"/>
                      </a:cubicBezTo>
                      <a:cubicBezTo>
                        <a:pt x="1023" y="1013"/>
                        <a:pt x="1026" y="1001"/>
                        <a:pt x="1034" y="991"/>
                      </a:cubicBezTo>
                      <a:cubicBezTo>
                        <a:pt x="1068" y="950"/>
                        <a:pt x="1108" y="901"/>
                        <a:pt x="1141" y="843"/>
                      </a:cubicBezTo>
                      <a:cubicBezTo>
                        <a:pt x="1177" y="780"/>
                        <a:pt x="1199" y="717"/>
                        <a:pt x="1209" y="649"/>
                      </a:cubicBezTo>
                      <a:cubicBezTo>
                        <a:pt x="1224" y="553"/>
                        <a:pt x="1221" y="464"/>
                        <a:pt x="1201" y="384"/>
                      </a:cubicBezTo>
                      <a:cubicBezTo>
                        <a:pt x="1182" y="308"/>
                        <a:pt x="1148" y="240"/>
                        <a:pt x="1099" y="184"/>
                      </a:cubicBezTo>
                      <a:close/>
                      <a:moveTo>
                        <a:pt x="1135" y="638"/>
                      </a:moveTo>
                      <a:cubicBezTo>
                        <a:pt x="1116" y="765"/>
                        <a:pt x="1049" y="857"/>
                        <a:pt x="976" y="943"/>
                      </a:cubicBezTo>
                      <a:cubicBezTo>
                        <a:pt x="954" y="969"/>
                        <a:pt x="945" y="1004"/>
                        <a:pt x="951" y="1038"/>
                      </a:cubicBezTo>
                      <a:cubicBezTo>
                        <a:pt x="994" y="1281"/>
                        <a:pt x="994" y="1281"/>
                        <a:pt x="994" y="1281"/>
                      </a:cubicBezTo>
                      <a:cubicBezTo>
                        <a:pt x="996" y="1290"/>
                        <a:pt x="993" y="1300"/>
                        <a:pt x="987" y="1308"/>
                      </a:cubicBezTo>
                      <a:cubicBezTo>
                        <a:pt x="981" y="1315"/>
                        <a:pt x="972" y="1319"/>
                        <a:pt x="962" y="1319"/>
                      </a:cubicBezTo>
                      <a:cubicBezTo>
                        <a:pt x="488" y="1319"/>
                        <a:pt x="488" y="1319"/>
                        <a:pt x="488" y="1319"/>
                      </a:cubicBezTo>
                      <a:cubicBezTo>
                        <a:pt x="470" y="1319"/>
                        <a:pt x="456" y="1306"/>
                        <a:pt x="455" y="1288"/>
                      </a:cubicBezTo>
                      <a:cubicBezTo>
                        <a:pt x="451" y="1206"/>
                        <a:pt x="446" y="1155"/>
                        <a:pt x="443" y="1127"/>
                      </a:cubicBezTo>
                      <a:cubicBezTo>
                        <a:pt x="441" y="1114"/>
                        <a:pt x="423" y="1098"/>
                        <a:pt x="405" y="1098"/>
                      </a:cubicBezTo>
                      <a:cubicBezTo>
                        <a:pt x="401" y="1098"/>
                        <a:pt x="398" y="1099"/>
                        <a:pt x="395" y="1100"/>
                      </a:cubicBezTo>
                      <a:cubicBezTo>
                        <a:pt x="336" y="1120"/>
                        <a:pt x="294" y="1129"/>
                        <a:pt x="263" y="1129"/>
                      </a:cubicBezTo>
                      <a:cubicBezTo>
                        <a:pt x="148" y="1129"/>
                        <a:pt x="208" y="1009"/>
                        <a:pt x="186" y="979"/>
                      </a:cubicBezTo>
                      <a:cubicBezTo>
                        <a:pt x="157" y="940"/>
                        <a:pt x="157" y="940"/>
                        <a:pt x="157" y="940"/>
                      </a:cubicBezTo>
                      <a:cubicBezTo>
                        <a:pt x="150" y="930"/>
                        <a:pt x="150" y="917"/>
                        <a:pt x="156" y="907"/>
                      </a:cubicBezTo>
                      <a:cubicBezTo>
                        <a:pt x="171" y="884"/>
                        <a:pt x="171" y="884"/>
                        <a:pt x="171" y="884"/>
                      </a:cubicBezTo>
                      <a:cubicBezTo>
                        <a:pt x="152" y="879"/>
                        <a:pt x="152" y="879"/>
                        <a:pt x="152" y="879"/>
                      </a:cubicBezTo>
                      <a:cubicBezTo>
                        <a:pt x="144" y="877"/>
                        <a:pt x="138" y="871"/>
                        <a:pt x="134" y="864"/>
                      </a:cubicBezTo>
                      <a:cubicBezTo>
                        <a:pt x="130" y="857"/>
                        <a:pt x="130" y="848"/>
                        <a:pt x="133" y="841"/>
                      </a:cubicBezTo>
                      <a:cubicBezTo>
                        <a:pt x="146" y="807"/>
                        <a:pt x="146" y="807"/>
                        <a:pt x="146" y="807"/>
                      </a:cubicBezTo>
                      <a:cubicBezTo>
                        <a:pt x="148" y="804"/>
                        <a:pt x="146" y="801"/>
                        <a:pt x="143" y="799"/>
                      </a:cubicBezTo>
                      <a:cubicBezTo>
                        <a:pt x="101" y="781"/>
                        <a:pt x="101" y="781"/>
                        <a:pt x="101" y="781"/>
                      </a:cubicBezTo>
                      <a:cubicBezTo>
                        <a:pt x="92" y="776"/>
                        <a:pt x="84" y="768"/>
                        <a:pt x="81" y="758"/>
                      </a:cubicBezTo>
                      <a:cubicBezTo>
                        <a:pt x="78" y="747"/>
                        <a:pt x="80" y="736"/>
                        <a:pt x="85" y="727"/>
                      </a:cubicBezTo>
                      <a:cubicBezTo>
                        <a:pt x="86" y="726"/>
                        <a:pt x="86" y="726"/>
                        <a:pt x="86" y="726"/>
                      </a:cubicBezTo>
                      <a:cubicBezTo>
                        <a:pt x="114" y="681"/>
                        <a:pt x="150" y="641"/>
                        <a:pt x="174" y="594"/>
                      </a:cubicBezTo>
                      <a:cubicBezTo>
                        <a:pt x="184" y="573"/>
                        <a:pt x="184" y="573"/>
                        <a:pt x="184" y="573"/>
                      </a:cubicBezTo>
                      <a:cubicBezTo>
                        <a:pt x="191" y="559"/>
                        <a:pt x="182" y="537"/>
                        <a:pt x="178" y="522"/>
                      </a:cubicBezTo>
                      <a:cubicBezTo>
                        <a:pt x="175" y="505"/>
                        <a:pt x="175" y="505"/>
                        <a:pt x="175" y="505"/>
                      </a:cubicBezTo>
                      <a:cubicBezTo>
                        <a:pt x="166" y="468"/>
                        <a:pt x="168" y="422"/>
                        <a:pt x="177" y="386"/>
                      </a:cubicBezTo>
                      <a:cubicBezTo>
                        <a:pt x="227" y="187"/>
                        <a:pt x="445" y="75"/>
                        <a:pt x="662" y="75"/>
                      </a:cubicBezTo>
                      <a:cubicBezTo>
                        <a:pt x="929" y="75"/>
                        <a:pt x="1195" y="247"/>
                        <a:pt x="1135" y="6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1" name="Freeform: Shape 44"/>
                <p:cNvSpPr/>
                <p:nvPr/>
              </p:nvSpPr>
              <p:spPr bwMode="auto">
                <a:xfrm>
                  <a:off x="866780" y="496892"/>
                  <a:ext cx="3243265" cy="2638420"/>
                </a:xfrm>
                <a:custGeom>
                  <a:avLst/>
                  <a:gdLst>
                    <a:gd name="T0" fmla="*/ 571 w 863"/>
                    <a:gd name="T1" fmla="*/ 31 h 702"/>
                    <a:gd name="T2" fmla="*/ 506 w 863"/>
                    <a:gd name="T3" fmla="*/ 7 h 702"/>
                    <a:gd name="T4" fmla="*/ 463 w 863"/>
                    <a:gd name="T5" fmla="*/ 16 h 702"/>
                    <a:gd name="T6" fmla="*/ 416 w 863"/>
                    <a:gd name="T7" fmla="*/ 0 h 702"/>
                    <a:gd name="T8" fmla="*/ 378 w 863"/>
                    <a:gd name="T9" fmla="*/ 10 h 702"/>
                    <a:gd name="T10" fmla="*/ 348 w 863"/>
                    <a:gd name="T11" fmla="*/ 7 h 702"/>
                    <a:gd name="T12" fmla="*/ 262 w 863"/>
                    <a:gd name="T13" fmla="*/ 36 h 702"/>
                    <a:gd name="T14" fmla="*/ 253 w 863"/>
                    <a:gd name="T15" fmla="*/ 36 h 702"/>
                    <a:gd name="T16" fmla="*/ 149 w 863"/>
                    <a:gd name="T17" fmla="*/ 84 h 702"/>
                    <a:gd name="T18" fmla="*/ 58 w 863"/>
                    <a:gd name="T19" fmla="*/ 191 h 702"/>
                    <a:gd name="T20" fmla="*/ 23 w 863"/>
                    <a:gd name="T21" fmla="*/ 242 h 702"/>
                    <a:gd name="T22" fmla="*/ 24 w 863"/>
                    <a:gd name="T23" fmla="*/ 250 h 702"/>
                    <a:gd name="T24" fmla="*/ 0 w 863"/>
                    <a:gd name="T25" fmla="*/ 326 h 702"/>
                    <a:gd name="T26" fmla="*/ 61 w 863"/>
                    <a:gd name="T27" fmla="*/ 438 h 702"/>
                    <a:gd name="T28" fmla="*/ 161 w 863"/>
                    <a:gd name="T29" fmla="*/ 509 h 702"/>
                    <a:gd name="T30" fmla="*/ 211 w 863"/>
                    <a:gd name="T31" fmla="*/ 496 h 702"/>
                    <a:gd name="T32" fmla="*/ 275 w 863"/>
                    <a:gd name="T33" fmla="*/ 535 h 702"/>
                    <a:gd name="T34" fmla="*/ 405 w 863"/>
                    <a:gd name="T35" fmla="*/ 626 h 702"/>
                    <a:gd name="T36" fmla="*/ 460 w 863"/>
                    <a:gd name="T37" fmla="*/ 614 h 702"/>
                    <a:gd name="T38" fmla="*/ 609 w 863"/>
                    <a:gd name="T39" fmla="*/ 702 h 702"/>
                    <a:gd name="T40" fmla="*/ 766 w 863"/>
                    <a:gd name="T41" fmla="*/ 594 h 702"/>
                    <a:gd name="T42" fmla="*/ 854 w 863"/>
                    <a:gd name="T43" fmla="*/ 446 h 702"/>
                    <a:gd name="T44" fmla="*/ 852 w 863"/>
                    <a:gd name="T45" fmla="*/ 415 h 702"/>
                    <a:gd name="T46" fmla="*/ 863 w 863"/>
                    <a:gd name="T47" fmla="*/ 365 h 702"/>
                    <a:gd name="T48" fmla="*/ 834 w 863"/>
                    <a:gd name="T49" fmla="*/ 288 h 702"/>
                    <a:gd name="T50" fmla="*/ 836 w 863"/>
                    <a:gd name="T51" fmla="*/ 270 h 702"/>
                    <a:gd name="T52" fmla="*/ 767 w 863"/>
                    <a:gd name="T53" fmla="*/ 164 h 702"/>
                    <a:gd name="T54" fmla="*/ 571 w 863"/>
                    <a:gd name="T55" fmla="*/ 31 h 7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863" h="702">
                      <a:moveTo>
                        <a:pt x="571" y="31"/>
                      </a:moveTo>
                      <a:cubicBezTo>
                        <a:pt x="554" y="16"/>
                        <a:pt x="531" y="7"/>
                        <a:pt x="506" y="7"/>
                      </a:cubicBezTo>
                      <a:cubicBezTo>
                        <a:pt x="490" y="7"/>
                        <a:pt x="476" y="10"/>
                        <a:pt x="463" y="16"/>
                      </a:cubicBezTo>
                      <a:cubicBezTo>
                        <a:pt x="450" y="6"/>
                        <a:pt x="434" y="0"/>
                        <a:pt x="416" y="0"/>
                      </a:cubicBezTo>
                      <a:cubicBezTo>
                        <a:pt x="402" y="0"/>
                        <a:pt x="389" y="3"/>
                        <a:pt x="378" y="10"/>
                      </a:cubicBezTo>
                      <a:cubicBezTo>
                        <a:pt x="368" y="8"/>
                        <a:pt x="358" y="7"/>
                        <a:pt x="348" y="7"/>
                      </a:cubicBezTo>
                      <a:cubicBezTo>
                        <a:pt x="315" y="7"/>
                        <a:pt x="285" y="18"/>
                        <a:pt x="262" y="36"/>
                      </a:cubicBezTo>
                      <a:cubicBezTo>
                        <a:pt x="259" y="36"/>
                        <a:pt x="256" y="36"/>
                        <a:pt x="253" y="36"/>
                      </a:cubicBezTo>
                      <a:cubicBezTo>
                        <a:pt x="212" y="36"/>
                        <a:pt x="175" y="55"/>
                        <a:pt x="149" y="84"/>
                      </a:cubicBezTo>
                      <a:cubicBezTo>
                        <a:pt x="98" y="93"/>
                        <a:pt x="60" y="137"/>
                        <a:pt x="58" y="191"/>
                      </a:cubicBezTo>
                      <a:cubicBezTo>
                        <a:pt x="38" y="198"/>
                        <a:pt x="23" y="219"/>
                        <a:pt x="23" y="242"/>
                      </a:cubicBezTo>
                      <a:cubicBezTo>
                        <a:pt x="23" y="245"/>
                        <a:pt x="23" y="247"/>
                        <a:pt x="24" y="250"/>
                      </a:cubicBezTo>
                      <a:cubicBezTo>
                        <a:pt x="9" y="271"/>
                        <a:pt x="0" y="297"/>
                        <a:pt x="0" y="326"/>
                      </a:cubicBezTo>
                      <a:cubicBezTo>
                        <a:pt x="0" y="373"/>
                        <a:pt x="24" y="414"/>
                        <a:pt x="61" y="438"/>
                      </a:cubicBezTo>
                      <a:cubicBezTo>
                        <a:pt x="75" y="479"/>
                        <a:pt x="114" y="509"/>
                        <a:pt x="161" y="509"/>
                      </a:cubicBezTo>
                      <a:cubicBezTo>
                        <a:pt x="179" y="509"/>
                        <a:pt x="196" y="504"/>
                        <a:pt x="211" y="496"/>
                      </a:cubicBezTo>
                      <a:cubicBezTo>
                        <a:pt x="226" y="516"/>
                        <a:pt x="249" y="531"/>
                        <a:pt x="275" y="535"/>
                      </a:cubicBezTo>
                      <a:cubicBezTo>
                        <a:pt x="294" y="588"/>
                        <a:pt x="345" y="626"/>
                        <a:pt x="405" y="626"/>
                      </a:cubicBezTo>
                      <a:cubicBezTo>
                        <a:pt x="424" y="626"/>
                        <a:pt x="443" y="622"/>
                        <a:pt x="460" y="614"/>
                      </a:cubicBezTo>
                      <a:cubicBezTo>
                        <a:pt x="489" y="667"/>
                        <a:pt x="545" y="702"/>
                        <a:pt x="609" y="702"/>
                      </a:cubicBezTo>
                      <a:cubicBezTo>
                        <a:pt x="681" y="702"/>
                        <a:pt x="742" y="658"/>
                        <a:pt x="766" y="594"/>
                      </a:cubicBezTo>
                      <a:cubicBezTo>
                        <a:pt x="819" y="565"/>
                        <a:pt x="854" y="510"/>
                        <a:pt x="854" y="446"/>
                      </a:cubicBezTo>
                      <a:cubicBezTo>
                        <a:pt x="854" y="435"/>
                        <a:pt x="853" y="425"/>
                        <a:pt x="852" y="415"/>
                      </a:cubicBezTo>
                      <a:cubicBezTo>
                        <a:pt x="859" y="400"/>
                        <a:pt x="863" y="383"/>
                        <a:pt x="863" y="365"/>
                      </a:cubicBezTo>
                      <a:cubicBezTo>
                        <a:pt x="863" y="335"/>
                        <a:pt x="852" y="308"/>
                        <a:pt x="834" y="288"/>
                      </a:cubicBezTo>
                      <a:cubicBezTo>
                        <a:pt x="835" y="282"/>
                        <a:pt x="836" y="276"/>
                        <a:pt x="836" y="270"/>
                      </a:cubicBezTo>
                      <a:cubicBezTo>
                        <a:pt x="836" y="223"/>
                        <a:pt x="808" y="182"/>
                        <a:pt x="767" y="164"/>
                      </a:cubicBezTo>
                      <a:cubicBezTo>
                        <a:pt x="734" y="87"/>
                        <a:pt x="659" y="33"/>
                        <a:pt x="571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grpSp>
            <p:nvGrpSpPr>
              <p:cNvPr id="18" name="Group 45"/>
              <p:cNvGrpSpPr/>
              <p:nvPr/>
            </p:nvGrpSpPr>
            <p:grpSpPr>
              <a:xfrm>
                <a:off x="5894614" y="2803310"/>
                <a:ext cx="522710" cy="294687"/>
                <a:chOff x="3175" y="1588"/>
                <a:chExt cx="2427288" cy="1368425"/>
              </a:xfrm>
              <a:solidFill>
                <a:schemeClr val="bg1"/>
              </a:solidFill>
            </p:grpSpPr>
            <p:sp>
              <p:nvSpPr>
                <p:cNvPr id="38" name="Freeform: Shape 46"/>
                <p:cNvSpPr/>
                <p:nvPr/>
              </p:nvSpPr>
              <p:spPr bwMode="auto">
                <a:xfrm>
                  <a:off x="3175" y="1588"/>
                  <a:ext cx="2427288" cy="1368425"/>
                </a:xfrm>
                <a:custGeom>
                  <a:avLst/>
                  <a:gdLst>
                    <a:gd name="T0" fmla="*/ 1434 w 1529"/>
                    <a:gd name="T1" fmla="*/ 288 h 862"/>
                    <a:gd name="T2" fmla="*/ 1434 w 1529"/>
                    <a:gd name="T3" fmla="*/ 0 h 862"/>
                    <a:gd name="T4" fmla="*/ 0 w 1529"/>
                    <a:gd name="T5" fmla="*/ 0 h 862"/>
                    <a:gd name="T6" fmla="*/ 0 w 1529"/>
                    <a:gd name="T7" fmla="*/ 862 h 862"/>
                    <a:gd name="T8" fmla="*/ 1434 w 1529"/>
                    <a:gd name="T9" fmla="*/ 862 h 862"/>
                    <a:gd name="T10" fmla="*/ 1434 w 1529"/>
                    <a:gd name="T11" fmla="*/ 671 h 862"/>
                    <a:gd name="T12" fmla="*/ 1529 w 1529"/>
                    <a:gd name="T13" fmla="*/ 671 h 862"/>
                    <a:gd name="T14" fmla="*/ 1529 w 1529"/>
                    <a:gd name="T15" fmla="*/ 288 h 862"/>
                    <a:gd name="T16" fmla="*/ 1434 w 1529"/>
                    <a:gd name="T17" fmla="*/ 288 h 862"/>
                    <a:gd name="T18" fmla="*/ 1241 w 1529"/>
                    <a:gd name="T19" fmla="*/ 671 h 862"/>
                    <a:gd name="T20" fmla="*/ 192 w 1529"/>
                    <a:gd name="T21" fmla="*/ 671 h 862"/>
                    <a:gd name="T22" fmla="*/ 192 w 1529"/>
                    <a:gd name="T23" fmla="*/ 190 h 862"/>
                    <a:gd name="T24" fmla="*/ 1241 w 1529"/>
                    <a:gd name="T25" fmla="*/ 190 h 862"/>
                    <a:gd name="T26" fmla="*/ 1241 w 1529"/>
                    <a:gd name="T27" fmla="*/ 671 h 8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529" h="862">
                      <a:moveTo>
                        <a:pt x="1434" y="288"/>
                      </a:moveTo>
                      <a:lnTo>
                        <a:pt x="1434" y="0"/>
                      </a:lnTo>
                      <a:lnTo>
                        <a:pt x="0" y="0"/>
                      </a:lnTo>
                      <a:lnTo>
                        <a:pt x="0" y="862"/>
                      </a:lnTo>
                      <a:lnTo>
                        <a:pt x="1434" y="862"/>
                      </a:lnTo>
                      <a:lnTo>
                        <a:pt x="1434" y="671"/>
                      </a:lnTo>
                      <a:lnTo>
                        <a:pt x="1529" y="671"/>
                      </a:lnTo>
                      <a:lnTo>
                        <a:pt x="1529" y="288"/>
                      </a:lnTo>
                      <a:lnTo>
                        <a:pt x="1434" y="288"/>
                      </a:lnTo>
                      <a:close/>
                      <a:moveTo>
                        <a:pt x="1241" y="671"/>
                      </a:moveTo>
                      <a:lnTo>
                        <a:pt x="192" y="671"/>
                      </a:lnTo>
                      <a:lnTo>
                        <a:pt x="192" y="190"/>
                      </a:lnTo>
                      <a:lnTo>
                        <a:pt x="1241" y="190"/>
                      </a:lnTo>
                      <a:lnTo>
                        <a:pt x="1241" y="67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9" name="Freeform: Shape 47"/>
                <p:cNvSpPr/>
                <p:nvPr/>
              </p:nvSpPr>
              <p:spPr bwMode="auto">
                <a:xfrm>
                  <a:off x="458788" y="458788"/>
                  <a:ext cx="908049" cy="454024"/>
                </a:xfrm>
                <a:custGeom>
                  <a:avLst/>
                  <a:gdLst>
                    <a:gd name="T0" fmla="*/ 287 w 572"/>
                    <a:gd name="T1" fmla="*/ 0 h 286"/>
                    <a:gd name="T2" fmla="*/ 0 w 572"/>
                    <a:gd name="T3" fmla="*/ 0 h 286"/>
                    <a:gd name="T4" fmla="*/ 0 w 572"/>
                    <a:gd name="T5" fmla="*/ 286 h 286"/>
                    <a:gd name="T6" fmla="*/ 572 w 572"/>
                    <a:gd name="T7" fmla="*/ 286 h 286"/>
                    <a:gd name="T8" fmla="*/ 287 w 572"/>
                    <a:gd name="T9" fmla="*/ 0 h 2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2" h="286">
                      <a:moveTo>
                        <a:pt x="287" y="0"/>
                      </a:moveTo>
                      <a:lnTo>
                        <a:pt x="0" y="0"/>
                      </a:lnTo>
                      <a:lnTo>
                        <a:pt x="0" y="286"/>
                      </a:lnTo>
                      <a:lnTo>
                        <a:pt x="572" y="286"/>
                      </a:lnTo>
                      <a:lnTo>
                        <a:pt x="28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grpSp>
            <p:nvGrpSpPr>
              <p:cNvPr id="19" name="Group 48"/>
              <p:cNvGrpSpPr>
                <a:grpSpLocks noChangeAspect="1"/>
              </p:cNvGrpSpPr>
              <p:nvPr/>
            </p:nvGrpSpPr>
            <p:grpSpPr>
              <a:xfrm>
                <a:off x="8497367" y="2732787"/>
                <a:ext cx="445692" cy="417129"/>
                <a:chOff x="7904163" y="-96838"/>
                <a:chExt cx="1436687" cy="1344613"/>
              </a:xfrm>
              <a:solidFill>
                <a:schemeClr val="bg1"/>
              </a:solidFill>
            </p:grpSpPr>
            <p:sp>
              <p:nvSpPr>
                <p:cNvPr id="36" name="Freeform: Shape 49"/>
                <p:cNvSpPr/>
                <p:nvPr/>
              </p:nvSpPr>
              <p:spPr bwMode="auto">
                <a:xfrm>
                  <a:off x="8097837" y="1054101"/>
                  <a:ext cx="1050925" cy="193674"/>
                </a:xfrm>
                <a:custGeom>
                  <a:avLst/>
                  <a:gdLst>
                    <a:gd name="T0" fmla="*/ 273 w 278"/>
                    <a:gd name="T1" fmla="*/ 0 h 51"/>
                    <a:gd name="T2" fmla="*/ 5 w 278"/>
                    <a:gd name="T3" fmla="*/ 0 h 51"/>
                    <a:gd name="T4" fmla="*/ 0 w 278"/>
                    <a:gd name="T5" fmla="*/ 5 h 51"/>
                    <a:gd name="T6" fmla="*/ 0 w 278"/>
                    <a:gd name="T7" fmla="*/ 46 h 51"/>
                    <a:gd name="T8" fmla="*/ 5 w 278"/>
                    <a:gd name="T9" fmla="*/ 51 h 51"/>
                    <a:gd name="T10" fmla="*/ 273 w 278"/>
                    <a:gd name="T11" fmla="*/ 51 h 51"/>
                    <a:gd name="T12" fmla="*/ 278 w 278"/>
                    <a:gd name="T13" fmla="*/ 46 h 51"/>
                    <a:gd name="T14" fmla="*/ 278 w 278"/>
                    <a:gd name="T15" fmla="*/ 5 h 51"/>
                    <a:gd name="T16" fmla="*/ 273 w 278"/>
                    <a:gd name="T17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78" h="51">
                      <a:moveTo>
                        <a:pt x="273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46"/>
                        <a:pt x="0" y="46"/>
                        <a:pt x="0" y="46"/>
                      </a:cubicBezTo>
                      <a:cubicBezTo>
                        <a:pt x="0" y="48"/>
                        <a:pt x="2" y="51"/>
                        <a:pt x="5" y="51"/>
                      </a:cubicBezTo>
                      <a:cubicBezTo>
                        <a:pt x="273" y="51"/>
                        <a:pt x="273" y="51"/>
                        <a:pt x="273" y="51"/>
                      </a:cubicBezTo>
                      <a:cubicBezTo>
                        <a:pt x="276" y="51"/>
                        <a:pt x="278" y="48"/>
                        <a:pt x="278" y="46"/>
                      </a:cubicBezTo>
                      <a:cubicBezTo>
                        <a:pt x="278" y="5"/>
                        <a:pt x="278" y="5"/>
                        <a:pt x="278" y="5"/>
                      </a:cubicBezTo>
                      <a:cubicBezTo>
                        <a:pt x="278" y="2"/>
                        <a:pt x="276" y="0"/>
                        <a:pt x="27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7" name="Freeform: Shape 50"/>
                <p:cNvSpPr/>
                <p:nvPr/>
              </p:nvSpPr>
              <p:spPr bwMode="auto">
                <a:xfrm>
                  <a:off x="7904163" y="-96838"/>
                  <a:ext cx="1436687" cy="1055687"/>
                </a:xfrm>
                <a:custGeom>
                  <a:avLst/>
                  <a:gdLst>
                    <a:gd name="T0" fmla="*/ 380 w 380"/>
                    <a:gd name="T1" fmla="*/ 38 h 279"/>
                    <a:gd name="T2" fmla="*/ 342 w 380"/>
                    <a:gd name="T3" fmla="*/ 0 h 279"/>
                    <a:gd name="T4" fmla="*/ 304 w 380"/>
                    <a:gd name="T5" fmla="*/ 38 h 279"/>
                    <a:gd name="T6" fmla="*/ 320 w 380"/>
                    <a:gd name="T7" fmla="*/ 69 h 279"/>
                    <a:gd name="T8" fmla="*/ 253 w 380"/>
                    <a:gd name="T9" fmla="*/ 203 h 279"/>
                    <a:gd name="T10" fmla="*/ 209 w 380"/>
                    <a:gd name="T11" fmla="*/ 71 h 279"/>
                    <a:gd name="T12" fmla="*/ 228 w 380"/>
                    <a:gd name="T13" fmla="*/ 38 h 279"/>
                    <a:gd name="T14" fmla="*/ 190 w 380"/>
                    <a:gd name="T15" fmla="*/ 0 h 279"/>
                    <a:gd name="T16" fmla="*/ 152 w 380"/>
                    <a:gd name="T17" fmla="*/ 38 h 279"/>
                    <a:gd name="T18" fmla="*/ 171 w 380"/>
                    <a:gd name="T19" fmla="*/ 71 h 279"/>
                    <a:gd name="T20" fmla="*/ 127 w 380"/>
                    <a:gd name="T21" fmla="*/ 203 h 279"/>
                    <a:gd name="T22" fmla="*/ 60 w 380"/>
                    <a:gd name="T23" fmla="*/ 69 h 279"/>
                    <a:gd name="T24" fmla="*/ 76 w 380"/>
                    <a:gd name="T25" fmla="*/ 38 h 279"/>
                    <a:gd name="T26" fmla="*/ 38 w 380"/>
                    <a:gd name="T27" fmla="*/ 0 h 279"/>
                    <a:gd name="T28" fmla="*/ 0 w 380"/>
                    <a:gd name="T29" fmla="*/ 38 h 279"/>
                    <a:gd name="T30" fmla="*/ 28 w 380"/>
                    <a:gd name="T31" fmla="*/ 74 h 279"/>
                    <a:gd name="T32" fmla="*/ 51 w 380"/>
                    <a:gd name="T33" fmla="*/ 279 h 279"/>
                    <a:gd name="T34" fmla="*/ 329 w 380"/>
                    <a:gd name="T35" fmla="*/ 279 h 279"/>
                    <a:gd name="T36" fmla="*/ 352 w 380"/>
                    <a:gd name="T37" fmla="*/ 74 h 279"/>
                    <a:gd name="T38" fmla="*/ 380 w 380"/>
                    <a:gd name="T39" fmla="*/ 38 h 2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80" h="279">
                      <a:moveTo>
                        <a:pt x="380" y="38"/>
                      </a:moveTo>
                      <a:cubicBezTo>
                        <a:pt x="380" y="17"/>
                        <a:pt x="363" y="0"/>
                        <a:pt x="342" y="0"/>
                      </a:cubicBezTo>
                      <a:cubicBezTo>
                        <a:pt x="321" y="0"/>
                        <a:pt x="304" y="17"/>
                        <a:pt x="304" y="38"/>
                      </a:cubicBezTo>
                      <a:cubicBezTo>
                        <a:pt x="304" y="51"/>
                        <a:pt x="310" y="62"/>
                        <a:pt x="320" y="69"/>
                      </a:cubicBezTo>
                      <a:cubicBezTo>
                        <a:pt x="253" y="203"/>
                        <a:pt x="253" y="203"/>
                        <a:pt x="253" y="203"/>
                      </a:cubicBezTo>
                      <a:cubicBezTo>
                        <a:pt x="209" y="71"/>
                        <a:pt x="209" y="71"/>
                        <a:pt x="209" y="71"/>
                      </a:cubicBezTo>
                      <a:cubicBezTo>
                        <a:pt x="220" y="64"/>
                        <a:pt x="228" y="52"/>
                        <a:pt x="228" y="38"/>
                      </a:cubicBezTo>
                      <a:cubicBezTo>
                        <a:pt x="228" y="17"/>
                        <a:pt x="211" y="0"/>
                        <a:pt x="190" y="0"/>
                      </a:cubicBezTo>
                      <a:cubicBezTo>
                        <a:pt x="169" y="0"/>
                        <a:pt x="152" y="17"/>
                        <a:pt x="152" y="38"/>
                      </a:cubicBezTo>
                      <a:cubicBezTo>
                        <a:pt x="152" y="52"/>
                        <a:pt x="160" y="64"/>
                        <a:pt x="171" y="71"/>
                      </a:cubicBezTo>
                      <a:cubicBezTo>
                        <a:pt x="127" y="203"/>
                        <a:pt x="127" y="203"/>
                        <a:pt x="127" y="203"/>
                      </a:cubicBezTo>
                      <a:cubicBezTo>
                        <a:pt x="60" y="69"/>
                        <a:pt x="60" y="69"/>
                        <a:pt x="60" y="69"/>
                      </a:cubicBezTo>
                      <a:cubicBezTo>
                        <a:pt x="70" y="62"/>
                        <a:pt x="76" y="51"/>
                        <a:pt x="76" y="38"/>
                      </a:cubicBezTo>
                      <a:cubicBezTo>
                        <a:pt x="76" y="17"/>
                        <a:pt x="59" y="0"/>
                        <a:pt x="38" y="0"/>
                      </a:cubicBezTo>
                      <a:cubicBezTo>
                        <a:pt x="17" y="0"/>
                        <a:pt x="0" y="17"/>
                        <a:pt x="0" y="38"/>
                      </a:cubicBezTo>
                      <a:cubicBezTo>
                        <a:pt x="0" y="55"/>
                        <a:pt x="12" y="70"/>
                        <a:pt x="28" y="74"/>
                      </a:cubicBezTo>
                      <a:cubicBezTo>
                        <a:pt x="51" y="279"/>
                        <a:pt x="51" y="279"/>
                        <a:pt x="51" y="279"/>
                      </a:cubicBezTo>
                      <a:cubicBezTo>
                        <a:pt x="329" y="279"/>
                        <a:pt x="329" y="279"/>
                        <a:pt x="329" y="279"/>
                      </a:cubicBezTo>
                      <a:cubicBezTo>
                        <a:pt x="352" y="74"/>
                        <a:pt x="352" y="74"/>
                        <a:pt x="352" y="74"/>
                      </a:cubicBezTo>
                      <a:cubicBezTo>
                        <a:pt x="368" y="70"/>
                        <a:pt x="380" y="55"/>
                        <a:pt x="380" y="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20" name="TextBox 51"/>
              <p:cNvSpPr txBox="1"/>
              <p:nvPr/>
            </p:nvSpPr>
            <p:spPr>
              <a:xfrm>
                <a:off x="3375126" y="3173717"/>
                <a:ext cx="230832" cy="138499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/>
              </a:bodyPr>
              <a:lstStyle/>
              <a:p>
                <a:pPr algn="ctr" fontAlgn="auto">
                  <a:spcBef>
                    <a:spcPct val="0"/>
                  </a:spcBef>
                  <a:defRPr/>
                </a:pPr>
                <a:r>
                  <a:rPr lang="zh-CN" altLang="en-US" sz="900" b="1">
                    <a:solidFill>
                      <a:schemeClr val="bg1">
                        <a:lumMod val="95000"/>
                      </a:schemeClr>
                    </a:solidFill>
                  </a:rPr>
                  <a:t>标题</a:t>
                </a:r>
                <a:endParaRPr lang="zh-CN" altLang="en-US" sz="900" b="1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" name="TextBox 52"/>
              <p:cNvSpPr txBox="1"/>
              <p:nvPr/>
            </p:nvSpPr>
            <p:spPr>
              <a:xfrm>
                <a:off x="6011626" y="3173717"/>
                <a:ext cx="230832" cy="138499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/>
              </a:bodyPr>
              <a:lstStyle/>
              <a:p>
                <a:pPr algn="ctr" fontAlgn="auto">
                  <a:spcBef>
                    <a:spcPct val="0"/>
                  </a:spcBef>
                  <a:defRPr/>
                </a:pPr>
                <a:r>
                  <a:rPr lang="zh-CN" altLang="en-US" sz="900" b="1">
                    <a:solidFill>
                      <a:schemeClr val="bg1">
                        <a:lumMod val="95000"/>
                      </a:schemeClr>
                    </a:solidFill>
                  </a:rPr>
                  <a:t>标题</a:t>
                </a:r>
                <a:endParaRPr lang="zh-CN" altLang="en-US" sz="900" b="1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2" name="TextBox 53"/>
              <p:cNvSpPr txBox="1"/>
              <p:nvPr/>
            </p:nvSpPr>
            <p:spPr>
              <a:xfrm>
                <a:off x="8595269" y="3173717"/>
                <a:ext cx="230832" cy="138499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/>
              </a:bodyPr>
              <a:lstStyle/>
              <a:p>
                <a:pPr algn="ctr" fontAlgn="auto">
                  <a:spcBef>
                    <a:spcPct val="0"/>
                  </a:spcBef>
                  <a:defRPr/>
                </a:pPr>
                <a:r>
                  <a:rPr lang="zh-CN" altLang="en-US" sz="900" b="1">
                    <a:solidFill>
                      <a:schemeClr val="bg1">
                        <a:lumMod val="95000"/>
                      </a:schemeClr>
                    </a:solidFill>
                  </a:rPr>
                  <a:t>标题</a:t>
                </a:r>
                <a:endParaRPr lang="zh-CN" altLang="en-US" sz="900" b="1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</p:grpSp>
      <p:grpSp>
        <p:nvGrpSpPr>
          <p:cNvPr id="24" name="千图PPT彼岸天：ID 8661124库_组合 2"/>
          <p:cNvGrpSpPr/>
          <p:nvPr>
            <p:custDataLst>
              <p:tags r:id="rId3"/>
            </p:custDataLst>
          </p:nvPr>
        </p:nvGrpSpPr>
        <p:grpSpPr>
          <a:xfrm>
            <a:off x="715476" y="4689140"/>
            <a:ext cx="2899522" cy="855324"/>
            <a:chOff x="719668" y="5093956"/>
            <a:chExt cx="10753195" cy="855324"/>
          </a:xfrm>
        </p:grpSpPr>
        <p:sp>
          <p:nvSpPr>
            <p:cNvPr id="34" name="TextBox 54"/>
            <p:cNvSpPr txBox="1"/>
            <p:nvPr/>
          </p:nvSpPr>
          <p:spPr>
            <a:xfrm>
              <a:off x="719668" y="5414185"/>
              <a:ext cx="10753195" cy="535095"/>
            </a:xfrm>
            <a:prstGeom prst="rect">
              <a:avLst/>
            </a:prstGeom>
            <a:noFill/>
          </p:spPr>
          <p:txBody>
            <a:bodyPr wrap="square" rIns="108000" bIns="27000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ysClr val="windowText" lastClr="000000"/>
                  </a:solidFill>
                </a:rPr>
                <a:t>请替换文字内容复制你的内容到此</a:t>
              </a:r>
              <a:br>
                <a:rPr lang="zh-CN" altLang="en-US" sz="1000" dirty="0">
                  <a:solidFill>
                    <a:sysClr val="windowText" lastClr="000000"/>
                  </a:solidFill>
                </a:rPr>
              </a:br>
              <a:endParaRPr lang="zh-CN" altLang="en-US" sz="10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5" name="TextBox 55"/>
            <p:cNvSpPr txBox="1"/>
            <p:nvPr/>
          </p:nvSpPr>
          <p:spPr>
            <a:xfrm>
              <a:off x="3435906" y="5093956"/>
              <a:ext cx="5312561" cy="319651"/>
            </a:xfrm>
            <a:prstGeom prst="rect">
              <a:avLst/>
            </a:prstGeom>
            <a:noFill/>
          </p:spPr>
          <p:txBody>
            <a:bodyPr wrap="none" rIns="108000" bIns="27000">
              <a:normAutofit/>
            </a:bodyPr>
            <a:lstStyle/>
            <a:p>
              <a:pPr algn="ctr"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25" name="千图PPT彼岸天：ID 8661124库_组合 33"/>
          <p:cNvGrpSpPr/>
          <p:nvPr>
            <p:custDataLst>
              <p:tags r:id="rId4"/>
            </p:custDataLst>
          </p:nvPr>
        </p:nvGrpSpPr>
        <p:grpSpPr>
          <a:xfrm>
            <a:off x="3336718" y="4689140"/>
            <a:ext cx="2899522" cy="855324"/>
            <a:chOff x="719668" y="5093956"/>
            <a:chExt cx="10753195" cy="855324"/>
          </a:xfrm>
        </p:grpSpPr>
        <p:sp>
          <p:nvSpPr>
            <p:cNvPr id="32" name="TextBox 56"/>
            <p:cNvSpPr txBox="1"/>
            <p:nvPr/>
          </p:nvSpPr>
          <p:spPr>
            <a:xfrm>
              <a:off x="719668" y="5414185"/>
              <a:ext cx="10753195" cy="535095"/>
            </a:xfrm>
            <a:prstGeom prst="rect">
              <a:avLst/>
            </a:prstGeom>
            <a:noFill/>
          </p:spPr>
          <p:txBody>
            <a:bodyPr wrap="square" rIns="108000" bIns="27000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ysClr val="windowText" lastClr="000000"/>
                  </a:solidFill>
                </a:rPr>
                <a:t>请替换文字内容复制你的内容到此</a:t>
              </a:r>
              <a:br>
                <a:rPr lang="zh-CN" altLang="en-US" sz="1000" dirty="0">
                  <a:solidFill>
                    <a:sysClr val="windowText" lastClr="000000"/>
                  </a:solidFill>
                </a:rPr>
              </a:br>
              <a:endParaRPr lang="zh-CN" altLang="en-US" sz="10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3" name="TextBox 57"/>
            <p:cNvSpPr txBox="1"/>
            <p:nvPr/>
          </p:nvSpPr>
          <p:spPr>
            <a:xfrm>
              <a:off x="3435906" y="5093956"/>
              <a:ext cx="5312561" cy="319651"/>
            </a:xfrm>
            <a:prstGeom prst="rect">
              <a:avLst/>
            </a:prstGeom>
            <a:noFill/>
          </p:spPr>
          <p:txBody>
            <a:bodyPr wrap="none" rIns="108000" bIns="27000">
              <a:normAutofit/>
            </a:bodyPr>
            <a:lstStyle/>
            <a:p>
              <a:pPr algn="ctr"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26" name="千图PPT彼岸天：ID 8661124库_组合 58"/>
          <p:cNvGrpSpPr/>
          <p:nvPr>
            <p:custDataLst>
              <p:tags r:id="rId5"/>
            </p:custDataLst>
          </p:nvPr>
        </p:nvGrpSpPr>
        <p:grpSpPr>
          <a:xfrm>
            <a:off x="5957960" y="4689140"/>
            <a:ext cx="2899522" cy="855324"/>
            <a:chOff x="719668" y="5093956"/>
            <a:chExt cx="10753195" cy="855324"/>
          </a:xfrm>
        </p:grpSpPr>
        <p:sp>
          <p:nvSpPr>
            <p:cNvPr id="30" name="TextBox 59"/>
            <p:cNvSpPr txBox="1"/>
            <p:nvPr/>
          </p:nvSpPr>
          <p:spPr>
            <a:xfrm>
              <a:off x="719668" y="5414185"/>
              <a:ext cx="10753195" cy="535095"/>
            </a:xfrm>
            <a:prstGeom prst="rect">
              <a:avLst/>
            </a:prstGeom>
            <a:noFill/>
          </p:spPr>
          <p:txBody>
            <a:bodyPr wrap="square" rIns="108000" bIns="27000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ysClr val="windowText" lastClr="000000"/>
                  </a:solidFill>
                </a:rPr>
                <a:t>请替换文字内容复制你的内容到此</a:t>
              </a:r>
              <a:br>
                <a:rPr lang="zh-CN" altLang="en-US" sz="1000" dirty="0">
                  <a:solidFill>
                    <a:sysClr val="windowText" lastClr="000000"/>
                  </a:solidFill>
                </a:rPr>
              </a:br>
              <a:endParaRPr lang="zh-CN" altLang="en-US" sz="10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1" name="TextBox 60"/>
            <p:cNvSpPr txBox="1"/>
            <p:nvPr/>
          </p:nvSpPr>
          <p:spPr>
            <a:xfrm>
              <a:off x="3435906" y="5093956"/>
              <a:ext cx="5312561" cy="319651"/>
            </a:xfrm>
            <a:prstGeom prst="rect">
              <a:avLst/>
            </a:prstGeom>
            <a:noFill/>
          </p:spPr>
          <p:txBody>
            <a:bodyPr wrap="none" rIns="108000" bIns="27000">
              <a:normAutofit/>
            </a:bodyPr>
            <a:lstStyle/>
            <a:p>
              <a:pPr algn="ctr">
                <a:defRPr/>
              </a:pPr>
              <a:r>
                <a:rPr lang="zh-CN" altLang="en-US" sz="1600" b="1" dirty="0">
                  <a:solidFill>
                    <a:schemeClr val="accent5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5"/>
                </a:solidFill>
              </a:endParaRPr>
            </a:p>
          </p:txBody>
        </p:sp>
      </p:grpSp>
      <p:grpSp>
        <p:nvGrpSpPr>
          <p:cNvPr id="27" name="千图PPT彼岸天：ID 8661124库_组合 61"/>
          <p:cNvGrpSpPr/>
          <p:nvPr>
            <p:custDataLst>
              <p:tags r:id="rId6"/>
            </p:custDataLst>
          </p:nvPr>
        </p:nvGrpSpPr>
        <p:grpSpPr>
          <a:xfrm>
            <a:off x="8579202" y="4689140"/>
            <a:ext cx="2899522" cy="855324"/>
            <a:chOff x="719668" y="5093956"/>
            <a:chExt cx="10753195" cy="855324"/>
          </a:xfrm>
        </p:grpSpPr>
        <p:sp>
          <p:nvSpPr>
            <p:cNvPr id="28" name="TextBox 62"/>
            <p:cNvSpPr txBox="1"/>
            <p:nvPr/>
          </p:nvSpPr>
          <p:spPr>
            <a:xfrm>
              <a:off x="719668" y="5414185"/>
              <a:ext cx="10753195" cy="535095"/>
            </a:xfrm>
            <a:prstGeom prst="rect">
              <a:avLst/>
            </a:prstGeom>
            <a:noFill/>
          </p:spPr>
          <p:txBody>
            <a:bodyPr wrap="square" rIns="108000" bIns="27000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ysClr val="windowText" lastClr="000000"/>
                  </a:solidFill>
                </a:rPr>
                <a:t>请替换文字内容复制你的内容到此</a:t>
              </a:r>
              <a:br>
                <a:rPr lang="zh-CN" altLang="en-US" sz="1000" dirty="0">
                  <a:solidFill>
                    <a:sysClr val="windowText" lastClr="000000"/>
                  </a:solidFill>
                </a:rPr>
              </a:br>
              <a:endParaRPr lang="zh-CN" altLang="en-US" sz="10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9" name="TextBox 63"/>
            <p:cNvSpPr txBox="1"/>
            <p:nvPr/>
          </p:nvSpPr>
          <p:spPr>
            <a:xfrm>
              <a:off x="3435906" y="5093956"/>
              <a:ext cx="5312561" cy="319651"/>
            </a:xfrm>
            <a:prstGeom prst="rect">
              <a:avLst/>
            </a:prstGeom>
            <a:noFill/>
          </p:spPr>
          <p:txBody>
            <a:bodyPr wrap="none" rIns="108000" bIns="27000">
              <a:normAutofit/>
            </a:bodyPr>
            <a:lstStyle/>
            <a:p>
              <a:pPr algn="ctr">
                <a:defRPr/>
              </a:pPr>
              <a:r>
                <a:rPr lang="zh-CN" altLang="en-US" sz="1600" b="1" dirty="0">
                  <a:solidFill>
                    <a:schemeClr val="accent3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3" name="矩形 2"/>
          <p:cNvSpPr/>
          <p:nvPr userDrawn="1"/>
        </p:nvSpPr>
        <p:spPr>
          <a:xfrm>
            <a:off x="4543216" y="541178"/>
            <a:ext cx="4164729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  <a:endParaRPr lang="zh-CN" altLang="en-US" sz="3200" b="1" dirty="0">
              <a:solidFill>
                <a:schemeClr val="tx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4369505" y="1219553"/>
            <a:ext cx="3290757" cy="4888179"/>
            <a:chOff x="4369505" y="1219553"/>
            <a:chExt cx="3290757" cy="4888179"/>
          </a:xfrm>
        </p:grpSpPr>
        <p:grpSp>
          <p:nvGrpSpPr>
            <p:cNvPr id="4" name="Group 94"/>
            <p:cNvGrpSpPr/>
            <p:nvPr/>
          </p:nvGrpSpPr>
          <p:grpSpPr>
            <a:xfrm>
              <a:off x="4729460" y="3946367"/>
              <a:ext cx="2652830" cy="1105540"/>
              <a:chOff x="4639617" y="3633957"/>
              <a:chExt cx="2912766" cy="1213866"/>
            </a:xfrm>
          </p:grpSpPr>
          <p:sp>
            <p:nvSpPr>
              <p:cNvPr id="39" name="Flowchart: Decision 129"/>
              <p:cNvSpPr/>
              <p:nvPr/>
            </p:nvSpPr>
            <p:spPr>
              <a:xfrm>
                <a:off x="5134509" y="3833104"/>
                <a:ext cx="1922982" cy="1014719"/>
              </a:xfrm>
              <a:prstGeom prst="flowChartDecision">
                <a:avLst/>
              </a:prstGeom>
              <a:solidFill>
                <a:schemeClr val="bg1">
                  <a:lumMod val="6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Parallelogram 130"/>
              <p:cNvSpPr/>
              <p:nvPr/>
            </p:nvSpPr>
            <p:spPr>
              <a:xfrm rot="1651242">
                <a:off x="6145962" y="3634940"/>
                <a:ext cx="1406421" cy="560665"/>
              </a:xfrm>
              <a:prstGeom prst="parallelogram">
                <a:avLst>
                  <a:gd name="adj" fmla="val 58014"/>
                </a:avLst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Parallelogram 131"/>
              <p:cNvSpPr/>
              <p:nvPr/>
            </p:nvSpPr>
            <p:spPr>
              <a:xfrm rot="19948758" flipV="1">
                <a:off x="4639617" y="3633957"/>
                <a:ext cx="1406421" cy="560665"/>
              </a:xfrm>
              <a:prstGeom prst="parallelogram">
                <a:avLst>
                  <a:gd name="adj" fmla="val 58014"/>
                </a:avLst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5" name="Flowchart: Sequential Access Storage 95"/>
            <p:cNvSpPr/>
            <p:nvPr/>
          </p:nvSpPr>
          <p:spPr>
            <a:xfrm rot="16200000" flipH="1">
              <a:off x="4369505" y="3091136"/>
              <a:ext cx="1337128" cy="1337128"/>
            </a:xfrm>
            <a:prstGeom prst="flowChartMagneticTap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6" name="Group 96"/>
            <p:cNvGrpSpPr/>
            <p:nvPr/>
          </p:nvGrpSpPr>
          <p:grpSpPr>
            <a:xfrm>
              <a:off x="6003542" y="1714185"/>
              <a:ext cx="1119767" cy="3337722"/>
              <a:chOff x="6000439" y="1183056"/>
              <a:chExt cx="1229487" cy="3664767"/>
            </a:xfrm>
            <a:solidFill>
              <a:schemeClr val="accent4"/>
            </a:solidFill>
          </p:grpSpPr>
          <p:sp>
            <p:nvSpPr>
              <p:cNvPr id="37" name="Flowchart: Sequential Access Storage 127"/>
              <p:cNvSpPr/>
              <p:nvPr/>
            </p:nvSpPr>
            <p:spPr>
              <a:xfrm rot="5400000">
                <a:off x="6000440" y="1183056"/>
                <a:ext cx="1229486" cy="1229486"/>
              </a:xfrm>
              <a:prstGeom prst="flowChartMagneticTape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Rectangle 128"/>
              <p:cNvSpPr/>
              <p:nvPr/>
            </p:nvSpPr>
            <p:spPr>
              <a:xfrm>
                <a:off x="6000439" y="2392122"/>
                <a:ext cx="181285" cy="2455701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7" name="Group 97"/>
            <p:cNvGrpSpPr/>
            <p:nvPr/>
          </p:nvGrpSpPr>
          <p:grpSpPr>
            <a:xfrm>
              <a:off x="6202861" y="2901387"/>
              <a:ext cx="1457401" cy="2150521"/>
              <a:chOff x="6257388" y="2486585"/>
              <a:chExt cx="1600203" cy="2361238"/>
            </a:xfrm>
            <a:solidFill>
              <a:schemeClr val="accent6"/>
            </a:solidFill>
          </p:grpSpPr>
          <p:sp>
            <p:nvSpPr>
              <p:cNvPr id="35" name="Flowchart: Sequential Access Storage 125"/>
              <p:cNvSpPr/>
              <p:nvPr/>
            </p:nvSpPr>
            <p:spPr>
              <a:xfrm rot="5400000">
                <a:off x="6257391" y="2486585"/>
                <a:ext cx="1600200" cy="1600200"/>
              </a:xfrm>
              <a:prstGeom prst="flowChartMagneticTape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Rectangle 126"/>
              <p:cNvSpPr/>
              <p:nvPr/>
            </p:nvSpPr>
            <p:spPr>
              <a:xfrm>
                <a:off x="6257388" y="3917950"/>
                <a:ext cx="233899" cy="929873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8" name="Rectangle 98"/>
            <p:cNvSpPr/>
            <p:nvPr/>
          </p:nvSpPr>
          <p:spPr>
            <a:xfrm>
              <a:off x="5509351" y="4205016"/>
              <a:ext cx="197282" cy="846891"/>
            </a:xfrm>
            <a:prstGeom prst="rect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9" name="Group 99"/>
            <p:cNvGrpSpPr/>
            <p:nvPr/>
          </p:nvGrpSpPr>
          <p:grpSpPr>
            <a:xfrm>
              <a:off x="4479625" y="1219553"/>
              <a:ext cx="1488594" cy="3832354"/>
              <a:chOff x="4365302" y="639958"/>
              <a:chExt cx="1634453" cy="4207865"/>
            </a:xfrm>
            <a:solidFill>
              <a:schemeClr val="accent2"/>
            </a:solidFill>
          </p:grpSpPr>
          <p:sp>
            <p:nvSpPr>
              <p:cNvPr id="33" name="Flowchart: Sequential Access Storage 123"/>
              <p:cNvSpPr/>
              <p:nvPr/>
            </p:nvSpPr>
            <p:spPr>
              <a:xfrm rot="16200000" flipH="1">
                <a:off x="4365302" y="639958"/>
                <a:ext cx="1634452" cy="1634452"/>
              </a:xfrm>
              <a:prstGeom prst="flowChartMagneticTape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Rectangle 124"/>
              <p:cNvSpPr/>
              <p:nvPr/>
            </p:nvSpPr>
            <p:spPr>
              <a:xfrm>
                <a:off x="5758945" y="2205570"/>
                <a:ext cx="240810" cy="2642253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0" name="Group 100"/>
            <p:cNvGrpSpPr/>
            <p:nvPr/>
          </p:nvGrpSpPr>
          <p:grpSpPr>
            <a:xfrm>
              <a:off x="4729460" y="4589827"/>
              <a:ext cx="2652830" cy="1517905"/>
              <a:chOff x="4639617" y="4340466"/>
              <a:chExt cx="2912766" cy="1666636"/>
            </a:xfrm>
          </p:grpSpPr>
          <p:grpSp>
            <p:nvGrpSpPr>
              <p:cNvPr id="27" name="Group 117"/>
              <p:cNvGrpSpPr/>
              <p:nvPr/>
            </p:nvGrpSpPr>
            <p:grpSpPr>
              <a:xfrm>
                <a:off x="5134509" y="4340466"/>
                <a:ext cx="1922982" cy="1666636"/>
                <a:chOff x="5134509" y="4340466"/>
                <a:chExt cx="1922982" cy="1666636"/>
              </a:xfrm>
            </p:grpSpPr>
            <p:sp>
              <p:nvSpPr>
                <p:cNvPr id="31" name="Parallelogram 121"/>
                <p:cNvSpPr/>
                <p:nvPr/>
              </p:nvSpPr>
              <p:spPr>
                <a:xfrm rot="5400000">
                  <a:off x="4781937" y="4693038"/>
                  <a:ext cx="1666636" cy="961491"/>
                </a:xfrm>
                <a:prstGeom prst="parallelogram">
                  <a:avLst>
                    <a:gd name="adj" fmla="val 52151"/>
                  </a:avLst>
                </a:prstGeom>
                <a:solidFill>
                  <a:schemeClr val="bg1">
                    <a:lumMod val="8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2" name="Parallelogram 122"/>
                <p:cNvSpPr/>
                <p:nvPr/>
              </p:nvSpPr>
              <p:spPr>
                <a:xfrm rot="16200000" flipV="1">
                  <a:off x="5743429" y="4693037"/>
                  <a:ext cx="1666634" cy="961491"/>
                </a:xfrm>
                <a:prstGeom prst="parallelogram">
                  <a:avLst>
                    <a:gd name="adj" fmla="val 52151"/>
                  </a:avLst>
                </a:prstGeom>
                <a:solidFill>
                  <a:schemeClr val="bg1">
                    <a:lumMod val="7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grpSp>
            <p:nvGrpSpPr>
              <p:cNvPr id="28" name="Group 118"/>
              <p:cNvGrpSpPr/>
              <p:nvPr/>
            </p:nvGrpSpPr>
            <p:grpSpPr>
              <a:xfrm>
                <a:off x="4639617" y="4485590"/>
                <a:ext cx="2912766" cy="561648"/>
                <a:chOff x="4639617" y="4485590"/>
                <a:chExt cx="2912766" cy="561648"/>
              </a:xfrm>
            </p:grpSpPr>
            <p:sp>
              <p:nvSpPr>
                <p:cNvPr id="29" name="Parallelogram 119"/>
                <p:cNvSpPr/>
                <p:nvPr/>
              </p:nvSpPr>
              <p:spPr>
                <a:xfrm rot="19948758" flipV="1">
                  <a:off x="6145962" y="4485590"/>
                  <a:ext cx="1406421" cy="560665"/>
                </a:xfrm>
                <a:prstGeom prst="parallelogram">
                  <a:avLst>
                    <a:gd name="adj" fmla="val 58014"/>
                  </a:avLst>
                </a:prstGeom>
                <a:solidFill>
                  <a:schemeClr val="bg1">
                    <a:lumMod val="9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0" name="Parallelogram 120"/>
                <p:cNvSpPr/>
                <p:nvPr/>
              </p:nvSpPr>
              <p:spPr>
                <a:xfrm rot="1651242">
                  <a:off x="4639617" y="4486573"/>
                  <a:ext cx="1406421" cy="560665"/>
                </a:xfrm>
                <a:prstGeom prst="parallelogram">
                  <a:avLst>
                    <a:gd name="adj" fmla="val 58014"/>
                  </a:avLst>
                </a:prstGeom>
                <a:solidFill>
                  <a:schemeClr val="bg1">
                    <a:lumMod val="9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</p:grpSp>
        <p:sp>
          <p:nvSpPr>
            <p:cNvPr id="11" name="Freeform: Shape 101"/>
            <p:cNvSpPr/>
            <p:nvPr/>
          </p:nvSpPr>
          <p:spPr bwMode="auto">
            <a:xfrm>
              <a:off x="6677805" y="3354637"/>
              <a:ext cx="495349" cy="480072"/>
            </a:xfrm>
            <a:custGeom>
              <a:avLst/>
              <a:gdLst>
                <a:gd name="connsiteX0" fmla="*/ 192767 w 330879"/>
                <a:gd name="connsiteY0" fmla="*/ 238125 h 320675"/>
                <a:gd name="connsiteX1" fmla="*/ 232455 w 330879"/>
                <a:gd name="connsiteY1" fmla="*/ 279400 h 320675"/>
                <a:gd name="connsiteX2" fmla="*/ 192767 w 330879"/>
                <a:gd name="connsiteY2" fmla="*/ 320675 h 320675"/>
                <a:gd name="connsiteX3" fmla="*/ 153079 w 330879"/>
                <a:gd name="connsiteY3" fmla="*/ 279400 h 320675"/>
                <a:gd name="connsiteX4" fmla="*/ 192767 w 330879"/>
                <a:gd name="connsiteY4" fmla="*/ 238125 h 320675"/>
                <a:gd name="connsiteX5" fmla="*/ 85611 w 330879"/>
                <a:gd name="connsiteY5" fmla="*/ 238125 h 320675"/>
                <a:gd name="connsiteX6" fmla="*/ 126093 w 330879"/>
                <a:gd name="connsiteY6" fmla="*/ 279400 h 320675"/>
                <a:gd name="connsiteX7" fmla="*/ 85611 w 330879"/>
                <a:gd name="connsiteY7" fmla="*/ 320675 h 320675"/>
                <a:gd name="connsiteX8" fmla="*/ 45129 w 330879"/>
                <a:gd name="connsiteY8" fmla="*/ 279400 h 320675"/>
                <a:gd name="connsiteX9" fmla="*/ 85611 w 330879"/>
                <a:gd name="connsiteY9" fmla="*/ 238125 h 320675"/>
                <a:gd name="connsiteX10" fmla="*/ 133235 w 330879"/>
                <a:gd name="connsiteY10" fmla="*/ 26988 h 320675"/>
                <a:gd name="connsiteX11" fmla="*/ 147579 w 330879"/>
                <a:gd name="connsiteY11" fmla="*/ 41332 h 320675"/>
                <a:gd name="connsiteX12" fmla="*/ 147579 w 330879"/>
                <a:gd name="connsiteY12" fmla="*/ 113053 h 320675"/>
                <a:gd name="connsiteX13" fmla="*/ 160620 w 330879"/>
                <a:gd name="connsiteY13" fmla="*/ 90885 h 320675"/>
                <a:gd name="connsiteX14" fmla="*/ 180180 w 330879"/>
                <a:gd name="connsiteY14" fmla="*/ 86973 h 320675"/>
                <a:gd name="connsiteX15" fmla="*/ 184092 w 330879"/>
                <a:gd name="connsiteY15" fmla="*/ 106533 h 320675"/>
                <a:gd name="connsiteX16" fmla="*/ 144971 w 330879"/>
                <a:gd name="connsiteY16" fmla="*/ 167822 h 320675"/>
                <a:gd name="connsiteX17" fmla="*/ 133235 w 330879"/>
                <a:gd name="connsiteY17" fmla="*/ 173038 h 320675"/>
                <a:gd name="connsiteX18" fmla="*/ 121499 w 330879"/>
                <a:gd name="connsiteY18" fmla="*/ 167822 h 320675"/>
                <a:gd name="connsiteX19" fmla="*/ 82378 w 330879"/>
                <a:gd name="connsiteY19" fmla="*/ 106533 h 320675"/>
                <a:gd name="connsiteX20" fmla="*/ 86290 w 330879"/>
                <a:gd name="connsiteY20" fmla="*/ 86973 h 320675"/>
                <a:gd name="connsiteX21" fmla="*/ 105851 w 330879"/>
                <a:gd name="connsiteY21" fmla="*/ 90885 h 320675"/>
                <a:gd name="connsiteX22" fmla="*/ 118891 w 330879"/>
                <a:gd name="connsiteY22" fmla="*/ 113053 h 320675"/>
                <a:gd name="connsiteX23" fmla="*/ 118891 w 330879"/>
                <a:gd name="connsiteY23" fmla="*/ 41332 h 320675"/>
                <a:gd name="connsiteX24" fmla="*/ 133235 w 330879"/>
                <a:gd name="connsiteY24" fmla="*/ 26988 h 320675"/>
                <a:gd name="connsiteX25" fmla="*/ 254412 w 330879"/>
                <a:gd name="connsiteY25" fmla="*/ 0 h 320675"/>
                <a:gd name="connsiteX26" fmla="*/ 317919 w 330879"/>
                <a:gd name="connsiteY26" fmla="*/ 0 h 320675"/>
                <a:gd name="connsiteX27" fmla="*/ 330879 w 330879"/>
                <a:gd name="connsiteY27" fmla="*/ 12928 h 320675"/>
                <a:gd name="connsiteX28" fmla="*/ 317919 w 330879"/>
                <a:gd name="connsiteY28" fmla="*/ 27149 h 320675"/>
                <a:gd name="connsiteX29" fmla="*/ 266077 w 330879"/>
                <a:gd name="connsiteY29" fmla="*/ 27149 h 320675"/>
                <a:gd name="connsiteX30" fmla="*/ 234972 w 330879"/>
                <a:gd name="connsiteY30" fmla="*/ 204265 h 320675"/>
                <a:gd name="connsiteX31" fmla="*/ 220715 w 330879"/>
                <a:gd name="connsiteY31" fmla="*/ 215900 h 320675"/>
                <a:gd name="connsiteX32" fmla="*/ 48341 w 330879"/>
                <a:gd name="connsiteY32" fmla="*/ 215900 h 320675"/>
                <a:gd name="connsiteX33" fmla="*/ 34084 w 330879"/>
                <a:gd name="connsiteY33" fmla="*/ 205558 h 320675"/>
                <a:gd name="connsiteX34" fmla="*/ 387 w 330879"/>
                <a:gd name="connsiteY34" fmla="*/ 77569 h 320675"/>
                <a:gd name="connsiteX35" fmla="*/ 14644 w 330879"/>
                <a:gd name="connsiteY35" fmla="*/ 59470 h 320675"/>
                <a:gd name="connsiteX36" fmla="*/ 79446 w 330879"/>
                <a:gd name="connsiteY36" fmla="*/ 59470 h 320675"/>
                <a:gd name="connsiteX37" fmla="*/ 70374 w 330879"/>
                <a:gd name="connsiteY37" fmla="*/ 64641 h 320675"/>
                <a:gd name="connsiteX38" fmla="*/ 58709 w 330879"/>
                <a:gd name="connsiteY38" fmla="*/ 121525 h 320675"/>
                <a:gd name="connsiteX39" fmla="*/ 97591 w 330879"/>
                <a:gd name="connsiteY39" fmla="*/ 180994 h 320675"/>
                <a:gd name="connsiteX40" fmla="*/ 132584 w 330879"/>
                <a:gd name="connsiteY40" fmla="*/ 200386 h 320675"/>
                <a:gd name="connsiteX41" fmla="*/ 167577 w 330879"/>
                <a:gd name="connsiteY41" fmla="*/ 180994 h 320675"/>
                <a:gd name="connsiteX42" fmla="*/ 206459 w 330879"/>
                <a:gd name="connsiteY42" fmla="*/ 121525 h 320675"/>
                <a:gd name="connsiteX43" fmla="*/ 194794 w 330879"/>
                <a:gd name="connsiteY43" fmla="*/ 64641 h 320675"/>
                <a:gd name="connsiteX44" fmla="*/ 185722 w 330879"/>
                <a:gd name="connsiteY44" fmla="*/ 59470 h 320675"/>
                <a:gd name="connsiteX45" fmla="*/ 231083 w 330879"/>
                <a:gd name="connsiteY45" fmla="*/ 59470 h 320675"/>
                <a:gd name="connsiteX46" fmla="*/ 240156 w 330879"/>
                <a:gd name="connsiteY46" fmla="*/ 11635 h 320675"/>
                <a:gd name="connsiteX47" fmla="*/ 254412 w 330879"/>
                <a:gd name="connsiteY47" fmla="*/ 0 h 320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30879" h="320675">
                  <a:moveTo>
                    <a:pt x="192767" y="238125"/>
                  </a:moveTo>
                  <a:cubicBezTo>
                    <a:pt x="214686" y="238125"/>
                    <a:pt x="232455" y="256604"/>
                    <a:pt x="232455" y="279400"/>
                  </a:cubicBezTo>
                  <a:cubicBezTo>
                    <a:pt x="232455" y="302196"/>
                    <a:pt x="214686" y="320675"/>
                    <a:pt x="192767" y="320675"/>
                  </a:cubicBezTo>
                  <a:cubicBezTo>
                    <a:pt x="170848" y="320675"/>
                    <a:pt x="153079" y="302196"/>
                    <a:pt x="153079" y="279400"/>
                  </a:cubicBezTo>
                  <a:cubicBezTo>
                    <a:pt x="153079" y="256604"/>
                    <a:pt x="170848" y="238125"/>
                    <a:pt x="192767" y="238125"/>
                  </a:cubicBezTo>
                  <a:close/>
                  <a:moveTo>
                    <a:pt x="85611" y="238125"/>
                  </a:moveTo>
                  <a:cubicBezTo>
                    <a:pt x="107969" y="238125"/>
                    <a:pt x="126093" y="256604"/>
                    <a:pt x="126093" y="279400"/>
                  </a:cubicBezTo>
                  <a:cubicBezTo>
                    <a:pt x="126093" y="302196"/>
                    <a:pt x="107969" y="320675"/>
                    <a:pt x="85611" y="320675"/>
                  </a:cubicBezTo>
                  <a:cubicBezTo>
                    <a:pt x="63253" y="320675"/>
                    <a:pt x="45129" y="302196"/>
                    <a:pt x="45129" y="279400"/>
                  </a:cubicBezTo>
                  <a:cubicBezTo>
                    <a:pt x="45129" y="256604"/>
                    <a:pt x="63253" y="238125"/>
                    <a:pt x="85611" y="238125"/>
                  </a:cubicBezTo>
                  <a:close/>
                  <a:moveTo>
                    <a:pt x="133235" y="26988"/>
                  </a:moveTo>
                  <a:cubicBezTo>
                    <a:pt x="141059" y="26988"/>
                    <a:pt x="147579" y="33508"/>
                    <a:pt x="147579" y="41332"/>
                  </a:cubicBezTo>
                  <a:cubicBezTo>
                    <a:pt x="147579" y="41332"/>
                    <a:pt x="147579" y="41332"/>
                    <a:pt x="147579" y="113053"/>
                  </a:cubicBezTo>
                  <a:cubicBezTo>
                    <a:pt x="147579" y="113053"/>
                    <a:pt x="147579" y="113053"/>
                    <a:pt x="160620" y="90885"/>
                  </a:cubicBezTo>
                  <a:cubicBezTo>
                    <a:pt x="165836" y="85669"/>
                    <a:pt x="173660" y="83061"/>
                    <a:pt x="180180" y="86973"/>
                  </a:cubicBezTo>
                  <a:cubicBezTo>
                    <a:pt x="186700" y="92189"/>
                    <a:pt x="188004" y="100013"/>
                    <a:pt x="184092" y="106533"/>
                  </a:cubicBezTo>
                  <a:cubicBezTo>
                    <a:pt x="184092" y="106533"/>
                    <a:pt x="184092" y="106533"/>
                    <a:pt x="144971" y="167822"/>
                  </a:cubicBezTo>
                  <a:cubicBezTo>
                    <a:pt x="142363" y="171734"/>
                    <a:pt x="138451" y="173038"/>
                    <a:pt x="133235" y="173038"/>
                  </a:cubicBezTo>
                  <a:cubicBezTo>
                    <a:pt x="128019" y="173038"/>
                    <a:pt x="124107" y="171734"/>
                    <a:pt x="121499" y="167822"/>
                  </a:cubicBezTo>
                  <a:lnTo>
                    <a:pt x="82378" y="106533"/>
                  </a:lnTo>
                  <a:cubicBezTo>
                    <a:pt x="78466" y="100013"/>
                    <a:pt x="79770" y="92189"/>
                    <a:pt x="86290" y="86973"/>
                  </a:cubicBezTo>
                  <a:cubicBezTo>
                    <a:pt x="92810" y="83061"/>
                    <a:pt x="100634" y="85669"/>
                    <a:pt x="105851" y="90885"/>
                  </a:cubicBezTo>
                  <a:cubicBezTo>
                    <a:pt x="105851" y="90885"/>
                    <a:pt x="105851" y="90885"/>
                    <a:pt x="118891" y="113053"/>
                  </a:cubicBezTo>
                  <a:cubicBezTo>
                    <a:pt x="118891" y="113053"/>
                    <a:pt x="118891" y="113053"/>
                    <a:pt x="118891" y="41332"/>
                  </a:cubicBezTo>
                  <a:cubicBezTo>
                    <a:pt x="118891" y="33508"/>
                    <a:pt x="125411" y="26988"/>
                    <a:pt x="133235" y="26988"/>
                  </a:cubicBezTo>
                  <a:close/>
                  <a:moveTo>
                    <a:pt x="254412" y="0"/>
                  </a:moveTo>
                  <a:cubicBezTo>
                    <a:pt x="254412" y="0"/>
                    <a:pt x="254412" y="0"/>
                    <a:pt x="317919" y="0"/>
                  </a:cubicBezTo>
                  <a:cubicBezTo>
                    <a:pt x="325695" y="0"/>
                    <a:pt x="330879" y="5171"/>
                    <a:pt x="330879" y="12928"/>
                  </a:cubicBezTo>
                  <a:cubicBezTo>
                    <a:pt x="330879" y="20685"/>
                    <a:pt x="325695" y="27149"/>
                    <a:pt x="317919" y="27149"/>
                  </a:cubicBezTo>
                  <a:cubicBezTo>
                    <a:pt x="317919" y="27149"/>
                    <a:pt x="317919" y="27149"/>
                    <a:pt x="266077" y="27149"/>
                  </a:cubicBezTo>
                  <a:cubicBezTo>
                    <a:pt x="266077" y="27149"/>
                    <a:pt x="266077" y="27149"/>
                    <a:pt x="234972" y="204265"/>
                  </a:cubicBezTo>
                  <a:cubicBezTo>
                    <a:pt x="233675" y="210729"/>
                    <a:pt x="227195" y="215900"/>
                    <a:pt x="220715" y="215900"/>
                  </a:cubicBezTo>
                  <a:cubicBezTo>
                    <a:pt x="220715" y="215900"/>
                    <a:pt x="220715" y="215900"/>
                    <a:pt x="48341" y="215900"/>
                  </a:cubicBezTo>
                  <a:cubicBezTo>
                    <a:pt x="41861" y="215900"/>
                    <a:pt x="35380" y="210729"/>
                    <a:pt x="34084" y="205558"/>
                  </a:cubicBezTo>
                  <a:cubicBezTo>
                    <a:pt x="34084" y="205558"/>
                    <a:pt x="34084" y="205558"/>
                    <a:pt x="387" y="77569"/>
                  </a:cubicBezTo>
                  <a:cubicBezTo>
                    <a:pt x="-909" y="73690"/>
                    <a:pt x="387" y="60762"/>
                    <a:pt x="14644" y="59470"/>
                  </a:cubicBezTo>
                  <a:cubicBezTo>
                    <a:pt x="14644" y="59470"/>
                    <a:pt x="14644" y="59470"/>
                    <a:pt x="79446" y="59470"/>
                  </a:cubicBezTo>
                  <a:cubicBezTo>
                    <a:pt x="75558" y="60762"/>
                    <a:pt x="72966" y="62055"/>
                    <a:pt x="70374" y="64641"/>
                  </a:cubicBezTo>
                  <a:cubicBezTo>
                    <a:pt x="52229" y="76276"/>
                    <a:pt x="45749" y="102132"/>
                    <a:pt x="58709" y="121525"/>
                  </a:cubicBezTo>
                  <a:cubicBezTo>
                    <a:pt x="58709" y="121525"/>
                    <a:pt x="58709" y="121525"/>
                    <a:pt x="97591" y="180994"/>
                  </a:cubicBezTo>
                  <a:cubicBezTo>
                    <a:pt x="105367" y="192629"/>
                    <a:pt x="118327" y="200386"/>
                    <a:pt x="132584" y="200386"/>
                  </a:cubicBezTo>
                  <a:cubicBezTo>
                    <a:pt x="146840" y="200386"/>
                    <a:pt x="159801" y="192629"/>
                    <a:pt x="167577" y="180994"/>
                  </a:cubicBezTo>
                  <a:cubicBezTo>
                    <a:pt x="167577" y="180994"/>
                    <a:pt x="167577" y="180994"/>
                    <a:pt x="206459" y="121525"/>
                  </a:cubicBezTo>
                  <a:cubicBezTo>
                    <a:pt x="212939" y="109889"/>
                    <a:pt x="220715" y="82740"/>
                    <a:pt x="194794" y="64641"/>
                  </a:cubicBezTo>
                  <a:cubicBezTo>
                    <a:pt x="192202" y="62055"/>
                    <a:pt x="189610" y="60762"/>
                    <a:pt x="185722" y="59470"/>
                  </a:cubicBezTo>
                  <a:cubicBezTo>
                    <a:pt x="185722" y="59470"/>
                    <a:pt x="185722" y="59470"/>
                    <a:pt x="231083" y="59470"/>
                  </a:cubicBezTo>
                  <a:cubicBezTo>
                    <a:pt x="231083" y="59470"/>
                    <a:pt x="231083" y="59470"/>
                    <a:pt x="240156" y="11635"/>
                  </a:cubicBezTo>
                  <a:cubicBezTo>
                    <a:pt x="241452" y="3878"/>
                    <a:pt x="246636" y="0"/>
                    <a:pt x="25441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Freeform: Shape 102"/>
            <p:cNvSpPr/>
            <p:nvPr/>
          </p:nvSpPr>
          <p:spPr bwMode="auto">
            <a:xfrm>
              <a:off x="4727535" y="3445748"/>
              <a:ext cx="621067" cy="601914"/>
            </a:xfrm>
            <a:custGeom>
              <a:avLst/>
              <a:gdLst>
                <a:gd name="connsiteX0" fmla="*/ 192767 w 330879"/>
                <a:gd name="connsiteY0" fmla="*/ 238125 h 320675"/>
                <a:gd name="connsiteX1" fmla="*/ 232455 w 330879"/>
                <a:gd name="connsiteY1" fmla="*/ 279400 h 320675"/>
                <a:gd name="connsiteX2" fmla="*/ 192767 w 330879"/>
                <a:gd name="connsiteY2" fmla="*/ 320675 h 320675"/>
                <a:gd name="connsiteX3" fmla="*/ 153079 w 330879"/>
                <a:gd name="connsiteY3" fmla="*/ 279400 h 320675"/>
                <a:gd name="connsiteX4" fmla="*/ 192767 w 330879"/>
                <a:gd name="connsiteY4" fmla="*/ 238125 h 320675"/>
                <a:gd name="connsiteX5" fmla="*/ 85611 w 330879"/>
                <a:gd name="connsiteY5" fmla="*/ 238125 h 320675"/>
                <a:gd name="connsiteX6" fmla="*/ 126093 w 330879"/>
                <a:gd name="connsiteY6" fmla="*/ 279400 h 320675"/>
                <a:gd name="connsiteX7" fmla="*/ 85611 w 330879"/>
                <a:gd name="connsiteY7" fmla="*/ 320675 h 320675"/>
                <a:gd name="connsiteX8" fmla="*/ 45129 w 330879"/>
                <a:gd name="connsiteY8" fmla="*/ 279400 h 320675"/>
                <a:gd name="connsiteX9" fmla="*/ 85611 w 330879"/>
                <a:gd name="connsiteY9" fmla="*/ 238125 h 320675"/>
                <a:gd name="connsiteX10" fmla="*/ 133235 w 330879"/>
                <a:gd name="connsiteY10" fmla="*/ 26988 h 320675"/>
                <a:gd name="connsiteX11" fmla="*/ 147579 w 330879"/>
                <a:gd name="connsiteY11" fmla="*/ 41332 h 320675"/>
                <a:gd name="connsiteX12" fmla="*/ 147579 w 330879"/>
                <a:gd name="connsiteY12" fmla="*/ 113053 h 320675"/>
                <a:gd name="connsiteX13" fmla="*/ 160620 w 330879"/>
                <a:gd name="connsiteY13" fmla="*/ 90885 h 320675"/>
                <a:gd name="connsiteX14" fmla="*/ 180180 w 330879"/>
                <a:gd name="connsiteY14" fmla="*/ 86973 h 320675"/>
                <a:gd name="connsiteX15" fmla="*/ 184092 w 330879"/>
                <a:gd name="connsiteY15" fmla="*/ 106533 h 320675"/>
                <a:gd name="connsiteX16" fmla="*/ 144971 w 330879"/>
                <a:gd name="connsiteY16" fmla="*/ 167822 h 320675"/>
                <a:gd name="connsiteX17" fmla="*/ 133235 w 330879"/>
                <a:gd name="connsiteY17" fmla="*/ 173038 h 320675"/>
                <a:gd name="connsiteX18" fmla="*/ 121499 w 330879"/>
                <a:gd name="connsiteY18" fmla="*/ 167822 h 320675"/>
                <a:gd name="connsiteX19" fmla="*/ 82378 w 330879"/>
                <a:gd name="connsiteY19" fmla="*/ 106533 h 320675"/>
                <a:gd name="connsiteX20" fmla="*/ 86290 w 330879"/>
                <a:gd name="connsiteY20" fmla="*/ 86973 h 320675"/>
                <a:gd name="connsiteX21" fmla="*/ 105851 w 330879"/>
                <a:gd name="connsiteY21" fmla="*/ 90885 h 320675"/>
                <a:gd name="connsiteX22" fmla="*/ 118891 w 330879"/>
                <a:gd name="connsiteY22" fmla="*/ 113053 h 320675"/>
                <a:gd name="connsiteX23" fmla="*/ 118891 w 330879"/>
                <a:gd name="connsiteY23" fmla="*/ 41332 h 320675"/>
                <a:gd name="connsiteX24" fmla="*/ 133235 w 330879"/>
                <a:gd name="connsiteY24" fmla="*/ 26988 h 320675"/>
                <a:gd name="connsiteX25" fmla="*/ 254412 w 330879"/>
                <a:gd name="connsiteY25" fmla="*/ 0 h 320675"/>
                <a:gd name="connsiteX26" fmla="*/ 317919 w 330879"/>
                <a:gd name="connsiteY26" fmla="*/ 0 h 320675"/>
                <a:gd name="connsiteX27" fmla="*/ 330879 w 330879"/>
                <a:gd name="connsiteY27" fmla="*/ 12928 h 320675"/>
                <a:gd name="connsiteX28" fmla="*/ 317919 w 330879"/>
                <a:gd name="connsiteY28" fmla="*/ 27149 h 320675"/>
                <a:gd name="connsiteX29" fmla="*/ 266077 w 330879"/>
                <a:gd name="connsiteY29" fmla="*/ 27149 h 320675"/>
                <a:gd name="connsiteX30" fmla="*/ 234972 w 330879"/>
                <a:gd name="connsiteY30" fmla="*/ 204265 h 320675"/>
                <a:gd name="connsiteX31" fmla="*/ 220715 w 330879"/>
                <a:gd name="connsiteY31" fmla="*/ 215900 h 320675"/>
                <a:gd name="connsiteX32" fmla="*/ 48341 w 330879"/>
                <a:gd name="connsiteY32" fmla="*/ 215900 h 320675"/>
                <a:gd name="connsiteX33" fmla="*/ 34084 w 330879"/>
                <a:gd name="connsiteY33" fmla="*/ 205558 h 320675"/>
                <a:gd name="connsiteX34" fmla="*/ 387 w 330879"/>
                <a:gd name="connsiteY34" fmla="*/ 77569 h 320675"/>
                <a:gd name="connsiteX35" fmla="*/ 14644 w 330879"/>
                <a:gd name="connsiteY35" fmla="*/ 59470 h 320675"/>
                <a:gd name="connsiteX36" fmla="*/ 79446 w 330879"/>
                <a:gd name="connsiteY36" fmla="*/ 59470 h 320675"/>
                <a:gd name="connsiteX37" fmla="*/ 70374 w 330879"/>
                <a:gd name="connsiteY37" fmla="*/ 64641 h 320675"/>
                <a:gd name="connsiteX38" fmla="*/ 58709 w 330879"/>
                <a:gd name="connsiteY38" fmla="*/ 121525 h 320675"/>
                <a:gd name="connsiteX39" fmla="*/ 97591 w 330879"/>
                <a:gd name="connsiteY39" fmla="*/ 180994 h 320675"/>
                <a:gd name="connsiteX40" fmla="*/ 132584 w 330879"/>
                <a:gd name="connsiteY40" fmla="*/ 200386 h 320675"/>
                <a:gd name="connsiteX41" fmla="*/ 167577 w 330879"/>
                <a:gd name="connsiteY41" fmla="*/ 180994 h 320675"/>
                <a:gd name="connsiteX42" fmla="*/ 206459 w 330879"/>
                <a:gd name="connsiteY42" fmla="*/ 121525 h 320675"/>
                <a:gd name="connsiteX43" fmla="*/ 194794 w 330879"/>
                <a:gd name="connsiteY43" fmla="*/ 64641 h 320675"/>
                <a:gd name="connsiteX44" fmla="*/ 185722 w 330879"/>
                <a:gd name="connsiteY44" fmla="*/ 59470 h 320675"/>
                <a:gd name="connsiteX45" fmla="*/ 231083 w 330879"/>
                <a:gd name="connsiteY45" fmla="*/ 59470 h 320675"/>
                <a:gd name="connsiteX46" fmla="*/ 240156 w 330879"/>
                <a:gd name="connsiteY46" fmla="*/ 11635 h 320675"/>
                <a:gd name="connsiteX47" fmla="*/ 254412 w 330879"/>
                <a:gd name="connsiteY47" fmla="*/ 0 h 320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30879" h="320675">
                  <a:moveTo>
                    <a:pt x="192767" y="238125"/>
                  </a:moveTo>
                  <a:cubicBezTo>
                    <a:pt x="214686" y="238125"/>
                    <a:pt x="232455" y="256604"/>
                    <a:pt x="232455" y="279400"/>
                  </a:cubicBezTo>
                  <a:cubicBezTo>
                    <a:pt x="232455" y="302196"/>
                    <a:pt x="214686" y="320675"/>
                    <a:pt x="192767" y="320675"/>
                  </a:cubicBezTo>
                  <a:cubicBezTo>
                    <a:pt x="170848" y="320675"/>
                    <a:pt x="153079" y="302196"/>
                    <a:pt x="153079" y="279400"/>
                  </a:cubicBezTo>
                  <a:cubicBezTo>
                    <a:pt x="153079" y="256604"/>
                    <a:pt x="170848" y="238125"/>
                    <a:pt x="192767" y="238125"/>
                  </a:cubicBezTo>
                  <a:close/>
                  <a:moveTo>
                    <a:pt x="85611" y="238125"/>
                  </a:moveTo>
                  <a:cubicBezTo>
                    <a:pt x="107969" y="238125"/>
                    <a:pt x="126093" y="256604"/>
                    <a:pt x="126093" y="279400"/>
                  </a:cubicBezTo>
                  <a:cubicBezTo>
                    <a:pt x="126093" y="302196"/>
                    <a:pt x="107969" y="320675"/>
                    <a:pt x="85611" y="320675"/>
                  </a:cubicBezTo>
                  <a:cubicBezTo>
                    <a:pt x="63253" y="320675"/>
                    <a:pt x="45129" y="302196"/>
                    <a:pt x="45129" y="279400"/>
                  </a:cubicBezTo>
                  <a:cubicBezTo>
                    <a:pt x="45129" y="256604"/>
                    <a:pt x="63253" y="238125"/>
                    <a:pt x="85611" y="238125"/>
                  </a:cubicBezTo>
                  <a:close/>
                  <a:moveTo>
                    <a:pt x="133235" y="26988"/>
                  </a:moveTo>
                  <a:cubicBezTo>
                    <a:pt x="141059" y="26988"/>
                    <a:pt x="147579" y="33508"/>
                    <a:pt x="147579" y="41332"/>
                  </a:cubicBezTo>
                  <a:cubicBezTo>
                    <a:pt x="147579" y="41332"/>
                    <a:pt x="147579" y="41332"/>
                    <a:pt x="147579" y="113053"/>
                  </a:cubicBezTo>
                  <a:cubicBezTo>
                    <a:pt x="147579" y="113053"/>
                    <a:pt x="147579" y="113053"/>
                    <a:pt x="160620" y="90885"/>
                  </a:cubicBezTo>
                  <a:cubicBezTo>
                    <a:pt x="165836" y="85669"/>
                    <a:pt x="173660" y="83061"/>
                    <a:pt x="180180" y="86973"/>
                  </a:cubicBezTo>
                  <a:cubicBezTo>
                    <a:pt x="186700" y="92189"/>
                    <a:pt x="188004" y="100013"/>
                    <a:pt x="184092" y="106533"/>
                  </a:cubicBezTo>
                  <a:cubicBezTo>
                    <a:pt x="184092" y="106533"/>
                    <a:pt x="184092" y="106533"/>
                    <a:pt x="144971" y="167822"/>
                  </a:cubicBezTo>
                  <a:cubicBezTo>
                    <a:pt x="142363" y="171734"/>
                    <a:pt x="138451" y="173038"/>
                    <a:pt x="133235" y="173038"/>
                  </a:cubicBezTo>
                  <a:cubicBezTo>
                    <a:pt x="128019" y="173038"/>
                    <a:pt x="124107" y="171734"/>
                    <a:pt x="121499" y="167822"/>
                  </a:cubicBezTo>
                  <a:lnTo>
                    <a:pt x="82378" y="106533"/>
                  </a:lnTo>
                  <a:cubicBezTo>
                    <a:pt x="78466" y="100013"/>
                    <a:pt x="79770" y="92189"/>
                    <a:pt x="86290" y="86973"/>
                  </a:cubicBezTo>
                  <a:cubicBezTo>
                    <a:pt x="92810" y="83061"/>
                    <a:pt x="100634" y="85669"/>
                    <a:pt x="105851" y="90885"/>
                  </a:cubicBezTo>
                  <a:cubicBezTo>
                    <a:pt x="105851" y="90885"/>
                    <a:pt x="105851" y="90885"/>
                    <a:pt x="118891" y="113053"/>
                  </a:cubicBezTo>
                  <a:cubicBezTo>
                    <a:pt x="118891" y="113053"/>
                    <a:pt x="118891" y="113053"/>
                    <a:pt x="118891" y="41332"/>
                  </a:cubicBezTo>
                  <a:cubicBezTo>
                    <a:pt x="118891" y="33508"/>
                    <a:pt x="125411" y="26988"/>
                    <a:pt x="133235" y="26988"/>
                  </a:cubicBezTo>
                  <a:close/>
                  <a:moveTo>
                    <a:pt x="254412" y="0"/>
                  </a:moveTo>
                  <a:cubicBezTo>
                    <a:pt x="254412" y="0"/>
                    <a:pt x="254412" y="0"/>
                    <a:pt x="317919" y="0"/>
                  </a:cubicBezTo>
                  <a:cubicBezTo>
                    <a:pt x="325695" y="0"/>
                    <a:pt x="330879" y="5171"/>
                    <a:pt x="330879" y="12928"/>
                  </a:cubicBezTo>
                  <a:cubicBezTo>
                    <a:pt x="330879" y="20685"/>
                    <a:pt x="325695" y="27149"/>
                    <a:pt x="317919" y="27149"/>
                  </a:cubicBezTo>
                  <a:cubicBezTo>
                    <a:pt x="317919" y="27149"/>
                    <a:pt x="317919" y="27149"/>
                    <a:pt x="266077" y="27149"/>
                  </a:cubicBezTo>
                  <a:cubicBezTo>
                    <a:pt x="266077" y="27149"/>
                    <a:pt x="266077" y="27149"/>
                    <a:pt x="234972" y="204265"/>
                  </a:cubicBezTo>
                  <a:cubicBezTo>
                    <a:pt x="233675" y="210729"/>
                    <a:pt x="227195" y="215900"/>
                    <a:pt x="220715" y="215900"/>
                  </a:cubicBezTo>
                  <a:cubicBezTo>
                    <a:pt x="220715" y="215900"/>
                    <a:pt x="220715" y="215900"/>
                    <a:pt x="48341" y="215900"/>
                  </a:cubicBezTo>
                  <a:cubicBezTo>
                    <a:pt x="41861" y="215900"/>
                    <a:pt x="35380" y="210729"/>
                    <a:pt x="34084" y="205558"/>
                  </a:cubicBezTo>
                  <a:cubicBezTo>
                    <a:pt x="34084" y="205558"/>
                    <a:pt x="34084" y="205558"/>
                    <a:pt x="387" y="77569"/>
                  </a:cubicBezTo>
                  <a:cubicBezTo>
                    <a:pt x="-909" y="73690"/>
                    <a:pt x="387" y="60762"/>
                    <a:pt x="14644" y="59470"/>
                  </a:cubicBezTo>
                  <a:cubicBezTo>
                    <a:pt x="14644" y="59470"/>
                    <a:pt x="14644" y="59470"/>
                    <a:pt x="79446" y="59470"/>
                  </a:cubicBezTo>
                  <a:cubicBezTo>
                    <a:pt x="75558" y="60762"/>
                    <a:pt x="72966" y="62055"/>
                    <a:pt x="70374" y="64641"/>
                  </a:cubicBezTo>
                  <a:cubicBezTo>
                    <a:pt x="52229" y="76276"/>
                    <a:pt x="45749" y="102132"/>
                    <a:pt x="58709" y="121525"/>
                  </a:cubicBezTo>
                  <a:cubicBezTo>
                    <a:pt x="58709" y="121525"/>
                    <a:pt x="58709" y="121525"/>
                    <a:pt x="97591" y="180994"/>
                  </a:cubicBezTo>
                  <a:cubicBezTo>
                    <a:pt x="105367" y="192629"/>
                    <a:pt x="118327" y="200386"/>
                    <a:pt x="132584" y="200386"/>
                  </a:cubicBezTo>
                  <a:cubicBezTo>
                    <a:pt x="146840" y="200386"/>
                    <a:pt x="159801" y="192629"/>
                    <a:pt x="167577" y="180994"/>
                  </a:cubicBezTo>
                  <a:cubicBezTo>
                    <a:pt x="167577" y="180994"/>
                    <a:pt x="167577" y="180994"/>
                    <a:pt x="206459" y="121525"/>
                  </a:cubicBezTo>
                  <a:cubicBezTo>
                    <a:pt x="212939" y="109889"/>
                    <a:pt x="220715" y="82740"/>
                    <a:pt x="194794" y="64641"/>
                  </a:cubicBezTo>
                  <a:cubicBezTo>
                    <a:pt x="192202" y="62055"/>
                    <a:pt x="189610" y="60762"/>
                    <a:pt x="185722" y="59470"/>
                  </a:cubicBezTo>
                  <a:cubicBezTo>
                    <a:pt x="185722" y="59470"/>
                    <a:pt x="185722" y="59470"/>
                    <a:pt x="231083" y="59470"/>
                  </a:cubicBezTo>
                  <a:cubicBezTo>
                    <a:pt x="231083" y="59470"/>
                    <a:pt x="231083" y="59470"/>
                    <a:pt x="240156" y="11635"/>
                  </a:cubicBezTo>
                  <a:cubicBezTo>
                    <a:pt x="241452" y="3878"/>
                    <a:pt x="246636" y="0"/>
                    <a:pt x="25441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Freeform: Shape 103"/>
            <p:cNvSpPr/>
            <p:nvPr/>
          </p:nvSpPr>
          <p:spPr bwMode="auto">
            <a:xfrm>
              <a:off x="6319846" y="2021014"/>
              <a:ext cx="532100" cy="515690"/>
            </a:xfrm>
            <a:custGeom>
              <a:avLst/>
              <a:gdLst>
                <a:gd name="connsiteX0" fmla="*/ 192767 w 330879"/>
                <a:gd name="connsiteY0" fmla="*/ 238125 h 320675"/>
                <a:gd name="connsiteX1" fmla="*/ 232455 w 330879"/>
                <a:gd name="connsiteY1" fmla="*/ 279400 h 320675"/>
                <a:gd name="connsiteX2" fmla="*/ 192767 w 330879"/>
                <a:gd name="connsiteY2" fmla="*/ 320675 h 320675"/>
                <a:gd name="connsiteX3" fmla="*/ 153079 w 330879"/>
                <a:gd name="connsiteY3" fmla="*/ 279400 h 320675"/>
                <a:gd name="connsiteX4" fmla="*/ 192767 w 330879"/>
                <a:gd name="connsiteY4" fmla="*/ 238125 h 320675"/>
                <a:gd name="connsiteX5" fmla="*/ 85611 w 330879"/>
                <a:gd name="connsiteY5" fmla="*/ 238125 h 320675"/>
                <a:gd name="connsiteX6" fmla="*/ 126093 w 330879"/>
                <a:gd name="connsiteY6" fmla="*/ 279400 h 320675"/>
                <a:gd name="connsiteX7" fmla="*/ 85611 w 330879"/>
                <a:gd name="connsiteY7" fmla="*/ 320675 h 320675"/>
                <a:gd name="connsiteX8" fmla="*/ 45129 w 330879"/>
                <a:gd name="connsiteY8" fmla="*/ 279400 h 320675"/>
                <a:gd name="connsiteX9" fmla="*/ 85611 w 330879"/>
                <a:gd name="connsiteY9" fmla="*/ 238125 h 320675"/>
                <a:gd name="connsiteX10" fmla="*/ 133235 w 330879"/>
                <a:gd name="connsiteY10" fmla="*/ 26988 h 320675"/>
                <a:gd name="connsiteX11" fmla="*/ 147579 w 330879"/>
                <a:gd name="connsiteY11" fmla="*/ 41332 h 320675"/>
                <a:gd name="connsiteX12" fmla="*/ 147579 w 330879"/>
                <a:gd name="connsiteY12" fmla="*/ 113053 h 320675"/>
                <a:gd name="connsiteX13" fmla="*/ 160620 w 330879"/>
                <a:gd name="connsiteY13" fmla="*/ 90885 h 320675"/>
                <a:gd name="connsiteX14" fmla="*/ 180180 w 330879"/>
                <a:gd name="connsiteY14" fmla="*/ 86973 h 320675"/>
                <a:gd name="connsiteX15" fmla="*/ 184092 w 330879"/>
                <a:gd name="connsiteY15" fmla="*/ 106533 h 320675"/>
                <a:gd name="connsiteX16" fmla="*/ 144971 w 330879"/>
                <a:gd name="connsiteY16" fmla="*/ 167822 h 320675"/>
                <a:gd name="connsiteX17" fmla="*/ 133235 w 330879"/>
                <a:gd name="connsiteY17" fmla="*/ 173038 h 320675"/>
                <a:gd name="connsiteX18" fmla="*/ 121499 w 330879"/>
                <a:gd name="connsiteY18" fmla="*/ 167822 h 320675"/>
                <a:gd name="connsiteX19" fmla="*/ 82378 w 330879"/>
                <a:gd name="connsiteY19" fmla="*/ 106533 h 320675"/>
                <a:gd name="connsiteX20" fmla="*/ 86290 w 330879"/>
                <a:gd name="connsiteY20" fmla="*/ 86973 h 320675"/>
                <a:gd name="connsiteX21" fmla="*/ 105851 w 330879"/>
                <a:gd name="connsiteY21" fmla="*/ 90885 h 320675"/>
                <a:gd name="connsiteX22" fmla="*/ 118891 w 330879"/>
                <a:gd name="connsiteY22" fmla="*/ 113053 h 320675"/>
                <a:gd name="connsiteX23" fmla="*/ 118891 w 330879"/>
                <a:gd name="connsiteY23" fmla="*/ 41332 h 320675"/>
                <a:gd name="connsiteX24" fmla="*/ 133235 w 330879"/>
                <a:gd name="connsiteY24" fmla="*/ 26988 h 320675"/>
                <a:gd name="connsiteX25" fmla="*/ 254412 w 330879"/>
                <a:gd name="connsiteY25" fmla="*/ 0 h 320675"/>
                <a:gd name="connsiteX26" fmla="*/ 317919 w 330879"/>
                <a:gd name="connsiteY26" fmla="*/ 0 h 320675"/>
                <a:gd name="connsiteX27" fmla="*/ 330879 w 330879"/>
                <a:gd name="connsiteY27" fmla="*/ 12928 h 320675"/>
                <a:gd name="connsiteX28" fmla="*/ 317919 w 330879"/>
                <a:gd name="connsiteY28" fmla="*/ 27149 h 320675"/>
                <a:gd name="connsiteX29" fmla="*/ 266077 w 330879"/>
                <a:gd name="connsiteY29" fmla="*/ 27149 h 320675"/>
                <a:gd name="connsiteX30" fmla="*/ 234972 w 330879"/>
                <a:gd name="connsiteY30" fmla="*/ 204265 h 320675"/>
                <a:gd name="connsiteX31" fmla="*/ 220715 w 330879"/>
                <a:gd name="connsiteY31" fmla="*/ 215900 h 320675"/>
                <a:gd name="connsiteX32" fmla="*/ 48341 w 330879"/>
                <a:gd name="connsiteY32" fmla="*/ 215900 h 320675"/>
                <a:gd name="connsiteX33" fmla="*/ 34084 w 330879"/>
                <a:gd name="connsiteY33" fmla="*/ 205558 h 320675"/>
                <a:gd name="connsiteX34" fmla="*/ 387 w 330879"/>
                <a:gd name="connsiteY34" fmla="*/ 77569 h 320675"/>
                <a:gd name="connsiteX35" fmla="*/ 14644 w 330879"/>
                <a:gd name="connsiteY35" fmla="*/ 59470 h 320675"/>
                <a:gd name="connsiteX36" fmla="*/ 79446 w 330879"/>
                <a:gd name="connsiteY36" fmla="*/ 59470 h 320675"/>
                <a:gd name="connsiteX37" fmla="*/ 70374 w 330879"/>
                <a:gd name="connsiteY37" fmla="*/ 64641 h 320675"/>
                <a:gd name="connsiteX38" fmla="*/ 58709 w 330879"/>
                <a:gd name="connsiteY38" fmla="*/ 121525 h 320675"/>
                <a:gd name="connsiteX39" fmla="*/ 97591 w 330879"/>
                <a:gd name="connsiteY39" fmla="*/ 180994 h 320675"/>
                <a:gd name="connsiteX40" fmla="*/ 132584 w 330879"/>
                <a:gd name="connsiteY40" fmla="*/ 200386 h 320675"/>
                <a:gd name="connsiteX41" fmla="*/ 167577 w 330879"/>
                <a:gd name="connsiteY41" fmla="*/ 180994 h 320675"/>
                <a:gd name="connsiteX42" fmla="*/ 206459 w 330879"/>
                <a:gd name="connsiteY42" fmla="*/ 121525 h 320675"/>
                <a:gd name="connsiteX43" fmla="*/ 194794 w 330879"/>
                <a:gd name="connsiteY43" fmla="*/ 64641 h 320675"/>
                <a:gd name="connsiteX44" fmla="*/ 185722 w 330879"/>
                <a:gd name="connsiteY44" fmla="*/ 59470 h 320675"/>
                <a:gd name="connsiteX45" fmla="*/ 231083 w 330879"/>
                <a:gd name="connsiteY45" fmla="*/ 59470 h 320675"/>
                <a:gd name="connsiteX46" fmla="*/ 240156 w 330879"/>
                <a:gd name="connsiteY46" fmla="*/ 11635 h 320675"/>
                <a:gd name="connsiteX47" fmla="*/ 254412 w 330879"/>
                <a:gd name="connsiteY47" fmla="*/ 0 h 320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30879" h="320675">
                  <a:moveTo>
                    <a:pt x="192767" y="238125"/>
                  </a:moveTo>
                  <a:cubicBezTo>
                    <a:pt x="214686" y="238125"/>
                    <a:pt x="232455" y="256604"/>
                    <a:pt x="232455" y="279400"/>
                  </a:cubicBezTo>
                  <a:cubicBezTo>
                    <a:pt x="232455" y="302196"/>
                    <a:pt x="214686" y="320675"/>
                    <a:pt x="192767" y="320675"/>
                  </a:cubicBezTo>
                  <a:cubicBezTo>
                    <a:pt x="170848" y="320675"/>
                    <a:pt x="153079" y="302196"/>
                    <a:pt x="153079" y="279400"/>
                  </a:cubicBezTo>
                  <a:cubicBezTo>
                    <a:pt x="153079" y="256604"/>
                    <a:pt x="170848" y="238125"/>
                    <a:pt x="192767" y="238125"/>
                  </a:cubicBezTo>
                  <a:close/>
                  <a:moveTo>
                    <a:pt x="85611" y="238125"/>
                  </a:moveTo>
                  <a:cubicBezTo>
                    <a:pt x="107969" y="238125"/>
                    <a:pt x="126093" y="256604"/>
                    <a:pt x="126093" y="279400"/>
                  </a:cubicBezTo>
                  <a:cubicBezTo>
                    <a:pt x="126093" y="302196"/>
                    <a:pt x="107969" y="320675"/>
                    <a:pt x="85611" y="320675"/>
                  </a:cubicBezTo>
                  <a:cubicBezTo>
                    <a:pt x="63253" y="320675"/>
                    <a:pt x="45129" y="302196"/>
                    <a:pt x="45129" y="279400"/>
                  </a:cubicBezTo>
                  <a:cubicBezTo>
                    <a:pt x="45129" y="256604"/>
                    <a:pt x="63253" y="238125"/>
                    <a:pt x="85611" y="238125"/>
                  </a:cubicBezTo>
                  <a:close/>
                  <a:moveTo>
                    <a:pt x="133235" y="26988"/>
                  </a:moveTo>
                  <a:cubicBezTo>
                    <a:pt x="141059" y="26988"/>
                    <a:pt x="147579" y="33508"/>
                    <a:pt x="147579" y="41332"/>
                  </a:cubicBezTo>
                  <a:cubicBezTo>
                    <a:pt x="147579" y="41332"/>
                    <a:pt x="147579" y="41332"/>
                    <a:pt x="147579" y="113053"/>
                  </a:cubicBezTo>
                  <a:cubicBezTo>
                    <a:pt x="147579" y="113053"/>
                    <a:pt x="147579" y="113053"/>
                    <a:pt x="160620" y="90885"/>
                  </a:cubicBezTo>
                  <a:cubicBezTo>
                    <a:pt x="165836" y="85669"/>
                    <a:pt x="173660" y="83061"/>
                    <a:pt x="180180" y="86973"/>
                  </a:cubicBezTo>
                  <a:cubicBezTo>
                    <a:pt x="186700" y="92189"/>
                    <a:pt x="188004" y="100013"/>
                    <a:pt x="184092" y="106533"/>
                  </a:cubicBezTo>
                  <a:cubicBezTo>
                    <a:pt x="184092" y="106533"/>
                    <a:pt x="184092" y="106533"/>
                    <a:pt x="144971" y="167822"/>
                  </a:cubicBezTo>
                  <a:cubicBezTo>
                    <a:pt x="142363" y="171734"/>
                    <a:pt x="138451" y="173038"/>
                    <a:pt x="133235" y="173038"/>
                  </a:cubicBezTo>
                  <a:cubicBezTo>
                    <a:pt x="128019" y="173038"/>
                    <a:pt x="124107" y="171734"/>
                    <a:pt x="121499" y="167822"/>
                  </a:cubicBezTo>
                  <a:lnTo>
                    <a:pt x="82378" y="106533"/>
                  </a:lnTo>
                  <a:cubicBezTo>
                    <a:pt x="78466" y="100013"/>
                    <a:pt x="79770" y="92189"/>
                    <a:pt x="86290" y="86973"/>
                  </a:cubicBezTo>
                  <a:cubicBezTo>
                    <a:pt x="92810" y="83061"/>
                    <a:pt x="100634" y="85669"/>
                    <a:pt x="105851" y="90885"/>
                  </a:cubicBezTo>
                  <a:cubicBezTo>
                    <a:pt x="105851" y="90885"/>
                    <a:pt x="105851" y="90885"/>
                    <a:pt x="118891" y="113053"/>
                  </a:cubicBezTo>
                  <a:cubicBezTo>
                    <a:pt x="118891" y="113053"/>
                    <a:pt x="118891" y="113053"/>
                    <a:pt x="118891" y="41332"/>
                  </a:cubicBezTo>
                  <a:cubicBezTo>
                    <a:pt x="118891" y="33508"/>
                    <a:pt x="125411" y="26988"/>
                    <a:pt x="133235" y="26988"/>
                  </a:cubicBezTo>
                  <a:close/>
                  <a:moveTo>
                    <a:pt x="254412" y="0"/>
                  </a:moveTo>
                  <a:cubicBezTo>
                    <a:pt x="254412" y="0"/>
                    <a:pt x="254412" y="0"/>
                    <a:pt x="317919" y="0"/>
                  </a:cubicBezTo>
                  <a:cubicBezTo>
                    <a:pt x="325695" y="0"/>
                    <a:pt x="330879" y="5171"/>
                    <a:pt x="330879" y="12928"/>
                  </a:cubicBezTo>
                  <a:cubicBezTo>
                    <a:pt x="330879" y="20685"/>
                    <a:pt x="325695" y="27149"/>
                    <a:pt x="317919" y="27149"/>
                  </a:cubicBezTo>
                  <a:cubicBezTo>
                    <a:pt x="317919" y="27149"/>
                    <a:pt x="317919" y="27149"/>
                    <a:pt x="266077" y="27149"/>
                  </a:cubicBezTo>
                  <a:cubicBezTo>
                    <a:pt x="266077" y="27149"/>
                    <a:pt x="266077" y="27149"/>
                    <a:pt x="234972" y="204265"/>
                  </a:cubicBezTo>
                  <a:cubicBezTo>
                    <a:pt x="233675" y="210729"/>
                    <a:pt x="227195" y="215900"/>
                    <a:pt x="220715" y="215900"/>
                  </a:cubicBezTo>
                  <a:cubicBezTo>
                    <a:pt x="220715" y="215900"/>
                    <a:pt x="220715" y="215900"/>
                    <a:pt x="48341" y="215900"/>
                  </a:cubicBezTo>
                  <a:cubicBezTo>
                    <a:pt x="41861" y="215900"/>
                    <a:pt x="35380" y="210729"/>
                    <a:pt x="34084" y="205558"/>
                  </a:cubicBezTo>
                  <a:cubicBezTo>
                    <a:pt x="34084" y="205558"/>
                    <a:pt x="34084" y="205558"/>
                    <a:pt x="387" y="77569"/>
                  </a:cubicBezTo>
                  <a:cubicBezTo>
                    <a:pt x="-909" y="73690"/>
                    <a:pt x="387" y="60762"/>
                    <a:pt x="14644" y="59470"/>
                  </a:cubicBezTo>
                  <a:cubicBezTo>
                    <a:pt x="14644" y="59470"/>
                    <a:pt x="14644" y="59470"/>
                    <a:pt x="79446" y="59470"/>
                  </a:cubicBezTo>
                  <a:cubicBezTo>
                    <a:pt x="75558" y="60762"/>
                    <a:pt x="72966" y="62055"/>
                    <a:pt x="70374" y="64641"/>
                  </a:cubicBezTo>
                  <a:cubicBezTo>
                    <a:pt x="52229" y="76276"/>
                    <a:pt x="45749" y="102132"/>
                    <a:pt x="58709" y="121525"/>
                  </a:cubicBezTo>
                  <a:cubicBezTo>
                    <a:pt x="58709" y="121525"/>
                    <a:pt x="58709" y="121525"/>
                    <a:pt x="97591" y="180994"/>
                  </a:cubicBezTo>
                  <a:cubicBezTo>
                    <a:pt x="105367" y="192629"/>
                    <a:pt x="118327" y="200386"/>
                    <a:pt x="132584" y="200386"/>
                  </a:cubicBezTo>
                  <a:cubicBezTo>
                    <a:pt x="146840" y="200386"/>
                    <a:pt x="159801" y="192629"/>
                    <a:pt x="167577" y="180994"/>
                  </a:cubicBezTo>
                  <a:cubicBezTo>
                    <a:pt x="167577" y="180994"/>
                    <a:pt x="167577" y="180994"/>
                    <a:pt x="206459" y="121525"/>
                  </a:cubicBezTo>
                  <a:cubicBezTo>
                    <a:pt x="212939" y="109889"/>
                    <a:pt x="220715" y="82740"/>
                    <a:pt x="194794" y="64641"/>
                  </a:cubicBezTo>
                  <a:cubicBezTo>
                    <a:pt x="192202" y="62055"/>
                    <a:pt x="189610" y="60762"/>
                    <a:pt x="185722" y="59470"/>
                  </a:cubicBezTo>
                  <a:cubicBezTo>
                    <a:pt x="185722" y="59470"/>
                    <a:pt x="185722" y="59470"/>
                    <a:pt x="231083" y="59470"/>
                  </a:cubicBezTo>
                  <a:cubicBezTo>
                    <a:pt x="231083" y="59470"/>
                    <a:pt x="231083" y="59470"/>
                    <a:pt x="240156" y="11635"/>
                  </a:cubicBezTo>
                  <a:cubicBezTo>
                    <a:pt x="241452" y="3878"/>
                    <a:pt x="246636" y="0"/>
                    <a:pt x="25441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Freeform: Shape 104"/>
            <p:cNvSpPr>
              <a:spLocks noChangeAspect="1"/>
            </p:cNvSpPr>
            <p:nvPr/>
          </p:nvSpPr>
          <p:spPr bwMode="auto">
            <a:xfrm>
              <a:off x="4894540" y="1644626"/>
              <a:ext cx="658763" cy="638447"/>
            </a:xfrm>
            <a:custGeom>
              <a:avLst/>
              <a:gdLst>
                <a:gd name="connsiteX0" fmla="*/ 192767 w 330879"/>
                <a:gd name="connsiteY0" fmla="*/ 238125 h 320675"/>
                <a:gd name="connsiteX1" fmla="*/ 232455 w 330879"/>
                <a:gd name="connsiteY1" fmla="*/ 279400 h 320675"/>
                <a:gd name="connsiteX2" fmla="*/ 192767 w 330879"/>
                <a:gd name="connsiteY2" fmla="*/ 320675 h 320675"/>
                <a:gd name="connsiteX3" fmla="*/ 153079 w 330879"/>
                <a:gd name="connsiteY3" fmla="*/ 279400 h 320675"/>
                <a:gd name="connsiteX4" fmla="*/ 192767 w 330879"/>
                <a:gd name="connsiteY4" fmla="*/ 238125 h 320675"/>
                <a:gd name="connsiteX5" fmla="*/ 85611 w 330879"/>
                <a:gd name="connsiteY5" fmla="*/ 238125 h 320675"/>
                <a:gd name="connsiteX6" fmla="*/ 126093 w 330879"/>
                <a:gd name="connsiteY6" fmla="*/ 279400 h 320675"/>
                <a:gd name="connsiteX7" fmla="*/ 85611 w 330879"/>
                <a:gd name="connsiteY7" fmla="*/ 320675 h 320675"/>
                <a:gd name="connsiteX8" fmla="*/ 45129 w 330879"/>
                <a:gd name="connsiteY8" fmla="*/ 279400 h 320675"/>
                <a:gd name="connsiteX9" fmla="*/ 85611 w 330879"/>
                <a:gd name="connsiteY9" fmla="*/ 238125 h 320675"/>
                <a:gd name="connsiteX10" fmla="*/ 133235 w 330879"/>
                <a:gd name="connsiteY10" fmla="*/ 26988 h 320675"/>
                <a:gd name="connsiteX11" fmla="*/ 147579 w 330879"/>
                <a:gd name="connsiteY11" fmla="*/ 41332 h 320675"/>
                <a:gd name="connsiteX12" fmla="*/ 147579 w 330879"/>
                <a:gd name="connsiteY12" fmla="*/ 113053 h 320675"/>
                <a:gd name="connsiteX13" fmla="*/ 160620 w 330879"/>
                <a:gd name="connsiteY13" fmla="*/ 90885 h 320675"/>
                <a:gd name="connsiteX14" fmla="*/ 180180 w 330879"/>
                <a:gd name="connsiteY14" fmla="*/ 86973 h 320675"/>
                <a:gd name="connsiteX15" fmla="*/ 184092 w 330879"/>
                <a:gd name="connsiteY15" fmla="*/ 106533 h 320675"/>
                <a:gd name="connsiteX16" fmla="*/ 144971 w 330879"/>
                <a:gd name="connsiteY16" fmla="*/ 167822 h 320675"/>
                <a:gd name="connsiteX17" fmla="*/ 133235 w 330879"/>
                <a:gd name="connsiteY17" fmla="*/ 173038 h 320675"/>
                <a:gd name="connsiteX18" fmla="*/ 121499 w 330879"/>
                <a:gd name="connsiteY18" fmla="*/ 167822 h 320675"/>
                <a:gd name="connsiteX19" fmla="*/ 82378 w 330879"/>
                <a:gd name="connsiteY19" fmla="*/ 106533 h 320675"/>
                <a:gd name="connsiteX20" fmla="*/ 86290 w 330879"/>
                <a:gd name="connsiteY20" fmla="*/ 86973 h 320675"/>
                <a:gd name="connsiteX21" fmla="*/ 105851 w 330879"/>
                <a:gd name="connsiteY21" fmla="*/ 90885 h 320675"/>
                <a:gd name="connsiteX22" fmla="*/ 118891 w 330879"/>
                <a:gd name="connsiteY22" fmla="*/ 113053 h 320675"/>
                <a:gd name="connsiteX23" fmla="*/ 118891 w 330879"/>
                <a:gd name="connsiteY23" fmla="*/ 41332 h 320675"/>
                <a:gd name="connsiteX24" fmla="*/ 133235 w 330879"/>
                <a:gd name="connsiteY24" fmla="*/ 26988 h 320675"/>
                <a:gd name="connsiteX25" fmla="*/ 254412 w 330879"/>
                <a:gd name="connsiteY25" fmla="*/ 0 h 320675"/>
                <a:gd name="connsiteX26" fmla="*/ 317919 w 330879"/>
                <a:gd name="connsiteY26" fmla="*/ 0 h 320675"/>
                <a:gd name="connsiteX27" fmla="*/ 330879 w 330879"/>
                <a:gd name="connsiteY27" fmla="*/ 12928 h 320675"/>
                <a:gd name="connsiteX28" fmla="*/ 317919 w 330879"/>
                <a:gd name="connsiteY28" fmla="*/ 27149 h 320675"/>
                <a:gd name="connsiteX29" fmla="*/ 266077 w 330879"/>
                <a:gd name="connsiteY29" fmla="*/ 27149 h 320675"/>
                <a:gd name="connsiteX30" fmla="*/ 234972 w 330879"/>
                <a:gd name="connsiteY30" fmla="*/ 204265 h 320675"/>
                <a:gd name="connsiteX31" fmla="*/ 220715 w 330879"/>
                <a:gd name="connsiteY31" fmla="*/ 215900 h 320675"/>
                <a:gd name="connsiteX32" fmla="*/ 48341 w 330879"/>
                <a:gd name="connsiteY32" fmla="*/ 215900 h 320675"/>
                <a:gd name="connsiteX33" fmla="*/ 34084 w 330879"/>
                <a:gd name="connsiteY33" fmla="*/ 205558 h 320675"/>
                <a:gd name="connsiteX34" fmla="*/ 387 w 330879"/>
                <a:gd name="connsiteY34" fmla="*/ 77569 h 320675"/>
                <a:gd name="connsiteX35" fmla="*/ 14644 w 330879"/>
                <a:gd name="connsiteY35" fmla="*/ 59470 h 320675"/>
                <a:gd name="connsiteX36" fmla="*/ 79446 w 330879"/>
                <a:gd name="connsiteY36" fmla="*/ 59470 h 320675"/>
                <a:gd name="connsiteX37" fmla="*/ 70374 w 330879"/>
                <a:gd name="connsiteY37" fmla="*/ 64641 h 320675"/>
                <a:gd name="connsiteX38" fmla="*/ 58709 w 330879"/>
                <a:gd name="connsiteY38" fmla="*/ 121525 h 320675"/>
                <a:gd name="connsiteX39" fmla="*/ 97591 w 330879"/>
                <a:gd name="connsiteY39" fmla="*/ 180994 h 320675"/>
                <a:gd name="connsiteX40" fmla="*/ 132584 w 330879"/>
                <a:gd name="connsiteY40" fmla="*/ 200386 h 320675"/>
                <a:gd name="connsiteX41" fmla="*/ 167577 w 330879"/>
                <a:gd name="connsiteY41" fmla="*/ 180994 h 320675"/>
                <a:gd name="connsiteX42" fmla="*/ 206459 w 330879"/>
                <a:gd name="connsiteY42" fmla="*/ 121525 h 320675"/>
                <a:gd name="connsiteX43" fmla="*/ 194794 w 330879"/>
                <a:gd name="connsiteY43" fmla="*/ 64641 h 320675"/>
                <a:gd name="connsiteX44" fmla="*/ 185722 w 330879"/>
                <a:gd name="connsiteY44" fmla="*/ 59470 h 320675"/>
                <a:gd name="connsiteX45" fmla="*/ 231083 w 330879"/>
                <a:gd name="connsiteY45" fmla="*/ 59470 h 320675"/>
                <a:gd name="connsiteX46" fmla="*/ 240156 w 330879"/>
                <a:gd name="connsiteY46" fmla="*/ 11635 h 320675"/>
                <a:gd name="connsiteX47" fmla="*/ 254412 w 330879"/>
                <a:gd name="connsiteY47" fmla="*/ 0 h 320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30879" h="320675">
                  <a:moveTo>
                    <a:pt x="192767" y="238125"/>
                  </a:moveTo>
                  <a:cubicBezTo>
                    <a:pt x="214686" y="238125"/>
                    <a:pt x="232455" y="256604"/>
                    <a:pt x="232455" y="279400"/>
                  </a:cubicBezTo>
                  <a:cubicBezTo>
                    <a:pt x="232455" y="302196"/>
                    <a:pt x="214686" y="320675"/>
                    <a:pt x="192767" y="320675"/>
                  </a:cubicBezTo>
                  <a:cubicBezTo>
                    <a:pt x="170848" y="320675"/>
                    <a:pt x="153079" y="302196"/>
                    <a:pt x="153079" y="279400"/>
                  </a:cubicBezTo>
                  <a:cubicBezTo>
                    <a:pt x="153079" y="256604"/>
                    <a:pt x="170848" y="238125"/>
                    <a:pt x="192767" y="238125"/>
                  </a:cubicBezTo>
                  <a:close/>
                  <a:moveTo>
                    <a:pt x="85611" y="238125"/>
                  </a:moveTo>
                  <a:cubicBezTo>
                    <a:pt x="107969" y="238125"/>
                    <a:pt x="126093" y="256604"/>
                    <a:pt x="126093" y="279400"/>
                  </a:cubicBezTo>
                  <a:cubicBezTo>
                    <a:pt x="126093" y="302196"/>
                    <a:pt x="107969" y="320675"/>
                    <a:pt x="85611" y="320675"/>
                  </a:cubicBezTo>
                  <a:cubicBezTo>
                    <a:pt x="63253" y="320675"/>
                    <a:pt x="45129" y="302196"/>
                    <a:pt x="45129" y="279400"/>
                  </a:cubicBezTo>
                  <a:cubicBezTo>
                    <a:pt x="45129" y="256604"/>
                    <a:pt x="63253" y="238125"/>
                    <a:pt x="85611" y="238125"/>
                  </a:cubicBezTo>
                  <a:close/>
                  <a:moveTo>
                    <a:pt x="133235" y="26988"/>
                  </a:moveTo>
                  <a:cubicBezTo>
                    <a:pt x="141059" y="26988"/>
                    <a:pt x="147579" y="33508"/>
                    <a:pt x="147579" y="41332"/>
                  </a:cubicBezTo>
                  <a:cubicBezTo>
                    <a:pt x="147579" y="41332"/>
                    <a:pt x="147579" y="41332"/>
                    <a:pt x="147579" y="113053"/>
                  </a:cubicBezTo>
                  <a:cubicBezTo>
                    <a:pt x="147579" y="113053"/>
                    <a:pt x="147579" y="113053"/>
                    <a:pt x="160620" y="90885"/>
                  </a:cubicBezTo>
                  <a:cubicBezTo>
                    <a:pt x="165836" y="85669"/>
                    <a:pt x="173660" y="83061"/>
                    <a:pt x="180180" y="86973"/>
                  </a:cubicBezTo>
                  <a:cubicBezTo>
                    <a:pt x="186700" y="92189"/>
                    <a:pt x="188004" y="100013"/>
                    <a:pt x="184092" y="106533"/>
                  </a:cubicBezTo>
                  <a:cubicBezTo>
                    <a:pt x="184092" y="106533"/>
                    <a:pt x="184092" y="106533"/>
                    <a:pt x="144971" y="167822"/>
                  </a:cubicBezTo>
                  <a:cubicBezTo>
                    <a:pt x="142363" y="171734"/>
                    <a:pt x="138451" y="173038"/>
                    <a:pt x="133235" y="173038"/>
                  </a:cubicBezTo>
                  <a:cubicBezTo>
                    <a:pt x="128019" y="173038"/>
                    <a:pt x="124107" y="171734"/>
                    <a:pt x="121499" y="167822"/>
                  </a:cubicBezTo>
                  <a:lnTo>
                    <a:pt x="82378" y="106533"/>
                  </a:lnTo>
                  <a:cubicBezTo>
                    <a:pt x="78466" y="100013"/>
                    <a:pt x="79770" y="92189"/>
                    <a:pt x="86290" y="86973"/>
                  </a:cubicBezTo>
                  <a:cubicBezTo>
                    <a:pt x="92810" y="83061"/>
                    <a:pt x="100634" y="85669"/>
                    <a:pt x="105851" y="90885"/>
                  </a:cubicBezTo>
                  <a:cubicBezTo>
                    <a:pt x="105851" y="90885"/>
                    <a:pt x="105851" y="90885"/>
                    <a:pt x="118891" y="113053"/>
                  </a:cubicBezTo>
                  <a:cubicBezTo>
                    <a:pt x="118891" y="113053"/>
                    <a:pt x="118891" y="113053"/>
                    <a:pt x="118891" y="41332"/>
                  </a:cubicBezTo>
                  <a:cubicBezTo>
                    <a:pt x="118891" y="33508"/>
                    <a:pt x="125411" y="26988"/>
                    <a:pt x="133235" y="26988"/>
                  </a:cubicBezTo>
                  <a:close/>
                  <a:moveTo>
                    <a:pt x="254412" y="0"/>
                  </a:moveTo>
                  <a:cubicBezTo>
                    <a:pt x="254412" y="0"/>
                    <a:pt x="254412" y="0"/>
                    <a:pt x="317919" y="0"/>
                  </a:cubicBezTo>
                  <a:cubicBezTo>
                    <a:pt x="325695" y="0"/>
                    <a:pt x="330879" y="5171"/>
                    <a:pt x="330879" y="12928"/>
                  </a:cubicBezTo>
                  <a:cubicBezTo>
                    <a:pt x="330879" y="20685"/>
                    <a:pt x="325695" y="27149"/>
                    <a:pt x="317919" y="27149"/>
                  </a:cubicBezTo>
                  <a:cubicBezTo>
                    <a:pt x="317919" y="27149"/>
                    <a:pt x="317919" y="27149"/>
                    <a:pt x="266077" y="27149"/>
                  </a:cubicBezTo>
                  <a:cubicBezTo>
                    <a:pt x="266077" y="27149"/>
                    <a:pt x="266077" y="27149"/>
                    <a:pt x="234972" y="204265"/>
                  </a:cubicBezTo>
                  <a:cubicBezTo>
                    <a:pt x="233675" y="210729"/>
                    <a:pt x="227195" y="215900"/>
                    <a:pt x="220715" y="215900"/>
                  </a:cubicBezTo>
                  <a:cubicBezTo>
                    <a:pt x="220715" y="215900"/>
                    <a:pt x="220715" y="215900"/>
                    <a:pt x="48341" y="215900"/>
                  </a:cubicBezTo>
                  <a:cubicBezTo>
                    <a:pt x="41861" y="215900"/>
                    <a:pt x="35380" y="210729"/>
                    <a:pt x="34084" y="205558"/>
                  </a:cubicBezTo>
                  <a:cubicBezTo>
                    <a:pt x="34084" y="205558"/>
                    <a:pt x="34084" y="205558"/>
                    <a:pt x="387" y="77569"/>
                  </a:cubicBezTo>
                  <a:cubicBezTo>
                    <a:pt x="-909" y="73690"/>
                    <a:pt x="387" y="60762"/>
                    <a:pt x="14644" y="59470"/>
                  </a:cubicBezTo>
                  <a:cubicBezTo>
                    <a:pt x="14644" y="59470"/>
                    <a:pt x="14644" y="59470"/>
                    <a:pt x="79446" y="59470"/>
                  </a:cubicBezTo>
                  <a:cubicBezTo>
                    <a:pt x="75558" y="60762"/>
                    <a:pt x="72966" y="62055"/>
                    <a:pt x="70374" y="64641"/>
                  </a:cubicBezTo>
                  <a:cubicBezTo>
                    <a:pt x="52229" y="76276"/>
                    <a:pt x="45749" y="102132"/>
                    <a:pt x="58709" y="121525"/>
                  </a:cubicBezTo>
                  <a:cubicBezTo>
                    <a:pt x="58709" y="121525"/>
                    <a:pt x="58709" y="121525"/>
                    <a:pt x="97591" y="180994"/>
                  </a:cubicBezTo>
                  <a:cubicBezTo>
                    <a:pt x="105367" y="192629"/>
                    <a:pt x="118327" y="200386"/>
                    <a:pt x="132584" y="200386"/>
                  </a:cubicBezTo>
                  <a:cubicBezTo>
                    <a:pt x="146840" y="200386"/>
                    <a:pt x="159801" y="192629"/>
                    <a:pt x="167577" y="180994"/>
                  </a:cubicBezTo>
                  <a:cubicBezTo>
                    <a:pt x="167577" y="180994"/>
                    <a:pt x="167577" y="180994"/>
                    <a:pt x="206459" y="121525"/>
                  </a:cubicBezTo>
                  <a:cubicBezTo>
                    <a:pt x="212939" y="109889"/>
                    <a:pt x="220715" y="82740"/>
                    <a:pt x="194794" y="64641"/>
                  </a:cubicBezTo>
                  <a:cubicBezTo>
                    <a:pt x="192202" y="62055"/>
                    <a:pt x="189610" y="60762"/>
                    <a:pt x="185722" y="59470"/>
                  </a:cubicBezTo>
                  <a:cubicBezTo>
                    <a:pt x="185722" y="59470"/>
                    <a:pt x="185722" y="59470"/>
                    <a:pt x="231083" y="59470"/>
                  </a:cubicBezTo>
                  <a:cubicBezTo>
                    <a:pt x="231083" y="59470"/>
                    <a:pt x="231083" y="59470"/>
                    <a:pt x="240156" y="11635"/>
                  </a:cubicBezTo>
                  <a:cubicBezTo>
                    <a:pt x="241452" y="3878"/>
                    <a:pt x="246636" y="0"/>
                    <a:pt x="25441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5" name="千图PPT彼岸天：ID 8661124库_组合 105"/>
          <p:cNvGrpSpPr/>
          <p:nvPr>
            <p:custDataLst>
              <p:tags r:id="rId2"/>
            </p:custDataLst>
          </p:nvPr>
        </p:nvGrpSpPr>
        <p:grpSpPr>
          <a:xfrm>
            <a:off x="1811524" y="1570183"/>
            <a:ext cx="2238036" cy="817244"/>
            <a:chOff x="1518803" y="3430058"/>
            <a:chExt cx="2457329" cy="897321"/>
          </a:xfrm>
        </p:grpSpPr>
        <p:sp>
          <p:nvSpPr>
            <p:cNvPr id="25" name="TextBox 115"/>
            <p:cNvSpPr txBox="1"/>
            <p:nvPr/>
          </p:nvSpPr>
          <p:spPr>
            <a:xfrm>
              <a:off x="1518803" y="3737823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3765">
                <a:lnSpc>
                  <a:spcPct val="120000"/>
                </a:lnSpc>
                <a:defRPr/>
              </a:pPr>
              <a:r>
                <a:rPr lang="zh-CN" altLang="en-US" sz="1050" dirty="0"/>
                <a:t>请替换文字内容复制你的内容到此</a:t>
              </a:r>
              <a:br>
                <a:rPr lang="zh-CN" altLang="en-US" sz="1050" dirty="0"/>
              </a:br>
              <a:endParaRPr lang="zh-CN" altLang="en-US" sz="1050" dirty="0"/>
            </a:p>
          </p:txBody>
        </p:sp>
        <p:sp>
          <p:nvSpPr>
            <p:cNvPr id="26" name="Rectangle 116"/>
            <p:cNvSpPr/>
            <p:nvPr/>
          </p:nvSpPr>
          <p:spPr>
            <a:xfrm>
              <a:off x="1518803" y="3430058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algn="r" defTabSz="913765">
                <a:defRPr/>
              </a:pPr>
              <a:r>
                <a:rPr lang="zh-CN" altLang="en-US" b="1" dirty="0">
                  <a:solidFill>
                    <a:schemeClr val="accent2"/>
                  </a:solidFill>
                </a:rPr>
                <a:t>输入标题文本</a:t>
              </a:r>
              <a:endParaRPr lang="zh-CN" altLang="en-US" b="1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16" name="千图PPT彼岸天：ID 8661124库_组合 106"/>
          <p:cNvGrpSpPr/>
          <p:nvPr>
            <p:custDataLst>
              <p:tags r:id="rId3"/>
            </p:custDataLst>
          </p:nvPr>
        </p:nvGrpSpPr>
        <p:grpSpPr>
          <a:xfrm>
            <a:off x="7544300" y="1570183"/>
            <a:ext cx="2238036" cy="817244"/>
            <a:chOff x="8268607" y="3017352"/>
            <a:chExt cx="2457329" cy="897321"/>
          </a:xfrm>
        </p:grpSpPr>
        <p:sp>
          <p:nvSpPr>
            <p:cNvPr id="23" name="TextBox 113"/>
            <p:cNvSpPr txBox="1"/>
            <p:nvPr/>
          </p:nvSpPr>
          <p:spPr>
            <a:xfrm>
              <a:off x="8268607" y="3325117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3765">
                <a:lnSpc>
                  <a:spcPct val="120000"/>
                </a:lnSpc>
                <a:defRPr/>
              </a:pPr>
              <a:r>
                <a:rPr lang="zh-CN" altLang="en-US" sz="1050" dirty="0"/>
                <a:t>请替换文字内容复制你的内容到此</a:t>
              </a:r>
              <a:br>
                <a:rPr lang="zh-CN" altLang="en-US" sz="1050" dirty="0"/>
              </a:br>
              <a:endParaRPr lang="zh-CN" altLang="en-US" sz="1050" dirty="0"/>
            </a:p>
          </p:txBody>
        </p:sp>
        <p:sp>
          <p:nvSpPr>
            <p:cNvPr id="24" name="Rectangle 114"/>
            <p:cNvSpPr/>
            <p:nvPr/>
          </p:nvSpPr>
          <p:spPr>
            <a:xfrm>
              <a:off x="8268607" y="3017352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defTabSz="913765">
                <a:defRPr/>
              </a:pPr>
              <a:r>
                <a:rPr lang="zh-CN" altLang="en-US" b="1" dirty="0">
                  <a:solidFill>
                    <a:schemeClr val="accent4"/>
                  </a:solidFill>
                </a:rPr>
                <a:t>输入标题文本</a:t>
              </a:r>
              <a:endParaRPr lang="zh-CN" altLang="en-US" b="1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17" name="千图PPT彼岸天：ID 8661124库_组合 107"/>
          <p:cNvGrpSpPr/>
          <p:nvPr>
            <p:custDataLst>
              <p:tags r:id="rId4"/>
            </p:custDataLst>
          </p:nvPr>
        </p:nvGrpSpPr>
        <p:grpSpPr>
          <a:xfrm>
            <a:off x="7902734" y="3310498"/>
            <a:ext cx="2238036" cy="817244"/>
            <a:chOff x="8268607" y="3017352"/>
            <a:chExt cx="2457329" cy="897321"/>
          </a:xfrm>
        </p:grpSpPr>
        <p:sp>
          <p:nvSpPr>
            <p:cNvPr id="21" name="TextBox 111"/>
            <p:cNvSpPr txBox="1"/>
            <p:nvPr/>
          </p:nvSpPr>
          <p:spPr>
            <a:xfrm>
              <a:off x="8268607" y="3325117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3765">
                <a:lnSpc>
                  <a:spcPct val="120000"/>
                </a:lnSpc>
                <a:defRPr/>
              </a:pPr>
              <a:r>
                <a:rPr lang="zh-CN" altLang="en-US" sz="1050" dirty="0"/>
                <a:t>请替换文字内容复制你的内容到此</a:t>
              </a:r>
              <a:br>
                <a:rPr lang="zh-CN" altLang="en-US" sz="1050" dirty="0"/>
              </a:br>
              <a:endParaRPr lang="zh-CN" altLang="en-US" sz="1050" dirty="0"/>
            </a:p>
          </p:txBody>
        </p:sp>
        <p:sp>
          <p:nvSpPr>
            <p:cNvPr id="22" name="Rectangle 112"/>
            <p:cNvSpPr/>
            <p:nvPr/>
          </p:nvSpPr>
          <p:spPr>
            <a:xfrm>
              <a:off x="8268607" y="3017352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defTabSz="913765">
                <a:defRPr/>
              </a:pPr>
              <a:r>
                <a:rPr lang="zh-CN" altLang="en-US" b="1" dirty="0">
                  <a:solidFill>
                    <a:schemeClr val="accent6"/>
                  </a:solidFill>
                </a:rPr>
                <a:t>输入标题文本</a:t>
              </a:r>
              <a:endParaRPr lang="zh-CN" altLang="en-US" b="1" dirty="0">
                <a:solidFill>
                  <a:schemeClr val="accent6"/>
                </a:solidFill>
              </a:endParaRPr>
            </a:p>
          </p:txBody>
        </p:sp>
      </p:grpSp>
      <p:grpSp>
        <p:nvGrpSpPr>
          <p:cNvPr id="18" name="千图PPT彼岸天：ID 8661124库_组合 108"/>
          <p:cNvGrpSpPr/>
          <p:nvPr>
            <p:custDataLst>
              <p:tags r:id="rId5"/>
            </p:custDataLst>
          </p:nvPr>
        </p:nvGrpSpPr>
        <p:grpSpPr>
          <a:xfrm>
            <a:off x="1811524" y="3422622"/>
            <a:ext cx="2238036" cy="817244"/>
            <a:chOff x="1518803" y="3430058"/>
            <a:chExt cx="2457329" cy="897321"/>
          </a:xfrm>
        </p:grpSpPr>
        <p:sp>
          <p:nvSpPr>
            <p:cNvPr id="19" name="TextBox 109"/>
            <p:cNvSpPr txBox="1"/>
            <p:nvPr/>
          </p:nvSpPr>
          <p:spPr>
            <a:xfrm>
              <a:off x="1518803" y="3737823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3765">
                <a:lnSpc>
                  <a:spcPct val="120000"/>
                </a:lnSpc>
                <a:defRPr/>
              </a:pPr>
              <a:r>
                <a:rPr lang="zh-CN" altLang="en-US" sz="1050" dirty="0"/>
                <a:t>请替换文字内容复制你的内容到此</a:t>
              </a:r>
              <a:br>
                <a:rPr lang="zh-CN" altLang="en-US" sz="1050" dirty="0"/>
              </a:br>
              <a:endParaRPr lang="zh-CN" altLang="en-US" sz="1050" dirty="0"/>
            </a:p>
          </p:txBody>
        </p:sp>
        <p:sp>
          <p:nvSpPr>
            <p:cNvPr id="20" name="Rectangle 110"/>
            <p:cNvSpPr/>
            <p:nvPr/>
          </p:nvSpPr>
          <p:spPr>
            <a:xfrm>
              <a:off x="1518803" y="3430058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algn="r" defTabSz="913765">
                <a:defRPr/>
              </a:pPr>
              <a:r>
                <a:rPr lang="zh-CN" altLang="en-US" b="1" dirty="0">
                  <a:solidFill>
                    <a:schemeClr val="accent1"/>
                  </a:solidFill>
                </a:rPr>
                <a:t>输入标题文本</a:t>
              </a:r>
              <a:endParaRPr lang="zh-CN" altLang="en-US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3" name="矩形 2"/>
          <p:cNvSpPr/>
          <p:nvPr userDrawn="1"/>
        </p:nvSpPr>
        <p:spPr>
          <a:xfrm>
            <a:off x="4543216" y="541178"/>
            <a:ext cx="4164729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  <a:endParaRPr lang="zh-CN" altLang="en-US" sz="3200" b="1" dirty="0">
              <a:solidFill>
                <a:schemeClr val="tx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3"/>
          <p:cNvGrpSpPr/>
          <p:nvPr>
            <p:custDataLst>
              <p:tags r:id="rId1"/>
            </p:custDataLst>
          </p:nvPr>
        </p:nvGrpSpPr>
        <p:grpSpPr>
          <a:xfrm>
            <a:off x="1074738" y="1894735"/>
            <a:ext cx="2395086" cy="3644595"/>
            <a:chOff x="242888" y="1592796"/>
            <a:chExt cx="2791932" cy="4248472"/>
          </a:xfrm>
        </p:grpSpPr>
        <p:sp>
          <p:nvSpPr>
            <p:cNvPr id="23" name="矩形: 圆顶角 22"/>
            <p:cNvSpPr/>
            <p:nvPr/>
          </p:nvSpPr>
          <p:spPr bwMode="auto">
            <a:xfrm>
              <a:off x="242888" y="1880828"/>
              <a:ext cx="2791932" cy="1565755"/>
            </a:xfrm>
            <a:prstGeom prst="round2SameRect">
              <a:avLst>
                <a:gd name="adj1" fmla="val 20817"/>
                <a:gd name="adj2" fmla="val 0"/>
              </a:avLst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矩形: 圆顶角 23"/>
            <p:cNvSpPr/>
            <p:nvPr/>
          </p:nvSpPr>
          <p:spPr bwMode="auto">
            <a:xfrm flipV="1">
              <a:off x="242888" y="3446583"/>
              <a:ext cx="2791932" cy="2394685"/>
            </a:xfrm>
            <a:prstGeom prst="round2SameRect">
              <a:avLst>
                <a:gd name="adj1" fmla="val 20817"/>
                <a:gd name="adj2" fmla="val 0"/>
              </a:avLst>
            </a:prstGeom>
            <a:solidFill>
              <a:schemeClr val="bg2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流程图: 离页连接符 24"/>
            <p:cNvSpPr/>
            <p:nvPr/>
          </p:nvSpPr>
          <p:spPr bwMode="auto">
            <a:xfrm>
              <a:off x="710100" y="1592796"/>
              <a:ext cx="1857508" cy="1377362"/>
            </a:xfrm>
            <a:prstGeom prst="flowChartOffpageConnector">
              <a:avLst/>
            </a:prstGeom>
            <a:solidFill>
              <a:schemeClr val="accent1">
                <a:lumMod val="75000"/>
              </a:schemeClr>
            </a:solidFill>
            <a:ln w="57150">
              <a:solidFill>
                <a:schemeClr val="bg1"/>
              </a:solidFill>
              <a:round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altLang="zh-CN" sz="540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en-US" altLang="zh-CN" sz="5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6" name="文本框 19"/>
            <p:cNvSpPr txBox="1"/>
            <p:nvPr/>
          </p:nvSpPr>
          <p:spPr bwMode="auto">
            <a:xfrm>
              <a:off x="253034" y="3839246"/>
              <a:ext cx="2773142" cy="2830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ctr" anchorCtr="1">
              <a:normAutofit fontScale="92500"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b="1" dirty="0">
                  <a:solidFill>
                    <a:schemeClr val="accent1"/>
                  </a:solidFill>
                </a:rPr>
                <a:t>输入标题文本</a:t>
              </a:r>
              <a:endParaRPr lang="zh-CN" altLang="en-US" b="1" dirty="0">
                <a:solidFill>
                  <a:schemeClr val="accent1"/>
                </a:solidFill>
              </a:endParaRPr>
            </a:p>
          </p:txBody>
        </p:sp>
        <p:sp>
          <p:nvSpPr>
            <p:cNvPr id="27" name="文本框 20"/>
            <p:cNvSpPr txBox="1"/>
            <p:nvPr/>
          </p:nvSpPr>
          <p:spPr bwMode="auto">
            <a:xfrm>
              <a:off x="253034" y="4122276"/>
              <a:ext cx="2773142" cy="12869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t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100" dirty="0"/>
                <a:t>请替换文字内容复制你的内容到此 </a:t>
              </a:r>
              <a:br>
                <a:rPr lang="zh-CN" altLang="en-US" sz="1100" dirty="0"/>
              </a:br>
              <a:endParaRPr lang="zh-CN" altLang="en-US" sz="1100" dirty="0"/>
            </a:p>
          </p:txBody>
        </p:sp>
      </p:grpSp>
      <p:grpSp>
        <p:nvGrpSpPr>
          <p:cNvPr id="5" name="千图PPT彼岸天：ID 8661124库_组合 4"/>
          <p:cNvGrpSpPr/>
          <p:nvPr>
            <p:custDataLst>
              <p:tags r:id="rId2"/>
            </p:custDataLst>
          </p:nvPr>
        </p:nvGrpSpPr>
        <p:grpSpPr>
          <a:xfrm>
            <a:off x="3623356" y="1894735"/>
            <a:ext cx="2395086" cy="3644595"/>
            <a:chOff x="3213790" y="1592796"/>
            <a:chExt cx="2791932" cy="4248472"/>
          </a:xfrm>
        </p:grpSpPr>
        <p:sp>
          <p:nvSpPr>
            <p:cNvPr id="18" name="矩形: 圆顶角 17"/>
            <p:cNvSpPr/>
            <p:nvPr/>
          </p:nvSpPr>
          <p:spPr bwMode="auto">
            <a:xfrm>
              <a:off x="3213790" y="1880828"/>
              <a:ext cx="2791932" cy="1565755"/>
            </a:xfrm>
            <a:prstGeom prst="round2SameRect">
              <a:avLst>
                <a:gd name="adj1" fmla="val 20817"/>
                <a:gd name="adj2" fmla="val 0"/>
              </a:avLst>
            </a:prstGeom>
            <a:solidFill>
              <a:schemeClr val="accent2">
                <a:lumMod val="100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矩形: 圆顶角 18"/>
            <p:cNvSpPr/>
            <p:nvPr/>
          </p:nvSpPr>
          <p:spPr bwMode="auto">
            <a:xfrm flipV="1">
              <a:off x="3213790" y="3446583"/>
              <a:ext cx="2791932" cy="2394685"/>
            </a:xfrm>
            <a:prstGeom prst="round2SameRect">
              <a:avLst>
                <a:gd name="adj1" fmla="val 20817"/>
                <a:gd name="adj2" fmla="val 0"/>
              </a:avLst>
            </a:prstGeom>
            <a:solidFill>
              <a:schemeClr val="bg2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流程图: 离页连接符 19"/>
            <p:cNvSpPr/>
            <p:nvPr/>
          </p:nvSpPr>
          <p:spPr bwMode="auto">
            <a:xfrm>
              <a:off x="3681002" y="1592796"/>
              <a:ext cx="1857508" cy="1377362"/>
            </a:xfrm>
            <a:prstGeom prst="flowChartOffpageConnector">
              <a:avLst/>
            </a:prstGeom>
            <a:solidFill>
              <a:schemeClr val="accent2">
                <a:lumMod val="75000"/>
              </a:schemeClr>
            </a:solidFill>
            <a:ln w="57150">
              <a:solidFill>
                <a:schemeClr val="bg1"/>
              </a:solidFill>
              <a:round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altLang="zh-CN" sz="540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en-US" altLang="zh-CN" sz="5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1" name="文本框 22"/>
            <p:cNvSpPr txBox="1"/>
            <p:nvPr/>
          </p:nvSpPr>
          <p:spPr bwMode="auto">
            <a:xfrm>
              <a:off x="3223685" y="3839246"/>
              <a:ext cx="2773142" cy="2830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ctr" anchorCtr="1">
              <a:normAutofit fontScale="92500"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b="1" dirty="0">
                  <a:solidFill>
                    <a:schemeClr val="accent2"/>
                  </a:solidFill>
                </a:rPr>
                <a:t>输入标题文本</a:t>
              </a:r>
              <a:endParaRPr lang="zh-CN" altLang="en-US" b="1" dirty="0">
                <a:solidFill>
                  <a:schemeClr val="accent2"/>
                </a:solidFill>
              </a:endParaRPr>
            </a:p>
          </p:txBody>
        </p:sp>
        <p:sp>
          <p:nvSpPr>
            <p:cNvPr id="22" name="文本框 23"/>
            <p:cNvSpPr txBox="1"/>
            <p:nvPr/>
          </p:nvSpPr>
          <p:spPr bwMode="auto">
            <a:xfrm>
              <a:off x="3223685" y="4122276"/>
              <a:ext cx="2773142" cy="12869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t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100" dirty="0"/>
                <a:t>请替换文字内容复制你的内容到此 </a:t>
              </a:r>
              <a:br>
                <a:rPr lang="zh-CN" altLang="en-US" sz="1100" dirty="0"/>
              </a:br>
              <a:endParaRPr lang="zh-CN" altLang="en-US" sz="1100" dirty="0"/>
            </a:p>
          </p:txBody>
        </p:sp>
      </p:grpSp>
      <p:grpSp>
        <p:nvGrpSpPr>
          <p:cNvPr id="6" name="千图PPT彼岸天：ID 8661124库_组合 5"/>
          <p:cNvGrpSpPr/>
          <p:nvPr>
            <p:custDataLst>
              <p:tags r:id="rId3"/>
            </p:custDataLst>
          </p:nvPr>
        </p:nvGrpSpPr>
        <p:grpSpPr>
          <a:xfrm>
            <a:off x="6171973" y="1894735"/>
            <a:ext cx="2395086" cy="3644595"/>
            <a:chOff x="6184692" y="1592796"/>
            <a:chExt cx="2791932" cy="4248472"/>
          </a:xfrm>
        </p:grpSpPr>
        <p:sp>
          <p:nvSpPr>
            <p:cNvPr id="13" name="矩形: 圆顶角 12"/>
            <p:cNvSpPr/>
            <p:nvPr/>
          </p:nvSpPr>
          <p:spPr bwMode="auto">
            <a:xfrm>
              <a:off x="6184692" y="1880828"/>
              <a:ext cx="2791932" cy="1565755"/>
            </a:xfrm>
            <a:prstGeom prst="round2SameRect">
              <a:avLst>
                <a:gd name="adj1" fmla="val 20817"/>
                <a:gd name="adj2" fmla="val 0"/>
              </a:avLst>
            </a:prstGeom>
            <a:solidFill>
              <a:schemeClr val="accent3">
                <a:lumMod val="100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矩形: 圆顶角 13"/>
            <p:cNvSpPr/>
            <p:nvPr/>
          </p:nvSpPr>
          <p:spPr bwMode="auto">
            <a:xfrm flipV="1">
              <a:off x="6184692" y="3446583"/>
              <a:ext cx="2791932" cy="2394685"/>
            </a:xfrm>
            <a:prstGeom prst="round2SameRect">
              <a:avLst>
                <a:gd name="adj1" fmla="val 20817"/>
                <a:gd name="adj2" fmla="val 0"/>
              </a:avLst>
            </a:prstGeom>
            <a:solidFill>
              <a:schemeClr val="bg2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流程图: 离页连接符 14"/>
            <p:cNvSpPr/>
            <p:nvPr/>
          </p:nvSpPr>
          <p:spPr bwMode="auto">
            <a:xfrm>
              <a:off x="6651904" y="1592796"/>
              <a:ext cx="1857508" cy="1377362"/>
            </a:xfrm>
            <a:prstGeom prst="flowChartOffpageConnector">
              <a:avLst/>
            </a:prstGeom>
            <a:solidFill>
              <a:schemeClr val="accent3">
                <a:lumMod val="75000"/>
              </a:schemeClr>
            </a:solidFill>
            <a:ln w="57150">
              <a:solidFill>
                <a:schemeClr val="bg1"/>
              </a:solidFill>
              <a:round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altLang="zh-CN" sz="540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en-US" altLang="zh-CN" sz="5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6" name="文本框 25"/>
            <p:cNvSpPr txBox="1"/>
            <p:nvPr/>
          </p:nvSpPr>
          <p:spPr bwMode="auto">
            <a:xfrm>
              <a:off x="6194336" y="3839246"/>
              <a:ext cx="2773142" cy="2830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ctr" anchorCtr="1">
              <a:normAutofit fontScale="92500"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b="1" dirty="0">
                  <a:solidFill>
                    <a:schemeClr val="accent3"/>
                  </a:solidFill>
                </a:rPr>
                <a:t>输入标题文本</a:t>
              </a:r>
              <a:endParaRPr lang="zh-CN" altLang="en-US" b="1" dirty="0">
                <a:solidFill>
                  <a:schemeClr val="accent3"/>
                </a:solidFill>
              </a:endParaRPr>
            </a:p>
          </p:txBody>
        </p:sp>
        <p:sp>
          <p:nvSpPr>
            <p:cNvPr id="17" name="文本框 26"/>
            <p:cNvSpPr txBox="1"/>
            <p:nvPr/>
          </p:nvSpPr>
          <p:spPr bwMode="auto">
            <a:xfrm>
              <a:off x="6194336" y="4122276"/>
              <a:ext cx="2773142" cy="12869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t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100" dirty="0"/>
                <a:t>请替换文字内容复制你的内容到此 </a:t>
              </a:r>
              <a:br>
                <a:rPr lang="zh-CN" altLang="en-US" sz="1100" dirty="0"/>
              </a:br>
              <a:endParaRPr lang="zh-CN" altLang="en-US" sz="1100" dirty="0"/>
            </a:p>
          </p:txBody>
        </p:sp>
      </p:grpSp>
      <p:grpSp>
        <p:nvGrpSpPr>
          <p:cNvPr id="7" name="千图PPT彼岸天：ID 8661124库_组合 6"/>
          <p:cNvGrpSpPr/>
          <p:nvPr>
            <p:custDataLst>
              <p:tags r:id="rId4"/>
            </p:custDataLst>
          </p:nvPr>
        </p:nvGrpSpPr>
        <p:grpSpPr>
          <a:xfrm>
            <a:off x="8720590" y="1894735"/>
            <a:ext cx="2395086" cy="3644595"/>
            <a:chOff x="9155593" y="1592796"/>
            <a:chExt cx="2791932" cy="4248472"/>
          </a:xfrm>
        </p:grpSpPr>
        <p:sp>
          <p:nvSpPr>
            <p:cNvPr id="8" name="矩形: 圆顶角 7"/>
            <p:cNvSpPr/>
            <p:nvPr/>
          </p:nvSpPr>
          <p:spPr bwMode="auto">
            <a:xfrm>
              <a:off x="9155593" y="1880828"/>
              <a:ext cx="2791932" cy="1565755"/>
            </a:xfrm>
            <a:prstGeom prst="round2SameRect">
              <a:avLst>
                <a:gd name="adj1" fmla="val 20817"/>
                <a:gd name="adj2" fmla="val 0"/>
              </a:avLst>
            </a:prstGeom>
            <a:solidFill>
              <a:schemeClr val="accent4">
                <a:lumMod val="100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矩形: 圆顶角 8"/>
            <p:cNvSpPr/>
            <p:nvPr/>
          </p:nvSpPr>
          <p:spPr bwMode="auto">
            <a:xfrm flipV="1">
              <a:off x="9155593" y="3446583"/>
              <a:ext cx="2791932" cy="2394685"/>
            </a:xfrm>
            <a:prstGeom prst="round2SameRect">
              <a:avLst>
                <a:gd name="adj1" fmla="val 20817"/>
                <a:gd name="adj2" fmla="val 0"/>
              </a:avLst>
            </a:prstGeom>
            <a:solidFill>
              <a:schemeClr val="bg2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流程图: 离页连接符 9"/>
            <p:cNvSpPr/>
            <p:nvPr/>
          </p:nvSpPr>
          <p:spPr bwMode="auto">
            <a:xfrm>
              <a:off x="9622806" y="1592796"/>
              <a:ext cx="1857508" cy="1377362"/>
            </a:xfrm>
            <a:prstGeom prst="flowChartOffpageConnector">
              <a:avLst/>
            </a:prstGeom>
            <a:solidFill>
              <a:schemeClr val="accent4">
                <a:lumMod val="75000"/>
              </a:schemeClr>
            </a:solidFill>
            <a:ln w="57150">
              <a:solidFill>
                <a:schemeClr val="bg1"/>
              </a:solidFill>
              <a:round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altLang="zh-CN" sz="540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en-US" altLang="zh-CN" sz="5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1" name="文本框 28"/>
            <p:cNvSpPr txBox="1"/>
            <p:nvPr/>
          </p:nvSpPr>
          <p:spPr bwMode="auto">
            <a:xfrm>
              <a:off x="9164988" y="3839246"/>
              <a:ext cx="2773142" cy="2830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ctr" anchorCtr="1">
              <a:normAutofit fontScale="92500"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b="1" dirty="0">
                  <a:solidFill>
                    <a:schemeClr val="accent4"/>
                  </a:solidFill>
                </a:rPr>
                <a:t>输入标题文本</a:t>
              </a:r>
              <a:endParaRPr lang="zh-CN" altLang="en-US" b="1" dirty="0">
                <a:solidFill>
                  <a:schemeClr val="accent4"/>
                </a:solidFill>
              </a:endParaRPr>
            </a:p>
          </p:txBody>
        </p:sp>
        <p:sp>
          <p:nvSpPr>
            <p:cNvPr id="12" name="文本框 29"/>
            <p:cNvSpPr txBox="1"/>
            <p:nvPr/>
          </p:nvSpPr>
          <p:spPr bwMode="auto">
            <a:xfrm>
              <a:off x="9164988" y="4122276"/>
              <a:ext cx="2773142" cy="12869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t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100" dirty="0"/>
                <a:t>请替换文字内容复制你的内容到此 </a:t>
              </a:r>
              <a:br>
                <a:rPr lang="zh-CN" altLang="en-US" sz="1100" dirty="0"/>
              </a:br>
              <a:endParaRPr lang="zh-CN" altLang="en-US" sz="1100" dirty="0"/>
            </a:p>
          </p:txBody>
        </p:sp>
      </p:grpSp>
      <p:sp>
        <p:nvSpPr>
          <p:cNvPr id="3" name="矩形 2"/>
          <p:cNvSpPr/>
          <p:nvPr userDrawn="1"/>
        </p:nvSpPr>
        <p:spPr>
          <a:xfrm>
            <a:off x="4543216" y="541178"/>
            <a:ext cx="4164729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  <a:endParaRPr lang="zh-CN" altLang="en-US" sz="3200" b="1" dirty="0">
              <a:solidFill>
                <a:schemeClr val="tx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54"/>
          <p:cNvGrpSpPr/>
          <p:nvPr>
            <p:custDataLst>
              <p:tags r:id="rId1"/>
            </p:custDataLst>
          </p:nvPr>
        </p:nvGrpSpPr>
        <p:grpSpPr>
          <a:xfrm>
            <a:off x="6096002" y="1548480"/>
            <a:ext cx="4811398" cy="4229424"/>
            <a:chOff x="5859078" y="1032155"/>
            <a:chExt cx="5669643" cy="4983861"/>
          </a:xfrm>
        </p:grpSpPr>
        <p:sp>
          <p:nvSpPr>
            <p:cNvPr id="17" name="Oval 1"/>
            <p:cNvSpPr/>
            <p:nvPr/>
          </p:nvSpPr>
          <p:spPr>
            <a:xfrm>
              <a:off x="7053895" y="4043378"/>
              <a:ext cx="3917373" cy="56105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114300" dist="1765300" dir="5400000" algn="t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8" name="Group 2"/>
            <p:cNvGrpSpPr/>
            <p:nvPr/>
          </p:nvGrpSpPr>
          <p:grpSpPr>
            <a:xfrm>
              <a:off x="7382966" y="2100255"/>
              <a:ext cx="3622606" cy="1781407"/>
              <a:chOff x="7920054" y="2672021"/>
              <a:chExt cx="2904933" cy="1428493"/>
            </a:xfrm>
          </p:grpSpPr>
          <p:grpSp>
            <p:nvGrpSpPr>
              <p:cNvPr id="40" name="Group 3"/>
              <p:cNvGrpSpPr/>
              <p:nvPr/>
            </p:nvGrpSpPr>
            <p:grpSpPr>
              <a:xfrm rot="16200000" flipH="1">
                <a:off x="8658274" y="1933802"/>
                <a:ext cx="1428493" cy="2904932"/>
                <a:chOff x="8645978" y="2272708"/>
                <a:chExt cx="1652155" cy="3359761"/>
              </a:xfrm>
              <a:solidFill>
                <a:schemeClr val="accent2"/>
              </a:solidFill>
            </p:grpSpPr>
            <p:sp>
              <p:nvSpPr>
                <p:cNvPr id="43" name="Freeform: Shape 6"/>
                <p:cNvSpPr/>
                <p:nvPr/>
              </p:nvSpPr>
              <p:spPr>
                <a:xfrm rot="10800000">
                  <a:off x="8972361" y="2272708"/>
                  <a:ext cx="999386" cy="1018309"/>
                </a:xfrm>
                <a:custGeom>
                  <a:avLst/>
                  <a:gdLst>
                    <a:gd name="connsiteX0" fmla="*/ 4153 w 826077"/>
                    <a:gd name="connsiteY0" fmla="*/ 1018309 h 1018309"/>
                    <a:gd name="connsiteX1" fmla="*/ 0 w 826077"/>
                    <a:gd name="connsiteY1" fmla="*/ 1018309 h 1018309"/>
                    <a:gd name="connsiteX2" fmla="*/ 0 w 826077"/>
                    <a:gd name="connsiteY2" fmla="*/ 0 h 1018309"/>
                    <a:gd name="connsiteX3" fmla="*/ 826077 w 826077"/>
                    <a:gd name="connsiteY3" fmla="*/ 0 h 1018309"/>
                    <a:gd name="connsiteX4" fmla="*/ 826077 w 826077"/>
                    <a:gd name="connsiteY4" fmla="*/ 196385 h 1018309"/>
                    <a:gd name="connsiteX5" fmla="*/ 4153 w 826077"/>
                    <a:gd name="connsiteY5" fmla="*/ 1018309 h 1018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26077" h="1018309">
                      <a:moveTo>
                        <a:pt x="4153" y="1018309"/>
                      </a:moveTo>
                      <a:lnTo>
                        <a:pt x="0" y="1018309"/>
                      </a:lnTo>
                      <a:lnTo>
                        <a:pt x="0" y="0"/>
                      </a:lnTo>
                      <a:lnTo>
                        <a:pt x="826077" y="0"/>
                      </a:lnTo>
                      <a:lnTo>
                        <a:pt x="826077" y="196385"/>
                      </a:lnTo>
                      <a:lnTo>
                        <a:pt x="4153" y="101830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4" name="Freeform: Shape 7"/>
                <p:cNvSpPr/>
                <p:nvPr/>
              </p:nvSpPr>
              <p:spPr>
                <a:xfrm rot="10800000">
                  <a:off x="8972361" y="3291018"/>
                  <a:ext cx="999385" cy="1593680"/>
                </a:xfrm>
                <a:custGeom>
                  <a:avLst/>
                  <a:gdLst>
                    <a:gd name="connsiteX0" fmla="*/ 826077 w 826077"/>
                    <a:gd name="connsiteY0" fmla="*/ 1312966 h 1312966"/>
                    <a:gd name="connsiteX1" fmla="*/ 0 w 826077"/>
                    <a:gd name="connsiteY1" fmla="*/ 1312966 h 1312966"/>
                    <a:gd name="connsiteX2" fmla="*/ 0 w 826077"/>
                    <a:gd name="connsiteY2" fmla="*/ 0 h 1312966"/>
                    <a:gd name="connsiteX3" fmla="*/ 826077 w 826077"/>
                    <a:gd name="connsiteY3" fmla="*/ 0 h 1312966"/>
                    <a:gd name="connsiteX4" fmla="*/ 826077 w 826077"/>
                    <a:gd name="connsiteY4" fmla="*/ 1312966 h 1312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26077" h="1312966">
                      <a:moveTo>
                        <a:pt x="826077" y="1312966"/>
                      </a:moveTo>
                      <a:lnTo>
                        <a:pt x="0" y="1312966"/>
                      </a:lnTo>
                      <a:lnTo>
                        <a:pt x="0" y="0"/>
                      </a:lnTo>
                      <a:lnTo>
                        <a:pt x="826077" y="0"/>
                      </a:lnTo>
                      <a:lnTo>
                        <a:pt x="826077" y="131296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5" name="Freeform: Shape 8"/>
                <p:cNvSpPr/>
                <p:nvPr/>
              </p:nvSpPr>
              <p:spPr>
                <a:xfrm rot="10800000">
                  <a:off x="8645978" y="4794517"/>
                  <a:ext cx="1652155" cy="837952"/>
                </a:xfrm>
                <a:custGeom>
                  <a:avLst/>
                  <a:gdLst>
                    <a:gd name="connsiteX0" fmla="*/ 1239116 w 1652155"/>
                    <a:gd name="connsiteY0" fmla="*/ 837952 h 837952"/>
                    <a:gd name="connsiteX1" fmla="*/ 413039 w 1652155"/>
                    <a:gd name="connsiteY1" fmla="*/ 837952 h 837952"/>
                    <a:gd name="connsiteX2" fmla="*/ 413039 w 1652155"/>
                    <a:gd name="connsiteY2" fmla="*/ 826078 h 837952"/>
                    <a:gd name="connsiteX3" fmla="*/ 0 w 1652155"/>
                    <a:gd name="connsiteY3" fmla="*/ 826078 h 837952"/>
                    <a:gd name="connsiteX4" fmla="*/ 826078 w 1652155"/>
                    <a:gd name="connsiteY4" fmla="*/ 0 h 837952"/>
                    <a:gd name="connsiteX5" fmla="*/ 1652155 w 1652155"/>
                    <a:gd name="connsiteY5" fmla="*/ 826078 h 837952"/>
                    <a:gd name="connsiteX6" fmla="*/ 1239116 w 1652155"/>
                    <a:gd name="connsiteY6" fmla="*/ 826078 h 837952"/>
                    <a:gd name="connsiteX7" fmla="*/ 1239116 w 1652155"/>
                    <a:gd name="connsiteY7" fmla="*/ 837952 h 8379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52155" h="837952">
                      <a:moveTo>
                        <a:pt x="1239116" y="837952"/>
                      </a:moveTo>
                      <a:lnTo>
                        <a:pt x="413039" y="837952"/>
                      </a:lnTo>
                      <a:lnTo>
                        <a:pt x="413039" y="826078"/>
                      </a:lnTo>
                      <a:lnTo>
                        <a:pt x="0" y="826078"/>
                      </a:lnTo>
                      <a:lnTo>
                        <a:pt x="826078" y="0"/>
                      </a:lnTo>
                      <a:lnTo>
                        <a:pt x="1652155" y="826078"/>
                      </a:lnTo>
                      <a:lnTo>
                        <a:pt x="1239116" y="826078"/>
                      </a:lnTo>
                      <a:lnTo>
                        <a:pt x="1239116" y="8379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41" name="TextBox 4"/>
              <p:cNvSpPr txBox="1"/>
              <p:nvPr/>
            </p:nvSpPr>
            <p:spPr>
              <a:xfrm>
                <a:off x="9603841" y="3251291"/>
                <a:ext cx="757666" cy="436241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2400" b="1">
                    <a:solidFill>
                      <a:schemeClr val="bg1"/>
                    </a:solidFill>
                  </a:rPr>
                  <a:t>72%</a:t>
                </a:r>
                <a:endParaRPr lang="en-US" sz="24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Parallelogram 5"/>
              <p:cNvSpPr/>
              <p:nvPr/>
            </p:nvSpPr>
            <p:spPr>
              <a:xfrm>
                <a:off x="7920054" y="2961815"/>
                <a:ext cx="2102446" cy="839017"/>
              </a:xfrm>
              <a:prstGeom prst="parallelogram">
                <a:avLst>
                  <a:gd name="adj" fmla="val 83852"/>
                </a:avLst>
              </a:prstGeom>
              <a:gradFill flip="none" rotWithShape="1">
                <a:gsLst>
                  <a:gs pos="59000">
                    <a:schemeClr val="accent2">
                      <a:alpha val="0"/>
                    </a:schemeClr>
                  </a:gs>
                  <a:gs pos="100000">
                    <a:schemeClr val="bg1">
                      <a:alpha val="50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9" name="Group 9"/>
            <p:cNvGrpSpPr/>
            <p:nvPr/>
          </p:nvGrpSpPr>
          <p:grpSpPr>
            <a:xfrm>
              <a:off x="5859078" y="1032155"/>
              <a:ext cx="4166346" cy="1781406"/>
              <a:chOff x="6698064" y="1815523"/>
              <a:chExt cx="3340952" cy="1428493"/>
            </a:xfrm>
          </p:grpSpPr>
          <p:grpSp>
            <p:nvGrpSpPr>
              <p:cNvPr id="34" name="Group 10"/>
              <p:cNvGrpSpPr/>
              <p:nvPr/>
            </p:nvGrpSpPr>
            <p:grpSpPr>
              <a:xfrm rot="5400000">
                <a:off x="7646037" y="867550"/>
                <a:ext cx="1428493" cy="3324439"/>
                <a:chOff x="6468835" y="2272708"/>
                <a:chExt cx="1652155" cy="3844952"/>
              </a:xfrm>
              <a:solidFill>
                <a:schemeClr val="accent1"/>
              </a:solidFill>
            </p:grpSpPr>
            <p:sp>
              <p:nvSpPr>
                <p:cNvPr id="37" name="Freeform: Shape 13"/>
                <p:cNvSpPr/>
                <p:nvPr/>
              </p:nvSpPr>
              <p:spPr>
                <a:xfrm rot="10800000">
                  <a:off x="6795218" y="2272708"/>
                  <a:ext cx="999386" cy="1018309"/>
                </a:xfrm>
                <a:custGeom>
                  <a:avLst/>
                  <a:gdLst>
                    <a:gd name="connsiteX0" fmla="*/ 4153 w 826077"/>
                    <a:gd name="connsiteY0" fmla="*/ 1018309 h 1018309"/>
                    <a:gd name="connsiteX1" fmla="*/ 0 w 826077"/>
                    <a:gd name="connsiteY1" fmla="*/ 1018309 h 1018309"/>
                    <a:gd name="connsiteX2" fmla="*/ 0 w 826077"/>
                    <a:gd name="connsiteY2" fmla="*/ 0 h 1018309"/>
                    <a:gd name="connsiteX3" fmla="*/ 826077 w 826077"/>
                    <a:gd name="connsiteY3" fmla="*/ 0 h 1018309"/>
                    <a:gd name="connsiteX4" fmla="*/ 826077 w 826077"/>
                    <a:gd name="connsiteY4" fmla="*/ 196385 h 1018309"/>
                    <a:gd name="connsiteX5" fmla="*/ 4153 w 826077"/>
                    <a:gd name="connsiteY5" fmla="*/ 1018309 h 1018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26077" h="1018309">
                      <a:moveTo>
                        <a:pt x="4153" y="1018309"/>
                      </a:moveTo>
                      <a:lnTo>
                        <a:pt x="0" y="1018309"/>
                      </a:lnTo>
                      <a:lnTo>
                        <a:pt x="0" y="0"/>
                      </a:lnTo>
                      <a:lnTo>
                        <a:pt x="826077" y="0"/>
                      </a:lnTo>
                      <a:lnTo>
                        <a:pt x="826077" y="196385"/>
                      </a:lnTo>
                      <a:lnTo>
                        <a:pt x="4153" y="101830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8" name="Freeform: Shape 14"/>
                <p:cNvSpPr/>
                <p:nvPr/>
              </p:nvSpPr>
              <p:spPr>
                <a:xfrm rot="10800000">
                  <a:off x="6795220" y="3291018"/>
                  <a:ext cx="999385" cy="2179121"/>
                </a:xfrm>
                <a:custGeom>
                  <a:avLst/>
                  <a:gdLst>
                    <a:gd name="connsiteX0" fmla="*/ 826077 w 826077"/>
                    <a:gd name="connsiteY0" fmla="*/ 1312966 h 1312966"/>
                    <a:gd name="connsiteX1" fmla="*/ 0 w 826077"/>
                    <a:gd name="connsiteY1" fmla="*/ 1312966 h 1312966"/>
                    <a:gd name="connsiteX2" fmla="*/ 0 w 826077"/>
                    <a:gd name="connsiteY2" fmla="*/ 0 h 1312966"/>
                    <a:gd name="connsiteX3" fmla="*/ 826077 w 826077"/>
                    <a:gd name="connsiteY3" fmla="*/ 0 h 1312966"/>
                    <a:gd name="connsiteX4" fmla="*/ 826077 w 826077"/>
                    <a:gd name="connsiteY4" fmla="*/ 1312966 h 1312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26077" h="1312966">
                      <a:moveTo>
                        <a:pt x="826077" y="1312966"/>
                      </a:moveTo>
                      <a:lnTo>
                        <a:pt x="0" y="1312966"/>
                      </a:lnTo>
                      <a:lnTo>
                        <a:pt x="0" y="0"/>
                      </a:lnTo>
                      <a:lnTo>
                        <a:pt x="826077" y="0"/>
                      </a:lnTo>
                      <a:lnTo>
                        <a:pt x="826077" y="131296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9" name="Freeform: Shape 15"/>
                <p:cNvSpPr/>
                <p:nvPr/>
              </p:nvSpPr>
              <p:spPr>
                <a:xfrm rot="10800000">
                  <a:off x="6468835" y="5279708"/>
                  <a:ext cx="1652155" cy="837952"/>
                </a:xfrm>
                <a:custGeom>
                  <a:avLst/>
                  <a:gdLst>
                    <a:gd name="connsiteX0" fmla="*/ 1239116 w 1652155"/>
                    <a:gd name="connsiteY0" fmla="*/ 837952 h 837952"/>
                    <a:gd name="connsiteX1" fmla="*/ 413039 w 1652155"/>
                    <a:gd name="connsiteY1" fmla="*/ 837952 h 837952"/>
                    <a:gd name="connsiteX2" fmla="*/ 413039 w 1652155"/>
                    <a:gd name="connsiteY2" fmla="*/ 826078 h 837952"/>
                    <a:gd name="connsiteX3" fmla="*/ 0 w 1652155"/>
                    <a:gd name="connsiteY3" fmla="*/ 826078 h 837952"/>
                    <a:gd name="connsiteX4" fmla="*/ 826078 w 1652155"/>
                    <a:gd name="connsiteY4" fmla="*/ 0 h 837952"/>
                    <a:gd name="connsiteX5" fmla="*/ 1652155 w 1652155"/>
                    <a:gd name="connsiteY5" fmla="*/ 826078 h 837952"/>
                    <a:gd name="connsiteX6" fmla="*/ 1239116 w 1652155"/>
                    <a:gd name="connsiteY6" fmla="*/ 826078 h 837952"/>
                    <a:gd name="connsiteX7" fmla="*/ 1239116 w 1652155"/>
                    <a:gd name="connsiteY7" fmla="*/ 837952 h 8379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52155" h="837952">
                      <a:moveTo>
                        <a:pt x="1239116" y="837952"/>
                      </a:moveTo>
                      <a:lnTo>
                        <a:pt x="413039" y="837952"/>
                      </a:lnTo>
                      <a:lnTo>
                        <a:pt x="413039" y="826078"/>
                      </a:lnTo>
                      <a:lnTo>
                        <a:pt x="0" y="826078"/>
                      </a:lnTo>
                      <a:lnTo>
                        <a:pt x="826078" y="0"/>
                      </a:lnTo>
                      <a:lnTo>
                        <a:pt x="1652155" y="826078"/>
                      </a:lnTo>
                      <a:lnTo>
                        <a:pt x="1239116" y="826078"/>
                      </a:lnTo>
                      <a:lnTo>
                        <a:pt x="1239116" y="8379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35" name="TextBox 11"/>
              <p:cNvSpPr txBox="1"/>
              <p:nvPr/>
            </p:nvSpPr>
            <p:spPr>
              <a:xfrm>
                <a:off x="6935552" y="2376077"/>
                <a:ext cx="757666" cy="436241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2400" b="1">
                    <a:solidFill>
                      <a:schemeClr val="bg1"/>
                    </a:solidFill>
                  </a:rPr>
                  <a:t>20%</a:t>
                </a:r>
                <a:endParaRPr lang="en-US" sz="24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Parallelogram 12"/>
              <p:cNvSpPr/>
              <p:nvPr/>
            </p:nvSpPr>
            <p:spPr>
              <a:xfrm flipH="1">
                <a:off x="7936570" y="2100726"/>
                <a:ext cx="2102446" cy="861089"/>
              </a:xfrm>
              <a:prstGeom prst="parallelogram">
                <a:avLst>
                  <a:gd name="adj" fmla="val 83852"/>
                </a:avLst>
              </a:prstGeom>
              <a:gradFill flip="none" rotWithShape="1">
                <a:gsLst>
                  <a:gs pos="59000">
                    <a:schemeClr val="accent2">
                      <a:alpha val="0"/>
                    </a:schemeClr>
                  </a:gs>
                  <a:gs pos="100000">
                    <a:schemeClr val="bg1">
                      <a:alpha val="50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0" name="Group 16"/>
            <p:cNvGrpSpPr/>
            <p:nvPr/>
          </p:nvGrpSpPr>
          <p:grpSpPr>
            <a:xfrm>
              <a:off x="6336666" y="3165481"/>
              <a:ext cx="3677275" cy="1781406"/>
              <a:chOff x="7081037" y="3526217"/>
              <a:chExt cx="2948770" cy="1428493"/>
            </a:xfrm>
          </p:grpSpPr>
          <p:grpSp>
            <p:nvGrpSpPr>
              <p:cNvPr id="28" name="Group 17"/>
              <p:cNvGrpSpPr/>
              <p:nvPr/>
            </p:nvGrpSpPr>
            <p:grpSpPr>
              <a:xfrm rot="5400000" flipH="1">
                <a:off x="7837521" y="2769733"/>
                <a:ext cx="1428493" cy="2941462"/>
                <a:chOff x="6468835" y="2272708"/>
                <a:chExt cx="1652155" cy="3402010"/>
              </a:xfrm>
              <a:solidFill>
                <a:schemeClr val="accent3"/>
              </a:solidFill>
            </p:grpSpPr>
            <p:sp>
              <p:nvSpPr>
                <p:cNvPr id="31" name="Freeform: Shape 20"/>
                <p:cNvSpPr/>
                <p:nvPr/>
              </p:nvSpPr>
              <p:spPr>
                <a:xfrm rot="10800000">
                  <a:off x="6795218" y="2272708"/>
                  <a:ext cx="999386" cy="1018309"/>
                </a:xfrm>
                <a:custGeom>
                  <a:avLst/>
                  <a:gdLst>
                    <a:gd name="connsiteX0" fmla="*/ 4153 w 826077"/>
                    <a:gd name="connsiteY0" fmla="*/ 1018309 h 1018309"/>
                    <a:gd name="connsiteX1" fmla="*/ 0 w 826077"/>
                    <a:gd name="connsiteY1" fmla="*/ 1018309 h 1018309"/>
                    <a:gd name="connsiteX2" fmla="*/ 0 w 826077"/>
                    <a:gd name="connsiteY2" fmla="*/ 0 h 1018309"/>
                    <a:gd name="connsiteX3" fmla="*/ 826077 w 826077"/>
                    <a:gd name="connsiteY3" fmla="*/ 0 h 1018309"/>
                    <a:gd name="connsiteX4" fmla="*/ 826077 w 826077"/>
                    <a:gd name="connsiteY4" fmla="*/ 196385 h 1018309"/>
                    <a:gd name="connsiteX5" fmla="*/ 4153 w 826077"/>
                    <a:gd name="connsiteY5" fmla="*/ 1018309 h 1018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26077" h="1018309">
                      <a:moveTo>
                        <a:pt x="4153" y="1018309"/>
                      </a:moveTo>
                      <a:lnTo>
                        <a:pt x="0" y="1018309"/>
                      </a:lnTo>
                      <a:lnTo>
                        <a:pt x="0" y="0"/>
                      </a:lnTo>
                      <a:lnTo>
                        <a:pt x="826077" y="0"/>
                      </a:lnTo>
                      <a:lnTo>
                        <a:pt x="826077" y="196385"/>
                      </a:lnTo>
                      <a:lnTo>
                        <a:pt x="4153" y="101830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2" name="Freeform: Shape 21"/>
                <p:cNvSpPr/>
                <p:nvPr/>
              </p:nvSpPr>
              <p:spPr>
                <a:xfrm rot="10800000">
                  <a:off x="6795220" y="3291018"/>
                  <a:ext cx="999385" cy="1593680"/>
                </a:xfrm>
                <a:custGeom>
                  <a:avLst/>
                  <a:gdLst>
                    <a:gd name="connsiteX0" fmla="*/ 826077 w 826077"/>
                    <a:gd name="connsiteY0" fmla="*/ 1312966 h 1312966"/>
                    <a:gd name="connsiteX1" fmla="*/ 0 w 826077"/>
                    <a:gd name="connsiteY1" fmla="*/ 1312966 h 1312966"/>
                    <a:gd name="connsiteX2" fmla="*/ 0 w 826077"/>
                    <a:gd name="connsiteY2" fmla="*/ 0 h 1312966"/>
                    <a:gd name="connsiteX3" fmla="*/ 826077 w 826077"/>
                    <a:gd name="connsiteY3" fmla="*/ 0 h 1312966"/>
                    <a:gd name="connsiteX4" fmla="*/ 826077 w 826077"/>
                    <a:gd name="connsiteY4" fmla="*/ 1312966 h 1312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26077" h="1312966">
                      <a:moveTo>
                        <a:pt x="826077" y="1312966"/>
                      </a:moveTo>
                      <a:lnTo>
                        <a:pt x="0" y="1312966"/>
                      </a:lnTo>
                      <a:lnTo>
                        <a:pt x="0" y="0"/>
                      </a:lnTo>
                      <a:lnTo>
                        <a:pt x="826077" y="0"/>
                      </a:lnTo>
                      <a:lnTo>
                        <a:pt x="826077" y="131296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3" name="Freeform: Shape 22"/>
                <p:cNvSpPr/>
                <p:nvPr/>
              </p:nvSpPr>
              <p:spPr>
                <a:xfrm rot="10800000">
                  <a:off x="6468835" y="4836766"/>
                  <a:ext cx="1652155" cy="837952"/>
                </a:xfrm>
                <a:custGeom>
                  <a:avLst/>
                  <a:gdLst>
                    <a:gd name="connsiteX0" fmla="*/ 1239116 w 1652155"/>
                    <a:gd name="connsiteY0" fmla="*/ 837952 h 837952"/>
                    <a:gd name="connsiteX1" fmla="*/ 413039 w 1652155"/>
                    <a:gd name="connsiteY1" fmla="*/ 837952 h 837952"/>
                    <a:gd name="connsiteX2" fmla="*/ 413039 w 1652155"/>
                    <a:gd name="connsiteY2" fmla="*/ 826078 h 837952"/>
                    <a:gd name="connsiteX3" fmla="*/ 0 w 1652155"/>
                    <a:gd name="connsiteY3" fmla="*/ 826078 h 837952"/>
                    <a:gd name="connsiteX4" fmla="*/ 826078 w 1652155"/>
                    <a:gd name="connsiteY4" fmla="*/ 0 h 837952"/>
                    <a:gd name="connsiteX5" fmla="*/ 1652155 w 1652155"/>
                    <a:gd name="connsiteY5" fmla="*/ 826078 h 837952"/>
                    <a:gd name="connsiteX6" fmla="*/ 1239116 w 1652155"/>
                    <a:gd name="connsiteY6" fmla="*/ 826078 h 837952"/>
                    <a:gd name="connsiteX7" fmla="*/ 1239116 w 1652155"/>
                    <a:gd name="connsiteY7" fmla="*/ 837952 h 8379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52155" h="837952">
                      <a:moveTo>
                        <a:pt x="1239116" y="837952"/>
                      </a:moveTo>
                      <a:lnTo>
                        <a:pt x="413039" y="837952"/>
                      </a:lnTo>
                      <a:lnTo>
                        <a:pt x="413039" y="826078"/>
                      </a:lnTo>
                      <a:lnTo>
                        <a:pt x="0" y="826078"/>
                      </a:lnTo>
                      <a:lnTo>
                        <a:pt x="826078" y="0"/>
                      </a:lnTo>
                      <a:lnTo>
                        <a:pt x="1652155" y="826078"/>
                      </a:lnTo>
                      <a:lnTo>
                        <a:pt x="1239116" y="826078"/>
                      </a:lnTo>
                      <a:lnTo>
                        <a:pt x="1239116" y="8379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29" name="TextBox 18"/>
              <p:cNvSpPr txBox="1"/>
              <p:nvPr/>
            </p:nvSpPr>
            <p:spPr>
              <a:xfrm>
                <a:off x="7318530" y="4108919"/>
                <a:ext cx="757666" cy="436241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2400" b="1">
                    <a:solidFill>
                      <a:schemeClr val="bg1"/>
                    </a:solidFill>
                  </a:rPr>
                  <a:t>15%</a:t>
                </a:r>
                <a:endParaRPr lang="en-US" sz="24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Parallelogram 19"/>
              <p:cNvSpPr/>
              <p:nvPr/>
            </p:nvSpPr>
            <p:spPr>
              <a:xfrm flipH="1" flipV="1">
                <a:off x="7927361" y="3816002"/>
                <a:ext cx="2102446" cy="839017"/>
              </a:xfrm>
              <a:prstGeom prst="parallelogram">
                <a:avLst>
                  <a:gd name="adj" fmla="val 83852"/>
                </a:avLst>
              </a:prstGeom>
              <a:gradFill flip="none" rotWithShape="1">
                <a:gsLst>
                  <a:gs pos="59000">
                    <a:schemeClr val="accent2">
                      <a:alpha val="0"/>
                    </a:schemeClr>
                  </a:gs>
                  <a:gs pos="100000">
                    <a:schemeClr val="bg1">
                      <a:alpha val="50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1" name="Group 23"/>
            <p:cNvGrpSpPr/>
            <p:nvPr/>
          </p:nvGrpSpPr>
          <p:grpSpPr>
            <a:xfrm>
              <a:off x="7337412" y="4234609"/>
              <a:ext cx="4191309" cy="1781407"/>
              <a:chOff x="7883524" y="4383540"/>
              <a:chExt cx="3360970" cy="1428493"/>
            </a:xfrm>
          </p:grpSpPr>
          <p:grpSp>
            <p:nvGrpSpPr>
              <p:cNvPr id="22" name="Group 24"/>
              <p:cNvGrpSpPr/>
              <p:nvPr/>
            </p:nvGrpSpPr>
            <p:grpSpPr>
              <a:xfrm rot="16200000">
                <a:off x="8868028" y="3435567"/>
                <a:ext cx="1428493" cy="3324439"/>
                <a:chOff x="8645978" y="2272708"/>
                <a:chExt cx="1652155" cy="3844952"/>
              </a:xfrm>
              <a:solidFill>
                <a:schemeClr val="accent4"/>
              </a:solidFill>
            </p:grpSpPr>
            <p:sp>
              <p:nvSpPr>
                <p:cNvPr id="25" name="Freeform: Shape 27"/>
                <p:cNvSpPr/>
                <p:nvPr/>
              </p:nvSpPr>
              <p:spPr>
                <a:xfrm rot="10800000">
                  <a:off x="8972361" y="2272708"/>
                  <a:ext cx="999386" cy="1018309"/>
                </a:xfrm>
                <a:custGeom>
                  <a:avLst/>
                  <a:gdLst>
                    <a:gd name="connsiteX0" fmla="*/ 4153 w 826077"/>
                    <a:gd name="connsiteY0" fmla="*/ 1018309 h 1018309"/>
                    <a:gd name="connsiteX1" fmla="*/ 0 w 826077"/>
                    <a:gd name="connsiteY1" fmla="*/ 1018309 h 1018309"/>
                    <a:gd name="connsiteX2" fmla="*/ 0 w 826077"/>
                    <a:gd name="connsiteY2" fmla="*/ 0 h 1018309"/>
                    <a:gd name="connsiteX3" fmla="*/ 826077 w 826077"/>
                    <a:gd name="connsiteY3" fmla="*/ 0 h 1018309"/>
                    <a:gd name="connsiteX4" fmla="*/ 826077 w 826077"/>
                    <a:gd name="connsiteY4" fmla="*/ 196385 h 1018309"/>
                    <a:gd name="connsiteX5" fmla="*/ 4153 w 826077"/>
                    <a:gd name="connsiteY5" fmla="*/ 1018309 h 1018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26077" h="1018309">
                      <a:moveTo>
                        <a:pt x="4153" y="1018309"/>
                      </a:moveTo>
                      <a:lnTo>
                        <a:pt x="0" y="1018309"/>
                      </a:lnTo>
                      <a:lnTo>
                        <a:pt x="0" y="0"/>
                      </a:lnTo>
                      <a:lnTo>
                        <a:pt x="826077" y="0"/>
                      </a:lnTo>
                      <a:lnTo>
                        <a:pt x="826077" y="196385"/>
                      </a:lnTo>
                      <a:lnTo>
                        <a:pt x="4153" y="101830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6" name="Freeform: Shape 28"/>
                <p:cNvSpPr/>
                <p:nvPr/>
              </p:nvSpPr>
              <p:spPr>
                <a:xfrm rot="10800000">
                  <a:off x="8972363" y="3291018"/>
                  <a:ext cx="999385" cy="2179121"/>
                </a:xfrm>
                <a:custGeom>
                  <a:avLst/>
                  <a:gdLst>
                    <a:gd name="connsiteX0" fmla="*/ 826077 w 826077"/>
                    <a:gd name="connsiteY0" fmla="*/ 1312966 h 1312966"/>
                    <a:gd name="connsiteX1" fmla="*/ 0 w 826077"/>
                    <a:gd name="connsiteY1" fmla="*/ 1312966 h 1312966"/>
                    <a:gd name="connsiteX2" fmla="*/ 0 w 826077"/>
                    <a:gd name="connsiteY2" fmla="*/ 0 h 1312966"/>
                    <a:gd name="connsiteX3" fmla="*/ 826077 w 826077"/>
                    <a:gd name="connsiteY3" fmla="*/ 0 h 1312966"/>
                    <a:gd name="connsiteX4" fmla="*/ 826077 w 826077"/>
                    <a:gd name="connsiteY4" fmla="*/ 1312966 h 1312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26077" h="1312966">
                      <a:moveTo>
                        <a:pt x="826077" y="1312966"/>
                      </a:moveTo>
                      <a:lnTo>
                        <a:pt x="0" y="1312966"/>
                      </a:lnTo>
                      <a:lnTo>
                        <a:pt x="0" y="0"/>
                      </a:lnTo>
                      <a:lnTo>
                        <a:pt x="826077" y="0"/>
                      </a:lnTo>
                      <a:lnTo>
                        <a:pt x="826077" y="131296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7" name="Freeform: Shape 29"/>
                <p:cNvSpPr/>
                <p:nvPr/>
              </p:nvSpPr>
              <p:spPr>
                <a:xfrm rot="10800000">
                  <a:off x="8645978" y="5279708"/>
                  <a:ext cx="1652155" cy="837952"/>
                </a:xfrm>
                <a:custGeom>
                  <a:avLst/>
                  <a:gdLst>
                    <a:gd name="connsiteX0" fmla="*/ 1239116 w 1652155"/>
                    <a:gd name="connsiteY0" fmla="*/ 837952 h 837952"/>
                    <a:gd name="connsiteX1" fmla="*/ 413039 w 1652155"/>
                    <a:gd name="connsiteY1" fmla="*/ 837952 h 837952"/>
                    <a:gd name="connsiteX2" fmla="*/ 413039 w 1652155"/>
                    <a:gd name="connsiteY2" fmla="*/ 826078 h 837952"/>
                    <a:gd name="connsiteX3" fmla="*/ 0 w 1652155"/>
                    <a:gd name="connsiteY3" fmla="*/ 826078 h 837952"/>
                    <a:gd name="connsiteX4" fmla="*/ 826078 w 1652155"/>
                    <a:gd name="connsiteY4" fmla="*/ 0 h 837952"/>
                    <a:gd name="connsiteX5" fmla="*/ 1652155 w 1652155"/>
                    <a:gd name="connsiteY5" fmla="*/ 826078 h 837952"/>
                    <a:gd name="connsiteX6" fmla="*/ 1239116 w 1652155"/>
                    <a:gd name="connsiteY6" fmla="*/ 826078 h 837952"/>
                    <a:gd name="connsiteX7" fmla="*/ 1239116 w 1652155"/>
                    <a:gd name="connsiteY7" fmla="*/ 837952 h 8379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52155" h="837952">
                      <a:moveTo>
                        <a:pt x="1239116" y="837952"/>
                      </a:moveTo>
                      <a:lnTo>
                        <a:pt x="413039" y="837952"/>
                      </a:lnTo>
                      <a:lnTo>
                        <a:pt x="413039" y="826078"/>
                      </a:lnTo>
                      <a:lnTo>
                        <a:pt x="0" y="826078"/>
                      </a:lnTo>
                      <a:lnTo>
                        <a:pt x="826078" y="0"/>
                      </a:lnTo>
                      <a:lnTo>
                        <a:pt x="1652155" y="826078"/>
                      </a:lnTo>
                      <a:lnTo>
                        <a:pt x="1239116" y="826078"/>
                      </a:lnTo>
                      <a:lnTo>
                        <a:pt x="1239116" y="8379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23" name="TextBox 25"/>
              <p:cNvSpPr txBox="1"/>
              <p:nvPr/>
            </p:nvSpPr>
            <p:spPr>
              <a:xfrm>
                <a:off x="10079253" y="4979901"/>
                <a:ext cx="757666" cy="436241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2400" b="1">
                    <a:solidFill>
                      <a:schemeClr val="bg1"/>
                    </a:solidFill>
                  </a:rPr>
                  <a:t>72%</a:t>
                </a:r>
                <a:endParaRPr lang="en-US" sz="24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Parallelogram 26"/>
              <p:cNvSpPr/>
              <p:nvPr/>
            </p:nvSpPr>
            <p:spPr>
              <a:xfrm flipV="1">
                <a:off x="7883524" y="4662602"/>
                <a:ext cx="2102446" cy="839017"/>
              </a:xfrm>
              <a:prstGeom prst="parallelogram">
                <a:avLst>
                  <a:gd name="adj" fmla="val 83852"/>
                </a:avLst>
              </a:prstGeom>
              <a:gradFill flip="none" rotWithShape="1">
                <a:gsLst>
                  <a:gs pos="59000">
                    <a:schemeClr val="accent2">
                      <a:alpha val="0"/>
                    </a:schemeClr>
                  </a:gs>
                  <a:gs pos="100000">
                    <a:schemeClr val="bg1">
                      <a:alpha val="50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2" name="千图PPT彼岸天：ID 8661124库_组合 1"/>
          <p:cNvGrpSpPr/>
          <p:nvPr>
            <p:custDataLst>
              <p:tags r:id="rId2"/>
            </p:custDataLst>
          </p:nvPr>
        </p:nvGrpSpPr>
        <p:grpSpPr>
          <a:xfrm>
            <a:off x="1363539" y="1556796"/>
            <a:ext cx="4109554" cy="935451"/>
            <a:chOff x="1363539" y="1556796"/>
            <a:chExt cx="4109554" cy="935451"/>
          </a:xfrm>
        </p:grpSpPr>
        <p:sp>
          <p:nvSpPr>
            <p:cNvPr id="5" name="TextBox 43"/>
            <p:cNvSpPr txBox="1"/>
            <p:nvPr/>
          </p:nvSpPr>
          <p:spPr>
            <a:xfrm>
              <a:off x="1972795" y="1556796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600" b="1" dirty="0"/>
                <a:t>输入标题文本</a:t>
              </a:r>
              <a:endParaRPr lang="zh-CN" altLang="en-US" sz="1600" b="1" dirty="0"/>
            </a:p>
          </p:txBody>
        </p:sp>
        <p:sp>
          <p:nvSpPr>
            <p:cNvPr id="6" name="Rectangle 44"/>
            <p:cNvSpPr/>
            <p:nvPr/>
          </p:nvSpPr>
          <p:spPr>
            <a:xfrm>
              <a:off x="1972795" y="1845916"/>
              <a:ext cx="3500298" cy="646331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/>
                <a:t>请替换文字内容复制你的内容到此</a:t>
              </a:r>
              <a:br>
                <a:rPr lang="zh-CN" altLang="en-US" sz="1200" dirty="0"/>
              </a:br>
              <a:r>
                <a:rPr lang="zh-CN" altLang="en-US" sz="1200" dirty="0" smtClean="0"/>
                <a:t>。</a:t>
              </a:r>
              <a:endParaRPr lang="zh-CN" altLang="en-US" sz="1200" dirty="0"/>
            </a:p>
          </p:txBody>
        </p:sp>
        <p:sp>
          <p:nvSpPr>
            <p:cNvPr id="13" name="Freeform: Shape 59"/>
            <p:cNvSpPr/>
            <p:nvPr/>
          </p:nvSpPr>
          <p:spPr bwMode="auto">
            <a:xfrm flipH="1">
              <a:off x="1363539" y="1671745"/>
              <a:ext cx="487359" cy="399016"/>
            </a:xfrm>
            <a:custGeom>
              <a:avLst/>
              <a:gdLst>
                <a:gd name="T0" fmla="*/ 100 w 176"/>
                <a:gd name="T1" fmla="*/ 120 h 144"/>
                <a:gd name="T2" fmla="*/ 116 w 176"/>
                <a:gd name="T3" fmla="*/ 120 h 144"/>
                <a:gd name="T4" fmla="*/ 120 w 176"/>
                <a:gd name="T5" fmla="*/ 116 h 144"/>
                <a:gd name="T6" fmla="*/ 120 w 176"/>
                <a:gd name="T7" fmla="*/ 100 h 144"/>
                <a:gd name="T8" fmla="*/ 116 w 176"/>
                <a:gd name="T9" fmla="*/ 96 h 144"/>
                <a:gd name="T10" fmla="*/ 100 w 176"/>
                <a:gd name="T11" fmla="*/ 96 h 144"/>
                <a:gd name="T12" fmla="*/ 96 w 176"/>
                <a:gd name="T13" fmla="*/ 100 h 144"/>
                <a:gd name="T14" fmla="*/ 96 w 176"/>
                <a:gd name="T15" fmla="*/ 116 h 144"/>
                <a:gd name="T16" fmla="*/ 100 w 176"/>
                <a:gd name="T17" fmla="*/ 120 h 144"/>
                <a:gd name="T18" fmla="*/ 28 w 176"/>
                <a:gd name="T19" fmla="*/ 104 h 144"/>
                <a:gd name="T20" fmla="*/ 76 w 176"/>
                <a:gd name="T21" fmla="*/ 104 h 144"/>
                <a:gd name="T22" fmla="*/ 80 w 176"/>
                <a:gd name="T23" fmla="*/ 100 h 144"/>
                <a:gd name="T24" fmla="*/ 76 w 176"/>
                <a:gd name="T25" fmla="*/ 96 h 144"/>
                <a:gd name="T26" fmla="*/ 28 w 176"/>
                <a:gd name="T27" fmla="*/ 96 h 144"/>
                <a:gd name="T28" fmla="*/ 24 w 176"/>
                <a:gd name="T29" fmla="*/ 100 h 144"/>
                <a:gd name="T30" fmla="*/ 28 w 176"/>
                <a:gd name="T31" fmla="*/ 104 h 144"/>
                <a:gd name="T32" fmla="*/ 28 w 176"/>
                <a:gd name="T33" fmla="*/ 120 h 144"/>
                <a:gd name="T34" fmla="*/ 60 w 176"/>
                <a:gd name="T35" fmla="*/ 120 h 144"/>
                <a:gd name="T36" fmla="*/ 64 w 176"/>
                <a:gd name="T37" fmla="*/ 116 h 144"/>
                <a:gd name="T38" fmla="*/ 60 w 176"/>
                <a:gd name="T39" fmla="*/ 112 h 144"/>
                <a:gd name="T40" fmla="*/ 28 w 176"/>
                <a:gd name="T41" fmla="*/ 112 h 144"/>
                <a:gd name="T42" fmla="*/ 24 w 176"/>
                <a:gd name="T43" fmla="*/ 116 h 144"/>
                <a:gd name="T44" fmla="*/ 28 w 176"/>
                <a:gd name="T45" fmla="*/ 120 h 144"/>
                <a:gd name="T46" fmla="*/ 136 w 176"/>
                <a:gd name="T47" fmla="*/ 32 h 144"/>
                <a:gd name="T48" fmla="*/ 8 w 176"/>
                <a:gd name="T49" fmla="*/ 32 h 144"/>
                <a:gd name="T50" fmla="*/ 0 w 176"/>
                <a:gd name="T51" fmla="*/ 40 h 144"/>
                <a:gd name="T52" fmla="*/ 0 w 176"/>
                <a:gd name="T53" fmla="*/ 136 h 144"/>
                <a:gd name="T54" fmla="*/ 8 w 176"/>
                <a:gd name="T55" fmla="*/ 144 h 144"/>
                <a:gd name="T56" fmla="*/ 136 w 176"/>
                <a:gd name="T57" fmla="*/ 144 h 144"/>
                <a:gd name="T58" fmla="*/ 144 w 176"/>
                <a:gd name="T59" fmla="*/ 136 h 144"/>
                <a:gd name="T60" fmla="*/ 144 w 176"/>
                <a:gd name="T61" fmla="*/ 40 h 144"/>
                <a:gd name="T62" fmla="*/ 136 w 176"/>
                <a:gd name="T63" fmla="*/ 32 h 144"/>
                <a:gd name="T64" fmla="*/ 136 w 176"/>
                <a:gd name="T65" fmla="*/ 136 h 144"/>
                <a:gd name="T66" fmla="*/ 8 w 176"/>
                <a:gd name="T67" fmla="*/ 136 h 144"/>
                <a:gd name="T68" fmla="*/ 8 w 176"/>
                <a:gd name="T69" fmla="*/ 80 h 144"/>
                <a:gd name="T70" fmla="*/ 136 w 176"/>
                <a:gd name="T71" fmla="*/ 80 h 144"/>
                <a:gd name="T72" fmla="*/ 136 w 176"/>
                <a:gd name="T73" fmla="*/ 136 h 144"/>
                <a:gd name="T74" fmla="*/ 136 w 176"/>
                <a:gd name="T75" fmla="*/ 56 h 144"/>
                <a:gd name="T76" fmla="*/ 8 w 176"/>
                <a:gd name="T77" fmla="*/ 56 h 144"/>
                <a:gd name="T78" fmla="*/ 8 w 176"/>
                <a:gd name="T79" fmla="*/ 40 h 144"/>
                <a:gd name="T80" fmla="*/ 136 w 176"/>
                <a:gd name="T81" fmla="*/ 40 h 144"/>
                <a:gd name="T82" fmla="*/ 136 w 176"/>
                <a:gd name="T83" fmla="*/ 56 h 144"/>
                <a:gd name="T84" fmla="*/ 168 w 176"/>
                <a:gd name="T85" fmla="*/ 0 h 144"/>
                <a:gd name="T86" fmla="*/ 40 w 176"/>
                <a:gd name="T87" fmla="*/ 0 h 144"/>
                <a:gd name="T88" fmla="*/ 32 w 176"/>
                <a:gd name="T89" fmla="*/ 8 h 144"/>
                <a:gd name="T90" fmla="*/ 32 w 176"/>
                <a:gd name="T91" fmla="*/ 20 h 144"/>
                <a:gd name="T92" fmla="*/ 36 w 176"/>
                <a:gd name="T93" fmla="*/ 24 h 144"/>
                <a:gd name="T94" fmla="*/ 40 w 176"/>
                <a:gd name="T95" fmla="*/ 20 h 144"/>
                <a:gd name="T96" fmla="*/ 40 w 176"/>
                <a:gd name="T97" fmla="*/ 8 h 144"/>
                <a:gd name="T98" fmla="*/ 168 w 176"/>
                <a:gd name="T99" fmla="*/ 8 h 144"/>
                <a:gd name="T100" fmla="*/ 168 w 176"/>
                <a:gd name="T101" fmla="*/ 104 h 144"/>
                <a:gd name="T102" fmla="*/ 156 w 176"/>
                <a:gd name="T103" fmla="*/ 104 h 144"/>
                <a:gd name="T104" fmla="*/ 152 w 176"/>
                <a:gd name="T105" fmla="*/ 108 h 144"/>
                <a:gd name="T106" fmla="*/ 156 w 176"/>
                <a:gd name="T107" fmla="*/ 112 h 144"/>
                <a:gd name="T108" fmla="*/ 168 w 176"/>
                <a:gd name="T109" fmla="*/ 112 h 144"/>
                <a:gd name="T110" fmla="*/ 176 w 176"/>
                <a:gd name="T111" fmla="*/ 104 h 144"/>
                <a:gd name="T112" fmla="*/ 176 w 176"/>
                <a:gd name="T113" fmla="*/ 8 h 144"/>
                <a:gd name="T114" fmla="*/ 168 w 176"/>
                <a:gd name="T11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6" h="144">
                  <a:moveTo>
                    <a:pt x="100" y="120"/>
                  </a:moveTo>
                  <a:cubicBezTo>
                    <a:pt x="116" y="120"/>
                    <a:pt x="116" y="120"/>
                    <a:pt x="116" y="120"/>
                  </a:cubicBezTo>
                  <a:cubicBezTo>
                    <a:pt x="118" y="120"/>
                    <a:pt x="120" y="118"/>
                    <a:pt x="120" y="116"/>
                  </a:cubicBezTo>
                  <a:cubicBezTo>
                    <a:pt x="120" y="100"/>
                    <a:pt x="120" y="100"/>
                    <a:pt x="120" y="100"/>
                  </a:cubicBezTo>
                  <a:cubicBezTo>
                    <a:pt x="120" y="98"/>
                    <a:pt x="118" y="96"/>
                    <a:pt x="116" y="96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98" y="96"/>
                    <a:pt x="96" y="98"/>
                    <a:pt x="96" y="100"/>
                  </a:cubicBezTo>
                  <a:cubicBezTo>
                    <a:pt x="96" y="116"/>
                    <a:pt x="96" y="116"/>
                    <a:pt x="96" y="116"/>
                  </a:cubicBezTo>
                  <a:cubicBezTo>
                    <a:pt x="96" y="118"/>
                    <a:pt x="98" y="120"/>
                    <a:pt x="100" y="120"/>
                  </a:cubicBezTo>
                  <a:moveTo>
                    <a:pt x="28" y="104"/>
                  </a:moveTo>
                  <a:cubicBezTo>
                    <a:pt x="76" y="104"/>
                    <a:pt x="76" y="104"/>
                    <a:pt x="76" y="104"/>
                  </a:cubicBezTo>
                  <a:cubicBezTo>
                    <a:pt x="78" y="104"/>
                    <a:pt x="80" y="102"/>
                    <a:pt x="80" y="100"/>
                  </a:cubicBezTo>
                  <a:cubicBezTo>
                    <a:pt x="80" y="98"/>
                    <a:pt x="78" y="96"/>
                    <a:pt x="76" y="96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26" y="96"/>
                    <a:pt x="24" y="98"/>
                    <a:pt x="24" y="100"/>
                  </a:cubicBezTo>
                  <a:cubicBezTo>
                    <a:pt x="24" y="102"/>
                    <a:pt x="26" y="104"/>
                    <a:pt x="28" y="104"/>
                  </a:cubicBezTo>
                  <a:moveTo>
                    <a:pt x="28" y="120"/>
                  </a:moveTo>
                  <a:cubicBezTo>
                    <a:pt x="60" y="120"/>
                    <a:pt x="60" y="120"/>
                    <a:pt x="60" y="120"/>
                  </a:cubicBezTo>
                  <a:cubicBezTo>
                    <a:pt x="62" y="120"/>
                    <a:pt x="64" y="118"/>
                    <a:pt x="64" y="116"/>
                  </a:cubicBezTo>
                  <a:cubicBezTo>
                    <a:pt x="64" y="114"/>
                    <a:pt x="62" y="112"/>
                    <a:pt x="60" y="112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26" y="112"/>
                    <a:pt x="24" y="114"/>
                    <a:pt x="24" y="116"/>
                  </a:cubicBezTo>
                  <a:cubicBezTo>
                    <a:pt x="24" y="118"/>
                    <a:pt x="26" y="120"/>
                    <a:pt x="28" y="120"/>
                  </a:cubicBezTo>
                  <a:moveTo>
                    <a:pt x="136" y="32"/>
                  </a:moveTo>
                  <a:cubicBezTo>
                    <a:pt x="8" y="32"/>
                    <a:pt x="8" y="32"/>
                    <a:pt x="8" y="32"/>
                  </a:cubicBezTo>
                  <a:cubicBezTo>
                    <a:pt x="4" y="32"/>
                    <a:pt x="0" y="36"/>
                    <a:pt x="0" y="4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40"/>
                    <a:pt x="4" y="144"/>
                    <a:pt x="8" y="144"/>
                  </a:cubicBezTo>
                  <a:cubicBezTo>
                    <a:pt x="136" y="144"/>
                    <a:pt x="136" y="144"/>
                    <a:pt x="136" y="144"/>
                  </a:cubicBezTo>
                  <a:cubicBezTo>
                    <a:pt x="140" y="144"/>
                    <a:pt x="144" y="140"/>
                    <a:pt x="144" y="136"/>
                  </a:cubicBezTo>
                  <a:cubicBezTo>
                    <a:pt x="144" y="40"/>
                    <a:pt x="144" y="40"/>
                    <a:pt x="144" y="40"/>
                  </a:cubicBezTo>
                  <a:cubicBezTo>
                    <a:pt x="144" y="36"/>
                    <a:pt x="140" y="32"/>
                    <a:pt x="136" y="32"/>
                  </a:cubicBezTo>
                  <a:moveTo>
                    <a:pt x="136" y="136"/>
                  </a:moveTo>
                  <a:cubicBezTo>
                    <a:pt x="8" y="136"/>
                    <a:pt x="8" y="136"/>
                    <a:pt x="8" y="136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136" y="80"/>
                    <a:pt x="136" y="80"/>
                    <a:pt x="136" y="80"/>
                  </a:cubicBezTo>
                  <a:lnTo>
                    <a:pt x="136" y="136"/>
                  </a:lnTo>
                  <a:close/>
                  <a:moveTo>
                    <a:pt x="136" y="56"/>
                  </a:moveTo>
                  <a:cubicBezTo>
                    <a:pt x="8" y="56"/>
                    <a:pt x="8" y="56"/>
                    <a:pt x="8" y="56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136" y="40"/>
                    <a:pt x="136" y="40"/>
                    <a:pt x="136" y="40"/>
                  </a:cubicBezTo>
                  <a:lnTo>
                    <a:pt x="136" y="56"/>
                  </a:lnTo>
                  <a:close/>
                  <a:moveTo>
                    <a:pt x="168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36" y="0"/>
                    <a:pt x="32" y="4"/>
                    <a:pt x="32" y="8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2"/>
                    <a:pt x="34" y="24"/>
                    <a:pt x="36" y="24"/>
                  </a:cubicBezTo>
                  <a:cubicBezTo>
                    <a:pt x="38" y="24"/>
                    <a:pt x="40" y="22"/>
                    <a:pt x="40" y="20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68" y="104"/>
                    <a:pt x="168" y="104"/>
                    <a:pt x="168" y="104"/>
                  </a:cubicBezTo>
                  <a:cubicBezTo>
                    <a:pt x="156" y="104"/>
                    <a:pt x="156" y="104"/>
                    <a:pt x="156" y="104"/>
                  </a:cubicBezTo>
                  <a:cubicBezTo>
                    <a:pt x="154" y="104"/>
                    <a:pt x="152" y="106"/>
                    <a:pt x="152" y="108"/>
                  </a:cubicBezTo>
                  <a:cubicBezTo>
                    <a:pt x="152" y="110"/>
                    <a:pt x="154" y="112"/>
                    <a:pt x="156" y="112"/>
                  </a:cubicBezTo>
                  <a:cubicBezTo>
                    <a:pt x="168" y="112"/>
                    <a:pt x="168" y="112"/>
                    <a:pt x="168" y="112"/>
                  </a:cubicBezTo>
                  <a:cubicBezTo>
                    <a:pt x="172" y="112"/>
                    <a:pt x="176" y="108"/>
                    <a:pt x="176" y="104"/>
                  </a:cubicBezTo>
                  <a:cubicBezTo>
                    <a:pt x="176" y="8"/>
                    <a:pt x="176" y="8"/>
                    <a:pt x="176" y="8"/>
                  </a:cubicBezTo>
                  <a:cubicBezTo>
                    <a:pt x="176" y="4"/>
                    <a:pt x="172" y="0"/>
                    <a:pt x="168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46" name="千图PPT彼岸天：ID 8661124库_组合 45"/>
          <p:cNvGrpSpPr/>
          <p:nvPr>
            <p:custDataLst>
              <p:tags r:id="rId3"/>
            </p:custDataLst>
          </p:nvPr>
        </p:nvGrpSpPr>
        <p:grpSpPr>
          <a:xfrm>
            <a:off x="1363539" y="2681457"/>
            <a:ext cx="4109554" cy="935453"/>
            <a:chOff x="1363539" y="2681457"/>
            <a:chExt cx="4109554" cy="935453"/>
          </a:xfrm>
        </p:grpSpPr>
        <p:sp>
          <p:nvSpPr>
            <p:cNvPr id="7" name="TextBox 46"/>
            <p:cNvSpPr txBox="1"/>
            <p:nvPr/>
          </p:nvSpPr>
          <p:spPr>
            <a:xfrm>
              <a:off x="1972795" y="2681457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600" b="1" dirty="0"/>
                <a:t>输入标题文本</a:t>
              </a:r>
              <a:endParaRPr lang="zh-CN" altLang="en-US" sz="1600" b="1" dirty="0"/>
            </a:p>
          </p:txBody>
        </p:sp>
        <p:sp>
          <p:nvSpPr>
            <p:cNvPr id="8" name="Rectangle 47"/>
            <p:cNvSpPr/>
            <p:nvPr/>
          </p:nvSpPr>
          <p:spPr>
            <a:xfrm>
              <a:off x="1972795" y="2970579"/>
              <a:ext cx="3500298" cy="646331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/>
                <a:t>请替换文字内容复制你的内容到此</a:t>
              </a:r>
              <a:br>
                <a:rPr lang="zh-CN" altLang="en-US" sz="1200" dirty="0"/>
              </a:br>
              <a:r>
                <a:rPr lang="zh-CN" altLang="en-US" sz="1200" dirty="0" smtClean="0"/>
                <a:t>。</a:t>
              </a:r>
              <a:endParaRPr lang="zh-CN" altLang="en-US" sz="1200" dirty="0"/>
            </a:p>
          </p:txBody>
        </p:sp>
        <p:sp>
          <p:nvSpPr>
            <p:cNvPr id="14" name="Freeform: Shape 60"/>
            <p:cNvSpPr/>
            <p:nvPr/>
          </p:nvSpPr>
          <p:spPr bwMode="auto">
            <a:xfrm flipH="1">
              <a:off x="1363539" y="2842969"/>
              <a:ext cx="487359" cy="354845"/>
            </a:xfrm>
            <a:custGeom>
              <a:avLst/>
              <a:gdLst>
                <a:gd name="T0" fmla="*/ 156 w 176"/>
                <a:gd name="T1" fmla="*/ 24 h 128"/>
                <a:gd name="T2" fmla="*/ 156 w 176"/>
                <a:gd name="T3" fmla="*/ 16 h 128"/>
                <a:gd name="T4" fmla="*/ 16 w 176"/>
                <a:gd name="T5" fmla="*/ 20 h 128"/>
                <a:gd name="T6" fmla="*/ 36 w 176"/>
                <a:gd name="T7" fmla="*/ 8 h 128"/>
                <a:gd name="T8" fmla="*/ 144 w 176"/>
                <a:gd name="T9" fmla="*/ 4 h 128"/>
                <a:gd name="T10" fmla="*/ 36 w 176"/>
                <a:gd name="T11" fmla="*/ 0 h 128"/>
                <a:gd name="T12" fmla="*/ 36 w 176"/>
                <a:gd name="T13" fmla="*/ 8 h 128"/>
                <a:gd name="T14" fmla="*/ 132 w 176"/>
                <a:gd name="T15" fmla="*/ 104 h 128"/>
                <a:gd name="T16" fmla="*/ 132 w 176"/>
                <a:gd name="T17" fmla="*/ 112 h 128"/>
                <a:gd name="T18" fmla="*/ 144 w 176"/>
                <a:gd name="T19" fmla="*/ 108 h 128"/>
                <a:gd name="T20" fmla="*/ 168 w 176"/>
                <a:gd name="T21" fmla="*/ 32 h 128"/>
                <a:gd name="T22" fmla="*/ 0 w 176"/>
                <a:gd name="T23" fmla="*/ 40 h 128"/>
                <a:gd name="T24" fmla="*/ 8 w 176"/>
                <a:gd name="T25" fmla="*/ 128 h 128"/>
                <a:gd name="T26" fmla="*/ 176 w 176"/>
                <a:gd name="T27" fmla="*/ 120 h 128"/>
                <a:gd name="T28" fmla="*/ 168 w 176"/>
                <a:gd name="T29" fmla="*/ 32 h 128"/>
                <a:gd name="T30" fmla="*/ 16 w 176"/>
                <a:gd name="T31" fmla="*/ 44 h 128"/>
                <a:gd name="T32" fmla="*/ 8 w 176"/>
                <a:gd name="T33" fmla="*/ 44 h 128"/>
                <a:gd name="T34" fmla="*/ 12 w 176"/>
                <a:gd name="T35" fmla="*/ 120 h 128"/>
                <a:gd name="T36" fmla="*/ 12 w 176"/>
                <a:gd name="T37" fmla="*/ 112 h 128"/>
                <a:gd name="T38" fmla="*/ 12 w 176"/>
                <a:gd name="T39" fmla="*/ 120 h 128"/>
                <a:gd name="T40" fmla="*/ 160 w 176"/>
                <a:gd name="T41" fmla="*/ 116 h 128"/>
                <a:gd name="T42" fmla="*/ 168 w 176"/>
                <a:gd name="T43" fmla="*/ 116 h 128"/>
                <a:gd name="T44" fmla="*/ 168 w 176"/>
                <a:gd name="T45" fmla="*/ 105 h 128"/>
                <a:gd name="T46" fmla="*/ 152 w 176"/>
                <a:gd name="T47" fmla="*/ 116 h 128"/>
                <a:gd name="T48" fmla="*/ 23 w 176"/>
                <a:gd name="T49" fmla="*/ 120 h 128"/>
                <a:gd name="T50" fmla="*/ 12 w 176"/>
                <a:gd name="T51" fmla="*/ 104 h 128"/>
                <a:gd name="T52" fmla="*/ 8 w 176"/>
                <a:gd name="T53" fmla="*/ 55 h 128"/>
                <a:gd name="T54" fmla="*/ 24 w 176"/>
                <a:gd name="T55" fmla="*/ 44 h 128"/>
                <a:gd name="T56" fmla="*/ 153 w 176"/>
                <a:gd name="T57" fmla="*/ 40 h 128"/>
                <a:gd name="T58" fmla="*/ 164 w 176"/>
                <a:gd name="T59" fmla="*/ 56 h 128"/>
                <a:gd name="T60" fmla="*/ 168 w 176"/>
                <a:gd name="T61" fmla="*/ 105 h 128"/>
                <a:gd name="T62" fmla="*/ 160 w 176"/>
                <a:gd name="T63" fmla="*/ 44 h 128"/>
                <a:gd name="T64" fmla="*/ 168 w 176"/>
                <a:gd name="T65" fmla="*/ 44 h 128"/>
                <a:gd name="T66" fmla="*/ 88 w 176"/>
                <a:gd name="T67" fmla="*/ 48 h 128"/>
                <a:gd name="T68" fmla="*/ 88 w 176"/>
                <a:gd name="T69" fmla="*/ 112 h 128"/>
                <a:gd name="T70" fmla="*/ 88 w 176"/>
                <a:gd name="T71" fmla="*/ 48 h 128"/>
                <a:gd name="T72" fmla="*/ 95 w 176"/>
                <a:gd name="T73" fmla="*/ 78 h 128"/>
                <a:gd name="T74" fmla="*/ 81 w 176"/>
                <a:gd name="T75" fmla="*/ 79 h 128"/>
                <a:gd name="T76" fmla="*/ 81 w 176"/>
                <a:gd name="T77" fmla="*/ 82 h 128"/>
                <a:gd name="T78" fmla="*/ 93 w 176"/>
                <a:gd name="T79" fmla="*/ 85 h 128"/>
                <a:gd name="T80" fmla="*/ 84 w 176"/>
                <a:gd name="T81" fmla="*/ 92 h 128"/>
                <a:gd name="T82" fmla="*/ 96 w 176"/>
                <a:gd name="T83" fmla="*/ 94 h 128"/>
                <a:gd name="T84" fmla="*/ 100 w 176"/>
                <a:gd name="T85" fmla="*/ 98 h 128"/>
                <a:gd name="T86" fmla="*/ 79 w 176"/>
                <a:gd name="T87" fmla="*/ 95 h 128"/>
                <a:gd name="T88" fmla="*/ 70 w 176"/>
                <a:gd name="T89" fmla="*/ 85 h 128"/>
                <a:gd name="T90" fmla="*/ 74 w 176"/>
                <a:gd name="T91" fmla="*/ 82 h 128"/>
                <a:gd name="T92" fmla="*/ 74 w 176"/>
                <a:gd name="T93" fmla="*/ 80 h 128"/>
                <a:gd name="T94" fmla="*/ 74 w 176"/>
                <a:gd name="T95" fmla="*/ 78 h 128"/>
                <a:gd name="T96" fmla="*/ 71 w 176"/>
                <a:gd name="T97" fmla="*/ 74 h 128"/>
                <a:gd name="T98" fmla="*/ 80 w 176"/>
                <a:gd name="T99" fmla="*/ 64 h 128"/>
                <a:gd name="T100" fmla="*/ 102 w 176"/>
                <a:gd name="T101" fmla="*/ 63 h 128"/>
                <a:gd name="T102" fmla="*/ 91 w 176"/>
                <a:gd name="T103" fmla="*/ 65 h 128"/>
                <a:gd name="T104" fmla="*/ 81 w 176"/>
                <a:gd name="T105" fmla="*/ 74 h 128"/>
                <a:gd name="T106" fmla="*/ 44 w 176"/>
                <a:gd name="T107" fmla="*/ 48 h 128"/>
                <a:gd name="T108" fmla="*/ 32 w 176"/>
                <a:gd name="T109" fmla="*/ 52 h 128"/>
                <a:gd name="T110" fmla="*/ 44 w 176"/>
                <a:gd name="T111" fmla="*/ 56 h 128"/>
                <a:gd name="T112" fmla="*/ 44 w 176"/>
                <a:gd name="T113" fmla="*/ 4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6" h="128">
                  <a:moveTo>
                    <a:pt x="20" y="24"/>
                  </a:moveTo>
                  <a:cubicBezTo>
                    <a:pt x="156" y="24"/>
                    <a:pt x="156" y="24"/>
                    <a:pt x="156" y="24"/>
                  </a:cubicBezTo>
                  <a:cubicBezTo>
                    <a:pt x="158" y="24"/>
                    <a:pt x="160" y="22"/>
                    <a:pt x="160" y="20"/>
                  </a:cubicBezTo>
                  <a:cubicBezTo>
                    <a:pt x="160" y="18"/>
                    <a:pt x="158" y="16"/>
                    <a:pt x="156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8" y="16"/>
                    <a:pt x="16" y="18"/>
                    <a:pt x="16" y="20"/>
                  </a:cubicBezTo>
                  <a:cubicBezTo>
                    <a:pt x="16" y="22"/>
                    <a:pt x="18" y="24"/>
                    <a:pt x="20" y="24"/>
                  </a:cubicBezTo>
                  <a:moveTo>
                    <a:pt x="36" y="8"/>
                  </a:moveTo>
                  <a:cubicBezTo>
                    <a:pt x="140" y="8"/>
                    <a:pt x="140" y="8"/>
                    <a:pt x="140" y="8"/>
                  </a:cubicBezTo>
                  <a:cubicBezTo>
                    <a:pt x="142" y="8"/>
                    <a:pt x="144" y="6"/>
                    <a:pt x="144" y="4"/>
                  </a:cubicBezTo>
                  <a:cubicBezTo>
                    <a:pt x="144" y="2"/>
                    <a:pt x="142" y="0"/>
                    <a:pt x="14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4" y="0"/>
                    <a:pt x="32" y="2"/>
                    <a:pt x="32" y="4"/>
                  </a:cubicBezTo>
                  <a:cubicBezTo>
                    <a:pt x="32" y="6"/>
                    <a:pt x="34" y="8"/>
                    <a:pt x="36" y="8"/>
                  </a:cubicBezTo>
                  <a:moveTo>
                    <a:pt x="140" y="104"/>
                  </a:moveTo>
                  <a:cubicBezTo>
                    <a:pt x="132" y="104"/>
                    <a:pt x="132" y="104"/>
                    <a:pt x="132" y="104"/>
                  </a:cubicBezTo>
                  <a:cubicBezTo>
                    <a:pt x="130" y="104"/>
                    <a:pt x="128" y="106"/>
                    <a:pt x="128" y="108"/>
                  </a:cubicBezTo>
                  <a:cubicBezTo>
                    <a:pt x="128" y="110"/>
                    <a:pt x="130" y="112"/>
                    <a:pt x="132" y="112"/>
                  </a:cubicBezTo>
                  <a:cubicBezTo>
                    <a:pt x="140" y="112"/>
                    <a:pt x="140" y="112"/>
                    <a:pt x="140" y="112"/>
                  </a:cubicBezTo>
                  <a:cubicBezTo>
                    <a:pt x="142" y="112"/>
                    <a:pt x="144" y="110"/>
                    <a:pt x="144" y="108"/>
                  </a:cubicBezTo>
                  <a:cubicBezTo>
                    <a:pt x="144" y="106"/>
                    <a:pt x="142" y="104"/>
                    <a:pt x="140" y="104"/>
                  </a:cubicBezTo>
                  <a:moveTo>
                    <a:pt x="168" y="32"/>
                  </a:moveTo>
                  <a:cubicBezTo>
                    <a:pt x="8" y="32"/>
                    <a:pt x="8" y="32"/>
                    <a:pt x="8" y="32"/>
                  </a:cubicBezTo>
                  <a:cubicBezTo>
                    <a:pt x="4" y="32"/>
                    <a:pt x="0" y="36"/>
                    <a:pt x="0" y="4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4"/>
                    <a:pt x="4" y="128"/>
                    <a:pt x="8" y="128"/>
                  </a:cubicBezTo>
                  <a:cubicBezTo>
                    <a:pt x="168" y="128"/>
                    <a:pt x="168" y="128"/>
                    <a:pt x="168" y="128"/>
                  </a:cubicBezTo>
                  <a:cubicBezTo>
                    <a:pt x="172" y="128"/>
                    <a:pt x="176" y="124"/>
                    <a:pt x="176" y="120"/>
                  </a:cubicBezTo>
                  <a:cubicBezTo>
                    <a:pt x="176" y="40"/>
                    <a:pt x="176" y="40"/>
                    <a:pt x="176" y="40"/>
                  </a:cubicBezTo>
                  <a:cubicBezTo>
                    <a:pt x="176" y="36"/>
                    <a:pt x="172" y="32"/>
                    <a:pt x="168" y="32"/>
                  </a:cubicBezTo>
                  <a:moveTo>
                    <a:pt x="12" y="40"/>
                  </a:moveTo>
                  <a:cubicBezTo>
                    <a:pt x="14" y="40"/>
                    <a:pt x="16" y="42"/>
                    <a:pt x="16" y="44"/>
                  </a:cubicBezTo>
                  <a:cubicBezTo>
                    <a:pt x="16" y="46"/>
                    <a:pt x="14" y="48"/>
                    <a:pt x="12" y="48"/>
                  </a:cubicBezTo>
                  <a:cubicBezTo>
                    <a:pt x="10" y="48"/>
                    <a:pt x="8" y="46"/>
                    <a:pt x="8" y="44"/>
                  </a:cubicBezTo>
                  <a:cubicBezTo>
                    <a:pt x="8" y="42"/>
                    <a:pt x="10" y="40"/>
                    <a:pt x="12" y="40"/>
                  </a:cubicBezTo>
                  <a:moveTo>
                    <a:pt x="12" y="120"/>
                  </a:moveTo>
                  <a:cubicBezTo>
                    <a:pt x="10" y="120"/>
                    <a:pt x="8" y="118"/>
                    <a:pt x="8" y="116"/>
                  </a:cubicBezTo>
                  <a:cubicBezTo>
                    <a:pt x="8" y="114"/>
                    <a:pt x="10" y="112"/>
                    <a:pt x="12" y="112"/>
                  </a:cubicBezTo>
                  <a:cubicBezTo>
                    <a:pt x="14" y="112"/>
                    <a:pt x="16" y="114"/>
                    <a:pt x="16" y="116"/>
                  </a:cubicBezTo>
                  <a:cubicBezTo>
                    <a:pt x="16" y="118"/>
                    <a:pt x="14" y="120"/>
                    <a:pt x="12" y="120"/>
                  </a:cubicBezTo>
                  <a:moveTo>
                    <a:pt x="164" y="120"/>
                  </a:moveTo>
                  <a:cubicBezTo>
                    <a:pt x="162" y="120"/>
                    <a:pt x="160" y="118"/>
                    <a:pt x="160" y="116"/>
                  </a:cubicBezTo>
                  <a:cubicBezTo>
                    <a:pt x="160" y="114"/>
                    <a:pt x="162" y="112"/>
                    <a:pt x="164" y="112"/>
                  </a:cubicBezTo>
                  <a:cubicBezTo>
                    <a:pt x="166" y="112"/>
                    <a:pt x="168" y="114"/>
                    <a:pt x="168" y="116"/>
                  </a:cubicBezTo>
                  <a:cubicBezTo>
                    <a:pt x="168" y="118"/>
                    <a:pt x="166" y="120"/>
                    <a:pt x="164" y="120"/>
                  </a:cubicBezTo>
                  <a:moveTo>
                    <a:pt x="168" y="105"/>
                  </a:moveTo>
                  <a:cubicBezTo>
                    <a:pt x="167" y="104"/>
                    <a:pt x="165" y="104"/>
                    <a:pt x="164" y="104"/>
                  </a:cubicBezTo>
                  <a:cubicBezTo>
                    <a:pt x="157" y="104"/>
                    <a:pt x="152" y="109"/>
                    <a:pt x="152" y="116"/>
                  </a:cubicBezTo>
                  <a:cubicBezTo>
                    <a:pt x="152" y="117"/>
                    <a:pt x="152" y="119"/>
                    <a:pt x="153" y="120"/>
                  </a:cubicBezTo>
                  <a:cubicBezTo>
                    <a:pt x="23" y="120"/>
                    <a:pt x="23" y="120"/>
                    <a:pt x="23" y="120"/>
                  </a:cubicBezTo>
                  <a:cubicBezTo>
                    <a:pt x="24" y="119"/>
                    <a:pt x="24" y="117"/>
                    <a:pt x="24" y="116"/>
                  </a:cubicBezTo>
                  <a:cubicBezTo>
                    <a:pt x="24" y="109"/>
                    <a:pt x="19" y="104"/>
                    <a:pt x="12" y="104"/>
                  </a:cubicBezTo>
                  <a:cubicBezTo>
                    <a:pt x="11" y="104"/>
                    <a:pt x="9" y="104"/>
                    <a:pt x="8" y="10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9" y="56"/>
                    <a:pt x="11" y="56"/>
                    <a:pt x="12" y="56"/>
                  </a:cubicBezTo>
                  <a:cubicBezTo>
                    <a:pt x="19" y="56"/>
                    <a:pt x="24" y="51"/>
                    <a:pt x="24" y="44"/>
                  </a:cubicBezTo>
                  <a:cubicBezTo>
                    <a:pt x="24" y="43"/>
                    <a:pt x="24" y="41"/>
                    <a:pt x="23" y="40"/>
                  </a:cubicBezTo>
                  <a:cubicBezTo>
                    <a:pt x="153" y="40"/>
                    <a:pt x="153" y="40"/>
                    <a:pt x="153" y="40"/>
                  </a:cubicBezTo>
                  <a:cubicBezTo>
                    <a:pt x="152" y="41"/>
                    <a:pt x="152" y="43"/>
                    <a:pt x="152" y="44"/>
                  </a:cubicBezTo>
                  <a:cubicBezTo>
                    <a:pt x="152" y="51"/>
                    <a:pt x="157" y="56"/>
                    <a:pt x="164" y="56"/>
                  </a:cubicBezTo>
                  <a:cubicBezTo>
                    <a:pt x="165" y="56"/>
                    <a:pt x="167" y="56"/>
                    <a:pt x="168" y="55"/>
                  </a:cubicBezTo>
                  <a:lnTo>
                    <a:pt x="168" y="105"/>
                  </a:lnTo>
                  <a:close/>
                  <a:moveTo>
                    <a:pt x="164" y="48"/>
                  </a:moveTo>
                  <a:cubicBezTo>
                    <a:pt x="162" y="48"/>
                    <a:pt x="160" y="46"/>
                    <a:pt x="160" y="44"/>
                  </a:cubicBezTo>
                  <a:cubicBezTo>
                    <a:pt x="160" y="42"/>
                    <a:pt x="162" y="40"/>
                    <a:pt x="164" y="40"/>
                  </a:cubicBezTo>
                  <a:cubicBezTo>
                    <a:pt x="166" y="40"/>
                    <a:pt x="168" y="42"/>
                    <a:pt x="168" y="44"/>
                  </a:cubicBezTo>
                  <a:cubicBezTo>
                    <a:pt x="168" y="46"/>
                    <a:pt x="166" y="48"/>
                    <a:pt x="164" y="48"/>
                  </a:cubicBezTo>
                  <a:moveTo>
                    <a:pt x="88" y="48"/>
                  </a:moveTo>
                  <a:cubicBezTo>
                    <a:pt x="70" y="48"/>
                    <a:pt x="56" y="62"/>
                    <a:pt x="56" y="80"/>
                  </a:cubicBezTo>
                  <a:cubicBezTo>
                    <a:pt x="56" y="98"/>
                    <a:pt x="70" y="112"/>
                    <a:pt x="88" y="112"/>
                  </a:cubicBezTo>
                  <a:cubicBezTo>
                    <a:pt x="106" y="112"/>
                    <a:pt x="120" y="98"/>
                    <a:pt x="120" y="80"/>
                  </a:cubicBezTo>
                  <a:cubicBezTo>
                    <a:pt x="120" y="62"/>
                    <a:pt x="106" y="48"/>
                    <a:pt x="88" y="48"/>
                  </a:cubicBezTo>
                  <a:moveTo>
                    <a:pt x="97" y="74"/>
                  </a:moveTo>
                  <a:cubicBezTo>
                    <a:pt x="95" y="78"/>
                    <a:pt x="95" y="78"/>
                    <a:pt x="95" y="78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81" y="78"/>
                    <a:pt x="81" y="78"/>
                    <a:pt x="81" y="79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1" y="81"/>
                    <a:pt x="81" y="81"/>
                    <a:pt x="81" y="82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3" y="85"/>
                    <a:pt x="93" y="85"/>
                    <a:pt x="93" y="85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81" y="88"/>
                    <a:pt x="82" y="90"/>
                    <a:pt x="84" y="92"/>
                  </a:cubicBezTo>
                  <a:cubicBezTo>
                    <a:pt x="86" y="94"/>
                    <a:pt x="88" y="95"/>
                    <a:pt x="91" y="95"/>
                  </a:cubicBezTo>
                  <a:cubicBezTo>
                    <a:pt x="93" y="95"/>
                    <a:pt x="95" y="95"/>
                    <a:pt x="96" y="94"/>
                  </a:cubicBezTo>
                  <a:cubicBezTo>
                    <a:pt x="97" y="94"/>
                    <a:pt x="99" y="93"/>
                    <a:pt x="100" y="91"/>
                  </a:cubicBezTo>
                  <a:cubicBezTo>
                    <a:pt x="100" y="98"/>
                    <a:pt x="100" y="98"/>
                    <a:pt x="100" y="98"/>
                  </a:cubicBezTo>
                  <a:cubicBezTo>
                    <a:pt x="97" y="99"/>
                    <a:pt x="94" y="100"/>
                    <a:pt x="91" y="100"/>
                  </a:cubicBezTo>
                  <a:cubicBezTo>
                    <a:pt x="86" y="100"/>
                    <a:pt x="82" y="99"/>
                    <a:pt x="79" y="95"/>
                  </a:cubicBezTo>
                  <a:cubicBezTo>
                    <a:pt x="76" y="93"/>
                    <a:pt x="75" y="89"/>
                    <a:pt x="74" y="85"/>
                  </a:cubicBezTo>
                  <a:cubicBezTo>
                    <a:pt x="70" y="85"/>
                    <a:pt x="70" y="85"/>
                    <a:pt x="70" y="85"/>
                  </a:cubicBezTo>
                  <a:cubicBezTo>
                    <a:pt x="71" y="82"/>
                    <a:pt x="71" y="82"/>
                    <a:pt x="71" y="82"/>
                  </a:cubicBezTo>
                  <a:cubicBezTo>
                    <a:pt x="74" y="82"/>
                    <a:pt x="74" y="82"/>
                    <a:pt x="74" y="82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74" y="79"/>
                    <a:pt x="74" y="79"/>
                    <a:pt x="74" y="79"/>
                  </a:cubicBezTo>
                  <a:cubicBezTo>
                    <a:pt x="74" y="79"/>
                    <a:pt x="74" y="78"/>
                    <a:pt x="74" y="78"/>
                  </a:cubicBezTo>
                  <a:cubicBezTo>
                    <a:pt x="70" y="78"/>
                    <a:pt x="70" y="78"/>
                    <a:pt x="70" y="78"/>
                  </a:cubicBezTo>
                  <a:cubicBezTo>
                    <a:pt x="71" y="74"/>
                    <a:pt x="71" y="74"/>
                    <a:pt x="71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5" y="70"/>
                    <a:pt x="77" y="67"/>
                    <a:pt x="80" y="64"/>
                  </a:cubicBezTo>
                  <a:cubicBezTo>
                    <a:pt x="83" y="61"/>
                    <a:pt x="86" y="60"/>
                    <a:pt x="91" y="60"/>
                  </a:cubicBezTo>
                  <a:cubicBezTo>
                    <a:pt x="95" y="60"/>
                    <a:pt x="98" y="61"/>
                    <a:pt x="102" y="63"/>
                  </a:cubicBezTo>
                  <a:cubicBezTo>
                    <a:pt x="99" y="68"/>
                    <a:pt x="99" y="68"/>
                    <a:pt x="99" y="68"/>
                  </a:cubicBezTo>
                  <a:cubicBezTo>
                    <a:pt x="96" y="66"/>
                    <a:pt x="94" y="65"/>
                    <a:pt x="91" y="65"/>
                  </a:cubicBezTo>
                  <a:cubicBezTo>
                    <a:pt x="88" y="65"/>
                    <a:pt x="86" y="66"/>
                    <a:pt x="84" y="68"/>
                  </a:cubicBezTo>
                  <a:cubicBezTo>
                    <a:pt x="83" y="70"/>
                    <a:pt x="82" y="72"/>
                    <a:pt x="81" y="74"/>
                  </a:cubicBezTo>
                  <a:lnTo>
                    <a:pt x="97" y="74"/>
                  </a:lnTo>
                  <a:close/>
                  <a:moveTo>
                    <a:pt x="44" y="48"/>
                  </a:moveTo>
                  <a:cubicBezTo>
                    <a:pt x="36" y="48"/>
                    <a:pt x="36" y="48"/>
                    <a:pt x="36" y="48"/>
                  </a:cubicBezTo>
                  <a:cubicBezTo>
                    <a:pt x="34" y="48"/>
                    <a:pt x="32" y="50"/>
                    <a:pt x="32" y="52"/>
                  </a:cubicBezTo>
                  <a:cubicBezTo>
                    <a:pt x="32" y="54"/>
                    <a:pt x="34" y="56"/>
                    <a:pt x="36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6" y="56"/>
                    <a:pt x="48" y="54"/>
                    <a:pt x="48" y="52"/>
                  </a:cubicBezTo>
                  <a:cubicBezTo>
                    <a:pt x="48" y="50"/>
                    <a:pt x="46" y="48"/>
                    <a:pt x="44" y="48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47" name="千图PPT彼岸天：ID 8661124库_组合 46"/>
          <p:cNvGrpSpPr/>
          <p:nvPr>
            <p:custDataLst>
              <p:tags r:id="rId4"/>
            </p:custDataLst>
          </p:nvPr>
        </p:nvGrpSpPr>
        <p:grpSpPr>
          <a:xfrm>
            <a:off x="1363539" y="3922480"/>
            <a:ext cx="4109554" cy="935453"/>
            <a:chOff x="1363539" y="3922480"/>
            <a:chExt cx="4109554" cy="935453"/>
          </a:xfrm>
        </p:grpSpPr>
        <p:sp>
          <p:nvSpPr>
            <p:cNvPr id="9" name="TextBox 49"/>
            <p:cNvSpPr txBox="1"/>
            <p:nvPr/>
          </p:nvSpPr>
          <p:spPr>
            <a:xfrm>
              <a:off x="1972795" y="3922480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600" b="1" dirty="0"/>
                <a:t>输入标题文本</a:t>
              </a:r>
              <a:endParaRPr lang="zh-CN" altLang="en-US" sz="1600" b="1" dirty="0"/>
            </a:p>
          </p:txBody>
        </p:sp>
        <p:sp>
          <p:nvSpPr>
            <p:cNvPr id="10" name="Rectangle 50"/>
            <p:cNvSpPr/>
            <p:nvPr/>
          </p:nvSpPr>
          <p:spPr>
            <a:xfrm>
              <a:off x="1972795" y="4211602"/>
              <a:ext cx="3500298" cy="646331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/>
                <a:t>请替换文字内容复制你的内容到此</a:t>
              </a:r>
              <a:br>
                <a:rPr lang="zh-CN" altLang="en-US" sz="1200" dirty="0"/>
              </a:br>
              <a:r>
                <a:rPr lang="zh-CN" altLang="en-US" sz="1200" dirty="0" smtClean="0"/>
                <a:t>。</a:t>
              </a:r>
              <a:endParaRPr lang="zh-CN" altLang="en-US" sz="1200" dirty="0"/>
            </a:p>
          </p:txBody>
        </p:sp>
        <p:sp>
          <p:nvSpPr>
            <p:cNvPr id="15" name="Freeform: Shape 61"/>
            <p:cNvSpPr/>
            <p:nvPr/>
          </p:nvSpPr>
          <p:spPr bwMode="auto">
            <a:xfrm flipH="1">
              <a:off x="1363539" y="3970020"/>
              <a:ext cx="487359" cy="443188"/>
            </a:xfrm>
            <a:custGeom>
              <a:avLst/>
              <a:gdLst>
                <a:gd name="T0" fmla="*/ 104 w 176"/>
                <a:gd name="T1" fmla="*/ 28 h 160"/>
                <a:gd name="T2" fmla="*/ 108 w 176"/>
                <a:gd name="T3" fmla="*/ 48 h 160"/>
                <a:gd name="T4" fmla="*/ 112 w 176"/>
                <a:gd name="T5" fmla="*/ 28 h 160"/>
                <a:gd name="T6" fmla="*/ 132 w 176"/>
                <a:gd name="T7" fmla="*/ 24 h 160"/>
                <a:gd name="T8" fmla="*/ 112 w 176"/>
                <a:gd name="T9" fmla="*/ 20 h 160"/>
                <a:gd name="T10" fmla="*/ 108 w 176"/>
                <a:gd name="T11" fmla="*/ 0 h 160"/>
                <a:gd name="T12" fmla="*/ 104 w 176"/>
                <a:gd name="T13" fmla="*/ 20 h 160"/>
                <a:gd name="T14" fmla="*/ 84 w 176"/>
                <a:gd name="T15" fmla="*/ 24 h 160"/>
                <a:gd name="T16" fmla="*/ 160 w 176"/>
                <a:gd name="T17" fmla="*/ 133 h 160"/>
                <a:gd name="T18" fmla="*/ 176 w 176"/>
                <a:gd name="T19" fmla="*/ 61 h 160"/>
                <a:gd name="T20" fmla="*/ 176 w 176"/>
                <a:gd name="T21" fmla="*/ 60 h 160"/>
                <a:gd name="T22" fmla="*/ 44 w 176"/>
                <a:gd name="T23" fmla="*/ 56 h 160"/>
                <a:gd name="T24" fmla="*/ 38 w 176"/>
                <a:gd name="T25" fmla="*/ 35 h 160"/>
                <a:gd name="T26" fmla="*/ 4 w 176"/>
                <a:gd name="T27" fmla="*/ 32 h 160"/>
                <a:gd name="T28" fmla="*/ 4 w 176"/>
                <a:gd name="T29" fmla="*/ 40 h 160"/>
                <a:gd name="T30" fmla="*/ 56 w 176"/>
                <a:gd name="T31" fmla="*/ 133 h 160"/>
                <a:gd name="T32" fmla="*/ 58 w 176"/>
                <a:gd name="T33" fmla="*/ 136 h 160"/>
                <a:gd name="T34" fmla="*/ 72 w 176"/>
                <a:gd name="T35" fmla="*/ 160 h 160"/>
                <a:gd name="T36" fmla="*/ 86 w 176"/>
                <a:gd name="T37" fmla="*/ 136 h 160"/>
                <a:gd name="T38" fmla="*/ 128 w 176"/>
                <a:gd name="T39" fmla="*/ 144 h 160"/>
                <a:gd name="T40" fmla="*/ 160 w 176"/>
                <a:gd name="T41" fmla="*/ 144 h 160"/>
                <a:gd name="T42" fmla="*/ 160 w 176"/>
                <a:gd name="T43" fmla="*/ 133 h 160"/>
                <a:gd name="T44" fmla="*/ 167 w 176"/>
                <a:gd name="T45" fmla="*/ 64 h 160"/>
                <a:gd name="T46" fmla="*/ 142 w 176"/>
                <a:gd name="T47" fmla="*/ 80 h 160"/>
                <a:gd name="T48" fmla="*/ 46 w 176"/>
                <a:gd name="T49" fmla="*/ 64 h 160"/>
                <a:gd name="T50" fmla="*/ 74 w 176"/>
                <a:gd name="T51" fmla="*/ 80 h 160"/>
                <a:gd name="T52" fmla="*/ 46 w 176"/>
                <a:gd name="T53" fmla="*/ 64 h 160"/>
                <a:gd name="T54" fmla="*/ 52 w 176"/>
                <a:gd name="T55" fmla="*/ 88 h 160"/>
                <a:gd name="T56" fmla="*/ 77 w 176"/>
                <a:gd name="T57" fmla="*/ 104 h 160"/>
                <a:gd name="T58" fmla="*/ 59 w 176"/>
                <a:gd name="T59" fmla="*/ 112 h 160"/>
                <a:gd name="T60" fmla="*/ 80 w 176"/>
                <a:gd name="T61" fmla="*/ 128 h 160"/>
                <a:gd name="T62" fmla="*/ 59 w 176"/>
                <a:gd name="T63" fmla="*/ 112 h 160"/>
                <a:gd name="T64" fmla="*/ 64 w 176"/>
                <a:gd name="T65" fmla="*/ 144 h 160"/>
                <a:gd name="T66" fmla="*/ 80 w 176"/>
                <a:gd name="T67" fmla="*/ 144 h 160"/>
                <a:gd name="T68" fmla="*/ 104 w 176"/>
                <a:gd name="T69" fmla="*/ 128 h 160"/>
                <a:gd name="T70" fmla="*/ 86 w 176"/>
                <a:gd name="T71" fmla="*/ 112 h 160"/>
                <a:gd name="T72" fmla="*/ 104 w 176"/>
                <a:gd name="T73" fmla="*/ 128 h 160"/>
                <a:gd name="T74" fmla="*/ 85 w 176"/>
                <a:gd name="T75" fmla="*/ 104 h 160"/>
                <a:gd name="T76" fmla="*/ 104 w 176"/>
                <a:gd name="T77" fmla="*/ 88 h 160"/>
                <a:gd name="T78" fmla="*/ 104 w 176"/>
                <a:gd name="T79" fmla="*/ 80 h 160"/>
                <a:gd name="T80" fmla="*/ 80 w 176"/>
                <a:gd name="T81" fmla="*/ 64 h 160"/>
                <a:gd name="T82" fmla="*/ 104 w 176"/>
                <a:gd name="T83" fmla="*/ 80 h 160"/>
                <a:gd name="T84" fmla="*/ 112 w 176"/>
                <a:gd name="T85" fmla="*/ 128 h 160"/>
                <a:gd name="T86" fmla="*/ 130 w 176"/>
                <a:gd name="T87" fmla="*/ 112 h 160"/>
                <a:gd name="T88" fmla="*/ 131 w 176"/>
                <a:gd name="T89" fmla="*/ 104 h 160"/>
                <a:gd name="T90" fmla="*/ 112 w 176"/>
                <a:gd name="T91" fmla="*/ 88 h 160"/>
                <a:gd name="T92" fmla="*/ 131 w 176"/>
                <a:gd name="T93" fmla="*/ 104 h 160"/>
                <a:gd name="T94" fmla="*/ 112 w 176"/>
                <a:gd name="T95" fmla="*/ 80 h 160"/>
                <a:gd name="T96" fmla="*/ 136 w 176"/>
                <a:gd name="T97" fmla="*/ 64 h 160"/>
                <a:gd name="T98" fmla="*/ 144 w 176"/>
                <a:gd name="T99" fmla="*/ 152 h 160"/>
                <a:gd name="T100" fmla="*/ 144 w 176"/>
                <a:gd name="T101" fmla="*/ 136 h 160"/>
                <a:gd name="T102" fmla="*/ 144 w 176"/>
                <a:gd name="T103" fmla="*/ 152 h 160"/>
                <a:gd name="T104" fmla="*/ 136 w 176"/>
                <a:gd name="T105" fmla="*/ 128 h 160"/>
                <a:gd name="T106" fmla="*/ 156 w 176"/>
                <a:gd name="T107" fmla="*/ 112 h 160"/>
                <a:gd name="T108" fmla="*/ 139 w 176"/>
                <a:gd name="T109" fmla="*/ 104 h 160"/>
                <a:gd name="T110" fmla="*/ 162 w 176"/>
                <a:gd name="T111" fmla="*/ 88 h 160"/>
                <a:gd name="T112" fmla="*/ 139 w 176"/>
                <a:gd name="T113" fmla="*/ 104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6" h="160">
                  <a:moveTo>
                    <a:pt x="88" y="28"/>
                  </a:moveTo>
                  <a:cubicBezTo>
                    <a:pt x="104" y="28"/>
                    <a:pt x="104" y="28"/>
                    <a:pt x="104" y="28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4" y="46"/>
                    <a:pt x="106" y="48"/>
                    <a:pt x="108" y="48"/>
                  </a:cubicBezTo>
                  <a:cubicBezTo>
                    <a:pt x="110" y="48"/>
                    <a:pt x="112" y="46"/>
                    <a:pt x="112" y="44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30" y="28"/>
                    <a:pt x="132" y="26"/>
                    <a:pt x="132" y="24"/>
                  </a:cubicBezTo>
                  <a:cubicBezTo>
                    <a:pt x="132" y="22"/>
                    <a:pt x="130" y="20"/>
                    <a:pt x="128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2"/>
                    <a:pt x="110" y="0"/>
                    <a:pt x="108" y="0"/>
                  </a:cubicBezTo>
                  <a:cubicBezTo>
                    <a:pt x="106" y="0"/>
                    <a:pt x="104" y="2"/>
                    <a:pt x="104" y="4"/>
                  </a:cubicBezTo>
                  <a:cubicBezTo>
                    <a:pt x="104" y="20"/>
                    <a:pt x="104" y="20"/>
                    <a:pt x="104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6" y="20"/>
                    <a:pt x="84" y="22"/>
                    <a:pt x="84" y="24"/>
                  </a:cubicBezTo>
                  <a:cubicBezTo>
                    <a:pt x="84" y="26"/>
                    <a:pt x="86" y="28"/>
                    <a:pt x="88" y="28"/>
                  </a:cubicBezTo>
                  <a:moveTo>
                    <a:pt x="160" y="133"/>
                  </a:moveTo>
                  <a:cubicBezTo>
                    <a:pt x="160" y="133"/>
                    <a:pt x="160" y="133"/>
                    <a:pt x="160" y="133"/>
                  </a:cubicBezTo>
                  <a:cubicBezTo>
                    <a:pt x="176" y="61"/>
                    <a:pt x="176" y="61"/>
                    <a:pt x="176" y="61"/>
                  </a:cubicBezTo>
                  <a:cubicBezTo>
                    <a:pt x="176" y="61"/>
                    <a:pt x="176" y="61"/>
                    <a:pt x="176" y="61"/>
                  </a:cubicBezTo>
                  <a:cubicBezTo>
                    <a:pt x="176" y="61"/>
                    <a:pt x="176" y="60"/>
                    <a:pt x="176" y="60"/>
                  </a:cubicBezTo>
                  <a:cubicBezTo>
                    <a:pt x="176" y="58"/>
                    <a:pt x="174" y="56"/>
                    <a:pt x="172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3"/>
                    <a:pt x="36" y="32"/>
                    <a:pt x="3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2" y="32"/>
                    <a:pt x="0" y="34"/>
                    <a:pt x="0" y="36"/>
                  </a:cubicBezTo>
                  <a:cubicBezTo>
                    <a:pt x="0" y="38"/>
                    <a:pt x="2" y="40"/>
                    <a:pt x="4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56" y="133"/>
                    <a:pt x="56" y="133"/>
                    <a:pt x="56" y="133"/>
                  </a:cubicBezTo>
                  <a:cubicBezTo>
                    <a:pt x="56" y="133"/>
                    <a:pt x="56" y="133"/>
                    <a:pt x="56" y="133"/>
                  </a:cubicBezTo>
                  <a:cubicBezTo>
                    <a:pt x="57" y="134"/>
                    <a:pt x="57" y="135"/>
                    <a:pt x="58" y="136"/>
                  </a:cubicBezTo>
                  <a:cubicBezTo>
                    <a:pt x="57" y="138"/>
                    <a:pt x="56" y="141"/>
                    <a:pt x="56" y="144"/>
                  </a:cubicBezTo>
                  <a:cubicBezTo>
                    <a:pt x="56" y="153"/>
                    <a:pt x="63" y="160"/>
                    <a:pt x="72" y="160"/>
                  </a:cubicBezTo>
                  <a:cubicBezTo>
                    <a:pt x="81" y="160"/>
                    <a:pt x="88" y="153"/>
                    <a:pt x="88" y="144"/>
                  </a:cubicBezTo>
                  <a:cubicBezTo>
                    <a:pt x="88" y="141"/>
                    <a:pt x="87" y="138"/>
                    <a:pt x="86" y="136"/>
                  </a:cubicBezTo>
                  <a:cubicBezTo>
                    <a:pt x="130" y="136"/>
                    <a:pt x="130" y="136"/>
                    <a:pt x="130" y="136"/>
                  </a:cubicBezTo>
                  <a:cubicBezTo>
                    <a:pt x="129" y="138"/>
                    <a:pt x="128" y="141"/>
                    <a:pt x="128" y="144"/>
                  </a:cubicBezTo>
                  <a:cubicBezTo>
                    <a:pt x="128" y="153"/>
                    <a:pt x="135" y="160"/>
                    <a:pt x="144" y="160"/>
                  </a:cubicBezTo>
                  <a:cubicBezTo>
                    <a:pt x="153" y="160"/>
                    <a:pt x="160" y="153"/>
                    <a:pt x="160" y="144"/>
                  </a:cubicBezTo>
                  <a:cubicBezTo>
                    <a:pt x="160" y="141"/>
                    <a:pt x="159" y="138"/>
                    <a:pt x="158" y="136"/>
                  </a:cubicBezTo>
                  <a:cubicBezTo>
                    <a:pt x="159" y="135"/>
                    <a:pt x="160" y="134"/>
                    <a:pt x="160" y="133"/>
                  </a:cubicBezTo>
                  <a:moveTo>
                    <a:pt x="144" y="64"/>
                  </a:moveTo>
                  <a:cubicBezTo>
                    <a:pt x="167" y="64"/>
                    <a:pt x="167" y="64"/>
                    <a:pt x="167" y="64"/>
                  </a:cubicBezTo>
                  <a:cubicBezTo>
                    <a:pt x="163" y="80"/>
                    <a:pt x="163" y="80"/>
                    <a:pt x="163" y="80"/>
                  </a:cubicBezTo>
                  <a:cubicBezTo>
                    <a:pt x="142" y="80"/>
                    <a:pt x="142" y="80"/>
                    <a:pt x="142" y="80"/>
                  </a:cubicBezTo>
                  <a:lnTo>
                    <a:pt x="144" y="64"/>
                  </a:lnTo>
                  <a:close/>
                  <a:moveTo>
                    <a:pt x="46" y="64"/>
                  </a:moveTo>
                  <a:cubicBezTo>
                    <a:pt x="72" y="64"/>
                    <a:pt x="72" y="64"/>
                    <a:pt x="72" y="64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50" y="80"/>
                    <a:pt x="50" y="80"/>
                    <a:pt x="50" y="80"/>
                  </a:cubicBezTo>
                  <a:lnTo>
                    <a:pt x="46" y="64"/>
                  </a:lnTo>
                  <a:close/>
                  <a:moveTo>
                    <a:pt x="57" y="104"/>
                  </a:moveTo>
                  <a:cubicBezTo>
                    <a:pt x="52" y="88"/>
                    <a:pt x="52" y="88"/>
                    <a:pt x="52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7" y="104"/>
                    <a:pt x="77" y="104"/>
                    <a:pt x="77" y="104"/>
                  </a:cubicBezTo>
                  <a:lnTo>
                    <a:pt x="57" y="104"/>
                  </a:lnTo>
                  <a:close/>
                  <a:moveTo>
                    <a:pt x="59" y="112"/>
                  </a:moveTo>
                  <a:cubicBezTo>
                    <a:pt x="78" y="112"/>
                    <a:pt x="78" y="112"/>
                    <a:pt x="78" y="112"/>
                  </a:cubicBezTo>
                  <a:cubicBezTo>
                    <a:pt x="80" y="128"/>
                    <a:pt x="80" y="128"/>
                    <a:pt x="80" y="128"/>
                  </a:cubicBezTo>
                  <a:cubicBezTo>
                    <a:pt x="63" y="128"/>
                    <a:pt x="63" y="128"/>
                    <a:pt x="63" y="128"/>
                  </a:cubicBezTo>
                  <a:lnTo>
                    <a:pt x="59" y="112"/>
                  </a:lnTo>
                  <a:close/>
                  <a:moveTo>
                    <a:pt x="72" y="152"/>
                  </a:moveTo>
                  <a:cubicBezTo>
                    <a:pt x="68" y="152"/>
                    <a:pt x="64" y="148"/>
                    <a:pt x="64" y="144"/>
                  </a:cubicBezTo>
                  <a:cubicBezTo>
                    <a:pt x="64" y="140"/>
                    <a:pt x="68" y="136"/>
                    <a:pt x="72" y="136"/>
                  </a:cubicBezTo>
                  <a:cubicBezTo>
                    <a:pt x="76" y="136"/>
                    <a:pt x="80" y="140"/>
                    <a:pt x="80" y="144"/>
                  </a:cubicBezTo>
                  <a:cubicBezTo>
                    <a:pt x="80" y="148"/>
                    <a:pt x="76" y="152"/>
                    <a:pt x="72" y="152"/>
                  </a:cubicBezTo>
                  <a:moveTo>
                    <a:pt x="104" y="128"/>
                  </a:moveTo>
                  <a:cubicBezTo>
                    <a:pt x="88" y="128"/>
                    <a:pt x="88" y="128"/>
                    <a:pt x="88" y="128"/>
                  </a:cubicBezTo>
                  <a:cubicBezTo>
                    <a:pt x="86" y="112"/>
                    <a:pt x="86" y="112"/>
                    <a:pt x="86" y="112"/>
                  </a:cubicBezTo>
                  <a:cubicBezTo>
                    <a:pt x="104" y="112"/>
                    <a:pt x="104" y="112"/>
                    <a:pt x="104" y="112"/>
                  </a:cubicBezTo>
                  <a:lnTo>
                    <a:pt x="104" y="128"/>
                  </a:lnTo>
                  <a:close/>
                  <a:moveTo>
                    <a:pt x="104" y="104"/>
                  </a:moveTo>
                  <a:cubicBezTo>
                    <a:pt x="85" y="104"/>
                    <a:pt x="85" y="104"/>
                    <a:pt x="85" y="104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104" y="88"/>
                    <a:pt x="104" y="88"/>
                    <a:pt x="104" y="88"/>
                  </a:cubicBezTo>
                  <a:lnTo>
                    <a:pt x="104" y="104"/>
                  </a:lnTo>
                  <a:close/>
                  <a:moveTo>
                    <a:pt x="104" y="80"/>
                  </a:moveTo>
                  <a:cubicBezTo>
                    <a:pt x="82" y="80"/>
                    <a:pt x="82" y="80"/>
                    <a:pt x="82" y="80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104" y="64"/>
                    <a:pt x="104" y="64"/>
                    <a:pt x="104" y="64"/>
                  </a:cubicBezTo>
                  <a:lnTo>
                    <a:pt x="104" y="80"/>
                  </a:lnTo>
                  <a:close/>
                  <a:moveTo>
                    <a:pt x="128" y="128"/>
                  </a:moveTo>
                  <a:cubicBezTo>
                    <a:pt x="112" y="128"/>
                    <a:pt x="112" y="128"/>
                    <a:pt x="112" y="128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30" y="112"/>
                    <a:pt x="130" y="112"/>
                    <a:pt x="130" y="112"/>
                  </a:cubicBezTo>
                  <a:lnTo>
                    <a:pt x="128" y="128"/>
                  </a:lnTo>
                  <a:close/>
                  <a:moveTo>
                    <a:pt x="131" y="104"/>
                  </a:moveTo>
                  <a:cubicBezTo>
                    <a:pt x="112" y="104"/>
                    <a:pt x="112" y="104"/>
                    <a:pt x="112" y="104"/>
                  </a:cubicBezTo>
                  <a:cubicBezTo>
                    <a:pt x="112" y="88"/>
                    <a:pt x="112" y="88"/>
                    <a:pt x="112" y="88"/>
                  </a:cubicBezTo>
                  <a:cubicBezTo>
                    <a:pt x="133" y="88"/>
                    <a:pt x="133" y="88"/>
                    <a:pt x="133" y="88"/>
                  </a:cubicBezTo>
                  <a:lnTo>
                    <a:pt x="131" y="104"/>
                  </a:lnTo>
                  <a:close/>
                  <a:moveTo>
                    <a:pt x="134" y="80"/>
                  </a:moveTo>
                  <a:cubicBezTo>
                    <a:pt x="112" y="80"/>
                    <a:pt x="112" y="80"/>
                    <a:pt x="112" y="80"/>
                  </a:cubicBezTo>
                  <a:cubicBezTo>
                    <a:pt x="112" y="64"/>
                    <a:pt x="112" y="64"/>
                    <a:pt x="112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4" y="80"/>
                  </a:lnTo>
                  <a:close/>
                  <a:moveTo>
                    <a:pt x="144" y="152"/>
                  </a:moveTo>
                  <a:cubicBezTo>
                    <a:pt x="140" y="152"/>
                    <a:pt x="136" y="148"/>
                    <a:pt x="136" y="144"/>
                  </a:cubicBezTo>
                  <a:cubicBezTo>
                    <a:pt x="136" y="140"/>
                    <a:pt x="140" y="136"/>
                    <a:pt x="144" y="136"/>
                  </a:cubicBezTo>
                  <a:cubicBezTo>
                    <a:pt x="148" y="136"/>
                    <a:pt x="152" y="140"/>
                    <a:pt x="152" y="144"/>
                  </a:cubicBezTo>
                  <a:cubicBezTo>
                    <a:pt x="152" y="148"/>
                    <a:pt x="148" y="152"/>
                    <a:pt x="144" y="152"/>
                  </a:cubicBezTo>
                  <a:moveTo>
                    <a:pt x="153" y="128"/>
                  </a:moveTo>
                  <a:cubicBezTo>
                    <a:pt x="136" y="128"/>
                    <a:pt x="136" y="128"/>
                    <a:pt x="136" y="128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56" y="112"/>
                    <a:pt x="156" y="112"/>
                    <a:pt x="156" y="112"/>
                  </a:cubicBezTo>
                  <a:lnTo>
                    <a:pt x="153" y="128"/>
                  </a:lnTo>
                  <a:close/>
                  <a:moveTo>
                    <a:pt x="139" y="104"/>
                  </a:moveTo>
                  <a:cubicBezTo>
                    <a:pt x="141" y="88"/>
                    <a:pt x="141" y="88"/>
                    <a:pt x="141" y="88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158" y="104"/>
                    <a:pt x="158" y="104"/>
                    <a:pt x="158" y="104"/>
                  </a:cubicBezTo>
                  <a:lnTo>
                    <a:pt x="139" y="10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48" name="千图PPT彼岸天：ID 8661124库_组合 47"/>
          <p:cNvGrpSpPr/>
          <p:nvPr>
            <p:custDataLst>
              <p:tags r:id="rId5"/>
            </p:custDataLst>
          </p:nvPr>
        </p:nvGrpSpPr>
        <p:grpSpPr>
          <a:xfrm>
            <a:off x="1363539" y="5090543"/>
            <a:ext cx="4113870" cy="935452"/>
            <a:chOff x="1363539" y="5090543"/>
            <a:chExt cx="4113870" cy="935452"/>
          </a:xfrm>
        </p:grpSpPr>
        <p:sp>
          <p:nvSpPr>
            <p:cNvPr id="11" name="TextBox 52"/>
            <p:cNvSpPr txBox="1"/>
            <p:nvPr/>
          </p:nvSpPr>
          <p:spPr>
            <a:xfrm>
              <a:off x="1977111" y="5090543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600" b="1" dirty="0"/>
                <a:t>输入标题文本</a:t>
              </a:r>
              <a:endParaRPr lang="zh-CN" altLang="en-US" sz="1600" b="1" dirty="0"/>
            </a:p>
          </p:txBody>
        </p:sp>
        <p:sp>
          <p:nvSpPr>
            <p:cNvPr id="12" name="Rectangle 53"/>
            <p:cNvSpPr/>
            <p:nvPr/>
          </p:nvSpPr>
          <p:spPr>
            <a:xfrm>
              <a:off x="1977111" y="5379664"/>
              <a:ext cx="3500298" cy="646331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/>
                <a:t>请替换文字内容复制你的内容到此</a:t>
              </a:r>
              <a:br>
                <a:rPr lang="zh-CN" altLang="en-US" sz="1200" dirty="0"/>
              </a:br>
              <a:r>
                <a:rPr lang="zh-CN" altLang="en-US" sz="1200" dirty="0" smtClean="0"/>
                <a:t>。</a:t>
              </a:r>
              <a:endParaRPr lang="zh-CN" altLang="en-US" sz="1200" dirty="0"/>
            </a:p>
          </p:txBody>
        </p:sp>
        <p:sp>
          <p:nvSpPr>
            <p:cNvPr id="16" name="Freeform: Shape 62"/>
            <p:cNvSpPr/>
            <p:nvPr/>
          </p:nvSpPr>
          <p:spPr bwMode="auto">
            <a:xfrm flipH="1">
              <a:off x="1363539" y="5185418"/>
              <a:ext cx="487359" cy="487359"/>
            </a:xfrm>
            <a:custGeom>
              <a:avLst/>
              <a:gdLst>
                <a:gd name="T0" fmla="*/ 136 w 176"/>
                <a:gd name="T1" fmla="*/ 67 h 176"/>
                <a:gd name="T2" fmla="*/ 132 w 176"/>
                <a:gd name="T3" fmla="*/ 64 h 176"/>
                <a:gd name="T4" fmla="*/ 104 w 176"/>
                <a:gd name="T5" fmla="*/ 56 h 176"/>
                <a:gd name="T6" fmla="*/ 40 w 176"/>
                <a:gd name="T7" fmla="*/ 56 h 176"/>
                <a:gd name="T8" fmla="*/ 12 w 176"/>
                <a:gd name="T9" fmla="*/ 64 h 176"/>
                <a:gd name="T10" fmla="*/ 8 w 176"/>
                <a:gd name="T11" fmla="*/ 67 h 176"/>
                <a:gd name="T12" fmla="*/ 0 w 176"/>
                <a:gd name="T13" fmla="*/ 171 h 176"/>
                <a:gd name="T14" fmla="*/ 4 w 176"/>
                <a:gd name="T15" fmla="*/ 176 h 176"/>
                <a:gd name="T16" fmla="*/ 144 w 176"/>
                <a:gd name="T17" fmla="*/ 172 h 176"/>
                <a:gd name="T18" fmla="*/ 48 w 176"/>
                <a:gd name="T19" fmla="*/ 56 h 176"/>
                <a:gd name="T20" fmla="*/ 96 w 176"/>
                <a:gd name="T21" fmla="*/ 56 h 176"/>
                <a:gd name="T22" fmla="*/ 48 w 176"/>
                <a:gd name="T23" fmla="*/ 64 h 176"/>
                <a:gd name="T24" fmla="*/ 16 w 176"/>
                <a:gd name="T25" fmla="*/ 72 h 176"/>
                <a:gd name="T26" fmla="*/ 40 w 176"/>
                <a:gd name="T27" fmla="*/ 89 h 176"/>
                <a:gd name="T28" fmla="*/ 44 w 176"/>
                <a:gd name="T29" fmla="*/ 104 h 176"/>
                <a:gd name="T30" fmla="*/ 48 w 176"/>
                <a:gd name="T31" fmla="*/ 89 h 176"/>
                <a:gd name="T32" fmla="*/ 96 w 176"/>
                <a:gd name="T33" fmla="*/ 72 h 176"/>
                <a:gd name="T34" fmla="*/ 92 w 176"/>
                <a:gd name="T35" fmla="*/ 96 h 176"/>
                <a:gd name="T36" fmla="*/ 108 w 176"/>
                <a:gd name="T37" fmla="*/ 96 h 176"/>
                <a:gd name="T38" fmla="*/ 104 w 176"/>
                <a:gd name="T39" fmla="*/ 72 h 176"/>
                <a:gd name="T40" fmla="*/ 134 w 176"/>
                <a:gd name="T41" fmla="*/ 152 h 176"/>
                <a:gd name="T42" fmla="*/ 16 w 176"/>
                <a:gd name="T43" fmla="*/ 72 h 176"/>
                <a:gd name="T44" fmla="*/ 9 w 176"/>
                <a:gd name="T45" fmla="*/ 160 h 176"/>
                <a:gd name="T46" fmla="*/ 136 w 176"/>
                <a:gd name="T47" fmla="*/ 168 h 176"/>
                <a:gd name="T48" fmla="*/ 176 w 176"/>
                <a:gd name="T49" fmla="*/ 147 h 176"/>
                <a:gd name="T50" fmla="*/ 168 w 176"/>
                <a:gd name="T51" fmla="*/ 43 h 176"/>
                <a:gd name="T52" fmla="*/ 164 w 176"/>
                <a:gd name="T53" fmla="*/ 40 h 176"/>
                <a:gd name="T54" fmla="*/ 136 w 176"/>
                <a:gd name="T55" fmla="*/ 32 h 176"/>
                <a:gd name="T56" fmla="*/ 76 w 176"/>
                <a:gd name="T57" fmla="*/ 16 h 176"/>
                <a:gd name="T58" fmla="*/ 104 w 176"/>
                <a:gd name="T59" fmla="*/ 8 h 176"/>
                <a:gd name="T60" fmla="*/ 128 w 176"/>
                <a:gd name="T61" fmla="*/ 40 h 176"/>
                <a:gd name="T62" fmla="*/ 111 w 176"/>
                <a:gd name="T63" fmla="*/ 48 h 176"/>
                <a:gd name="T64" fmla="*/ 128 w 176"/>
                <a:gd name="T65" fmla="*/ 56 h 176"/>
                <a:gd name="T66" fmla="*/ 136 w 176"/>
                <a:gd name="T67" fmla="*/ 57 h 176"/>
                <a:gd name="T68" fmla="*/ 160 w 176"/>
                <a:gd name="T69" fmla="*/ 48 h 176"/>
                <a:gd name="T70" fmla="*/ 149 w 176"/>
                <a:gd name="T71" fmla="*/ 128 h 176"/>
                <a:gd name="T72" fmla="*/ 167 w 176"/>
                <a:gd name="T73" fmla="*/ 136 h 176"/>
                <a:gd name="T74" fmla="*/ 150 w 176"/>
                <a:gd name="T75" fmla="*/ 144 h 176"/>
                <a:gd name="T76" fmla="*/ 172 w 176"/>
                <a:gd name="T77" fmla="*/ 152 h 176"/>
                <a:gd name="T78" fmla="*/ 176 w 176"/>
                <a:gd name="T79" fmla="*/ 147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6" h="176">
                  <a:moveTo>
                    <a:pt x="144" y="171"/>
                  </a:moveTo>
                  <a:cubicBezTo>
                    <a:pt x="136" y="67"/>
                    <a:pt x="136" y="67"/>
                    <a:pt x="136" y="67"/>
                  </a:cubicBezTo>
                  <a:cubicBezTo>
                    <a:pt x="136" y="67"/>
                    <a:pt x="136" y="67"/>
                    <a:pt x="136" y="67"/>
                  </a:cubicBezTo>
                  <a:cubicBezTo>
                    <a:pt x="136" y="66"/>
                    <a:pt x="134" y="64"/>
                    <a:pt x="132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4" y="38"/>
                    <a:pt x="90" y="24"/>
                    <a:pt x="72" y="24"/>
                  </a:cubicBezTo>
                  <a:cubicBezTo>
                    <a:pt x="54" y="24"/>
                    <a:pt x="40" y="38"/>
                    <a:pt x="40" y="56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0" y="64"/>
                    <a:pt x="8" y="66"/>
                    <a:pt x="8" y="6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74"/>
                    <a:pt x="2" y="176"/>
                    <a:pt x="4" y="176"/>
                  </a:cubicBezTo>
                  <a:cubicBezTo>
                    <a:pt x="140" y="176"/>
                    <a:pt x="140" y="176"/>
                    <a:pt x="140" y="176"/>
                  </a:cubicBezTo>
                  <a:cubicBezTo>
                    <a:pt x="142" y="176"/>
                    <a:pt x="144" y="174"/>
                    <a:pt x="144" y="172"/>
                  </a:cubicBezTo>
                  <a:cubicBezTo>
                    <a:pt x="144" y="172"/>
                    <a:pt x="144" y="172"/>
                    <a:pt x="144" y="171"/>
                  </a:cubicBezTo>
                  <a:close/>
                  <a:moveTo>
                    <a:pt x="48" y="56"/>
                  </a:moveTo>
                  <a:cubicBezTo>
                    <a:pt x="48" y="43"/>
                    <a:pt x="59" y="32"/>
                    <a:pt x="72" y="32"/>
                  </a:cubicBezTo>
                  <a:cubicBezTo>
                    <a:pt x="85" y="32"/>
                    <a:pt x="96" y="43"/>
                    <a:pt x="96" y="56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48" y="64"/>
                    <a:pt x="48" y="64"/>
                    <a:pt x="48" y="64"/>
                  </a:cubicBezTo>
                  <a:lnTo>
                    <a:pt x="48" y="56"/>
                  </a:lnTo>
                  <a:close/>
                  <a:moveTo>
                    <a:pt x="16" y="72"/>
                  </a:moveTo>
                  <a:cubicBezTo>
                    <a:pt x="40" y="72"/>
                    <a:pt x="40" y="72"/>
                    <a:pt x="40" y="72"/>
                  </a:cubicBezTo>
                  <a:cubicBezTo>
                    <a:pt x="40" y="89"/>
                    <a:pt x="40" y="89"/>
                    <a:pt x="40" y="89"/>
                  </a:cubicBezTo>
                  <a:cubicBezTo>
                    <a:pt x="38" y="90"/>
                    <a:pt x="36" y="93"/>
                    <a:pt x="36" y="96"/>
                  </a:cubicBezTo>
                  <a:cubicBezTo>
                    <a:pt x="36" y="100"/>
                    <a:pt x="40" y="104"/>
                    <a:pt x="44" y="104"/>
                  </a:cubicBezTo>
                  <a:cubicBezTo>
                    <a:pt x="48" y="104"/>
                    <a:pt x="52" y="100"/>
                    <a:pt x="52" y="96"/>
                  </a:cubicBezTo>
                  <a:cubicBezTo>
                    <a:pt x="52" y="93"/>
                    <a:pt x="50" y="90"/>
                    <a:pt x="48" y="89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96" y="89"/>
                    <a:pt x="96" y="89"/>
                    <a:pt x="96" y="89"/>
                  </a:cubicBezTo>
                  <a:cubicBezTo>
                    <a:pt x="94" y="90"/>
                    <a:pt x="92" y="93"/>
                    <a:pt x="92" y="96"/>
                  </a:cubicBezTo>
                  <a:cubicBezTo>
                    <a:pt x="92" y="100"/>
                    <a:pt x="96" y="104"/>
                    <a:pt x="100" y="104"/>
                  </a:cubicBezTo>
                  <a:cubicBezTo>
                    <a:pt x="104" y="104"/>
                    <a:pt x="108" y="100"/>
                    <a:pt x="108" y="96"/>
                  </a:cubicBezTo>
                  <a:cubicBezTo>
                    <a:pt x="108" y="93"/>
                    <a:pt x="106" y="90"/>
                    <a:pt x="104" y="89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34" y="152"/>
                    <a:pt x="134" y="152"/>
                    <a:pt x="134" y="152"/>
                  </a:cubicBezTo>
                  <a:cubicBezTo>
                    <a:pt x="10" y="152"/>
                    <a:pt x="10" y="152"/>
                    <a:pt x="10" y="152"/>
                  </a:cubicBezTo>
                  <a:lnTo>
                    <a:pt x="16" y="72"/>
                  </a:lnTo>
                  <a:close/>
                  <a:moveTo>
                    <a:pt x="8" y="168"/>
                  </a:moveTo>
                  <a:cubicBezTo>
                    <a:pt x="9" y="160"/>
                    <a:pt x="9" y="160"/>
                    <a:pt x="9" y="160"/>
                  </a:cubicBezTo>
                  <a:cubicBezTo>
                    <a:pt x="135" y="160"/>
                    <a:pt x="135" y="160"/>
                    <a:pt x="135" y="160"/>
                  </a:cubicBezTo>
                  <a:cubicBezTo>
                    <a:pt x="136" y="168"/>
                    <a:pt x="136" y="168"/>
                    <a:pt x="136" y="168"/>
                  </a:cubicBezTo>
                  <a:lnTo>
                    <a:pt x="8" y="168"/>
                  </a:lnTo>
                  <a:close/>
                  <a:moveTo>
                    <a:pt x="176" y="147"/>
                  </a:moveTo>
                  <a:cubicBezTo>
                    <a:pt x="176" y="147"/>
                    <a:pt x="176" y="147"/>
                    <a:pt x="176" y="147"/>
                  </a:cubicBezTo>
                  <a:cubicBezTo>
                    <a:pt x="168" y="43"/>
                    <a:pt x="168" y="43"/>
                    <a:pt x="168" y="43"/>
                  </a:cubicBezTo>
                  <a:cubicBezTo>
                    <a:pt x="168" y="43"/>
                    <a:pt x="168" y="43"/>
                    <a:pt x="168" y="43"/>
                  </a:cubicBezTo>
                  <a:cubicBezTo>
                    <a:pt x="168" y="42"/>
                    <a:pt x="166" y="40"/>
                    <a:pt x="164" y="40"/>
                  </a:cubicBezTo>
                  <a:cubicBezTo>
                    <a:pt x="136" y="40"/>
                    <a:pt x="136" y="40"/>
                    <a:pt x="136" y="40"/>
                  </a:cubicBezTo>
                  <a:cubicBezTo>
                    <a:pt x="136" y="32"/>
                    <a:pt x="136" y="32"/>
                    <a:pt x="136" y="32"/>
                  </a:cubicBezTo>
                  <a:cubicBezTo>
                    <a:pt x="136" y="14"/>
                    <a:pt x="122" y="0"/>
                    <a:pt x="104" y="0"/>
                  </a:cubicBezTo>
                  <a:cubicBezTo>
                    <a:pt x="92" y="0"/>
                    <a:pt x="82" y="7"/>
                    <a:pt x="76" y="16"/>
                  </a:cubicBezTo>
                  <a:cubicBezTo>
                    <a:pt x="79" y="17"/>
                    <a:pt x="82" y="17"/>
                    <a:pt x="85" y="18"/>
                  </a:cubicBezTo>
                  <a:cubicBezTo>
                    <a:pt x="89" y="12"/>
                    <a:pt x="96" y="8"/>
                    <a:pt x="104" y="8"/>
                  </a:cubicBezTo>
                  <a:cubicBezTo>
                    <a:pt x="117" y="8"/>
                    <a:pt x="128" y="19"/>
                    <a:pt x="128" y="32"/>
                  </a:cubicBezTo>
                  <a:cubicBezTo>
                    <a:pt x="128" y="40"/>
                    <a:pt x="128" y="40"/>
                    <a:pt x="128" y="40"/>
                  </a:cubicBezTo>
                  <a:cubicBezTo>
                    <a:pt x="109" y="40"/>
                    <a:pt x="109" y="40"/>
                    <a:pt x="109" y="40"/>
                  </a:cubicBezTo>
                  <a:cubicBezTo>
                    <a:pt x="110" y="43"/>
                    <a:pt x="111" y="45"/>
                    <a:pt x="111" y="48"/>
                  </a:cubicBezTo>
                  <a:cubicBezTo>
                    <a:pt x="128" y="48"/>
                    <a:pt x="128" y="48"/>
                    <a:pt x="128" y="48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6"/>
                    <a:pt x="135" y="56"/>
                    <a:pt x="136" y="57"/>
                  </a:cubicBezTo>
                  <a:cubicBezTo>
                    <a:pt x="136" y="48"/>
                    <a:pt x="136" y="48"/>
                    <a:pt x="136" y="48"/>
                  </a:cubicBezTo>
                  <a:cubicBezTo>
                    <a:pt x="160" y="48"/>
                    <a:pt x="160" y="48"/>
                    <a:pt x="160" y="48"/>
                  </a:cubicBezTo>
                  <a:cubicBezTo>
                    <a:pt x="166" y="128"/>
                    <a:pt x="166" y="128"/>
                    <a:pt x="166" y="128"/>
                  </a:cubicBezTo>
                  <a:cubicBezTo>
                    <a:pt x="149" y="128"/>
                    <a:pt x="149" y="128"/>
                    <a:pt x="149" y="128"/>
                  </a:cubicBezTo>
                  <a:cubicBezTo>
                    <a:pt x="149" y="136"/>
                    <a:pt x="149" y="136"/>
                    <a:pt x="149" y="136"/>
                  </a:cubicBezTo>
                  <a:cubicBezTo>
                    <a:pt x="167" y="136"/>
                    <a:pt x="167" y="136"/>
                    <a:pt x="167" y="136"/>
                  </a:cubicBezTo>
                  <a:cubicBezTo>
                    <a:pt x="168" y="144"/>
                    <a:pt x="168" y="144"/>
                    <a:pt x="168" y="144"/>
                  </a:cubicBezTo>
                  <a:cubicBezTo>
                    <a:pt x="150" y="144"/>
                    <a:pt x="150" y="144"/>
                    <a:pt x="150" y="144"/>
                  </a:cubicBezTo>
                  <a:cubicBezTo>
                    <a:pt x="151" y="152"/>
                    <a:pt x="151" y="152"/>
                    <a:pt x="151" y="152"/>
                  </a:cubicBezTo>
                  <a:cubicBezTo>
                    <a:pt x="172" y="152"/>
                    <a:pt x="172" y="152"/>
                    <a:pt x="172" y="152"/>
                  </a:cubicBezTo>
                  <a:cubicBezTo>
                    <a:pt x="174" y="152"/>
                    <a:pt x="176" y="150"/>
                    <a:pt x="176" y="148"/>
                  </a:cubicBezTo>
                  <a:cubicBezTo>
                    <a:pt x="176" y="148"/>
                    <a:pt x="176" y="148"/>
                    <a:pt x="176" y="14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3" name="矩形 2"/>
          <p:cNvSpPr/>
          <p:nvPr userDrawn="1"/>
        </p:nvSpPr>
        <p:spPr>
          <a:xfrm>
            <a:off x="4543216" y="541178"/>
            <a:ext cx="4164729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  <a:endParaRPr lang="zh-CN" altLang="en-US" sz="3200" b="1" dirty="0">
              <a:solidFill>
                <a:schemeClr val="tx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2785533" y="1787651"/>
            <a:ext cx="1762771" cy="16413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0665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zh-CN" altLang="en-US" sz="1066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62829" y="1968846"/>
            <a:ext cx="4164729" cy="7003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550" b="1" dirty="0"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  <a:endParaRPr lang="zh-CN" altLang="en-US" sz="4550" b="1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TextBox 11"/>
          <p:cNvSpPr txBox="1"/>
          <p:nvPr/>
        </p:nvSpPr>
        <p:spPr>
          <a:xfrm>
            <a:off x="4662196" y="2783449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60" lvl="1" indent="-162560">
              <a:buFont typeface="Arial" panose="020B0604020202020204" pitchFamily="34" charset="0"/>
              <a:buChar char="•"/>
            </a:pPr>
            <a:r>
              <a:rPr lang="zh-CN" altLang="en-US" sz="1325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1"/>
          <p:cNvSpPr txBox="1"/>
          <p:nvPr/>
        </p:nvSpPr>
        <p:spPr>
          <a:xfrm>
            <a:off x="6538859" y="2783449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60" lvl="1" indent="-162560">
              <a:buFont typeface="Arial" panose="020B0604020202020204" pitchFamily="34" charset="0"/>
              <a:buChar char="•"/>
            </a:pPr>
            <a:r>
              <a:rPr lang="zh-CN" altLang="en-US" sz="1325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1"/>
          <p:cNvSpPr txBox="1"/>
          <p:nvPr/>
        </p:nvSpPr>
        <p:spPr>
          <a:xfrm>
            <a:off x="4662196" y="3132444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60" lvl="1" indent="-162560">
              <a:buFont typeface="Arial" panose="020B0604020202020204" pitchFamily="34" charset="0"/>
              <a:buChar char="•"/>
            </a:pPr>
            <a:r>
              <a:rPr lang="zh-CN" altLang="en-US" sz="1325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1"/>
          <p:cNvSpPr txBox="1"/>
          <p:nvPr/>
        </p:nvSpPr>
        <p:spPr>
          <a:xfrm>
            <a:off x="6538859" y="3132444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60" lvl="1" indent="-162560">
              <a:buFont typeface="Arial" panose="020B0604020202020204" pitchFamily="34" charset="0"/>
              <a:buChar char="•"/>
            </a:pPr>
            <a:r>
              <a:rPr lang="zh-CN" altLang="en-US" sz="1325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402" r="55395"/>
          <a:stretch>
            <a:fillRect/>
          </a:stretch>
        </p:blipFill>
        <p:spPr>
          <a:xfrm>
            <a:off x="101134" y="3283858"/>
            <a:ext cx="4571660" cy="362651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3257" y="333829"/>
            <a:ext cx="1515780" cy="38326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587" y="1178438"/>
            <a:ext cx="2411413" cy="1071739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292683" y="1503063"/>
            <a:ext cx="4517261" cy="988629"/>
            <a:chOff x="3974544" y="1008636"/>
            <a:chExt cx="3387946" cy="741472"/>
          </a:xfrm>
        </p:grpSpPr>
        <p:grpSp>
          <p:nvGrpSpPr>
            <p:cNvPr id="11" name="组合 10"/>
            <p:cNvGrpSpPr/>
            <p:nvPr/>
          </p:nvGrpSpPr>
          <p:grpSpPr>
            <a:xfrm>
              <a:off x="3974544" y="1008636"/>
              <a:ext cx="741472" cy="741472"/>
              <a:chOff x="3059832" y="3339719"/>
              <a:chExt cx="3607562" cy="3607562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3059832" y="3339719"/>
                <a:ext cx="3607562" cy="3607562"/>
              </a:xfrm>
              <a:prstGeom prst="ellipse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0" i="0" u="none" strike="noStrike" kern="0" cap="none" spc="0" normalizeH="0" baseline="0" noProof="0"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8" name="同心圆 69"/>
              <p:cNvSpPr/>
              <p:nvPr/>
            </p:nvSpPr>
            <p:spPr>
              <a:xfrm>
                <a:off x="3168202" y="3448089"/>
                <a:ext cx="3390826" cy="3390826"/>
              </a:xfrm>
              <a:prstGeom prst="donut">
                <a:avLst>
                  <a:gd name="adj" fmla="val 4879"/>
                </a:avLst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0" i="0" u="none" strike="noStrike" kern="0" cap="none" spc="0" normalizeH="0" baseline="0" noProof="0" dirty="0"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Group 5"/>
            <p:cNvGrpSpPr/>
            <p:nvPr/>
          </p:nvGrpSpPr>
          <p:grpSpPr>
            <a:xfrm>
              <a:off x="4039521" y="1170991"/>
              <a:ext cx="3322969" cy="530915"/>
              <a:chOff x="1598315" y="1418185"/>
              <a:chExt cx="4430626" cy="707886"/>
            </a:xfrm>
          </p:grpSpPr>
          <p:sp>
            <p:nvSpPr>
              <p:cNvPr id="13" name="TextBox 6"/>
              <p:cNvSpPr txBox="1"/>
              <p:nvPr/>
            </p:nvSpPr>
            <p:spPr>
              <a:xfrm>
                <a:off x="1598315" y="1418185"/>
                <a:ext cx="655949" cy="707886"/>
              </a:xfrm>
              <a:prstGeom prst="rect">
                <a:avLst/>
              </a:prstGeom>
              <a:noFill/>
            </p:spPr>
            <p:txBody>
              <a:bodyPr wrap="none" anchor="ctr">
                <a:normAutofit fontScale="85000" lnSpcReduction="20000"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5335" b="0" i="0" u="none" strike="noStrike" kern="0" cap="none" spc="0" normalizeH="0" baseline="0" noProof="0" dirty="0"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01</a:t>
                </a:r>
                <a:endParaRPr kumimoji="0" lang="en-US" altLang="zh-CN" sz="5335" b="0" i="0" u="none" strike="noStrike" kern="0" cap="none" spc="0" normalizeH="0" baseline="0" noProof="0" dirty="0"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grpSp>
            <p:nvGrpSpPr>
              <p:cNvPr id="14" name="Group 7"/>
              <p:cNvGrpSpPr/>
              <p:nvPr/>
            </p:nvGrpSpPr>
            <p:grpSpPr>
              <a:xfrm>
                <a:off x="2066367" y="1529264"/>
                <a:ext cx="3962574" cy="563232"/>
                <a:chOff x="3943834" y="704409"/>
                <a:chExt cx="3962574" cy="563232"/>
              </a:xfrm>
            </p:grpSpPr>
            <p:sp>
              <p:nvSpPr>
                <p:cNvPr id="15" name="TextBox 8"/>
                <p:cNvSpPr txBox="1"/>
                <p:nvPr/>
              </p:nvSpPr>
              <p:spPr>
                <a:xfrm>
                  <a:off x="3943834" y="704409"/>
                  <a:ext cx="3962574" cy="242864"/>
                </a:xfrm>
                <a:prstGeom prst="rect">
                  <a:avLst/>
                </a:prstGeom>
                <a:noFill/>
              </p:spPr>
              <p:txBody>
                <a:bodyPr wrap="none" lIns="480000" tIns="0" rIns="0" bIns="0" anchor="b" anchorCtr="0">
                  <a:normAutofit fontScale="85000" lnSpcReduction="20000"/>
                </a:bodyPr>
                <a:lstStyle/>
                <a:p>
                  <a:pPr lvl="0">
                    <a:defRPr/>
                  </a:pPr>
                  <a:r>
                    <a:rPr lang="zh-CN" altLang="en-US" sz="2135" b="1" kern="0">
                      <a:cs typeface="+mn-ea"/>
                      <a:sym typeface="+mn-lt"/>
                    </a:rPr>
                    <a:t>年度工作概述</a:t>
                  </a:r>
                  <a:endParaRPr kumimoji="0" lang="zh-CN" altLang="en-US" sz="2135" b="1" i="0" u="none" strike="noStrike" kern="0" cap="none" spc="0" normalizeH="0" baseline="0" noProof="0" dirty="0"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TextBox 9"/>
                <p:cNvSpPr txBox="1"/>
                <p:nvPr/>
              </p:nvSpPr>
              <p:spPr>
                <a:xfrm>
                  <a:off x="3943834" y="947273"/>
                  <a:ext cx="3962574" cy="320368"/>
                </a:xfrm>
                <a:prstGeom prst="rect">
                  <a:avLst/>
                </a:prstGeom>
              </p:spPr>
              <p:txBody>
                <a:bodyPr vert="horz" wrap="square" lIns="480000" tIns="0" rIns="0" bIns="0" anchor="ctr" anchorCtr="0">
                  <a:normAutofit fontScale="775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400" b="0" i="0" u="none" strike="noStrike" kern="0" cap="none" spc="0" normalizeH="0" baseline="0" noProof="0" dirty="0">
                      <a:effectLst/>
                      <a:uLnTx/>
                      <a:uFillTx/>
                      <a:latin typeface="Arial" panose="020B0604020202020204"/>
                      <a:ea typeface="微软雅黑" panose="020B0503020204020204" pitchFamily="34" charset="-122"/>
                      <a:cs typeface="+mn-ea"/>
                      <a:sym typeface="+mn-lt"/>
                    </a:rPr>
                    <a:t>此部分内容作为文字排版占位显示 （建议使用主题字体）</a:t>
                  </a:r>
                  <a:endParaRPr kumimoji="0" lang="zh-CN" altLang="en-US" sz="1400" b="0" i="0" u="none" strike="noStrike" kern="0" cap="none" spc="0" normalizeH="0" baseline="0" noProof="0" dirty="0"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19" name="组合 18"/>
          <p:cNvGrpSpPr/>
          <p:nvPr/>
        </p:nvGrpSpPr>
        <p:grpSpPr>
          <a:xfrm>
            <a:off x="5292683" y="2620231"/>
            <a:ext cx="4517261" cy="988629"/>
            <a:chOff x="3974544" y="1846512"/>
            <a:chExt cx="3387946" cy="741472"/>
          </a:xfrm>
        </p:grpSpPr>
        <p:grpSp>
          <p:nvGrpSpPr>
            <p:cNvPr id="20" name="组合 19"/>
            <p:cNvGrpSpPr/>
            <p:nvPr/>
          </p:nvGrpSpPr>
          <p:grpSpPr>
            <a:xfrm>
              <a:off x="3974544" y="1846512"/>
              <a:ext cx="741472" cy="741472"/>
              <a:chOff x="3059832" y="3339719"/>
              <a:chExt cx="3607562" cy="3607562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3059832" y="3339719"/>
                <a:ext cx="3607562" cy="3607562"/>
              </a:xfrm>
              <a:prstGeom prst="ellipse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0" i="0" u="none" strike="noStrike" kern="0" cap="none" spc="0" normalizeH="0" baseline="0" noProof="0"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7" name="同心圆 69"/>
              <p:cNvSpPr/>
              <p:nvPr/>
            </p:nvSpPr>
            <p:spPr>
              <a:xfrm>
                <a:off x="3168202" y="3448089"/>
                <a:ext cx="3390826" cy="3390826"/>
              </a:xfrm>
              <a:prstGeom prst="donut">
                <a:avLst>
                  <a:gd name="adj" fmla="val 4879"/>
                </a:avLst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0" i="0" u="none" strike="noStrike" kern="0" cap="none" spc="0" normalizeH="0" baseline="0" noProof="0" dirty="0"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Group 10"/>
            <p:cNvGrpSpPr/>
            <p:nvPr/>
          </p:nvGrpSpPr>
          <p:grpSpPr>
            <a:xfrm>
              <a:off x="4039521" y="2008868"/>
              <a:ext cx="3322969" cy="530915"/>
              <a:chOff x="1598315" y="2786337"/>
              <a:chExt cx="4430626" cy="707886"/>
            </a:xfrm>
          </p:grpSpPr>
          <p:sp>
            <p:nvSpPr>
              <p:cNvPr id="22" name="TextBox 11"/>
              <p:cNvSpPr txBox="1"/>
              <p:nvPr/>
            </p:nvSpPr>
            <p:spPr>
              <a:xfrm>
                <a:off x="1598315" y="2786337"/>
                <a:ext cx="718466" cy="707886"/>
              </a:xfrm>
              <a:prstGeom prst="rect">
                <a:avLst/>
              </a:prstGeom>
              <a:noFill/>
            </p:spPr>
            <p:txBody>
              <a:bodyPr wrap="none" anchor="ctr">
                <a:normAutofit fontScale="85000" lnSpcReduction="20000"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5335" b="0" i="0" u="none" strike="noStrike" kern="0" cap="none" spc="0" normalizeH="0" baseline="0" noProof="0"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02</a:t>
                </a:r>
                <a:endParaRPr kumimoji="0" lang="en-US" altLang="zh-CN" sz="5335" b="0" i="0" u="none" strike="noStrike" kern="0" cap="none" spc="0" normalizeH="0" baseline="0" noProof="0"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grpSp>
            <p:nvGrpSpPr>
              <p:cNvPr id="23" name="Group 12"/>
              <p:cNvGrpSpPr/>
              <p:nvPr/>
            </p:nvGrpSpPr>
            <p:grpSpPr>
              <a:xfrm>
                <a:off x="2066367" y="2897416"/>
                <a:ext cx="3962574" cy="563232"/>
                <a:chOff x="3943834" y="704409"/>
                <a:chExt cx="3962574" cy="563232"/>
              </a:xfrm>
            </p:grpSpPr>
            <p:sp>
              <p:nvSpPr>
                <p:cNvPr id="24" name="TextBox 13"/>
                <p:cNvSpPr txBox="1"/>
                <p:nvPr/>
              </p:nvSpPr>
              <p:spPr>
                <a:xfrm>
                  <a:off x="3943834" y="704409"/>
                  <a:ext cx="3962574" cy="242864"/>
                </a:xfrm>
                <a:prstGeom prst="rect">
                  <a:avLst/>
                </a:prstGeom>
                <a:noFill/>
              </p:spPr>
              <p:txBody>
                <a:bodyPr wrap="none" lIns="480000" tIns="0" rIns="0" bIns="0" anchor="b" anchorCtr="0">
                  <a:normAutofit fontScale="85000" lnSpcReduction="20000"/>
                </a:bodyPr>
                <a:lstStyle/>
                <a:p>
                  <a:pPr lvl="0">
                    <a:defRPr/>
                  </a:pPr>
                  <a:r>
                    <a:rPr lang="zh-CN" altLang="en-US" sz="2135" b="1" kern="0" dirty="0">
                      <a:cs typeface="+mn-ea"/>
                      <a:sym typeface="+mn-lt"/>
                    </a:rPr>
                    <a:t>工作完成情况</a:t>
                  </a:r>
                  <a:endParaRPr kumimoji="0" lang="zh-CN" altLang="en-US" sz="2135" b="1" i="0" u="none" strike="noStrike" kern="0" cap="none" spc="0" normalizeH="0" baseline="0" noProof="0" dirty="0"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TextBox 14"/>
                <p:cNvSpPr txBox="1"/>
                <p:nvPr/>
              </p:nvSpPr>
              <p:spPr>
                <a:xfrm>
                  <a:off x="3943834" y="947273"/>
                  <a:ext cx="3962574" cy="320368"/>
                </a:xfrm>
                <a:prstGeom prst="rect">
                  <a:avLst/>
                </a:prstGeom>
              </p:spPr>
              <p:txBody>
                <a:bodyPr vert="horz" wrap="square" lIns="480000" tIns="0" rIns="0" bIns="0" anchor="ctr" anchorCtr="0">
                  <a:normAutofit fontScale="775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400" b="0" i="0" u="none" strike="noStrike" kern="0" cap="none" spc="0" normalizeH="0" baseline="0" noProof="0">
                      <a:effectLst/>
                      <a:uLnTx/>
                      <a:uFillTx/>
                      <a:latin typeface="Arial" panose="020B0604020202020204"/>
                      <a:ea typeface="微软雅黑" panose="020B0503020204020204" pitchFamily="34" charset="-122"/>
                      <a:cs typeface="+mn-ea"/>
                      <a:sym typeface="+mn-lt"/>
                    </a:rPr>
                    <a:t>此部分内容作为文字排版占位显示 （建议使用主题字体）</a:t>
                  </a:r>
                  <a:endParaRPr kumimoji="0" lang="zh-CN" altLang="en-US" sz="1400" b="0" i="0" u="none" strike="noStrike" kern="0" cap="none" spc="0" normalizeH="0" baseline="0" noProof="0"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28" name="组合 27"/>
          <p:cNvGrpSpPr/>
          <p:nvPr/>
        </p:nvGrpSpPr>
        <p:grpSpPr>
          <a:xfrm>
            <a:off x="5292683" y="3737399"/>
            <a:ext cx="4517261" cy="988629"/>
            <a:chOff x="3974544" y="2684388"/>
            <a:chExt cx="3387946" cy="741472"/>
          </a:xfrm>
        </p:grpSpPr>
        <p:grpSp>
          <p:nvGrpSpPr>
            <p:cNvPr id="29" name="组合 28"/>
            <p:cNvGrpSpPr/>
            <p:nvPr/>
          </p:nvGrpSpPr>
          <p:grpSpPr>
            <a:xfrm>
              <a:off x="3974544" y="2684388"/>
              <a:ext cx="741472" cy="741472"/>
              <a:chOff x="3059832" y="3339719"/>
              <a:chExt cx="3607562" cy="3607562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3059832" y="3339719"/>
                <a:ext cx="3607562" cy="3607562"/>
              </a:xfrm>
              <a:prstGeom prst="ellipse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0" i="0" u="none" strike="noStrike" kern="0" cap="none" spc="0" normalizeH="0" baseline="0" noProof="0"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6" name="同心圆 69"/>
              <p:cNvSpPr/>
              <p:nvPr/>
            </p:nvSpPr>
            <p:spPr>
              <a:xfrm>
                <a:off x="3168202" y="3448089"/>
                <a:ext cx="3390826" cy="3390826"/>
              </a:xfrm>
              <a:prstGeom prst="donut">
                <a:avLst>
                  <a:gd name="adj" fmla="val 4879"/>
                </a:avLst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0" i="0" u="none" strike="noStrike" kern="0" cap="none" spc="0" normalizeH="0" baseline="0" noProof="0" dirty="0"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0" name="Group 15"/>
            <p:cNvGrpSpPr/>
            <p:nvPr/>
          </p:nvGrpSpPr>
          <p:grpSpPr>
            <a:xfrm>
              <a:off x="4039521" y="2846744"/>
              <a:ext cx="3322969" cy="530915"/>
              <a:chOff x="1598315" y="4154489"/>
              <a:chExt cx="4430626" cy="707886"/>
            </a:xfrm>
          </p:grpSpPr>
          <p:sp>
            <p:nvSpPr>
              <p:cNvPr id="31" name="TextBox 16"/>
              <p:cNvSpPr txBox="1"/>
              <p:nvPr/>
            </p:nvSpPr>
            <p:spPr>
              <a:xfrm>
                <a:off x="1598315" y="4154489"/>
                <a:ext cx="732893" cy="707886"/>
              </a:xfrm>
              <a:prstGeom prst="rect">
                <a:avLst/>
              </a:prstGeom>
              <a:noFill/>
            </p:spPr>
            <p:txBody>
              <a:bodyPr wrap="none" anchor="ctr">
                <a:normAutofit fontScale="85000" lnSpcReduction="20000"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5335" b="0" i="0" u="none" strike="noStrike" kern="0" cap="none" spc="0" normalizeH="0" baseline="0" noProof="0" dirty="0"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03</a:t>
                </a:r>
                <a:endParaRPr kumimoji="0" lang="en-US" altLang="zh-CN" sz="5335" b="0" i="0" u="none" strike="noStrike" kern="0" cap="none" spc="0" normalizeH="0" baseline="0" noProof="0" dirty="0"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grpSp>
            <p:nvGrpSpPr>
              <p:cNvPr id="32" name="Group 17"/>
              <p:cNvGrpSpPr/>
              <p:nvPr/>
            </p:nvGrpSpPr>
            <p:grpSpPr>
              <a:xfrm>
                <a:off x="2066367" y="4265568"/>
                <a:ext cx="3962574" cy="563232"/>
                <a:chOff x="3943834" y="704409"/>
                <a:chExt cx="3962574" cy="563232"/>
              </a:xfrm>
            </p:grpSpPr>
            <p:sp>
              <p:nvSpPr>
                <p:cNvPr id="33" name="TextBox 18"/>
                <p:cNvSpPr txBox="1"/>
                <p:nvPr/>
              </p:nvSpPr>
              <p:spPr>
                <a:xfrm>
                  <a:off x="3943834" y="704409"/>
                  <a:ext cx="3962574" cy="242864"/>
                </a:xfrm>
                <a:prstGeom prst="rect">
                  <a:avLst/>
                </a:prstGeom>
                <a:noFill/>
              </p:spPr>
              <p:txBody>
                <a:bodyPr wrap="none" lIns="480000" tIns="0" rIns="0" bIns="0" anchor="b" anchorCtr="0">
                  <a:normAutofit fontScale="85000" lnSpcReduction="20000"/>
                </a:bodyPr>
                <a:lstStyle/>
                <a:p>
                  <a:pPr lvl="0">
                    <a:defRPr/>
                  </a:pPr>
                  <a:r>
                    <a:rPr lang="zh-CN" altLang="en-US" sz="2135" b="1" kern="0" dirty="0">
                      <a:cs typeface="+mn-ea"/>
                      <a:sym typeface="+mn-lt"/>
                    </a:rPr>
                    <a:t>成功项目展示</a:t>
                  </a:r>
                  <a:endParaRPr kumimoji="0" lang="zh-CN" altLang="en-US" sz="2135" b="1" i="0" u="none" strike="noStrike" kern="0" cap="none" spc="0" normalizeH="0" baseline="0" noProof="0" dirty="0"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TextBox 19"/>
                <p:cNvSpPr txBox="1"/>
                <p:nvPr/>
              </p:nvSpPr>
              <p:spPr>
                <a:xfrm>
                  <a:off x="3943834" y="947273"/>
                  <a:ext cx="3962574" cy="320368"/>
                </a:xfrm>
                <a:prstGeom prst="rect">
                  <a:avLst/>
                </a:prstGeom>
              </p:spPr>
              <p:txBody>
                <a:bodyPr vert="horz" wrap="square" lIns="480000" tIns="0" rIns="0" bIns="0" anchor="ctr" anchorCtr="0">
                  <a:normAutofit fontScale="775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400" b="0" i="0" u="none" strike="noStrike" kern="0" cap="none" spc="0" normalizeH="0" baseline="0" noProof="0" dirty="0">
                      <a:effectLst/>
                      <a:uLnTx/>
                      <a:uFillTx/>
                      <a:latin typeface="Arial" panose="020B0604020202020204"/>
                      <a:ea typeface="微软雅黑" panose="020B0503020204020204" pitchFamily="34" charset="-122"/>
                      <a:cs typeface="+mn-ea"/>
                      <a:sym typeface="+mn-lt"/>
                    </a:rPr>
                    <a:t>此部分内容作为文字排版占位显示 （建议使用主题字体）</a:t>
                  </a:r>
                  <a:endParaRPr kumimoji="0" lang="zh-CN" altLang="en-US" sz="1400" b="0" i="0" u="none" strike="noStrike" kern="0" cap="none" spc="0" normalizeH="0" baseline="0" noProof="0" dirty="0"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37" name="组合 36"/>
          <p:cNvGrpSpPr/>
          <p:nvPr/>
        </p:nvGrpSpPr>
        <p:grpSpPr>
          <a:xfrm>
            <a:off x="5292683" y="4854567"/>
            <a:ext cx="4517261" cy="988629"/>
            <a:chOff x="3974544" y="3522264"/>
            <a:chExt cx="3387946" cy="741472"/>
          </a:xfrm>
        </p:grpSpPr>
        <p:grpSp>
          <p:nvGrpSpPr>
            <p:cNvPr id="38" name="组合 37"/>
            <p:cNvGrpSpPr/>
            <p:nvPr/>
          </p:nvGrpSpPr>
          <p:grpSpPr>
            <a:xfrm>
              <a:off x="3974544" y="3522264"/>
              <a:ext cx="741472" cy="741472"/>
              <a:chOff x="3059832" y="3339719"/>
              <a:chExt cx="3607562" cy="3607562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3059832" y="3339719"/>
                <a:ext cx="3607562" cy="3607562"/>
              </a:xfrm>
              <a:prstGeom prst="ellipse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0" i="0" u="none" strike="noStrike" kern="0" cap="none" spc="0" normalizeH="0" baseline="0" noProof="0"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5" name="同心圆 69"/>
              <p:cNvSpPr/>
              <p:nvPr/>
            </p:nvSpPr>
            <p:spPr>
              <a:xfrm>
                <a:off x="3168202" y="3448089"/>
                <a:ext cx="3390826" cy="3390826"/>
              </a:xfrm>
              <a:prstGeom prst="donut">
                <a:avLst>
                  <a:gd name="adj" fmla="val 4879"/>
                </a:avLst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0" i="0" u="none" strike="noStrike" kern="0" cap="none" spc="0" normalizeH="0" baseline="0" noProof="0" dirty="0"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9" name="Group 20"/>
            <p:cNvGrpSpPr/>
            <p:nvPr/>
          </p:nvGrpSpPr>
          <p:grpSpPr>
            <a:xfrm>
              <a:off x="4039521" y="3684622"/>
              <a:ext cx="3322969" cy="530915"/>
              <a:chOff x="1598315" y="5522641"/>
              <a:chExt cx="4430626" cy="707886"/>
            </a:xfrm>
          </p:grpSpPr>
          <p:sp>
            <p:nvSpPr>
              <p:cNvPr id="40" name="TextBox 21"/>
              <p:cNvSpPr txBox="1"/>
              <p:nvPr/>
            </p:nvSpPr>
            <p:spPr>
              <a:xfrm>
                <a:off x="1598315" y="5522641"/>
                <a:ext cx="716863" cy="707886"/>
              </a:xfrm>
              <a:prstGeom prst="rect">
                <a:avLst/>
              </a:prstGeom>
              <a:noFill/>
            </p:spPr>
            <p:txBody>
              <a:bodyPr wrap="none" anchor="ctr">
                <a:normAutofit fontScale="85000" lnSpcReduction="20000"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5335" b="0" i="0" u="none" strike="noStrike" kern="0" cap="none" spc="0" normalizeH="0" baseline="0" noProof="0"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04</a:t>
                </a:r>
                <a:endParaRPr kumimoji="0" lang="en-US" altLang="zh-CN" sz="5335" b="0" i="0" u="none" strike="noStrike" kern="0" cap="none" spc="0" normalizeH="0" baseline="0" noProof="0"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grpSp>
            <p:nvGrpSpPr>
              <p:cNvPr id="41" name="Group 22"/>
              <p:cNvGrpSpPr/>
              <p:nvPr/>
            </p:nvGrpSpPr>
            <p:grpSpPr>
              <a:xfrm>
                <a:off x="2066367" y="5633720"/>
                <a:ext cx="3962574" cy="563232"/>
                <a:chOff x="3943834" y="704409"/>
                <a:chExt cx="3962574" cy="563232"/>
              </a:xfrm>
            </p:grpSpPr>
            <p:sp>
              <p:nvSpPr>
                <p:cNvPr id="42" name="TextBox 23"/>
                <p:cNvSpPr txBox="1"/>
                <p:nvPr/>
              </p:nvSpPr>
              <p:spPr>
                <a:xfrm>
                  <a:off x="3943834" y="704409"/>
                  <a:ext cx="3962574" cy="242864"/>
                </a:xfrm>
                <a:prstGeom prst="rect">
                  <a:avLst/>
                </a:prstGeom>
                <a:noFill/>
              </p:spPr>
              <p:txBody>
                <a:bodyPr wrap="none" lIns="480000" tIns="0" rIns="0" bIns="0" anchor="b" anchorCtr="0">
                  <a:normAutofit fontScale="85000" lnSpcReduction="20000"/>
                </a:bodyPr>
                <a:lstStyle/>
                <a:p>
                  <a:pPr lvl="0">
                    <a:defRPr/>
                  </a:pPr>
                  <a:r>
                    <a:rPr lang="zh-CN" altLang="en-US" sz="2135" b="1" kern="0" dirty="0">
                      <a:cs typeface="+mn-ea"/>
                      <a:sym typeface="+mn-lt"/>
                    </a:rPr>
                    <a:t>明年工作计划</a:t>
                  </a:r>
                  <a:endParaRPr kumimoji="0" lang="zh-CN" altLang="en-US" sz="2135" b="1" i="0" u="none" strike="noStrike" kern="0" cap="none" spc="0" normalizeH="0" baseline="0" noProof="0" dirty="0"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TextBox 24"/>
                <p:cNvSpPr txBox="1"/>
                <p:nvPr/>
              </p:nvSpPr>
              <p:spPr>
                <a:xfrm>
                  <a:off x="3943834" y="947273"/>
                  <a:ext cx="3962574" cy="320368"/>
                </a:xfrm>
                <a:prstGeom prst="rect">
                  <a:avLst/>
                </a:prstGeom>
              </p:spPr>
              <p:txBody>
                <a:bodyPr vert="horz" wrap="square" lIns="480000" tIns="0" rIns="0" bIns="0" anchor="ctr" anchorCtr="0">
                  <a:normAutofit fontScale="775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400" b="0" i="0" u="none" strike="noStrike" kern="0" cap="none" spc="0" normalizeH="0" baseline="0" noProof="0">
                      <a:effectLst/>
                      <a:uLnTx/>
                      <a:uFillTx/>
                      <a:latin typeface="Arial" panose="020B0604020202020204"/>
                      <a:ea typeface="微软雅黑" panose="020B0503020204020204" pitchFamily="34" charset="-122"/>
                      <a:cs typeface="+mn-ea"/>
                      <a:sym typeface="+mn-lt"/>
                    </a:rPr>
                    <a:t>此部分内容作为文字排版占位显示 （建议使用主题字体）</a:t>
                  </a:r>
                  <a:endParaRPr kumimoji="0" lang="zh-CN" altLang="en-US" sz="1400" b="0" i="0" u="none" strike="noStrike" kern="0" cap="none" spc="0" normalizeH="0" baseline="0" noProof="0">
                    <a:effectLst/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46" name="矩形 45"/>
          <p:cNvSpPr/>
          <p:nvPr/>
        </p:nvSpPr>
        <p:spPr>
          <a:xfrm>
            <a:off x="2961348" y="2478228"/>
            <a:ext cx="2202931" cy="995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45235">
              <a:defRPr/>
            </a:pPr>
            <a:r>
              <a:rPr lang="zh-CN" altLang="en-US" sz="5865" b="1" kern="0" dirty="0"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目 录</a:t>
            </a:r>
            <a:endParaRPr lang="zh-CN" altLang="en-US" sz="5865" b="1" kern="0" dirty="0"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Rectangle 4"/>
          <p:cNvSpPr txBox="1">
            <a:spLocks noChangeArrowheads="1"/>
          </p:cNvSpPr>
          <p:nvPr/>
        </p:nvSpPr>
        <p:spPr bwMode="auto">
          <a:xfrm>
            <a:off x="2931651" y="3403566"/>
            <a:ext cx="1829944" cy="5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8" tIns="45713" rIns="91428" bIns="45713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>
              <a:defRPr/>
            </a:pPr>
            <a:r>
              <a:rPr lang="en-US" altLang="zh-CN" b="0" kern="0" dirty="0">
                <a:solidFill>
                  <a:schemeClr val="tx1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CATALOG</a:t>
            </a:r>
            <a:endParaRPr lang="zh-CN" altLang="en-US" b="0" kern="0" dirty="0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doors dir="vert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1422820" y="1844824"/>
            <a:ext cx="9351630" cy="2355420"/>
            <a:chOff x="1422820" y="2196314"/>
            <a:chExt cx="9351631" cy="2355420"/>
          </a:xfrm>
        </p:grpSpPr>
        <p:grpSp>
          <p:nvGrpSpPr>
            <p:cNvPr id="24" name="Group 2"/>
            <p:cNvGrpSpPr/>
            <p:nvPr/>
          </p:nvGrpSpPr>
          <p:grpSpPr>
            <a:xfrm>
              <a:off x="9393019" y="2196316"/>
              <a:ext cx="1381432" cy="1439409"/>
              <a:chOff x="9393019" y="2196316"/>
              <a:chExt cx="1381432" cy="1439409"/>
            </a:xfrm>
          </p:grpSpPr>
          <p:sp>
            <p:nvSpPr>
              <p:cNvPr id="66" name="Rectangle 53"/>
              <p:cNvSpPr/>
              <p:nvPr/>
            </p:nvSpPr>
            <p:spPr>
              <a:xfrm rot="5400000" flipH="1">
                <a:off x="9453322" y="2314599"/>
                <a:ext cx="1260826" cy="1381426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67" name="Rectangle 54"/>
              <p:cNvSpPr/>
              <p:nvPr/>
            </p:nvSpPr>
            <p:spPr>
              <a:xfrm rot="16200000">
                <a:off x="9397061" y="2192274"/>
                <a:ext cx="1373348" cy="1381432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5" name="Group 3"/>
            <p:cNvGrpSpPr/>
            <p:nvPr/>
          </p:nvGrpSpPr>
          <p:grpSpPr>
            <a:xfrm>
              <a:off x="7800559" y="2196319"/>
              <a:ext cx="1381433" cy="1439406"/>
              <a:chOff x="7800559" y="2196319"/>
              <a:chExt cx="1381433" cy="1439406"/>
            </a:xfrm>
          </p:grpSpPr>
          <p:sp>
            <p:nvSpPr>
              <p:cNvPr id="64" name="Rectangle 51"/>
              <p:cNvSpPr/>
              <p:nvPr/>
            </p:nvSpPr>
            <p:spPr>
              <a:xfrm rot="5400000" flipH="1">
                <a:off x="7860863" y="2314599"/>
                <a:ext cx="1260826" cy="1381426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65" name="Rectangle 52"/>
              <p:cNvSpPr/>
              <p:nvPr/>
            </p:nvSpPr>
            <p:spPr>
              <a:xfrm rot="16200000">
                <a:off x="7804599" y="2192279"/>
                <a:ext cx="1373354" cy="1381433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6" name="Group 4"/>
            <p:cNvGrpSpPr/>
            <p:nvPr/>
          </p:nvGrpSpPr>
          <p:grpSpPr>
            <a:xfrm>
              <a:off x="3012640" y="2196317"/>
              <a:ext cx="1381431" cy="1439408"/>
              <a:chOff x="3012640" y="2196317"/>
              <a:chExt cx="1381431" cy="1439408"/>
            </a:xfrm>
          </p:grpSpPr>
          <p:sp>
            <p:nvSpPr>
              <p:cNvPr id="62" name="Rectangle 49"/>
              <p:cNvSpPr/>
              <p:nvPr/>
            </p:nvSpPr>
            <p:spPr>
              <a:xfrm rot="5400000" flipH="1">
                <a:off x="3072942" y="2314599"/>
                <a:ext cx="1260826" cy="1381426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" name="Rectangle 50"/>
              <p:cNvSpPr/>
              <p:nvPr/>
            </p:nvSpPr>
            <p:spPr>
              <a:xfrm rot="5400000" flipH="1">
                <a:off x="3016681" y="2192276"/>
                <a:ext cx="1373349" cy="1381431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7" name="Group 5"/>
            <p:cNvGrpSpPr/>
            <p:nvPr/>
          </p:nvGrpSpPr>
          <p:grpSpPr>
            <a:xfrm>
              <a:off x="1422820" y="2196318"/>
              <a:ext cx="1381427" cy="1439407"/>
              <a:chOff x="1422820" y="2196318"/>
              <a:chExt cx="1381427" cy="1439407"/>
            </a:xfrm>
          </p:grpSpPr>
          <p:sp>
            <p:nvSpPr>
              <p:cNvPr id="60" name="Rectangle 47"/>
              <p:cNvSpPr/>
              <p:nvPr/>
            </p:nvSpPr>
            <p:spPr>
              <a:xfrm rot="5400000" flipH="1">
                <a:off x="1483120" y="2314599"/>
                <a:ext cx="1260826" cy="1381426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" name="Rectangle 48"/>
              <p:cNvSpPr/>
              <p:nvPr/>
            </p:nvSpPr>
            <p:spPr>
              <a:xfrm rot="5400000" flipH="1">
                <a:off x="1426859" y="2192280"/>
                <a:ext cx="1373349" cy="138142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8" name="Group 6"/>
            <p:cNvGrpSpPr/>
            <p:nvPr/>
          </p:nvGrpSpPr>
          <p:grpSpPr>
            <a:xfrm>
              <a:off x="4605099" y="2196314"/>
              <a:ext cx="1381433" cy="1439411"/>
              <a:chOff x="4605099" y="2196314"/>
              <a:chExt cx="1381433" cy="1439411"/>
            </a:xfrm>
          </p:grpSpPr>
          <p:sp>
            <p:nvSpPr>
              <p:cNvPr id="58" name="Rectangle 45"/>
              <p:cNvSpPr/>
              <p:nvPr/>
            </p:nvSpPr>
            <p:spPr>
              <a:xfrm rot="5400000" flipH="1">
                <a:off x="4665403" y="2314599"/>
                <a:ext cx="1260826" cy="1381426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" name="Rectangle 46"/>
              <p:cNvSpPr/>
              <p:nvPr/>
            </p:nvSpPr>
            <p:spPr>
              <a:xfrm rot="16200000">
                <a:off x="4609139" y="2192274"/>
                <a:ext cx="1373354" cy="1381433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9" name="Group 7"/>
            <p:cNvGrpSpPr/>
            <p:nvPr/>
          </p:nvGrpSpPr>
          <p:grpSpPr>
            <a:xfrm>
              <a:off x="6197560" y="2196319"/>
              <a:ext cx="1381433" cy="1439406"/>
              <a:chOff x="6197560" y="2196319"/>
              <a:chExt cx="1381433" cy="1439406"/>
            </a:xfrm>
          </p:grpSpPr>
          <p:sp>
            <p:nvSpPr>
              <p:cNvPr id="56" name="Rectangle 43"/>
              <p:cNvSpPr/>
              <p:nvPr/>
            </p:nvSpPr>
            <p:spPr>
              <a:xfrm rot="5400000" flipH="1">
                <a:off x="6257864" y="2314599"/>
                <a:ext cx="1260826" cy="1381426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" name="Rectangle 44"/>
              <p:cNvSpPr/>
              <p:nvPr/>
            </p:nvSpPr>
            <p:spPr>
              <a:xfrm rot="16200000">
                <a:off x="6201600" y="2192279"/>
                <a:ext cx="1373354" cy="1381433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30" name="Oval 8"/>
            <p:cNvSpPr/>
            <p:nvPr/>
          </p:nvSpPr>
          <p:spPr>
            <a:xfrm>
              <a:off x="1932879" y="3434558"/>
              <a:ext cx="361309" cy="361309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 fontScale="77500" lnSpcReduction="20000"/>
            </a:bodyPr>
            <a:lstStyle/>
            <a:p>
              <a:pPr algn="ctr"/>
              <a:r>
                <a:rPr lang="en-US" sz="1600">
                  <a:solidFill>
                    <a:schemeClr val="tx2"/>
                  </a:solidFill>
                  <a:latin typeface="Impact" panose="020B0806030902050204" pitchFamily="34" charset="0"/>
                </a:rPr>
                <a:t>1</a:t>
              </a:r>
              <a:endParaRPr lang="en-US" sz="1600">
                <a:solidFill>
                  <a:schemeClr val="tx2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1" name="Oval 10"/>
            <p:cNvSpPr/>
            <p:nvPr/>
          </p:nvSpPr>
          <p:spPr>
            <a:xfrm>
              <a:off x="3522701" y="3434558"/>
              <a:ext cx="361309" cy="361309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 fontScale="77500" lnSpcReduction="20000"/>
            </a:bodyPr>
            <a:lstStyle/>
            <a:p>
              <a:pPr algn="ctr"/>
              <a:r>
                <a:rPr lang="en-US" sz="1600">
                  <a:solidFill>
                    <a:schemeClr val="tx2"/>
                  </a:solidFill>
                  <a:latin typeface="Impact" panose="020B0806030902050204" pitchFamily="34" charset="0"/>
                </a:rPr>
                <a:t>2</a:t>
              </a:r>
              <a:endParaRPr lang="en-US" sz="1600">
                <a:solidFill>
                  <a:schemeClr val="tx2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2" name="Oval 12"/>
            <p:cNvSpPr/>
            <p:nvPr/>
          </p:nvSpPr>
          <p:spPr>
            <a:xfrm>
              <a:off x="5115162" y="3434558"/>
              <a:ext cx="361309" cy="361309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 fontScale="77500" lnSpcReduction="20000"/>
            </a:bodyPr>
            <a:lstStyle/>
            <a:p>
              <a:pPr algn="ctr"/>
              <a:r>
                <a:rPr lang="en-US" sz="1600">
                  <a:solidFill>
                    <a:schemeClr val="tx2"/>
                  </a:solidFill>
                  <a:latin typeface="Impact" panose="020B0806030902050204" pitchFamily="34" charset="0"/>
                </a:rPr>
                <a:t>3</a:t>
              </a:r>
              <a:endParaRPr lang="en-US" sz="1600">
                <a:solidFill>
                  <a:schemeClr val="tx2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3" name="Oval 14"/>
            <p:cNvSpPr/>
            <p:nvPr/>
          </p:nvSpPr>
          <p:spPr>
            <a:xfrm>
              <a:off x="6707623" y="3434558"/>
              <a:ext cx="361309" cy="361309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 fontScale="77500" lnSpcReduction="20000"/>
            </a:bodyPr>
            <a:lstStyle/>
            <a:p>
              <a:pPr algn="ctr"/>
              <a:r>
                <a:rPr lang="en-US" sz="1600">
                  <a:solidFill>
                    <a:schemeClr val="tx2"/>
                  </a:solidFill>
                  <a:latin typeface="Impact" panose="020B0806030902050204" pitchFamily="34" charset="0"/>
                </a:rPr>
                <a:t>4</a:t>
              </a:r>
              <a:endParaRPr lang="en-US" sz="1600">
                <a:solidFill>
                  <a:schemeClr val="tx2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4" name="Oval 16"/>
            <p:cNvSpPr/>
            <p:nvPr/>
          </p:nvSpPr>
          <p:spPr>
            <a:xfrm>
              <a:off x="8310622" y="3434558"/>
              <a:ext cx="361309" cy="361309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 fontScale="77500" lnSpcReduction="20000"/>
            </a:bodyPr>
            <a:lstStyle/>
            <a:p>
              <a:pPr algn="ctr"/>
              <a:r>
                <a:rPr lang="en-US" sz="1600">
                  <a:solidFill>
                    <a:schemeClr val="tx2"/>
                  </a:solidFill>
                  <a:latin typeface="Impact" panose="020B0806030902050204" pitchFamily="34" charset="0"/>
                </a:rPr>
                <a:t>5</a:t>
              </a:r>
              <a:endParaRPr lang="en-US" sz="1600">
                <a:solidFill>
                  <a:schemeClr val="tx2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5" name="Oval 18"/>
            <p:cNvSpPr/>
            <p:nvPr/>
          </p:nvSpPr>
          <p:spPr>
            <a:xfrm>
              <a:off x="9903081" y="3434558"/>
              <a:ext cx="361309" cy="361309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 fontScale="77500" lnSpcReduction="20000"/>
            </a:bodyPr>
            <a:lstStyle/>
            <a:p>
              <a:pPr algn="ctr"/>
              <a:r>
                <a:rPr lang="en-US" sz="1600">
                  <a:solidFill>
                    <a:schemeClr val="tx2"/>
                  </a:solidFill>
                  <a:latin typeface="Impact" panose="020B0806030902050204" pitchFamily="34" charset="0"/>
                </a:rPr>
                <a:t>6</a:t>
              </a:r>
              <a:endParaRPr lang="en-US" sz="1600">
                <a:solidFill>
                  <a:schemeClr val="tx2"/>
                </a:solidFill>
                <a:latin typeface="Impact" panose="020B0806030902050204" pitchFamily="34" charset="0"/>
              </a:endParaRPr>
            </a:p>
          </p:txBody>
        </p:sp>
        <p:cxnSp>
          <p:nvCxnSpPr>
            <p:cNvPr id="36" name="Straight Connector 21"/>
            <p:cNvCxnSpPr/>
            <p:nvPr/>
          </p:nvCxnSpPr>
          <p:spPr>
            <a:xfrm>
              <a:off x="2113533" y="3834595"/>
              <a:ext cx="0" cy="298122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22"/>
            <p:cNvCxnSpPr/>
            <p:nvPr/>
          </p:nvCxnSpPr>
          <p:spPr>
            <a:xfrm>
              <a:off x="3703355" y="3834595"/>
              <a:ext cx="0" cy="298122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23"/>
            <p:cNvCxnSpPr/>
            <p:nvPr/>
          </p:nvCxnSpPr>
          <p:spPr>
            <a:xfrm>
              <a:off x="5295816" y="3834595"/>
              <a:ext cx="0" cy="298122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24"/>
            <p:cNvCxnSpPr/>
            <p:nvPr/>
          </p:nvCxnSpPr>
          <p:spPr>
            <a:xfrm>
              <a:off x="6888277" y="3834595"/>
              <a:ext cx="0" cy="298122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25"/>
            <p:cNvCxnSpPr/>
            <p:nvPr/>
          </p:nvCxnSpPr>
          <p:spPr>
            <a:xfrm>
              <a:off x="8491276" y="3834595"/>
              <a:ext cx="0" cy="298122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26"/>
            <p:cNvCxnSpPr/>
            <p:nvPr/>
          </p:nvCxnSpPr>
          <p:spPr>
            <a:xfrm>
              <a:off x="10083735" y="3834595"/>
              <a:ext cx="0" cy="298122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27"/>
            <p:cNvCxnSpPr/>
            <p:nvPr/>
          </p:nvCxnSpPr>
          <p:spPr>
            <a:xfrm>
              <a:off x="2113533" y="4139202"/>
              <a:ext cx="7970202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28"/>
            <p:cNvCxnSpPr/>
            <p:nvPr/>
          </p:nvCxnSpPr>
          <p:spPr>
            <a:xfrm>
              <a:off x="6096727" y="4139202"/>
              <a:ext cx="0" cy="412532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29"/>
            <p:cNvSpPr txBox="1"/>
            <p:nvPr/>
          </p:nvSpPr>
          <p:spPr>
            <a:xfrm>
              <a:off x="1713423" y="3042292"/>
              <a:ext cx="800219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 eaLnBrk="1" fontAlgn="auto" hangingPunct="1">
                <a:defRPr/>
              </a:pPr>
              <a:r>
                <a:rPr lang="zh-CN" altLang="en-US" sz="1600" b="1">
                  <a:solidFill>
                    <a:schemeClr val="bg2"/>
                  </a:solidFill>
                </a:rPr>
                <a:t>关键词</a:t>
              </a:r>
              <a:endParaRPr lang="zh-CN" altLang="en-US" sz="1600" b="1">
                <a:solidFill>
                  <a:schemeClr val="bg2"/>
                </a:solidFill>
              </a:endParaRPr>
            </a:p>
          </p:txBody>
        </p:sp>
        <p:sp>
          <p:nvSpPr>
            <p:cNvPr id="45" name="TextBox 30"/>
            <p:cNvSpPr txBox="1"/>
            <p:nvPr/>
          </p:nvSpPr>
          <p:spPr>
            <a:xfrm>
              <a:off x="3303245" y="3042292"/>
              <a:ext cx="800219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 eaLnBrk="1" fontAlgn="auto" hangingPunct="1">
                <a:defRPr/>
              </a:pPr>
              <a:r>
                <a:rPr lang="zh-CN" altLang="en-US" sz="1600" b="1" dirty="0">
                  <a:solidFill>
                    <a:schemeClr val="bg2"/>
                  </a:solidFill>
                </a:rPr>
                <a:t>关键词</a:t>
              </a:r>
              <a:endParaRPr lang="zh-CN" altLang="en-US" sz="1600" b="1" dirty="0">
                <a:solidFill>
                  <a:schemeClr val="bg2"/>
                </a:solidFill>
              </a:endParaRPr>
            </a:p>
          </p:txBody>
        </p:sp>
        <p:sp>
          <p:nvSpPr>
            <p:cNvPr id="46" name="TextBox 31"/>
            <p:cNvSpPr txBox="1"/>
            <p:nvPr/>
          </p:nvSpPr>
          <p:spPr>
            <a:xfrm>
              <a:off x="4895706" y="3042292"/>
              <a:ext cx="800219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 eaLnBrk="1" fontAlgn="auto" hangingPunct="1">
                <a:defRPr/>
              </a:pPr>
              <a:r>
                <a:rPr lang="zh-CN" altLang="en-US" sz="1600" b="1">
                  <a:solidFill>
                    <a:schemeClr val="bg2"/>
                  </a:solidFill>
                </a:rPr>
                <a:t>关键词</a:t>
              </a:r>
              <a:endParaRPr lang="zh-CN" altLang="en-US" sz="1600" b="1">
                <a:solidFill>
                  <a:schemeClr val="bg2"/>
                </a:solidFill>
              </a:endParaRPr>
            </a:p>
          </p:txBody>
        </p:sp>
        <p:sp>
          <p:nvSpPr>
            <p:cNvPr id="47" name="TextBox 32"/>
            <p:cNvSpPr txBox="1"/>
            <p:nvPr/>
          </p:nvSpPr>
          <p:spPr>
            <a:xfrm>
              <a:off x="6488167" y="3042292"/>
              <a:ext cx="800219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 eaLnBrk="1" fontAlgn="auto" hangingPunct="1">
                <a:defRPr/>
              </a:pPr>
              <a:r>
                <a:rPr lang="zh-CN" altLang="en-US" sz="1600" b="1">
                  <a:solidFill>
                    <a:schemeClr val="bg2"/>
                  </a:solidFill>
                </a:rPr>
                <a:t>关键词</a:t>
              </a:r>
              <a:endParaRPr lang="zh-CN" altLang="en-US" sz="1600" b="1">
                <a:solidFill>
                  <a:schemeClr val="bg2"/>
                </a:solidFill>
              </a:endParaRPr>
            </a:p>
          </p:txBody>
        </p:sp>
        <p:sp>
          <p:nvSpPr>
            <p:cNvPr id="48" name="TextBox 33"/>
            <p:cNvSpPr txBox="1"/>
            <p:nvPr/>
          </p:nvSpPr>
          <p:spPr>
            <a:xfrm>
              <a:off x="8091166" y="3042292"/>
              <a:ext cx="800219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 eaLnBrk="1" fontAlgn="auto" hangingPunct="1">
                <a:defRPr/>
              </a:pPr>
              <a:r>
                <a:rPr lang="zh-CN" altLang="en-US" sz="1600" b="1">
                  <a:solidFill>
                    <a:schemeClr val="bg2"/>
                  </a:solidFill>
                </a:rPr>
                <a:t>关键词</a:t>
              </a:r>
              <a:endParaRPr lang="zh-CN" altLang="en-US" sz="1600" b="1">
                <a:solidFill>
                  <a:schemeClr val="bg2"/>
                </a:solidFill>
              </a:endParaRPr>
            </a:p>
          </p:txBody>
        </p:sp>
        <p:sp>
          <p:nvSpPr>
            <p:cNvPr id="49" name="TextBox 34"/>
            <p:cNvSpPr txBox="1"/>
            <p:nvPr/>
          </p:nvSpPr>
          <p:spPr>
            <a:xfrm>
              <a:off x="9683625" y="3042292"/>
              <a:ext cx="800219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 eaLnBrk="1" fontAlgn="auto" hangingPunct="1">
                <a:defRPr/>
              </a:pPr>
              <a:r>
                <a:rPr lang="zh-CN" altLang="en-US" sz="1600" b="1">
                  <a:solidFill>
                    <a:schemeClr val="bg2"/>
                  </a:solidFill>
                </a:rPr>
                <a:t>关键词</a:t>
              </a:r>
              <a:endParaRPr lang="zh-CN" altLang="en-US" sz="1600" b="1">
                <a:solidFill>
                  <a:schemeClr val="bg2"/>
                </a:solidFill>
              </a:endParaRPr>
            </a:p>
          </p:txBody>
        </p:sp>
        <p:sp>
          <p:nvSpPr>
            <p:cNvPr id="50" name="Freeform: Shape 35"/>
            <p:cNvSpPr/>
            <p:nvPr/>
          </p:nvSpPr>
          <p:spPr bwMode="auto">
            <a:xfrm>
              <a:off x="1857979" y="2407432"/>
              <a:ext cx="541587" cy="575054"/>
            </a:xfrm>
            <a:custGeom>
              <a:avLst/>
              <a:gdLst>
                <a:gd name="T0" fmla="*/ 46 w 75"/>
                <a:gd name="T1" fmla="*/ 25 h 77"/>
                <a:gd name="T2" fmla="*/ 21 w 75"/>
                <a:gd name="T3" fmla="*/ 34 h 77"/>
                <a:gd name="T4" fmla="*/ 38 w 75"/>
                <a:gd name="T5" fmla="*/ 21 h 77"/>
                <a:gd name="T6" fmla="*/ 17 w 75"/>
                <a:gd name="T7" fmla="*/ 26 h 77"/>
                <a:gd name="T8" fmla="*/ 37 w 75"/>
                <a:gd name="T9" fmla="*/ 22 h 77"/>
                <a:gd name="T10" fmla="*/ 71 w 75"/>
                <a:gd name="T11" fmla="*/ 63 h 77"/>
                <a:gd name="T12" fmla="*/ 27 w 75"/>
                <a:gd name="T13" fmla="*/ 77 h 77"/>
                <a:gd name="T14" fmla="*/ 1 w 75"/>
                <a:gd name="T15" fmla="*/ 14 h 77"/>
                <a:gd name="T16" fmla="*/ 14 w 75"/>
                <a:gd name="T17" fmla="*/ 7 h 77"/>
                <a:gd name="T18" fmla="*/ 35 w 75"/>
                <a:gd name="T19" fmla="*/ 2 h 77"/>
                <a:gd name="T20" fmla="*/ 53 w 75"/>
                <a:gd name="T21" fmla="*/ 5 h 77"/>
                <a:gd name="T22" fmla="*/ 50 w 75"/>
                <a:gd name="T23" fmla="*/ 6 h 77"/>
                <a:gd name="T24" fmla="*/ 37 w 75"/>
                <a:gd name="T25" fmla="*/ 5 h 77"/>
                <a:gd name="T26" fmla="*/ 35 w 75"/>
                <a:gd name="T27" fmla="*/ 10 h 77"/>
                <a:gd name="T28" fmla="*/ 15 w 75"/>
                <a:gd name="T29" fmla="*/ 12 h 77"/>
                <a:gd name="T30" fmla="*/ 4 w 75"/>
                <a:gd name="T31" fmla="*/ 15 h 77"/>
                <a:gd name="T32" fmla="*/ 28 w 75"/>
                <a:gd name="T33" fmla="*/ 74 h 77"/>
                <a:gd name="T34" fmla="*/ 69 w 75"/>
                <a:gd name="T35" fmla="*/ 58 h 77"/>
                <a:gd name="T36" fmla="*/ 71 w 75"/>
                <a:gd name="T37" fmla="*/ 57 h 77"/>
                <a:gd name="T38" fmla="*/ 18 w 75"/>
                <a:gd name="T39" fmla="*/ 12 h 77"/>
                <a:gd name="T40" fmla="*/ 35 w 75"/>
                <a:gd name="T41" fmla="*/ 7 h 77"/>
                <a:gd name="T42" fmla="*/ 32 w 75"/>
                <a:gd name="T43" fmla="*/ 3 h 77"/>
                <a:gd name="T44" fmla="*/ 16 w 75"/>
                <a:gd name="T45" fmla="*/ 9 h 77"/>
                <a:gd name="T46" fmla="*/ 27 w 75"/>
                <a:gd name="T47" fmla="*/ 52 h 77"/>
                <a:gd name="T48" fmla="*/ 28 w 75"/>
                <a:gd name="T49" fmla="*/ 54 h 77"/>
                <a:gd name="T50" fmla="*/ 30 w 75"/>
                <a:gd name="T51" fmla="*/ 60 h 77"/>
                <a:gd name="T52" fmla="*/ 42 w 75"/>
                <a:gd name="T53" fmla="*/ 55 h 77"/>
                <a:gd name="T54" fmla="*/ 30 w 75"/>
                <a:gd name="T55" fmla="*/ 60 h 77"/>
                <a:gd name="T56" fmla="*/ 22 w 75"/>
                <a:gd name="T57" fmla="*/ 39 h 77"/>
                <a:gd name="T58" fmla="*/ 23 w 75"/>
                <a:gd name="T59" fmla="*/ 41 h 77"/>
                <a:gd name="T60" fmla="*/ 53 w 75"/>
                <a:gd name="T61" fmla="*/ 25 h 77"/>
                <a:gd name="T62" fmla="*/ 9 w 75"/>
                <a:gd name="T63" fmla="*/ 19 h 77"/>
                <a:gd name="T64" fmla="*/ 25 w 75"/>
                <a:gd name="T65" fmla="*/ 70 h 77"/>
                <a:gd name="T66" fmla="*/ 65 w 75"/>
                <a:gd name="T67" fmla="*/ 61 h 77"/>
                <a:gd name="T68" fmla="*/ 61 w 75"/>
                <a:gd name="T69" fmla="*/ 48 h 77"/>
                <a:gd name="T70" fmla="*/ 63 w 75"/>
                <a:gd name="T71" fmla="*/ 59 h 77"/>
                <a:gd name="T72" fmla="*/ 46 w 75"/>
                <a:gd name="T73" fmla="*/ 11 h 77"/>
                <a:gd name="T74" fmla="*/ 44 w 75"/>
                <a:gd name="T75" fmla="*/ 41 h 77"/>
                <a:gd name="T76" fmla="*/ 24 w 75"/>
                <a:gd name="T77" fmla="*/ 47 h 77"/>
                <a:gd name="T78" fmla="*/ 43 w 75"/>
                <a:gd name="T79" fmla="*/ 42 h 77"/>
                <a:gd name="T80" fmla="*/ 58 w 75"/>
                <a:gd name="T81" fmla="*/ 49 h 77"/>
                <a:gd name="T82" fmla="*/ 47 w 75"/>
                <a:gd name="T83" fmla="*/ 57 h 77"/>
                <a:gd name="T84" fmla="*/ 44 w 75"/>
                <a:gd name="T85" fmla="*/ 49 h 77"/>
                <a:gd name="T86" fmla="*/ 66 w 75"/>
                <a:gd name="T87" fmla="*/ 12 h 77"/>
                <a:gd name="T88" fmla="*/ 74 w 75"/>
                <a:gd name="T89" fmla="*/ 22 h 77"/>
                <a:gd name="T90" fmla="*/ 62 w 75"/>
                <a:gd name="T91" fmla="*/ 23 h 77"/>
                <a:gd name="T92" fmla="*/ 48 w 75"/>
                <a:gd name="T93" fmla="*/ 44 h 77"/>
                <a:gd name="T94" fmla="*/ 65 w 75"/>
                <a:gd name="T95" fmla="*/ 25 h 77"/>
                <a:gd name="T96" fmla="*/ 54 w 75"/>
                <a:gd name="T97" fmla="*/ 50 h 77"/>
                <a:gd name="T98" fmla="*/ 49 w 75"/>
                <a:gd name="T99" fmla="*/ 47 h 77"/>
                <a:gd name="T100" fmla="*/ 47 w 75"/>
                <a:gd name="T101" fmla="*/ 52 h 77"/>
                <a:gd name="T102" fmla="*/ 54 w 75"/>
                <a:gd name="T103" fmla="*/ 50 h 77"/>
                <a:gd name="T104" fmla="*/ 54 w 75"/>
                <a:gd name="T105" fmla="*/ 48 h 77"/>
                <a:gd name="T106" fmla="*/ 68 w 75"/>
                <a:gd name="T107" fmla="*/ 26 h 77"/>
                <a:gd name="T108" fmla="*/ 62 w 75"/>
                <a:gd name="T109" fmla="*/ 21 h 77"/>
                <a:gd name="T110" fmla="*/ 67 w 75"/>
                <a:gd name="T111" fmla="*/ 23 h 77"/>
                <a:gd name="T112" fmla="*/ 71 w 75"/>
                <a:gd name="T113" fmla="*/ 18 h 77"/>
                <a:gd name="T114" fmla="*/ 66 w 75"/>
                <a:gd name="T115" fmla="*/ 15 h 77"/>
                <a:gd name="T116" fmla="*/ 71 w 75"/>
                <a:gd name="T117" fmla="*/ 2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5" h="77">
                  <a:moveTo>
                    <a:pt x="19" y="33"/>
                  </a:moveTo>
                  <a:cubicBezTo>
                    <a:pt x="19" y="33"/>
                    <a:pt x="20" y="32"/>
                    <a:pt x="20" y="32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7" y="25"/>
                    <a:pt x="47" y="25"/>
                    <a:pt x="48" y="26"/>
                  </a:cubicBezTo>
                  <a:cubicBezTo>
                    <a:pt x="48" y="26"/>
                    <a:pt x="47" y="27"/>
                    <a:pt x="47" y="27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0" y="34"/>
                    <a:pt x="20" y="34"/>
                  </a:cubicBezTo>
                  <a:cubicBezTo>
                    <a:pt x="20" y="34"/>
                    <a:pt x="19" y="34"/>
                    <a:pt x="19" y="33"/>
                  </a:cubicBezTo>
                  <a:close/>
                  <a:moveTo>
                    <a:pt x="38" y="21"/>
                  </a:moveTo>
                  <a:cubicBezTo>
                    <a:pt x="38" y="20"/>
                    <a:pt x="37" y="20"/>
                    <a:pt x="37" y="20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7" y="25"/>
                    <a:pt x="17" y="26"/>
                    <a:pt x="17" y="26"/>
                  </a:cubicBezTo>
                  <a:cubicBezTo>
                    <a:pt x="17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8" y="22"/>
                    <a:pt x="38" y="21"/>
                    <a:pt x="38" y="21"/>
                  </a:cubicBezTo>
                  <a:close/>
                  <a:moveTo>
                    <a:pt x="71" y="57"/>
                  </a:moveTo>
                  <a:cubicBezTo>
                    <a:pt x="72" y="59"/>
                    <a:pt x="72" y="61"/>
                    <a:pt x="71" y="63"/>
                  </a:cubicBezTo>
                  <a:cubicBezTo>
                    <a:pt x="70" y="65"/>
                    <a:pt x="68" y="66"/>
                    <a:pt x="66" y="6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28" y="77"/>
                    <a:pt x="27" y="77"/>
                    <a:pt x="27" y="77"/>
                  </a:cubicBezTo>
                  <a:cubicBezTo>
                    <a:pt x="23" y="77"/>
                    <a:pt x="20" y="75"/>
                    <a:pt x="19" y="71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7"/>
                    <a:pt x="0" y="15"/>
                    <a:pt x="1" y="14"/>
                  </a:cubicBezTo>
                  <a:cubicBezTo>
                    <a:pt x="2" y="12"/>
                    <a:pt x="4" y="11"/>
                    <a:pt x="6" y="10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5" y="6"/>
                    <a:pt x="16" y="5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3" y="1"/>
                    <a:pt x="35" y="1"/>
                    <a:pt x="35" y="2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0"/>
                    <a:pt x="45" y="0"/>
                  </a:cubicBezTo>
                  <a:cubicBezTo>
                    <a:pt x="49" y="0"/>
                    <a:pt x="52" y="2"/>
                    <a:pt x="53" y="5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0" y="4"/>
                    <a:pt x="48" y="3"/>
                    <a:pt x="45" y="3"/>
                  </a:cubicBezTo>
                  <a:cubicBezTo>
                    <a:pt x="45" y="3"/>
                    <a:pt x="45" y="3"/>
                    <a:pt x="44" y="3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7"/>
                    <a:pt x="37" y="8"/>
                    <a:pt x="37" y="8"/>
                  </a:cubicBezTo>
                  <a:cubicBezTo>
                    <a:pt x="36" y="9"/>
                    <a:pt x="36" y="10"/>
                    <a:pt x="35" y="10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7" y="14"/>
                    <a:pt x="15" y="13"/>
                    <a:pt x="15" y="12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5" y="13"/>
                    <a:pt x="4" y="14"/>
                    <a:pt x="4" y="15"/>
                  </a:cubicBezTo>
                  <a:cubicBezTo>
                    <a:pt x="3" y="16"/>
                    <a:pt x="3" y="17"/>
                    <a:pt x="4" y="18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3" y="73"/>
                    <a:pt x="25" y="74"/>
                    <a:pt x="28" y="74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67" y="63"/>
                    <a:pt x="68" y="63"/>
                    <a:pt x="68" y="62"/>
                  </a:cubicBezTo>
                  <a:cubicBezTo>
                    <a:pt x="69" y="61"/>
                    <a:pt x="69" y="59"/>
                    <a:pt x="69" y="58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5" y="40"/>
                    <a:pt x="65" y="40"/>
                    <a:pt x="65" y="40"/>
                  </a:cubicBezTo>
                  <a:lnTo>
                    <a:pt x="71" y="57"/>
                  </a:lnTo>
                  <a:close/>
                  <a:moveTo>
                    <a:pt x="16" y="9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8" y="12"/>
                    <a:pt x="18" y="12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3"/>
                    <a:pt x="33" y="3"/>
                    <a:pt x="33" y="3"/>
                  </a:cubicBezTo>
                  <a:cubicBezTo>
                    <a:pt x="33" y="3"/>
                    <a:pt x="33" y="3"/>
                    <a:pt x="32" y="3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8"/>
                    <a:pt x="16" y="8"/>
                  </a:cubicBezTo>
                  <a:cubicBezTo>
                    <a:pt x="16" y="8"/>
                    <a:pt x="16" y="8"/>
                    <a:pt x="16" y="9"/>
                  </a:cubicBezTo>
                  <a:close/>
                  <a:moveTo>
                    <a:pt x="42" y="49"/>
                  </a:moveTo>
                  <a:cubicBezTo>
                    <a:pt x="42" y="49"/>
                    <a:pt x="42" y="48"/>
                    <a:pt x="42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2"/>
                    <a:pt x="26" y="53"/>
                    <a:pt x="26" y="53"/>
                  </a:cubicBezTo>
                  <a:cubicBezTo>
                    <a:pt x="26" y="54"/>
                    <a:pt x="27" y="54"/>
                    <a:pt x="27" y="54"/>
                  </a:cubicBezTo>
                  <a:cubicBezTo>
                    <a:pt x="27" y="54"/>
                    <a:pt x="28" y="54"/>
                    <a:pt x="28" y="54"/>
                  </a:cubicBezTo>
                  <a:cubicBezTo>
                    <a:pt x="42" y="50"/>
                    <a:pt x="42" y="50"/>
                    <a:pt x="42" y="50"/>
                  </a:cubicBezTo>
                  <a:lnTo>
                    <a:pt x="42" y="49"/>
                  </a:lnTo>
                  <a:close/>
                  <a:moveTo>
                    <a:pt x="30" y="60"/>
                  </a:moveTo>
                  <a:cubicBezTo>
                    <a:pt x="30" y="60"/>
                    <a:pt x="30" y="60"/>
                    <a:pt x="30" y="60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42" y="56"/>
                    <a:pt x="42" y="56"/>
                    <a:pt x="42" y="55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29" y="58"/>
                    <a:pt x="28" y="59"/>
                    <a:pt x="29" y="59"/>
                  </a:cubicBezTo>
                  <a:cubicBezTo>
                    <a:pt x="29" y="60"/>
                    <a:pt x="29" y="60"/>
                    <a:pt x="30" y="60"/>
                  </a:cubicBezTo>
                  <a:close/>
                  <a:moveTo>
                    <a:pt x="49" y="32"/>
                  </a:moveTo>
                  <a:cubicBezTo>
                    <a:pt x="49" y="32"/>
                    <a:pt x="49" y="32"/>
                    <a:pt x="49" y="32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39"/>
                    <a:pt x="22" y="40"/>
                  </a:cubicBezTo>
                  <a:cubicBezTo>
                    <a:pt x="22" y="40"/>
                    <a:pt x="22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8" y="34"/>
                    <a:pt x="48" y="34"/>
                    <a:pt x="48" y="34"/>
                  </a:cubicBezTo>
                  <a:lnTo>
                    <a:pt x="49" y="32"/>
                  </a:lnTo>
                  <a:close/>
                  <a:moveTo>
                    <a:pt x="53" y="25"/>
                  </a:moveTo>
                  <a:cubicBezTo>
                    <a:pt x="48" y="10"/>
                    <a:pt x="48" y="10"/>
                    <a:pt x="48" y="10"/>
                  </a:cubicBezTo>
                  <a:cubicBezTo>
                    <a:pt x="48" y="9"/>
                    <a:pt x="47" y="9"/>
                    <a:pt x="47" y="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8" y="19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7" y="71"/>
                    <a:pt x="27" y="71"/>
                    <a:pt x="27" y="71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65" y="61"/>
                    <a:pt x="65" y="61"/>
                    <a:pt x="65" y="60"/>
                  </a:cubicBezTo>
                  <a:cubicBezTo>
                    <a:pt x="65" y="60"/>
                    <a:pt x="65" y="60"/>
                    <a:pt x="65" y="59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0" y="50"/>
                    <a:pt x="60" y="50"/>
                    <a:pt x="60" y="50"/>
                  </a:cubicBezTo>
                  <a:cubicBezTo>
                    <a:pt x="60" y="50"/>
                    <a:pt x="60" y="50"/>
                    <a:pt x="60" y="50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52" y="27"/>
                    <a:pt x="52" y="27"/>
                    <a:pt x="52" y="27"/>
                  </a:cubicBezTo>
                  <a:lnTo>
                    <a:pt x="53" y="25"/>
                  </a:lnTo>
                  <a:close/>
                  <a:moveTo>
                    <a:pt x="44" y="41"/>
                  </a:moveTo>
                  <a:cubicBezTo>
                    <a:pt x="45" y="40"/>
                    <a:pt x="45" y="40"/>
                    <a:pt x="45" y="40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4" y="45"/>
                    <a:pt x="24" y="46"/>
                    <a:pt x="24" y="47"/>
                  </a:cubicBezTo>
                  <a:cubicBezTo>
                    <a:pt x="24" y="47"/>
                    <a:pt x="25" y="47"/>
                    <a:pt x="25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44" y="42"/>
                    <a:pt x="44" y="41"/>
                    <a:pt x="44" y="41"/>
                  </a:cubicBezTo>
                  <a:close/>
                  <a:moveTo>
                    <a:pt x="74" y="22"/>
                  </a:moveTo>
                  <a:cubicBezTo>
                    <a:pt x="58" y="49"/>
                    <a:pt x="58" y="49"/>
                    <a:pt x="58" y="49"/>
                  </a:cubicBezTo>
                  <a:cubicBezTo>
                    <a:pt x="57" y="51"/>
                    <a:pt x="55" y="53"/>
                    <a:pt x="53" y="54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7"/>
                    <a:pt x="48" y="57"/>
                    <a:pt x="47" y="57"/>
                  </a:cubicBezTo>
                  <a:cubicBezTo>
                    <a:pt x="46" y="57"/>
                    <a:pt x="45" y="57"/>
                    <a:pt x="45" y="56"/>
                  </a:cubicBezTo>
                  <a:cubicBezTo>
                    <a:pt x="44" y="56"/>
                    <a:pt x="43" y="55"/>
                    <a:pt x="44" y="53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47"/>
                    <a:pt x="45" y="44"/>
                    <a:pt x="46" y="42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3" y="13"/>
                    <a:pt x="65" y="12"/>
                    <a:pt x="66" y="12"/>
                  </a:cubicBezTo>
                  <a:cubicBezTo>
                    <a:pt x="67" y="12"/>
                    <a:pt x="68" y="12"/>
                    <a:pt x="69" y="13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4" y="15"/>
                    <a:pt x="75" y="19"/>
                    <a:pt x="74" y="22"/>
                  </a:cubicBezTo>
                  <a:close/>
                  <a:moveTo>
                    <a:pt x="48" y="44"/>
                  </a:moveTo>
                  <a:cubicBezTo>
                    <a:pt x="49" y="45"/>
                    <a:pt x="49" y="45"/>
                    <a:pt x="49" y="45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48" y="44"/>
                    <a:pt x="48" y="44"/>
                    <a:pt x="48" y="44"/>
                  </a:cubicBezTo>
                  <a:close/>
                  <a:moveTo>
                    <a:pt x="51" y="46"/>
                  </a:moveTo>
                  <a:cubicBezTo>
                    <a:pt x="52" y="47"/>
                    <a:pt x="52" y="47"/>
                    <a:pt x="52" y="47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3" y="24"/>
                    <a:pt x="63" y="24"/>
                    <a:pt x="63" y="24"/>
                  </a:cubicBezTo>
                  <a:lnTo>
                    <a:pt x="51" y="46"/>
                  </a:lnTo>
                  <a:close/>
                  <a:moveTo>
                    <a:pt x="54" y="50"/>
                  </a:moveTo>
                  <a:cubicBezTo>
                    <a:pt x="49" y="47"/>
                    <a:pt x="49" y="47"/>
                    <a:pt x="49" y="47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7"/>
                    <a:pt x="47" y="48"/>
                    <a:pt x="47" y="49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2" y="51"/>
                    <a:pt x="53" y="51"/>
                    <a:pt x="54" y="50"/>
                  </a:cubicBezTo>
                  <a:close/>
                  <a:moveTo>
                    <a:pt x="68" y="26"/>
                  </a:moveTo>
                  <a:cubicBezTo>
                    <a:pt x="67" y="26"/>
                    <a:pt x="67" y="26"/>
                    <a:pt x="67" y="26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5" y="48"/>
                    <a:pt x="55" y="48"/>
                    <a:pt x="55" y="47"/>
                  </a:cubicBezTo>
                  <a:lnTo>
                    <a:pt x="68" y="26"/>
                  </a:lnTo>
                  <a:close/>
                  <a:moveTo>
                    <a:pt x="70" y="22"/>
                  </a:moveTo>
                  <a:cubicBezTo>
                    <a:pt x="63" y="18"/>
                    <a:pt x="63" y="18"/>
                    <a:pt x="63" y="18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9" y="25"/>
                    <a:pt x="69" y="25"/>
                    <a:pt x="69" y="25"/>
                  </a:cubicBezTo>
                  <a:lnTo>
                    <a:pt x="70" y="22"/>
                  </a:lnTo>
                  <a:close/>
                  <a:moveTo>
                    <a:pt x="71" y="18"/>
                  </a:moveTo>
                  <a:cubicBezTo>
                    <a:pt x="71" y="17"/>
                    <a:pt x="71" y="17"/>
                    <a:pt x="70" y="17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7" y="15"/>
                    <a:pt x="67" y="15"/>
                    <a:pt x="66" y="15"/>
                  </a:cubicBezTo>
                  <a:cubicBezTo>
                    <a:pt x="66" y="15"/>
                    <a:pt x="65" y="15"/>
                    <a:pt x="64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71" y="19"/>
                    <a:pt x="72" y="19"/>
                    <a:pt x="71" y="18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1" name="Freeform: Shape 36"/>
            <p:cNvSpPr/>
            <p:nvPr/>
          </p:nvSpPr>
          <p:spPr bwMode="auto">
            <a:xfrm>
              <a:off x="8249333" y="2425325"/>
              <a:ext cx="483886" cy="539268"/>
            </a:xfrm>
            <a:custGeom>
              <a:avLst/>
              <a:gdLst>
                <a:gd name="T0" fmla="*/ 33 w 70"/>
                <a:gd name="T1" fmla="*/ 9 h 75"/>
                <a:gd name="T2" fmla="*/ 33 w 70"/>
                <a:gd name="T3" fmla="*/ 9 h 75"/>
                <a:gd name="T4" fmla="*/ 0 w 70"/>
                <a:gd name="T5" fmla="*/ 42 h 75"/>
                <a:gd name="T6" fmla="*/ 33 w 70"/>
                <a:gd name="T7" fmla="*/ 75 h 75"/>
                <a:gd name="T8" fmla="*/ 62 w 70"/>
                <a:gd name="T9" fmla="*/ 58 h 75"/>
                <a:gd name="T10" fmla="*/ 33 w 70"/>
                <a:gd name="T11" fmla="*/ 42 h 75"/>
                <a:gd name="T12" fmla="*/ 33 w 70"/>
                <a:gd name="T13" fmla="*/ 9 h 75"/>
                <a:gd name="T14" fmla="*/ 58 w 70"/>
                <a:gd name="T15" fmla="*/ 59 h 75"/>
                <a:gd name="T16" fmla="*/ 33 w 70"/>
                <a:gd name="T17" fmla="*/ 72 h 75"/>
                <a:gd name="T18" fmla="*/ 3 w 70"/>
                <a:gd name="T19" fmla="*/ 42 h 75"/>
                <a:gd name="T20" fmla="*/ 30 w 70"/>
                <a:gd name="T21" fmla="*/ 12 h 75"/>
                <a:gd name="T22" fmla="*/ 30 w 70"/>
                <a:gd name="T23" fmla="*/ 42 h 75"/>
                <a:gd name="T24" fmla="*/ 30 w 70"/>
                <a:gd name="T25" fmla="*/ 44 h 75"/>
                <a:gd name="T26" fmla="*/ 32 w 70"/>
                <a:gd name="T27" fmla="*/ 45 h 75"/>
                <a:gd name="T28" fmla="*/ 58 w 70"/>
                <a:gd name="T29" fmla="*/ 59 h 75"/>
                <a:gd name="T30" fmla="*/ 22 w 70"/>
                <a:gd name="T31" fmla="*/ 65 h 75"/>
                <a:gd name="T32" fmla="*/ 33 w 70"/>
                <a:gd name="T33" fmla="*/ 67 h 75"/>
                <a:gd name="T34" fmla="*/ 34 w 70"/>
                <a:gd name="T35" fmla="*/ 68 h 75"/>
                <a:gd name="T36" fmla="*/ 33 w 70"/>
                <a:gd name="T37" fmla="*/ 69 h 75"/>
                <a:gd name="T38" fmla="*/ 21 w 70"/>
                <a:gd name="T39" fmla="*/ 66 h 75"/>
                <a:gd name="T40" fmla="*/ 20 w 70"/>
                <a:gd name="T41" fmla="*/ 65 h 75"/>
                <a:gd name="T42" fmla="*/ 22 w 70"/>
                <a:gd name="T43" fmla="*/ 65 h 75"/>
                <a:gd name="T44" fmla="*/ 18 w 70"/>
                <a:gd name="T45" fmla="*/ 62 h 75"/>
                <a:gd name="T46" fmla="*/ 18 w 70"/>
                <a:gd name="T47" fmla="*/ 64 h 75"/>
                <a:gd name="T48" fmla="*/ 17 w 70"/>
                <a:gd name="T49" fmla="*/ 64 h 75"/>
                <a:gd name="T50" fmla="*/ 17 w 70"/>
                <a:gd name="T51" fmla="*/ 64 h 75"/>
                <a:gd name="T52" fmla="*/ 6 w 70"/>
                <a:gd name="T53" fmla="*/ 42 h 75"/>
                <a:gd name="T54" fmla="*/ 11 w 70"/>
                <a:gd name="T55" fmla="*/ 26 h 75"/>
                <a:gd name="T56" fmla="*/ 13 w 70"/>
                <a:gd name="T57" fmla="*/ 26 h 75"/>
                <a:gd name="T58" fmla="*/ 13 w 70"/>
                <a:gd name="T59" fmla="*/ 27 h 75"/>
                <a:gd name="T60" fmla="*/ 8 w 70"/>
                <a:gd name="T61" fmla="*/ 42 h 75"/>
                <a:gd name="T62" fmla="*/ 18 w 70"/>
                <a:gd name="T63" fmla="*/ 62 h 75"/>
                <a:gd name="T64" fmla="*/ 66 w 70"/>
                <a:gd name="T65" fmla="*/ 16 h 75"/>
                <a:gd name="T66" fmla="*/ 37 w 70"/>
                <a:gd name="T67" fmla="*/ 36 h 75"/>
                <a:gd name="T68" fmla="*/ 37 w 70"/>
                <a:gd name="T69" fmla="*/ 0 h 75"/>
                <a:gd name="T70" fmla="*/ 66 w 70"/>
                <a:gd name="T71" fmla="*/ 16 h 75"/>
                <a:gd name="T72" fmla="*/ 70 w 70"/>
                <a:gd name="T73" fmla="*/ 41 h 75"/>
                <a:gd name="T74" fmla="*/ 66 w 70"/>
                <a:gd name="T75" fmla="*/ 56 h 75"/>
                <a:gd name="T76" fmla="*/ 37 w 70"/>
                <a:gd name="T77" fmla="*/ 41 h 75"/>
                <a:gd name="T78" fmla="*/ 64 w 70"/>
                <a:gd name="T79" fmla="*/ 22 h 75"/>
                <a:gd name="T80" fmla="*/ 70 w 70"/>
                <a:gd name="T81" fmla="*/ 4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" h="75">
                  <a:moveTo>
                    <a:pt x="33" y="9"/>
                  </a:moveTo>
                  <a:cubicBezTo>
                    <a:pt x="33" y="9"/>
                    <a:pt x="33" y="9"/>
                    <a:pt x="33" y="9"/>
                  </a:cubicBezTo>
                  <a:cubicBezTo>
                    <a:pt x="15" y="9"/>
                    <a:pt x="0" y="24"/>
                    <a:pt x="0" y="42"/>
                  </a:cubicBezTo>
                  <a:cubicBezTo>
                    <a:pt x="0" y="60"/>
                    <a:pt x="15" y="75"/>
                    <a:pt x="33" y="75"/>
                  </a:cubicBezTo>
                  <a:cubicBezTo>
                    <a:pt x="46" y="75"/>
                    <a:pt x="57" y="68"/>
                    <a:pt x="62" y="58"/>
                  </a:cubicBezTo>
                  <a:cubicBezTo>
                    <a:pt x="33" y="42"/>
                    <a:pt x="33" y="42"/>
                    <a:pt x="33" y="42"/>
                  </a:cubicBezTo>
                  <a:lnTo>
                    <a:pt x="33" y="9"/>
                  </a:lnTo>
                  <a:close/>
                  <a:moveTo>
                    <a:pt x="58" y="59"/>
                  </a:moveTo>
                  <a:cubicBezTo>
                    <a:pt x="53" y="67"/>
                    <a:pt x="43" y="72"/>
                    <a:pt x="33" y="72"/>
                  </a:cubicBezTo>
                  <a:cubicBezTo>
                    <a:pt x="17" y="72"/>
                    <a:pt x="3" y="59"/>
                    <a:pt x="3" y="42"/>
                  </a:cubicBezTo>
                  <a:cubicBezTo>
                    <a:pt x="3" y="27"/>
                    <a:pt x="15" y="14"/>
                    <a:pt x="30" y="1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2" y="45"/>
                    <a:pt x="32" y="45"/>
                    <a:pt x="32" y="45"/>
                  </a:cubicBezTo>
                  <a:lnTo>
                    <a:pt x="58" y="59"/>
                  </a:lnTo>
                  <a:close/>
                  <a:moveTo>
                    <a:pt x="22" y="65"/>
                  </a:moveTo>
                  <a:cubicBezTo>
                    <a:pt x="25" y="66"/>
                    <a:pt x="29" y="67"/>
                    <a:pt x="33" y="67"/>
                  </a:cubicBezTo>
                  <a:cubicBezTo>
                    <a:pt x="33" y="67"/>
                    <a:pt x="34" y="68"/>
                    <a:pt x="34" y="68"/>
                  </a:cubicBezTo>
                  <a:cubicBezTo>
                    <a:pt x="34" y="69"/>
                    <a:pt x="33" y="69"/>
                    <a:pt x="33" y="69"/>
                  </a:cubicBezTo>
                  <a:cubicBezTo>
                    <a:pt x="29" y="69"/>
                    <a:pt x="25" y="68"/>
                    <a:pt x="21" y="66"/>
                  </a:cubicBezTo>
                  <a:cubicBezTo>
                    <a:pt x="20" y="66"/>
                    <a:pt x="20" y="66"/>
                    <a:pt x="20" y="65"/>
                  </a:cubicBezTo>
                  <a:cubicBezTo>
                    <a:pt x="21" y="65"/>
                    <a:pt x="21" y="64"/>
                    <a:pt x="22" y="65"/>
                  </a:cubicBezTo>
                  <a:close/>
                  <a:moveTo>
                    <a:pt x="18" y="62"/>
                  </a:moveTo>
                  <a:cubicBezTo>
                    <a:pt x="18" y="62"/>
                    <a:pt x="18" y="63"/>
                    <a:pt x="18" y="64"/>
                  </a:cubicBezTo>
                  <a:cubicBezTo>
                    <a:pt x="18" y="64"/>
                    <a:pt x="18" y="64"/>
                    <a:pt x="17" y="64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0" y="59"/>
                    <a:pt x="6" y="51"/>
                    <a:pt x="6" y="42"/>
                  </a:cubicBezTo>
                  <a:cubicBezTo>
                    <a:pt x="6" y="36"/>
                    <a:pt x="8" y="31"/>
                    <a:pt x="11" y="26"/>
                  </a:cubicBezTo>
                  <a:cubicBezTo>
                    <a:pt x="11" y="26"/>
                    <a:pt x="12" y="26"/>
                    <a:pt x="13" y="26"/>
                  </a:cubicBezTo>
                  <a:cubicBezTo>
                    <a:pt x="13" y="26"/>
                    <a:pt x="13" y="27"/>
                    <a:pt x="13" y="27"/>
                  </a:cubicBezTo>
                  <a:cubicBezTo>
                    <a:pt x="10" y="32"/>
                    <a:pt x="8" y="37"/>
                    <a:pt x="8" y="42"/>
                  </a:cubicBezTo>
                  <a:cubicBezTo>
                    <a:pt x="8" y="50"/>
                    <a:pt x="12" y="57"/>
                    <a:pt x="18" y="62"/>
                  </a:cubicBezTo>
                  <a:close/>
                  <a:moveTo>
                    <a:pt x="66" y="16"/>
                  </a:moveTo>
                  <a:cubicBezTo>
                    <a:pt x="37" y="36"/>
                    <a:pt x="37" y="36"/>
                    <a:pt x="37" y="36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9" y="0"/>
                    <a:pt x="60" y="6"/>
                    <a:pt x="66" y="16"/>
                  </a:cubicBezTo>
                  <a:close/>
                  <a:moveTo>
                    <a:pt x="70" y="41"/>
                  </a:moveTo>
                  <a:cubicBezTo>
                    <a:pt x="70" y="46"/>
                    <a:pt x="68" y="52"/>
                    <a:pt x="66" y="56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7" y="27"/>
                    <a:pt x="70" y="34"/>
                    <a:pt x="70" y="4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2" name="Freeform: Shape 37"/>
            <p:cNvSpPr/>
            <p:nvPr/>
          </p:nvSpPr>
          <p:spPr bwMode="auto">
            <a:xfrm>
              <a:off x="6610191" y="2430329"/>
              <a:ext cx="556172" cy="529261"/>
            </a:xfrm>
            <a:custGeom>
              <a:avLst/>
              <a:gdLst>
                <a:gd name="T0" fmla="*/ 1 w 79"/>
                <a:gd name="T1" fmla="*/ 18 h 72"/>
                <a:gd name="T2" fmla="*/ 39 w 79"/>
                <a:gd name="T3" fmla="*/ 0 h 72"/>
                <a:gd name="T4" fmla="*/ 72 w 79"/>
                <a:gd name="T5" fmla="*/ 31 h 72"/>
                <a:gd name="T6" fmla="*/ 9 w 79"/>
                <a:gd name="T7" fmla="*/ 26 h 72"/>
                <a:gd name="T8" fmla="*/ 17 w 79"/>
                <a:gd name="T9" fmla="*/ 26 h 72"/>
                <a:gd name="T10" fmla="*/ 4 w 79"/>
                <a:gd name="T11" fmla="*/ 29 h 72"/>
                <a:gd name="T12" fmla="*/ 74 w 79"/>
                <a:gd name="T13" fmla="*/ 43 h 72"/>
                <a:gd name="T14" fmla="*/ 72 w 79"/>
                <a:gd name="T15" fmla="*/ 41 h 72"/>
                <a:gd name="T16" fmla="*/ 61 w 79"/>
                <a:gd name="T17" fmla="*/ 46 h 72"/>
                <a:gd name="T18" fmla="*/ 69 w 79"/>
                <a:gd name="T19" fmla="*/ 46 h 72"/>
                <a:gd name="T20" fmla="*/ 6 w 79"/>
                <a:gd name="T21" fmla="*/ 41 h 72"/>
                <a:gd name="T22" fmla="*/ 72 w 79"/>
                <a:gd name="T23" fmla="*/ 49 h 72"/>
                <a:gd name="T24" fmla="*/ 77 w 79"/>
                <a:gd name="T25" fmla="*/ 55 h 72"/>
                <a:gd name="T26" fmla="*/ 57 w 79"/>
                <a:gd name="T27" fmla="*/ 38 h 72"/>
                <a:gd name="T28" fmla="*/ 57 w 79"/>
                <a:gd name="T29" fmla="*/ 45 h 72"/>
                <a:gd name="T30" fmla="*/ 52 w 79"/>
                <a:gd name="T31" fmla="*/ 46 h 72"/>
                <a:gd name="T32" fmla="*/ 53 w 79"/>
                <a:gd name="T33" fmla="*/ 50 h 72"/>
                <a:gd name="T34" fmla="*/ 46 w 79"/>
                <a:gd name="T35" fmla="*/ 53 h 72"/>
                <a:gd name="T36" fmla="*/ 43 w 79"/>
                <a:gd name="T37" fmla="*/ 55 h 72"/>
                <a:gd name="T38" fmla="*/ 36 w 79"/>
                <a:gd name="T39" fmla="*/ 56 h 72"/>
                <a:gd name="T40" fmla="*/ 34 w 79"/>
                <a:gd name="T41" fmla="*/ 52 h 72"/>
                <a:gd name="T42" fmla="*/ 30 w 79"/>
                <a:gd name="T43" fmla="*/ 54 h 72"/>
                <a:gd name="T44" fmla="*/ 25 w 79"/>
                <a:gd name="T45" fmla="*/ 48 h 72"/>
                <a:gd name="T46" fmla="*/ 22 w 79"/>
                <a:gd name="T47" fmla="*/ 45 h 72"/>
                <a:gd name="T48" fmla="*/ 20 w 79"/>
                <a:gd name="T49" fmla="*/ 38 h 72"/>
                <a:gd name="T50" fmla="*/ 21 w 79"/>
                <a:gd name="T51" fmla="*/ 34 h 72"/>
                <a:gd name="T52" fmla="*/ 21 w 79"/>
                <a:gd name="T53" fmla="*/ 27 h 72"/>
                <a:gd name="T54" fmla="*/ 26 w 79"/>
                <a:gd name="T55" fmla="*/ 26 h 72"/>
                <a:gd name="T56" fmla="*/ 25 w 79"/>
                <a:gd name="T57" fmla="*/ 22 h 72"/>
                <a:gd name="T58" fmla="*/ 32 w 79"/>
                <a:gd name="T59" fmla="*/ 19 h 72"/>
                <a:gd name="T60" fmla="*/ 35 w 79"/>
                <a:gd name="T61" fmla="*/ 17 h 72"/>
                <a:gd name="T62" fmla="*/ 43 w 79"/>
                <a:gd name="T63" fmla="*/ 17 h 72"/>
                <a:gd name="T64" fmla="*/ 46 w 79"/>
                <a:gd name="T65" fmla="*/ 19 h 72"/>
                <a:gd name="T66" fmla="*/ 53 w 79"/>
                <a:gd name="T67" fmla="*/ 22 h 72"/>
                <a:gd name="T68" fmla="*/ 52 w 79"/>
                <a:gd name="T69" fmla="*/ 26 h 72"/>
                <a:gd name="T70" fmla="*/ 57 w 79"/>
                <a:gd name="T71" fmla="*/ 27 h 72"/>
                <a:gd name="T72" fmla="*/ 57 w 79"/>
                <a:gd name="T73" fmla="*/ 34 h 72"/>
                <a:gd name="T74" fmla="*/ 55 w 79"/>
                <a:gd name="T75" fmla="*/ 32 h 72"/>
                <a:gd name="T76" fmla="*/ 50 w 79"/>
                <a:gd name="T77" fmla="*/ 23 h 72"/>
                <a:gd name="T78" fmla="*/ 40 w 79"/>
                <a:gd name="T79" fmla="*/ 19 h 72"/>
                <a:gd name="T80" fmla="*/ 33 w 79"/>
                <a:gd name="T81" fmla="*/ 23 h 72"/>
                <a:gd name="T82" fmla="*/ 28 w 79"/>
                <a:gd name="T83" fmla="*/ 28 h 72"/>
                <a:gd name="T84" fmla="*/ 25 w 79"/>
                <a:gd name="T85" fmla="*/ 36 h 72"/>
                <a:gd name="T86" fmla="*/ 28 w 79"/>
                <a:gd name="T87" fmla="*/ 44 h 72"/>
                <a:gd name="T88" fmla="*/ 35 w 79"/>
                <a:gd name="T89" fmla="*/ 49 h 72"/>
                <a:gd name="T90" fmla="*/ 43 w 79"/>
                <a:gd name="T91" fmla="*/ 49 h 72"/>
                <a:gd name="T92" fmla="*/ 50 w 79"/>
                <a:gd name="T93" fmla="*/ 44 h 72"/>
                <a:gd name="T94" fmla="*/ 53 w 79"/>
                <a:gd name="T95" fmla="*/ 36 h 72"/>
                <a:gd name="T96" fmla="*/ 29 w 79"/>
                <a:gd name="T97" fmla="*/ 36 h 72"/>
                <a:gd name="T98" fmla="*/ 47 w 79"/>
                <a:gd name="T99" fmla="*/ 36 h 72"/>
                <a:gd name="T100" fmla="*/ 39 w 79"/>
                <a:gd name="T101" fmla="*/ 45 h 72"/>
                <a:gd name="T102" fmla="*/ 35 w 79"/>
                <a:gd name="T103" fmla="*/ 36 h 72"/>
                <a:gd name="T104" fmla="*/ 39 w 79"/>
                <a:gd name="T105" fmla="*/ 3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9" h="72">
                  <a:moveTo>
                    <a:pt x="4" y="29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19"/>
                    <a:pt x="0" y="18"/>
                    <a:pt x="1" y="18"/>
                  </a:cubicBezTo>
                  <a:cubicBezTo>
                    <a:pt x="2" y="17"/>
                    <a:pt x="3" y="18"/>
                    <a:pt x="3" y="19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10" y="10"/>
                    <a:pt x="24" y="0"/>
                    <a:pt x="39" y="0"/>
                  </a:cubicBezTo>
                  <a:cubicBezTo>
                    <a:pt x="56" y="0"/>
                    <a:pt x="70" y="12"/>
                    <a:pt x="74" y="29"/>
                  </a:cubicBezTo>
                  <a:cubicBezTo>
                    <a:pt x="74" y="30"/>
                    <a:pt x="73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1" y="31"/>
                    <a:pt x="70" y="31"/>
                    <a:pt x="70" y="30"/>
                  </a:cubicBezTo>
                  <a:cubicBezTo>
                    <a:pt x="67" y="15"/>
                    <a:pt x="54" y="4"/>
                    <a:pt x="39" y="4"/>
                  </a:cubicBezTo>
                  <a:cubicBezTo>
                    <a:pt x="25" y="4"/>
                    <a:pt x="13" y="14"/>
                    <a:pt x="9" y="26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7" y="23"/>
                    <a:pt x="18" y="24"/>
                  </a:cubicBezTo>
                  <a:cubicBezTo>
                    <a:pt x="18" y="25"/>
                    <a:pt x="18" y="26"/>
                    <a:pt x="17" y="26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31"/>
                    <a:pt x="7" y="31"/>
                    <a:pt x="6" y="31"/>
                  </a:cubicBezTo>
                  <a:cubicBezTo>
                    <a:pt x="5" y="31"/>
                    <a:pt x="4" y="30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lose/>
                  <a:moveTo>
                    <a:pt x="78" y="52"/>
                  </a:move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3" y="41"/>
                    <a:pt x="72" y="41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1" y="41"/>
                    <a:pt x="71" y="41"/>
                    <a:pt x="71" y="41"/>
                  </a:cubicBezTo>
                  <a:cubicBezTo>
                    <a:pt x="71" y="41"/>
                    <a:pt x="71" y="41"/>
                    <a:pt x="71" y="41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0" y="46"/>
                    <a:pt x="59" y="47"/>
                    <a:pt x="60" y="48"/>
                  </a:cubicBezTo>
                  <a:cubicBezTo>
                    <a:pt x="60" y="49"/>
                    <a:pt x="61" y="50"/>
                    <a:pt x="62" y="49"/>
                  </a:cubicBezTo>
                  <a:cubicBezTo>
                    <a:pt x="69" y="46"/>
                    <a:pt x="69" y="46"/>
                    <a:pt x="69" y="46"/>
                  </a:cubicBezTo>
                  <a:cubicBezTo>
                    <a:pt x="64" y="59"/>
                    <a:pt x="53" y="68"/>
                    <a:pt x="39" y="68"/>
                  </a:cubicBezTo>
                  <a:cubicBezTo>
                    <a:pt x="24" y="68"/>
                    <a:pt x="11" y="57"/>
                    <a:pt x="8" y="42"/>
                  </a:cubicBezTo>
                  <a:cubicBezTo>
                    <a:pt x="8" y="41"/>
                    <a:pt x="7" y="41"/>
                    <a:pt x="6" y="41"/>
                  </a:cubicBezTo>
                  <a:cubicBezTo>
                    <a:pt x="5" y="41"/>
                    <a:pt x="4" y="42"/>
                    <a:pt x="4" y="43"/>
                  </a:cubicBezTo>
                  <a:cubicBezTo>
                    <a:pt x="7" y="60"/>
                    <a:pt x="22" y="72"/>
                    <a:pt x="39" y="72"/>
                  </a:cubicBezTo>
                  <a:cubicBezTo>
                    <a:pt x="54" y="72"/>
                    <a:pt x="67" y="62"/>
                    <a:pt x="72" y="49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6" y="55"/>
                    <a:pt x="76" y="55"/>
                  </a:cubicBezTo>
                  <a:cubicBezTo>
                    <a:pt x="77" y="55"/>
                    <a:pt x="77" y="55"/>
                    <a:pt x="77" y="55"/>
                  </a:cubicBezTo>
                  <a:cubicBezTo>
                    <a:pt x="78" y="54"/>
                    <a:pt x="79" y="53"/>
                    <a:pt x="78" y="52"/>
                  </a:cubicBezTo>
                  <a:close/>
                  <a:moveTo>
                    <a:pt x="56" y="36"/>
                  </a:moveTo>
                  <a:cubicBezTo>
                    <a:pt x="56" y="37"/>
                    <a:pt x="56" y="38"/>
                    <a:pt x="57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9" y="39"/>
                    <a:pt x="59" y="39"/>
                    <a:pt x="59" y="40"/>
                  </a:cubicBezTo>
                  <a:cubicBezTo>
                    <a:pt x="58" y="41"/>
                    <a:pt x="58" y="43"/>
                    <a:pt x="57" y="45"/>
                  </a:cubicBezTo>
                  <a:cubicBezTo>
                    <a:pt x="57" y="45"/>
                    <a:pt x="56" y="45"/>
                    <a:pt x="56" y="45"/>
                  </a:cubicBezTo>
                  <a:cubicBezTo>
                    <a:pt x="56" y="46"/>
                    <a:pt x="55" y="46"/>
                    <a:pt x="55" y="45"/>
                  </a:cubicBezTo>
                  <a:cubicBezTo>
                    <a:pt x="54" y="45"/>
                    <a:pt x="53" y="45"/>
                    <a:pt x="52" y="46"/>
                  </a:cubicBezTo>
                  <a:cubicBezTo>
                    <a:pt x="52" y="47"/>
                    <a:pt x="52" y="48"/>
                    <a:pt x="53" y="48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1" y="52"/>
                    <a:pt x="50" y="53"/>
                    <a:pt x="48" y="54"/>
                  </a:cubicBezTo>
                  <a:cubicBezTo>
                    <a:pt x="48" y="54"/>
                    <a:pt x="48" y="54"/>
                    <a:pt x="47" y="54"/>
                  </a:cubicBezTo>
                  <a:cubicBezTo>
                    <a:pt x="47" y="54"/>
                    <a:pt x="46" y="53"/>
                    <a:pt x="46" y="53"/>
                  </a:cubicBezTo>
                  <a:cubicBezTo>
                    <a:pt x="46" y="52"/>
                    <a:pt x="45" y="52"/>
                    <a:pt x="44" y="52"/>
                  </a:cubicBezTo>
                  <a:cubicBezTo>
                    <a:pt x="43" y="52"/>
                    <a:pt x="43" y="53"/>
                    <a:pt x="43" y="54"/>
                  </a:cubicBezTo>
                  <a:cubicBezTo>
                    <a:pt x="43" y="54"/>
                    <a:pt x="43" y="55"/>
                    <a:pt x="43" y="55"/>
                  </a:cubicBezTo>
                  <a:cubicBezTo>
                    <a:pt x="42" y="55"/>
                    <a:pt x="42" y="56"/>
                    <a:pt x="42" y="56"/>
                  </a:cubicBezTo>
                  <a:cubicBezTo>
                    <a:pt x="41" y="56"/>
                    <a:pt x="40" y="56"/>
                    <a:pt x="39" y="56"/>
                  </a:cubicBezTo>
                  <a:cubicBezTo>
                    <a:pt x="38" y="56"/>
                    <a:pt x="37" y="56"/>
                    <a:pt x="36" y="56"/>
                  </a:cubicBezTo>
                  <a:cubicBezTo>
                    <a:pt x="36" y="56"/>
                    <a:pt x="35" y="55"/>
                    <a:pt x="35" y="55"/>
                  </a:cubicBezTo>
                  <a:cubicBezTo>
                    <a:pt x="35" y="55"/>
                    <a:pt x="35" y="54"/>
                    <a:pt x="35" y="54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3" y="52"/>
                    <a:pt x="32" y="52"/>
                    <a:pt x="32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8" y="53"/>
                    <a:pt x="27" y="52"/>
                    <a:pt x="25" y="50"/>
                  </a:cubicBezTo>
                  <a:cubicBezTo>
                    <a:pt x="25" y="50"/>
                    <a:pt x="25" y="50"/>
                    <a:pt x="25" y="49"/>
                  </a:cubicBezTo>
                  <a:cubicBezTo>
                    <a:pt x="25" y="49"/>
                    <a:pt x="25" y="49"/>
                    <a:pt x="25" y="48"/>
                  </a:cubicBezTo>
                  <a:cubicBezTo>
                    <a:pt x="26" y="48"/>
                    <a:pt x="26" y="47"/>
                    <a:pt x="26" y="46"/>
                  </a:cubicBezTo>
                  <a:cubicBezTo>
                    <a:pt x="25" y="45"/>
                    <a:pt x="24" y="45"/>
                    <a:pt x="23" y="45"/>
                  </a:cubicBezTo>
                  <a:cubicBezTo>
                    <a:pt x="23" y="46"/>
                    <a:pt x="22" y="46"/>
                    <a:pt x="22" y="45"/>
                  </a:cubicBezTo>
                  <a:cubicBezTo>
                    <a:pt x="22" y="45"/>
                    <a:pt x="21" y="45"/>
                    <a:pt x="21" y="45"/>
                  </a:cubicBezTo>
                  <a:cubicBezTo>
                    <a:pt x="20" y="43"/>
                    <a:pt x="20" y="41"/>
                    <a:pt x="19" y="40"/>
                  </a:cubicBezTo>
                  <a:cubicBezTo>
                    <a:pt x="19" y="39"/>
                    <a:pt x="19" y="39"/>
                    <a:pt x="20" y="38"/>
                  </a:cubicBezTo>
                  <a:cubicBezTo>
                    <a:pt x="20" y="38"/>
                    <a:pt x="20" y="38"/>
                    <a:pt x="21" y="38"/>
                  </a:cubicBezTo>
                  <a:cubicBezTo>
                    <a:pt x="22" y="38"/>
                    <a:pt x="22" y="37"/>
                    <a:pt x="22" y="36"/>
                  </a:cubicBezTo>
                  <a:cubicBezTo>
                    <a:pt x="22" y="35"/>
                    <a:pt x="22" y="34"/>
                    <a:pt x="21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3"/>
                    <a:pt x="19" y="33"/>
                    <a:pt x="19" y="32"/>
                  </a:cubicBezTo>
                  <a:cubicBezTo>
                    <a:pt x="20" y="31"/>
                    <a:pt x="20" y="29"/>
                    <a:pt x="21" y="27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2" y="27"/>
                    <a:pt x="23" y="27"/>
                    <a:pt x="23" y="27"/>
                  </a:cubicBezTo>
                  <a:cubicBezTo>
                    <a:pt x="24" y="27"/>
                    <a:pt x="25" y="27"/>
                    <a:pt x="26" y="26"/>
                  </a:cubicBezTo>
                  <a:cubicBezTo>
                    <a:pt x="26" y="26"/>
                    <a:pt x="26" y="25"/>
                    <a:pt x="25" y="24"/>
                  </a:cubicBezTo>
                  <a:cubicBezTo>
                    <a:pt x="25" y="24"/>
                    <a:pt x="25" y="23"/>
                    <a:pt x="25" y="23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7" y="20"/>
                    <a:pt x="28" y="19"/>
                    <a:pt x="30" y="19"/>
                  </a:cubicBezTo>
                  <a:cubicBezTo>
                    <a:pt x="30" y="18"/>
                    <a:pt x="30" y="18"/>
                    <a:pt x="31" y="18"/>
                  </a:cubicBezTo>
                  <a:cubicBezTo>
                    <a:pt x="31" y="19"/>
                    <a:pt x="31" y="19"/>
                    <a:pt x="32" y="19"/>
                  </a:cubicBezTo>
                  <a:cubicBezTo>
                    <a:pt x="32" y="20"/>
                    <a:pt x="33" y="21"/>
                    <a:pt x="34" y="20"/>
                  </a:cubicBezTo>
                  <a:cubicBezTo>
                    <a:pt x="35" y="20"/>
                    <a:pt x="35" y="19"/>
                    <a:pt x="35" y="18"/>
                  </a:cubicBezTo>
                  <a:cubicBezTo>
                    <a:pt x="35" y="18"/>
                    <a:pt x="35" y="17"/>
                    <a:pt x="35" y="17"/>
                  </a:cubicBezTo>
                  <a:cubicBezTo>
                    <a:pt x="35" y="17"/>
                    <a:pt x="36" y="16"/>
                    <a:pt x="36" y="16"/>
                  </a:cubicBezTo>
                  <a:cubicBezTo>
                    <a:pt x="38" y="16"/>
                    <a:pt x="40" y="16"/>
                    <a:pt x="42" y="16"/>
                  </a:cubicBezTo>
                  <a:cubicBezTo>
                    <a:pt x="42" y="16"/>
                    <a:pt x="42" y="17"/>
                    <a:pt x="43" y="17"/>
                  </a:cubicBezTo>
                  <a:cubicBezTo>
                    <a:pt x="43" y="17"/>
                    <a:pt x="43" y="18"/>
                    <a:pt x="43" y="18"/>
                  </a:cubicBezTo>
                  <a:cubicBezTo>
                    <a:pt x="43" y="19"/>
                    <a:pt x="43" y="20"/>
                    <a:pt x="44" y="20"/>
                  </a:cubicBezTo>
                  <a:cubicBezTo>
                    <a:pt x="45" y="21"/>
                    <a:pt x="46" y="20"/>
                    <a:pt x="46" y="19"/>
                  </a:cubicBezTo>
                  <a:cubicBezTo>
                    <a:pt x="46" y="19"/>
                    <a:pt x="47" y="19"/>
                    <a:pt x="47" y="18"/>
                  </a:cubicBezTo>
                  <a:cubicBezTo>
                    <a:pt x="48" y="18"/>
                    <a:pt x="48" y="18"/>
                    <a:pt x="48" y="19"/>
                  </a:cubicBezTo>
                  <a:cubicBezTo>
                    <a:pt x="50" y="19"/>
                    <a:pt x="51" y="20"/>
                    <a:pt x="53" y="22"/>
                  </a:cubicBezTo>
                  <a:cubicBezTo>
                    <a:pt x="53" y="22"/>
                    <a:pt x="53" y="22"/>
                    <a:pt x="53" y="23"/>
                  </a:cubicBezTo>
                  <a:cubicBezTo>
                    <a:pt x="53" y="23"/>
                    <a:pt x="53" y="24"/>
                    <a:pt x="53" y="24"/>
                  </a:cubicBezTo>
                  <a:cubicBezTo>
                    <a:pt x="52" y="25"/>
                    <a:pt x="52" y="26"/>
                    <a:pt x="52" y="26"/>
                  </a:cubicBezTo>
                  <a:cubicBezTo>
                    <a:pt x="53" y="27"/>
                    <a:pt x="54" y="27"/>
                    <a:pt x="55" y="27"/>
                  </a:cubicBezTo>
                  <a:cubicBezTo>
                    <a:pt x="55" y="27"/>
                    <a:pt x="56" y="27"/>
                    <a:pt x="56" y="27"/>
                  </a:cubicBezTo>
                  <a:cubicBezTo>
                    <a:pt x="56" y="27"/>
                    <a:pt x="57" y="27"/>
                    <a:pt x="57" y="27"/>
                  </a:cubicBezTo>
                  <a:cubicBezTo>
                    <a:pt x="58" y="29"/>
                    <a:pt x="58" y="31"/>
                    <a:pt x="59" y="32"/>
                  </a:cubicBezTo>
                  <a:cubicBezTo>
                    <a:pt x="59" y="33"/>
                    <a:pt x="59" y="33"/>
                    <a:pt x="58" y="34"/>
                  </a:cubicBezTo>
                  <a:cubicBezTo>
                    <a:pt x="58" y="34"/>
                    <a:pt x="58" y="34"/>
                    <a:pt x="57" y="34"/>
                  </a:cubicBezTo>
                  <a:cubicBezTo>
                    <a:pt x="56" y="34"/>
                    <a:pt x="56" y="35"/>
                    <a:pt x="56" y="36"/>
                  </a:cubicBezTo>
                  <a:close/>
                  <a:moveTo>
                    <a:pt x="53" y="36"/>
                  </a:moveTo>
                  <a:cubicBezTo>
                    <a:pt x="53" y="34"/>
                    <a:pt x="54" y="32"/>
                    <a:pt x="55" y="32"/>
                  </a:cubicBezTo>
                  <a:cubicBezTo>
                    <a:pt x="55" y="31"/>
                    <a:pt x="55" y="31"/>
                    <a:pt x="55" y="30"/>
                  </a:cubicBezTo>
                  <a:cubicBezTo>
                    <a:pt x="53" y="30"/>
                    <a:pt x="51" y="30"/>
                    <a:pt x="50" y="28"/>
                  </a:cubicBezTo>
                  <a:cubicBezTo>
                    <a:pt x="49" y="27"/>
                    <a:pt x="49" y="25"/>
                    <a:pt x="50" y="23"/>
                  </a:cubicBezTo>
                  <a:cubicBezTo>
                    <a:pt x="49" y="23"/>
                    <a:pt x="49" y="22"/>
                    <a:pt x="48" y="22"/>
                  </a:cubicBezTo>
                  <a:cubicBezTo>
                    <a:pt x="47" y="23"/>
                    <a:pt x="45" y="24"/>
                    <a:pt x="43" y="23"/>
                  </a:cubicBezTo>
                  <a:cubicBezTo>
                    <a:pt x="41" y="23"/>
                    <a:pt x="40" y="21"/>
                    <a:pt x="40" y="19"/>
                  </a:cubicBezTo>
                  <a:cubicBezTo>
                    <a:pt x="39" y="19"/>
                    <a:pt x="39" y="19"/>
                    <a:pt x="38" y="19"/>
                  </a:cubicBezTo>
                  <a:cubicBezTo>
                    <a:pt x="38" y="21"/>
                    <a:pt x="37" y="23"/>
                    <a:pt x="35" y="23"/>
                  </a:cubicBezTo>
                  <a:cubicBezTo>
                    <a:pt x="34" y="23"/>
                    <a:pt x="34" y="23"/>
                    <a:pt x="33" y="23"/>
                  </a:cubicBezTo>
                  <a:cubicBezTo>
                    <a:pt x="32" y="23"/>
                    <a:pt x="31" y="23"/>
                    <a:pt x="30" y="22"/>
                  </a:cubicBezTo>
                  <a:cubicBezTo>
                    <a:pt x="29" y="22"/>
                    <a:pt x="29" y="23"/>
                    <a:pt x="28" y="23"/>
                  </a:cubicBezTo>
                  <a:cubicBezTo>
                    <a:pt x="29" y="25"/>
                    <a:pt x="29" y="27"/>
                    <a:pt x="28" y="28"/>
                  </a:cubicBezTo>
                  <a:cubicBezTo>
                    <a:pt x="27" y="30"/>
                    <a:pt x="25" y="30"/>
                    <a:pt x="23" y="30"/>
                  </a:cubicBezTo>
                  <a:cubicBezTo>
                    <a:pt x="23" y="31"/>
                    <a:pt x="23" y="31"/>
                    <a:pt x="23" y="32"/>
                  </a:cubicBezTo>
                  <a:cubicBezTo>
                    <a:pt x="24" y="32"/>
                    <a:pt x="25" y="34"/>
                    <a:pt x="25" y="36"/>
                  </a:cubicBezTo>
                  <a:cubicBezTo>
                    <a:pt x="25" y="38"/>
                    <a:pt x="24" y="40"/>
                    <a:pt x="23" y="40"/>
                  </a:cubicBezTo>
                  <a:cubicBezTo>
                    <a:pt x="23" y="41"/>
                    <a:pt x="23" y="42"/>
                    <a:pt x="23" y="42"/>
                  </a:cubicBezTo>
                  <a:cubicBezTo>
                    <a:pt x="25" y="42"/>
                    <a:pt x="27" y="43"/>
                    <a:pt x="28" y="44"/>
                  </a:cubicBezTo>
                  <a:cubicBezTo>
                    <a:pt x="29" y="46"/>
                    <a:pt x="29" y="48"/>
                    <a:pt x="28" y="49"/>
                  </a:cubicBezTo>
                  <a:cubicBezTo>
                    <a:pt x="29" y="50"/>
                    <a:pt x="29" y="50"/>
                    <a:pt x="30" y="50"/>
                  </a:cubicBezTo>
                  <a:cubicBezTo>
                    <a:pt x="31" y="49"/>
                    <a:pt x="33" y="48"/>
                    <a:pt x="35" y="49"/>
                  </a:cubicBezTo>
                  <a:cubicBezTo>
                    <a:pt x="37" y="50"/>
                    <a:pt x="38" y="51"/>
                    <a:pt x="38" y="53"/>
                  </a:cubicBezTo>
                  <a:cubicBezTo>
                    <a:pt x="39" y="53"/>
                    <a:pt x="39" y="53"/>
                    <a:pt x="40" y="53"/>
                  </a:cubicBezTo>
                  <a:cubicBezTo>
                    <a:pt x="40" y="51"/>
                    <a:pt x="41" y="50"/>
                    <a:pt x="43" y="49"/>
                  </a:cubicBezTo>
                  <a:cubicBezTo>
                    <a:pt x="45" y="48"/>
                    <a:pt x="47" y="49"/>
                    <a:pt x="48" y="50"/>
                  </a:cubicBezTo>
                  <a:cubicBezTo>
                    <a:pt x="49" y="50"/>
                    <a:pt x="49" y="50"/>
                    <a:pt x="50" y="49"/>
                  </a:cubicBezTo>
                  <a:cubicBezTo>
                    <a:pt x="49" y="48"/>
                    <a:pt x="49" y="46"/>
                    <a:pt x="50" y="44"/>
                  </a:cubicBezTo>
                  <a:cubicBezTo>
                    <a:pt x="51" y="43"/>
                    <a:pt x="53" y="42"/>
                    <a:pt x="55" y="42"/>
                  </a:cubicBezTo>
                  <a:cubicBezTo>
                    <a:pt x="55" y="42"/>
                    <a:pt x="55" y="41"/>
                    <a:pt x="55" y="40"/>
                  </a:cubicBezTo>
                  <a:cubicBezTo>
                    <a:pt x="54" y="40"/>
                    <a:pt x="53" y="38"/>
                    <a:pt x="53" y="36"/>
                  </a:cubicBezTo>
                  <a:close/>
                  <a:moveTo>
                    <a:pt x="49" y="36"/>
                  </a:moveTo>
                  <a:cubicBezTo>
                    <a:pt x="49" y="42"/>
                    <a:pt x="45" y="47"/>
                    <a:pt x="39" y="47"/>
                  </a:cubicBezTo>
                  <a:cubicBezTo>
                    <a:pt x="33" y="47"/>
                    <a:pt x="29" y="42"/>
                    <a:pt x="29" y="36"/>
                  </a:cubicBezTo>
                  <a:cubicBezTo>
                    <a:pt x="29" y="31"/>
                    <a:pt x="33" y="26"/>
                    <a:pt x="39" y="26"/>
                  </a:cubicBezTo>
                  <a:cubicBezTo>
                    <a:pt x="45" y="26"/>
                    <a:pt x="49" y="31"/>
                    <a:pt x="49" y="36"/>
                  </a:cubicBezTo>
                  <a:close/>
                  <a:moveTo>
                    <a:pt x="47" y="36"/>
                  </a:moveTo>
                  <a:cubicBezTo>
                    <a:pt x="47" y="32"/>
                    <a:pt x="43" y="28"/>
                    <a:pt x="39" y="28"/>
                  </a:cubicBezTo>
                  <a:cubicBezTo>
                    <a:pt x="34" y="28"/>
                    <a:pt x="31" y="32"/>
                    <a:pt x="31" y="36"/>
                  </a:cubicBezTo>
                  <a:cubicBezTo>
                    <a:pt x="31" y="41"/>
                    <a:pt x="34" y="45"/>
                    <a:pt x="39" y="45"/>
                  </a:cubicBezTo>
                  <a:cubicBezTo>
                    <a:pt x="43" y="45"/>
                    <a:pt x="47" y="41"/>
                    <a:pt x="47" y="36"/>
                  </a:cubicBezTo>
                  <a:close/>
                  <a:moveTo>
                    <a:pt x="39" y="32"/>
                  </a:moveTo>
                  <a:cubicBezTo>
                    <a:pt x="37" y="32"/>
                    <a:pt x="35" y="34"/>
                    <a:pt x="35" y="36"/>
                  </a:cubicBezTo>
                  <a:cubicBezTo>
                    <a:pt x="35" y="39"/>
                    <a:pt x="37" y="41"/>
                    <a:pt x="39" y="41"/>
                  </a:cubicBezTo>
                  <a:cubicBezTo>
                    <a:pt x="41" y="41"/>
                    <a:pt x="43" y="39"/>
                    <a:pt x="43" y="36"/>
                  </a:cubicBezTo>
                  <a:cubicBezTo>
                    <a:pt x="43" y="34"/>
                    <a:pt x="41" y="32"/>
                    <a:pt x="39" y="3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3" name="Freeform: Shape 38"/>
            <p:cNvSpPr/>
            <p:nvPr/>
          </p:nvSpPr>
          <p:spPr bwMode="auto">
            <a:xfrm>
              <a:off x="9796077" y="2484352"/>
              <a:ext cx="575316" cy="421214"/>
            </a:xfrm>
            <a:custGeom>
              <a:avLst/>
              <a:gdLst>
                <a:gd name="T0" fmla="*/ 60 w 71"/>
                <a:gd name="T1" fmla="*/ 1 h 50"/>
                <a:gd name="T2" fmla="*/ 53 w 71"/>
                <a:gd name="T3" fmla="*/ 4 h 50"/>
                <a:gd name="T4" fmla="*/ 40 w 71"/>
                <a:gd name="T5" fmla="*/ 1 h 50"/>
                <a:gd name="T6" fmla="*/ 29 w 71"/>
                <a:gd name="T7" fmla="*/ 2 h 50"/>
                <a:gd name="T8" fmla="*/ 22 w 71"/>
                <a:gd name="T9" fmla="*/ 4 h 50"/>
                <a:gd name="T10" fmla="*/ 11 w 71"/>
                <a:gd name="T11" fmla="*/ 2 h 50"/>
                <a:gd name="T12" fmla="*/ 0 w 71"/>
                <a:gd name="T13" fmla="*/ 21 h 50"/>
                <a:gd name="T14" fmla="*/ 6 w 71"/>
                <a:gd name="T15" fmla="*/ 25 h 50"/>
                <a:gd name="T16" fmla="*/ 12 w 71"/>
                <a:gd name="T17" fmla="*/ 32 h 50"/>
                <a:gd name="T18" fmla="*/ 16 w 71"/>
                <a:gd name="T19" fmla="*/ 37 h 50"/>
                <a:gd name="T20" fmla="*/ 17 w 71"/>
                <a:gd name="T21" fmla="*/ 42 h 50"/>
                <a:gd name="T22" fmla="*/ 21 w 71"/>
                <a:gd name="T23" fmla="*/ 43 h 50"/>
                <a:gd name="T24" fmla="*/ 22 w 71"/>
                <a:gd name="T25" fmla="*/ 46 h 50"/>
                <a:gd name="T26" fmla="*/ 27 w 71"/>
                <a:gd name="T27" fmla="*/ 46 h 50"/>
                <a:gd name="T28" fmla="*/ 31 w 71"/>
                <a:gd name="T29" fmla="*/ 50 h 50"/>
                <a:gd name="T30" fmla="*/ 36 w 71"/>
                <a:gd name="T31" fmla="*/ 46 h 50"/>
                <a:gd name="T32" fmla="*/ 40 w 71"/>
                <a:gd name="T33" fmla="*/ 49 h 50"/>
                <a:gd name="T34" fmla="*/ 44 w 71"/>
                <a:gd name="T35" fmla="*/ 45 h 50"/>
                <a:gd name="T36" fmla="*/ 49 w 71"/>
                <a:gd name="T37" fmla="*/ 45 h 50"/>
                <a:gd name="T38" fmla="*/ 52 w 71"/>
                <a:gd name="T39" fmla="*/ 42 h 50"/>
                <a:gd name="T40" fmla="*/ 55 w 71"/>
                <a:gd name="T41" fmla="*/ 36 h 50"/>
                <a:gd name="T42" fmla="*/ 59 w 71"/>
                <a:gd name="T43" fmla="*/ 30 h 50"/>
                <a:gd name="T44" fmla="*/ 66 w 71"/>
                <a:gd name="T45" fmla="*/ 24 h 50"/>
                <a:gd name="T46" fmla="*/ 71 w 71"/>
                <a:gd name="T47" fmla="*/ 21 h 50"/>
                <a:gd name="T48" fmla="*/ 17 w 71"/>
                <a:gd name="T49" fmla="*/ 35 h 50"/>
                <a:gd name="T50" fmla="*/ 15 w 71"/>
                <a:gd name="T51" fmla="*/ 35 h 50"/>
                <a:gd name="T52" fmla="*/ 14 w 71"/>
                <a:gd name="T53" fmla="*/ 33 h 50"/>
                <a:gd name="T54" fmla="*/ 23 w 71"/>
                <a:gd name="T55" fmla="*/ 23 h 50"/>
                <a:gd name="T56" fmla="*/ 26 w 71"/>
                <a:gd name="T57" fmla="*/ 23 h 50"/>
                <a:gd name="T58" fmla="*/ 26 w 71"/>
                <a:gd name="T59" fmla="*/ 26 h 50"/>
                <a:gd name="T60" fmla="*/ 17 w 71"/>
                <a:gd name="T61" fmla="*/ 35 h 50"/>
                <a:gd name="T62" fmla="*/ 18 w 71"/>
                <a:gd name="T63" fmla="*/ 40 h 50"/>
                <a:gd name="T64" fmla="*/ 18 w 71"/>
                <a:gd name="T65" fmla="*/ 37 h 50"/>
                <a:gd name="T66" fmla="*/ 27 w 71"/>
                <a:gd name="T67" fmla="*/ 29 h 50"/>
                <a:gd name="T68" fmla="*/ 30 w 71"/>
                <a:gd name="T69" fmla="*/ 29 h 50"/>
                <a:gd name="T70" fmla="*/ 23 w 71"/>
                <a:gd name="T71" fmla="*/ 38 h 50"/>
                <a:gd name="T72" fmla="*/ 26 w 71"/>
                <a:gd name="T73" fmla="*/ 44 h 50"/>
                <a:gd name="T74" fmla="*/ 23 w 71"/>
                <a:gd name="T75" fmla="*/ 43 h 50"/>
                <a:gd name="T76" fmla="*/ 28 w 71"/>
                <a:gd name="T77" fmla="*/ 37 h 50"/>
                <a:gd name="T78" fmla="*/ 33 w 71"/>
                <a:gd name="T79" fmla="*/ 32 h 50"/>
                <a:gd name="T80" fmla="*/ 35 w 71"/>
                <a:gd name="T81" fmla="*/ 34 h 50"/>
                <a:gd name="T82" fmla="*/ 30 w 71"/>
                <a:gd name="T83" fmla="*/ 40 h 50"/>
                <a:gd name="T84" fmla="*/ 41 w 71"/>
                <a:gd name="T85" fmla="*/ 39 h 50"/>
                <a:gd name="T86" fmla="*/ 33 w 71"/>
                <a:gd name="T87" fmla="*/ 47 h 50"/>
                <a:gd name="T88" fmla="*/ 29 w 71"/>
                <a:gd name="T89" fmla="*/ 46 h 50"/>
                <a:gd name="T90" fmla="*/ 32 w 71"/>
                <a:gd name="T91" fmla="*/ 42 h 50"/>
                <a:gd name="T92" fmla="*/ 40 w 71"/>
                <a:gd name="T93" fmla="*/ 35 h 50"/>
                <a:gd name="T94" fmla="*/ 42 w 71"/>
                <a:gd name="T95" fmla="*/ 37 h 50"/>
                <a:gd name="T96" fmla="*/ 65 w 71"/>
                <a:gd name="T97" fmla="*/ 21 h 50"/>
                <a:gd name="T98" fmla="*/ 57 w 71"/>
                <a:gd name="T99" fmla="*/ 28 h 50"/>
                <a:gd name="T100" fmla="*/ 47 w 71"/>
                <a:gd name="T101" fmla="*/ 19 h 50"/>
                <a:gd name="T102" fmla="*/ 42 w 71"/>
                <a:gd name="T103" fmla="*/ 15 h 50"/>
                <a:gd name="T104" fmla="*/ 41 w 71"/>
                <a:gd name="T105" fmla="*/ 13 h 50"/>
                <a:gd name="T106" fmla="*/ 39 w 71"/>
                <a:gd name="T107" fmla="*/ 14 h 50"/>
                <a:gd name="T108" fmla="*/ 31 w 71"/>
                <a:gd name="T109" fmla="*/ 19 h 50"/>
                <a:gd name="T110" fmla="*/ 26 w 71"/>
                <a:gd name="T111" fmla="*/ 16 h 50"/>
                <a:gd name="T112" fmla="*/ 27 w 71"/>
                <a:gd name="T113" fmla="*/ 15 h 50"/>
                <a:gd name="T114" fmla="*/ 41 w 71"/>
                <a:gd name="T115" fmla="*/ 4 h 50"/>
                <a:gd name="T116" fmla="*/ 53 w 71"/>
                <a:gd name="T117" fmla="*/ 7 h 50"/>
                <a:gd name="T118" fmla="*/ 67 w 71"/>
                <a:gd name="T119" fmla="*/ 2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1" h="50">
                  <a:moveTo>
                    <a:pt x="62" y="0"/>
                  </a:moveTo>
                  <a:cubicBezTo>
                    <a:pt x="60" y="1"/>
                    <a:pt x="60" y="1"/>
                    <a:pt x="60" y="1"/>
                  </a:cubicBezTo>
                  <a:cubicBezTo>
                    <a:pt x="59" y="2"/>
                    <a:pt x="56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2" y="4"/>
                    <a:pt x="49" y="3"/>
                    <a:pt x="46" y="2"/>
                  </a:cubicBezTo>
                  <a:cubicBezTo>
                    <a:pt x="42" y="1"/>
                    <a:pt x="41" y="1"/>
                    <a:pt x="40" y="1"/>
                  </a:cubicBezTo>
                  <a:cubicBezTo>
                    <a:pt x="40" y="1"/>
                    <a:pt x="38" y="2"/>
                    <a:pt x="36" y="4"/>
                  </a:cubicBezTo>
                  <a:cubicBezTo>
                    <a:pt x="34" y="3"/>
                    <a:pt x="31" y="2"/>
                    <a:pt x="29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6" y="2"/>
                    <a:pt x="24" y="3"/>
                    <a:pt x="22" y="4"/>
                  </a:cubicBezTo>
                  <a:cubicBezTo>
                    <a:pt x="20" y="4"/>
                    <a:pt x="19" y="5"/>
                    <a:pt x="18" y="5"/>
                  </a:cubicBezTo>
                  <a:cubicBezTo>
                    <a:pt x="17" y="5"/>
                    <a:pt x="14" y="3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2"/>
                    <a:pt x="5" y="24"/>
                    <a:pt x="6" y="25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7"/>
                    <a:pt x="10" y="29"/>
                    <a:pt x="12" y="32"/>
                  </a:cubicBezTo>
                  <a:cubicBezTo>
                    <a:pt x="12" y="33"/>
                    <a:pt x="12" y="35"/>
                    <a:pt x="13" y="36"/>
                  </a:cubicBezTo>
                  <a:cubicBezTo>
                    <a:pt x="14" y="37"/>
                    <a:pt x="15" y="37"/>
                    <a:pt x="16" y="37"/>
                  </a:cubicBezTo>
                  <a:cubicBezTo>
                    <a:pt x="16" y="38"/>
                    <a:pt x="16" y="38"/>
                    <a:pt x="16" y="39"/>
                  </a:cubicBezTo>
                  <a:cubicBezTo>
                    <a:pt x="16" y="40"/>
                    <a:pt x="16" y="41"/>
                    <a:pt x="17" y="42"/>
                  </a:cubicBezTo>
                  <a:cubicBezTo>
                    <a:pt x="18" y="42"/>
                    <a:pt x="19" y="43"/>
                    <a:pt x="20" y="43"/>
                  </a:cubicBezTo>
                  <a:cubicBezTo>
                    <a:pt x="20" y="43"/>
                    <a:pt x="20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4"/>
                    <a:pt x="21" y="45"/>
                    <a:pt x="22" y="46"/>
                  </a:cubicBezTo>
                  <a:cubicBezTo>
                    <a:pt x="23" y="47"/>
                    <a:pt x="24" y="47"/>
                    <a:pt x="25" y="47"/>
                  </a:cubicBezTo>
                  <a:cubicBezTo>
                    <a:pt x="26" y="47"/>
                    <a:pt x="27" y="47"/>
                    <a:pt x="27" y="46"/>
                  </a:cubicBezTo>
                  <a:cubicBezTo>
                    <a:pt x="27" y="47"/>
                    <a:pt x="28" y="48"/>
                    <a:pt x="28" y="49"/>
                  </a:cubicBezTo>
                  <a:cubicBezTo>
                    <a:pt x="29" y="49"/>
                    <a:pt x="30" y="50"/>
                    <a:pt x="31" y="50"/>
                  </a:cubicBezTo>
                  <a:cubicBezTo>
                    <a:pt x="32" y="50"/>
                    <a:pt x="33" y="49"/>
                    <a:pt x="34" y="49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8" y="48"/>
                    <a:pt x="39" y="49"/>
                    <a:pt x="40" y="49"/>
                  </a:cubicBezTo>
                  <a:cubicBezTo>
                    <a:pt x="41" y="49"/>
                    <a:pt x="42" y="48"/>
                    <a:pt x="43" y="48"/>
                  </a:cubicBezTo>
                  <a:cubicBezTo>
                    <a:pt x="44" y="47"/>
                    <a:pt x="44" y="46"/>
                    <a:pt x="44" y="45"/>
                  </a:cubicBezTo>
                  <a:cubicBezTo>
                    <a:pt x="45" y="46"/>
                    <a:pt x="46" y="46"/>
                    <a:pt x="46" y="46"/>
                  </a:cubicBezTo>
                  <a:cubicBezTo>
                    <a:pt x="48" y="46"/>
                    <a:pt x="49" y="46"/>
                    <a:pt x="49" y="45"/>
                  </a:cubicBezTo>
                  <a:cubicBezTo>
                    <a:pt x="50" y="44"/>
                    <a:pt x="51" y="43"/>
                    <a:pt x="50" y="42"/>
                  </a:cubicBezTo>
                  <a:cubicBezTo>
                    <a:pt x="51" y="42"/>
                    <a:pt x="51" y="42"/>
                    <a:pt x="52" y="42"/>
                  </a:cubicBezTo>
                  <a:cubicBezTo>
                    <a:pt x="53" y="42"/>
                    <a:pt x="54" y="42"/>
                    <a:pt x="55" y="41"/>
                  </a:cubicBezTo>
                  <a:cubicBezTo>
                    <a:pt x="56" y="40"/>
                    <a:pt x="56" y="38"/>
                    <a:pt x="55" y="36"/>
                  </a:cubicBezTo>
                  <a:cubicBezTo>
                    <a:pt x="56" y="36"/>
                    <a:pt x="57" y="36"/>
                    <a:pt x="58" y="35"/>
                  </a:cubicBezTo>
                  <a:cubicBezTo>
                    <a:pt x="59" y="34"/>
                    <a:pt x="60" y="32"/>
                    <a:pt x="59" y="30"/>
                  </a:cubicBezTo>
                  <a:cubicBezTo>
                    <a:pt x="60" y="29"/>
                    <a:pt x="61" y="28"/>
                    <a:pt x="62" y="28"/>
                  </a:cubicBezTo>
                  <a:cubicBezTo>
                    <a:pt x="63" y="26"/>
                    <a:pt x="65" y="24"/>
                    <a:pt x="66" y="24"/>
                  </a:cubicBezTo>
                  <a:cubicBezTo>
                    <a:pt x="67" y="23"/>
                    <a:pt x="69" y="22"/>
                    <a:pt x="70" y="22"/>
                  </a:cubicBezTo>
                  <a:cubicBezTo>
                    <a:pt x="71" y="21"/>
                    <a:pt x="71" y="21"/>
                    <a:pt x="71" y="21"/>
                  </a:cubicBezTo>
                  <a:lnTo>
                    <a:pt x="62" y="0"/>
                  </a:lnTo>
                  <a:close/>
                  <a:moveTo>
                    <a:pt x="17" y="35"/>
                  </a:move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5" y="35"/>
                    <a:pt x="15" y="35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3"/>
                    <a:pt x="14" y="32"/>
                    <a:pt x="15" y="32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4" y="23"/>
                    <a:pt x="24" y="23"/>
                  </a:cubicBezTo>
                  <a:cubicBezTo>
                    <a:pt x="25" y="23"/>
                    <a:pt x="26" y="23"/>
                    <a:pt x="26" y="23"/>
                  </a:cubicBezTo>
                  <a:cubicBezTo>
                    <a:pt x="26" y="24"/>
                    <a:pt x="26" y="24"/>
                    <a:pt x="26" y="25"/>
                  </a:cubicBezTo>
                  <a:cubicBezTo>
                    <a:pt x="26" y="25"/>
                    <a:pt x="26" y="26"/>
                    <a:pt x="26" y="26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7" y="35"/>
                    <a:pt x="17" y="35"/>
                    <a:pt x="17" y="35"/>
                  </a:cubicBezTo>
                  <a:close/>
                  <a:moveTo>
                    <a:pt x="21" y="40"/>
                  </a:moveTo>
                  <a:cubicBezTo>
                    <a:pt x="20" y="41"/>
                    <a:pt x="19" y="41"/>
                    <a:pt x="18" y="40"/>
                  </a:cubicBezTo>
                  <a:cubicBezTo>
                    <a:pt x="18" y="40"/>
                    <a:pt x="18" y="39"/>
                    <a:pt x="18" y="39"/>
                  </a:cubicBezTo>
                  <a:cubicBezTo>
                    <a:pt x="18" y="38"/>
                    <a:pt x="18" y="38"/>
                    <a:pt x="18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8" y="28"/>
                    <a:pt x="28" y="28"/>
                  </a:cubicBezTo>
                  <a:cubicBezTo>
                    <a:pt x="29" y="28"/>
                    <a:pt x="29" y="29"/>
                    <a:pt x="30" y="29"/>
                  </a:cubicBezTo>
                  <a:cubicBezTo>
                    <a:pt x="30" y="30"/>
                    <a:pt x="30" y="31"/>
                    <a:pt x="30" y="32"/>
                  </a:cubicBezTo>
                  <a:cubicBezTo>
                    <a:pt x="23" y="38"/>
                    <a:pt x="23" y="38"/>
                    <a:pt x="23" y="38"/>
                  </a:cubicBezTo>
                  <a:lnTo>
                    <a:pt x="21" y="40"/>
                  </a:lnTo>
                  <a:close/>
                  <a:moveTo>
                    <a:pt x="26" y="44"/>
                  </a:moveTo>
                  <a:cubicBezTo>
                    <a:pt x="26" y="45"/>
                    <a:pt x="24" y="45"/>
                    <a:pt x="23" y="44"/>
                  </a:cubicBezTo>
                  <a:cubicBezTo>
                    <a:pt x="23" y="44"/>
                    <a:pt x="23" y="43"/>
                    <a:pt x="23" y="43"/>
                  </a:cubicBezTo>
                  <a:cubicBezTo>
                    <a:pt x="23" y="42"/>
                    <a:pt x="23" y="42"/>
                    <a:pt x="23" y="41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3" y="32"/>
                    <a:pt x="33" y="32"/>
                  </a:cubicBezTo>
                  <a:cubicBezTo>
                    <a:pt x="34" y="32"/>
                    <a:pt x="34" y="33"/>
                    <a:pt x="35" y="33"/>
                  </a:cubicBezTo>
                  <a:cubicBezTo>
                    <a:pt x="35" y="33"/>
                    <a:pt x="35" y="34"/>
                    <a:pt x="35" y="34"/>
                  </a:cubicBezTo>
                  <a:cubicBezTo>
                    <a:pt x="35" y="35"/>
                    <a:pt x="35" y="36"/>
                    <a:pt x="35" y="36"/>
                  </a:cubicBezTo>
                  <a:cubicBezTo>
                    <a:pt x="30" y="40"/>
                    <a:pt x="30" y="40"/>
                    <a:pt x="30" y="40"/>
                  </a:cubicBezTo>
                  <a:lnTo>
                    <a:pt x="26" y="44"/>
                  </a:lnTo>
                  <a:close/>
                  <a:moveTo>
                    <a:pt x="41" y="39"/>
                  </a:moveTo>
                  <a:cubicBezTo>
                    <a:pt x="35" y="45"/>
                    <a:pt x="35" y="45"/>
                    <a:pt x="35" y="45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2" y="48"/>
                    <a:pt x="31" y="48"/>
                    <a:pt x="30" y="47"/>
                  </a:cubicBezTo>
                  <a:cubicBezTo>
                    <a:pt x="29" y="47"/>
                    <a:pt x="29" y="46"/>
                    <a:pt x="29" y="46"/>
                  </a:cubicBezTo>
                  <a:cubicBezTo>
                    <a:pt x="29" y="45"/>
                    <a:pt x="29" y="45"/>
                    <a:pt x="30" y="44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5"/>
                    <a:pt x="39" y="35"/>
                    <a:pt x="40" y="35"/>
                  </a:cubicBezTo>
                  <a:cubicBezTo>
                    <a:pt x="40" y="35"/>
                    <a:pt x="41" y="35"/>
                    <a:pt x="41" y="36"/>
                  </a:cubicBezTo>
                  <a:cubicBezTo>
                    <a:pt x="41" y="36"/>
                    <a:pt x="42" y="37"/>
                    <a:pt x="42" y="37"/>
                  </a:cubicBezTo>
                  <a:cubicBezTo>
                    <a:pt x="42" y="38"/>
                    <a:pt x="41" y="38"/>
                    <a:pt x="41" y="39"/>
                  </a:cubicBezTo>
                  <a:close/>
                  <a:moveTo>
                    <a:pt x="65" y="21"/>
                  </a:moveTo>
                  <a:cubicBezTo>
                    <a:pt x="63" y="22"/>
                    <a:pt x="61" y="24"/>
                    <a:pt x="60" y="26"/>
                  </a:cubicBezTo>
                  <a:cubicBezTo>
                    <a:pt x="59" y="26"/>
                    <a:pt x="58" y="27"/>
                    <a:pt x="57" y="28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49" y="20"/>
                    <a:pt x="48" y="19"/>
                    <a:pt x="47" y="19"/>
                  </a:cubicBezTo>
                  <a:cubicBezTo>
                    <a:pt x="47" y="19"/>
                    <a:pt x="46" y="19"/>
                    <a:pt x="44" y="18"/>
                  </a:cubicBezTo>
                  <a:cubicBezTo>
                    <a:pt x="42" y="16"/>
                    <a:pt x="42" y="15"/>
                    <a:pt x="42" y="15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7" y="15"/>
                    <a:pt x="35" y="17"/>
                    <a:pt x="34" y="18"/>
                  </a:cubicBezTo>
                  <a:cubicBezTo>
                    <a:pt x="33" y="18"/>
                    <a:pt x="32" y="19"/>
                    <a:pt x="31" y="19"/>
                  </a:cubicBezTo>
                  <a:cubicBezTo>
                    <a:pt x="30" y="19"/>
                    <a:pt x="29" y="19"/>
                    <a:pt x="28" y="18"/>
                  </a:cubicBezTo>
                  <a:cubicBezTo>
                    <a:pt x="27" y="18"/>
                    <a:pt x="27" y="17"/>
                    <a:pt x="26" y="16"/>
                  </a:cubicBezTo>
                  <a:cubicBezTo>
                    <a:pt x="26" y="16"/>
                    <a:pt x="27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9" y="13"/>
                    <a:pt x="33" y="10"/>
                    <a:pt x="37" y="7"/>
                  </a:cubicBezTo>
                  <a:cubicBezTo>
                    <a:pt x="38" y="5"/>
                    <a:pt x="40" y="4"/>
                    <a:pt x="41" y="4"/>
                  </a:cubicBezTo>
                  <a:cubicBezTo>
                    <a:pt x="41" y="4"/>
                    <a:pt x="44" y="5"/>
                    <a:pt x="45" y="5"/>
                  </a:cubicBezTo>
                  <a:cubicBezTo>
                    <a:pt x="49" y="7"/>
                    <a:pt x="52" y="7"/>
                    <a:pt x="53" y="7"/>
                  </a:cubicBezTo>
                  <a:cubicBezTo>
                    <a:pt x="56" y="7"/>
                    <a:pt x="59" y="6"/>
                    <a:pt x="60" y="5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66" y="20"/>
                    <a:pt x="65" y="21"/>
                    <a:pt x="65" y="2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4" name="Freeform: Shape 39"/>
            <p:cNvSpPr/>
            <p:nvPr/>
          </p:nvSpPr>
          <p:spPr bwMode="auto">
            <a:xfrm>
              <a:off x="3475176" y="2455849"/>
              <a:ext cx="456358" cy="478221"/>
            </a:xfrm>
            <a:custGeom>
              <a:avLst/>
              <a:gdLst>
                <a:gd name="T0" fmla="*/ 59 w 71"/>
                <a:gd name="T1" fmla="*/ 54 h 71"/>
                <a:gd name="T2" fmla="*/ 53 w 71"/>
                <a:gd name="T3" fmla="*/ 62 h 71"/>
                <a:gd name="T4" fmla="*/ 52 w 71"/>
                <a:gd name="T5" fmla="*/ 69 h 71"/>
                <a:gd name="T6" fmla="*/ 28 w 71"/>
                <a:gd name="T7" fmla="*/ 61 h 71"/>
                <a:gd name="T8" fmla="*/ 67 w 71"/>
                <a:gd name="T9" fmla="*/ 18 h 71"/>
                <a:gd name="T10" fmla="*/ 69 w 71"/>
                <a:gd name="T11" fmla="*/ 11 h 71"/>
                <a:gd name="T12" fmla="*/ 69 w 71"/>
                <a:gd name="T13" fmla="*/ 3 h 71"/>
                <a:gd name="T14" fmla="*/ 64 w 71"/>
                <a:gd name="T15" fmla="*/ 0 h 71"/>
                <a:gd name="T16" fmla="*/ 57 w 71"/>
                <a:gd name="T17" fmla="*/ 5 h 71"/>
                <a:gd name="T18" fmla="*/ 46 w 71"/>
                <a:gd name="T19" fmla="*/ 7 h 71"/>
                <a:gd name="T20" fmla="*/ 39 w 71"/>
                <a:gd name="T21" fmla="*/ 6 h 71"/>
                <a:gd name="T22" fmla="*/ 14 w 71"/>
                <a:gd name="T23" fmla="*/ 31 h 71"/>
                <a:gd name="T24" fmla="*/ 14 w 71"/>
                <a:gd name="T25" fmla="*/ 32 h 71"/>
                <a:gd name="T26" fmla="*/ 18 w 71"/>
                <a:gd name="T27" fmla="*/ 31 h 71"/>
                <a:gd name="T28" fmla="*/ 39 w 71"/>
                <a:gd name="T29" fmla="*/ 8 h 71"/>
                <a:gd name="T30" fmla="*/ 10 w 71"/>
                <a:gd name="T31" fmla="*/ 43 h 71"/>
                <a:gd name="T32" fmla="*/ 0 w 71"/>
                <a:gd name="T33" fmla="*/ 71 h 71"/>
                <a:gd name="T34" fmla="*/ 2 w 71"/>
                <a:gd name="T35" fmla="*/ 71 h 71"/>
                <a:gd name="T36" fmla="*/ 52 w 71"/>
                <a:gd name="T37" fmla="*/ 71 h 71"/>
                <a:gd name="T38" fmla="*/ 54 w 71"/>
                <a:gd name="T39" fmla="*/ 61 h 71"/>
                <a:gd name="T40" fmla="*/ 59 w 71"/>
                <a:gd name="T41" fmla="*/ 56 h 71"/>
                <a:gd name="T42" fmla="*/ 70 w 71"/>
                <a:gd name="T43" fmla="*/ 55 h 71"/>
                <a:gd name="T44" fmla="*/ 48 w 71"/>
                <a:gd name="T45" fmla="*/ 9 h 71"/>
                <a:gd name="T46" fmla="*/ 56 w 71"/>
                <a:gd name="T47" fmla="*/ 8 h 71"/>
                <a:gd name="T48" fmla="*/ 62 w 71"/>
                <a:gd name="T49" fmla="*/ 15 h 71"/>
                <a:gd name="T50" fmla="*/ 64 w 71"/>
                <a:gd name="T51" fmla="*/ 18 h 71"/>
                <a:gd name="T52" fmla="*/ 49 w 71"/>
                <a:gd name="T53" fmla="*/ 35 h 71"/>
                <a:gd name="T54" fmla="*/ 60 w 71"/>
                <a:gd name="T55" fmla="*/ 22 h 71"/>
                <a:gd name="T56" fmla="*/ 59 w 71"/>
                <a:gd name="T57" fmla="*/ 13 h 71"/>
                <a:gd name="T58" fmla="*/ 59 w 71"/>
                <a:gd name="T59" fmla="*/ 21 h 71"/>
                <a:gd name="T60" fmla="*/ 36 w 71"/>
                <a:gd name="T61" fmla="*/ 22 h 71"/>
                <a:gd name="T62" fmla="*/ 64 w 71"/>
                <a:gd name="T63" fmla="*/ 11 h 71"/>
                <a:gd name="T64" fmla="*/ 60 w 71"/>
                <a:gd name="T65" fmla="*/ 7 h 71"/>
                <a:gd name="T66" fmla="*/ 66 w 71"/>
                <a:gd name="T67" fmla="*/ 4 h 71"/>
                <a:gd name="T68" fmla="*/ 67 w 71"/>
                <a:gd name="T69" fmla="*/ 9 h 71"/>
                <a:gd name="T70" fmla="*/ 64 w 71"/>
                <a:gd name="T71" fmla="*/ 11 h 71"/>
                <a:gd name="T72" fmla="*/ 48 w 71"/>
                <a:gd name="T73" fmla="*/ 37 h 71"/>
                <a:gd name="T74" fmla="*/ 44 w 71"/>
                <a:gd name="T75" fmla="*/ 38 h 71"/>
                <a:gd name="T76" fmla="*/ 43 w 71"/>
                <a:gd name="T77" fmla="*/ 36 h 71"/>
                <a:gd name="T78" fmla="*/ 34 w 71"/>
                <a:gd name="T79" fmla="*/ 23 h 71"/>
                <a:gd name="T80" fmla="*/ 43 w 71"/>
                <a:gd name="T81" fmla="*/ 36 h 71"/>
                <a:gd name="T82" fmla="*/ 28 w 71"/>
                <a:gd name="T83" fmla="*/ 51 h 71"/>
                <a:gd name="T84" fmla="*/ 29 w 71"/>
                <a:gd name="T85" fmla="*/ 53 h 71"/>
                <a:gd name="T86" fmla="*/ 43 w 71"/>
                <a:gd name="T87" fmla="*/ 39 h 71"/>
                <a:gd name="T88" fmla="*/ 27 w 71"/>
                <a:gd name="T89" fmla="*/ 58 h 71"/>
                <a:gd name="T90" fmla="*/ 31 w 71"/>
                <a:gd name="T91" fmla="*/ 27 h 71"/>
                <a:gd name="T92" fmla="*/ 25 w 71"/>
                <a:gd name="T93" fmla="*/ 60 h 71"/>
                <a:gd name="T94" fmla="*/ 4 w 71"/>
                <a:gd name="T95" fmla="*/ 62 h 71"/>
                <a:gd name="T96" fmla="*/ 25 w 71"/>
                <a:gd name="T97" fmla="*/ 60 h 71"/>
                <a:gd name="T98" fmla="*/ 7 w 71"/>
                <a:gd name="T99" fmla="*/ 67 h 71"/>
                <a:gd name="T100" fmla="*/ 4 w 71"/>
                <a:gd name="T101" fmla="*/ 6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1" h="71">
                  <a:moveTo>
                    <a:pt x="69" y="54"/>
                  </a:moveTo>
                  <a:cubicBezTo>
                    <a:pt x="59" y="54"/>
                    <a:pt x="59" y="54"/>
                    <a:pt x="59" y="54"/>
                  </a:cubicBezTo>
                  <a:cubicBezTo>
                    <a:pt x="55" y="54"/>
                    <a:pt x="52" y="54"/>
                    <a:pt x="51" y="56"/>
                  </a:cubicBezTo>
                  <a:cubicBezTo>
                    <a:pt x="50" y="58"/>
                    <a:pt x="51" y="60"/>
                    <a:pt x="53" y="62"/>
                  </a:cubicBezTo>
                  <a:cubicBezTo>
                    <a:pt x="56" y="66"/>
                    <a:pt x="56" y="68"/>
                    <a:pt x="56" y="68"/>
                  </a:cubicBezTo>
                  <a:cubicBezTo>
                    <a:pt x="56" y="69"/>
                    <a:pt x="54" y="69"/>
                    <a:pt x="52" y="69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8" y="68"/>
                    <a:pt x="24" y="65"/>
                    <a:pt x="28" y="61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6" y="23"/>
                    <a:pt x="67" y="21"/>
                    <a:pt x="67" y="18"/>
                  </a:cubicBezTo>
                  <a:cubicBezTo>
                    <a:pt x="67" y="17"/>
                    <a:pt x="67" y="15"/>
                    <a:pt x="66" y="14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70" y="10"/>
                    <a:pt x="71" y="8"/>
                    <a:pt x="71" y="7"/>
                  </a:cubicBezTo>
                  <a:cubicBezTo>
                    <a:pt x="71" y="6"/>
                    <a:pt x="70" y="4"/>
                    <a:pt x="69" y="3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7" y="1"/>
                    <a:pt x="65" y="0"/>
                    <a:pt x="64" y="0"/>
                  </a:cubicBezTo>
                  <a:cubicBezTo>
                    <a:pt x="63" y="0"/>
                    <a:pt x="61" y="1"/>
                    <a:pt x="60" y="2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6" y="4"/>
                    <a:pt x="55" y="4"/>
                    <a:pt x="53" y="4"/>
                  </a:cubicBezTo>
                  <a:cubicBezTo>
                    <a:pt x="50" y="4"/>
                    <a:pt x="48" y="5"/>
                    <a:pt x="46" y="7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8" y="6"/>
                    <a:pt x="38" y="6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3" y="31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5" y="32"/>
                    <a:pt x="15" y="32"/>
                  </a:cubicBezTo>
                  <a:cubicBezTo>
                    <a:pt x="16" y="32"/>
                    <a:pt x="17" y="32"/>
                    <a:pt x="18" y="31"/>
                  </a:cubicBezTo>
                  <a:cubicBezTo>
                    <a:pt x="19" y="30"/>
                    <a:pt x="19" y="29"/>
                    <a:pt x="19" y="2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" y="52"/>
                    <a:pt x="0" y="68"/>
                    <a:pt x="0" y="69"/>
                  </a:cubicBezTo>
                  <a:cubicBezTo>
                    <a:pt x="0" y="70"/>
                    <a:pt x="0" y="70"/>
                    <a:pt x="0" y="71"/>
                  </a:cubicBezTo>
                  <a:cubicBezTo>
                    <a:pt x="1" y="71"/>
                    <a:pt x="1" y="71"/>
                    <a:pt x="2" y="71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2" y="71"/>
                    <a:pt x="3" y="71"/>
                    <a:pt x="4" y="71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54" y="71"/>
                    <a:pt x="57" y="71"/>
                    <a:pt x="58" y="69"/>
                  </a:cubicBezTo>
                  <a:cubicBezTo>
                    <a:pt x="59" y="67"/>
                    <a:pt x="58" y="65"/>
                    <a:pt x="54" y="61"/>
                  </a:cubicBezTo>
                  <a:cubicBezTo>
                    <a:pt x="53" y="58"/>
                    <a:pt x="53" y="58"/>
                    <a:pt x="53" y="57"/>
                  </a:cubicBezTo>
                  <a:cubicBezTo>
                    <a:pt x="53" y="56"/>
                    <a:pt x="55" y="56"/>
                    <a:pt x="59" y="56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69" y="56"/>
                    <a:pt x="70" y="56"/>
                    <a:pt x="70" y="55"/>
                  </a:cubicBezTo>
                  <a:cubicBezTo>
                    <a:pt x="70" y="54"/>
                    <a:pt x="69" y="54"/>
                    <a:pt x="69" y="54"/>
                  </a:cubicBezTo>
                  <a:close/>
                  <a:moveTo>
                    <a:pt x="48" y="9"/>
                  </a:moveTo>
                  <a:cubicBezTo>
                    <a:pt x="49" y="8"/>
                    <a:pt x="51" y="7"/>
                    <a:pt x="53" y="7"/>
                  </a:cubicBezTo>
                  <a:cubicBezTo>
                    <a:pt x="54" y="7"/>
                    <a:pt x="55" y="7"/>
                    <a:pt x="56" y="8"/>
                  </a:cubicBezTo>
                  <a:cubicBezTo>
                    <a:pt x="56" y="8"/>
                    <a:pt x="56" y="8"/>
                    <a:pt x="56" y="9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4" y="16"/>
                    <a:pt x="64" y="17"/>
                    <a:pt x="64" y="18"/>
                  </a:cubicBezTo>
                  <a:cubicBezTo>
                    <a:pt x="64" y="20"/>
                    <a:pt x="63" y="22"/>
                    <a:pt x="62" y="23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3" y="20"/>
                    <a:pt x="63" y="16"/>
                    <a:pt x="60" y="13"/>
                  </a:cubicBezTo>
                  <a:cubicBezTo>
                    <a:pt x="60" y="13"/>
                    <a:pt x="59" y="13"/>
                    <a:pt x="59" y="13"/>
                  </a:cubicBezTo>
                  <a:cubicBezTo>
                    <a:pt x="58" y="14"/>
                    <a:pt x="58" y="14"/>
                    <a:pt x="59" y="15"/>
                  </a:cubicBezTo>
                  <a:cubicBezTo>
                    <a:pt x="60" y="16"/>
                    <a:pt x="60" y="19"/>
                    <a:pt x="59" y="21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36" y="22"/>
                    <a:pt x="36" y="22"/>
                    <a:pt x="36" y="22"/>
                  </a:cubicBezTo>
                  <a:lnTo>
                    <a:pt x="48" y="9"/>
                  </a:lnTo>
                  <a:close/>
                  <a:moveTo>
                    <a:pt x="64" y="11"/>
                  </a:moveTo>
                  <a:cubicBezTo>
                    <a:pt x="60" y="7"/>
                    <a:pt x="60" y="7"/>
                    <a:pt x="60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3" y="3"/>
                    <a:pt x="65" y="3"/>
                    <a:pt x="66" y="4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8" y="6"/>
                    <a:pt x="68" y="8"/>
                    <a:pt x="67" y="9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4" y="11"/>
                    <a:pt x="64" y="11"/>
                    <a:pt x="64" y="11"/>
                  </a:cubicBezTo>
                  <a:close/>
                  <a:moveTo>
                    <a:pt x="47" y="36"/>
                  </a:moveTo>
                  <a:cubicBezTo>
                    <a:pt x="48" y="37"/>
                    <a:pt x="48" y="37"/>
                    <a:pt x="48" y="37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4" y="38"/>
                    <a:pt x="44" y="38"/>
                    <a:pt x="44" y="38"/>
                  </a:cubicBezTo>
                  <a:lnTo>
                    <a:pt x="47" y="36"/>
                  </a:lnTo>
                  <a:close/>
                  <a:moveTo>
                    <a:pt x="43" y="36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45" y="34"/>
                    <a:pt x="45" y="34"/>
                    <a:pt x="45" y="34"/>
                  </a:cubicBezTo>
                  <a:lnTo>
                    <a:pt x="43" y="36"/>
                  </a:lnTo>
                  <a:close/>
                  <a:moveTo>
                    <a:pt x="42" y="38"/>
                  </a:moveTo>
                  <a:cubicBezTo>
                    <a:pt x="28" y="51"/>
                    <a:pt x="28" y="51"/>
                    <a:pt x="28" y="51"/>
                  </a:cubicBezTo>
                  <a:cubicBezTo>
                    <a:pt x="28" y="51"/>
                    <a:pt x="28" y="52"/>
                    <a:pt x="28" y="52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9" y="53"/>
                    <a:pt x="30" y="53"/>
                    <a:pt x="30" y="52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31" y="27"/>
                    <a:pt x="31" y="27"/>
                    <a:pt x="31" y="27"/>
                  </a:cubicBezTo>
                  <a:lnTo>
                    <a:pt x="42" y="38"/>
                  </a:lnTo>
                  <a:close/>
                  <a:moveTo>
                    <a:pt x="25" y="60"/>
                  </a:moveTo>
                  <a:cubicBezTo>
                    <a:pt x="21" y="64"/>
                    <a:pt x="14" y="66"/>
                    <a:pt x="9" y="67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5" y="57"/>
                    <a:pt x="7" y="50"/>
                    <a:pt x="11" y="46"/>
                  </a:cubicBezTo>
                  <a:lnTo>
                    <a:pt x="25" y="60"/>
                  </a:lnTo>
                  <a:close/>
                  <a:moveTo>
                    <a:pt x="4" y="64"/>
                  </a:moveTo>
                  <a:cubicBezTo>
                    <a:pt x="7" y="67"/>
                    <a:pt x="7" y="67"/>
                    <a:pt x="7" y="67"/>
                  </a:cubicBezTo>
                  <a:cubicBezTo>
                    <a:pt x="5" y="68"/>
                    <a:pt x="4" y="68"/>
                    <a:pt x="3" y="68"/>
                  </a:cubicBezTo>
                  <a:cubicBezTo>
                    <a:pt x="3" y="67"/>
                    <a:pt x="3" y="66"/>
                    <a:pt x="4" y="6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5" name="Freeform: Shape 40"/>
            <p:cNvSpPr/>
            <p:nvPr/>
          </p:nvSpPr>
          <p:spPr bwMode="auto">
            <a:xfrm>
              <a:off x="5073021" y="2447254"/>
              <a:ext cx="445591" cy="495410"/>
            </a:xfrm>
            <a:custGeom>
              <a:avLst/>
              <a:gdLst>
                <a:gd name="T0" fmla="*/ 46 w 68"/>
                <a:gd name="T1" fmla="*/ 26 h 73"/>
                <a:gd name="T2" fmla="*/ 63 w 68"/>
                <a:gd name="T3" fmla="*/ 29 h 73"/>
                <a:gd name="T4" fmla="*/ 65 w 68"/>
                <a:gd name="T5" fmla="*/ 34 h 73"/>
                <a:gd name="T6" fmla="*/ 34 w 68"/>
                <a:gd name="T7" fmla="*/ 36 h 73"/>
                <a:gd name="T8" fmla="*/ 35 w 68"/>
                <a:gd name="T9" fmla="*/ 36 h 73"/>
                <a:gd name="T10" fmla="*/ 35 w 68"/>
                <a:gd name="T11" fmla="*/ 36 h 73"/>
                <a:gd name="T12" fmla="*/ 38 w 68"/>
                <a:gd name="T13" fmla="*/ 35 h 73"/>
                <a:gd name="T14" fmla="*/ 63 w 68"/>
                <a:gd name="T15" fmla="*/ 9 h 73"/>
                <a:gd name="T16" fmla="*/ 63 w 68"/>
                <a:gd name="T17" fmla="*/ 2 h 73"/>
                <a:gd name="T18" fmla="*/ 32 w 68"/>
                <a:gd name="T19" fmla="*/ 27 h 73"/>
                <a:gd name="T20" fmla="*/ 12 w 68"/>
                <a:gd name="T21" fmla="*/ 2 h 73"/>
                <a:gd name="T22" fmla="*/ 3 w 68"/>
                <a:gd name="T23" fmla="*/ 5 h 73"/>
                <a:gd name="T24" fmla="*/ 30 w 68"/>
                <a:gd name="T25" fmla="*/ 35 h 73"/>
                <a:gd name="T26" fmla="*/ 30 w 68"/>
                <a:gd name="T27" fmla="*/ 35 h 73"/>
                <a:gd name="T28" fmla="*/ 33 w 68"/>
                <a:gd name="T29" fmla="*/ 36 h 73"/>
                <a:gd name="T30" fmla="*/ 3 w 68"/>
                <a:gd name="T31" fmla="*/ 34 h 73"/>
                <a:gd name="T32" fmla="*/ 5 w 68"/>
                <a:gd name="T33" fmla="*/ 29 h 73"/>
                <a:gd name="T34" fmla="*/ 22 w 68"/>
                <a:gd name="T35" fmla="*/ 26 h 73"/>
                <a:gd name="T36" fmla="*/ 0 w 68"/>
                <a:gd name="T37" fmla="*/ 32 h 73"/>
                <a:gd name="T38" fmla="*/ 4 w 68"/>
                <a:gd name="T39" fmla="*/ 39 h 73"/>
                <a:gd name="T40" fmla="*/ 8 w 68"/>
                <a:gd name="T41" fmla="*/ 73 h 73"/>
                <a:gd name="T42" fmla="*/ 61 w 68"/>
                <a:gd name="T43" fmla="*/ 72 h 73"/>
                <a:gd name="T44" fmla="*/ 68 w 68"/>
                <a:gd name="T45" fmla="*/ 34 h 73"/>
                <a:gd name="T46" fmla="*/ 63 w 68"/>
                <a:gd name="T47" fmla="*/ 26 h 73"/>
                <a:gd name="T48" fmla="*/ 36 w 68"/>
                <a:gd name="T49" fmla="*/ 35 h 73"/>
                <a:gd name="T50" fmla="*/ 29 w 68"/>
                <a:gd name="T51" fmla="*/ 32 h 73"/>
                <a:gd name="T52" fmla="*/ 29 w 68"/>
                <a:gd name="T53" fmla="*/ 32 h 73"/>
                <a:gd name="T54" fmla="*/ 29 w 68"/>
                <a:gd name="T55" fmla="*/ 30 h 73"/>
                <a:gd name="T56" fmla="*/ 6 w 68"/>
                <a:gd name="T57" fmla="*/ 5 h 73"/>
                <a:gd name="T58" fmla="*/ 8 w 68"/>
                <a:gd name="T59" fmla="*/ 3 h 73"/>
                <a:gd name="T60" fmla="*/ 32 w 68"/>
                <a:gd name="T61" fmla="*/ 27 h 73"/>
                <a:gd name="T62" fmla="*/ 29 w 68"/>
                <a:gd name="T63" fmla="*/ 30 h 73"/>
                <a:gd name="T64" fmla="*/ 33 w 68"/>
                <a:gd name="T65" fmla="*/ 30 h 73"/>
                <a:gd name="T66" fmla="*/ 60 w 68"/>
                <a:gd name="T67" fmla="*/ 3 h 73"/>
                <a:gd name="T68" fmla="*/ 62 w 68"/>
                <a:gd name="T69" fmla="*/ 5 h 73"/>
                <a:gd name="T70" fmla="*/ 36 w 68"/>
                <a:gd name="T71" fmla="*/ 32 h 73"/>
                <a:gd name="T72" fmla="*/ 32 w 68"/>
                <a:gd name="T73" fmla="*/ 33 h 73"/>
                <a:gd name="T74" fmla="*/ 58 w 68"/>
                <a:gd name="T75" fmla="*/ 70 h 73"/>
                <a:gd name="T76" fmla="*/ 7 w 68"/>
                <a:gd name="T77" fmla="*/ 39 h 73"/>
                <a:gd name="T78" fmla="*/ 58 w 68"/>
                <a:gd name="T79" fmla="*/ 70 h 73"/>
                <a:gd name="T80" fmla="*/ 32 w 68"/>
                <a:gd name="T81" fmla="*/ 31 h 73"/>
                <a:gd name="T82" fmla="*/ 36 w 68"/>
                <a:gd name="T83" fmla="*/ 31 h 73"/>
                <a:gd name="T84" fmla="*/ 17 w 68"/>
                <a:gd name="T85" fmla="*/ 66 h 73"/>
                <a:gd name="T86" fmla="*/ 18 w 68"/>
                <a:gd name="T87" fmla="*/ 40 h 73"/>
                <a:gd name="T88" fmla="*/ 19 w 68"/>
                <a:gd name="T89" fmla="*/ 66 h 73"/>
                <a:gd name="T90" fmla="*/ 17 w 68"/>
                <a:gd name="T91" fmla="*/ 66 h 73"/>
                <a:gd name="T92" fmla="*/ 25 w 68"/>
                <a:gd name="T93" fmla="*/ 41 h 73"/>
                <a:gd name="T94" fmla="*/ 27 w 68"/>
                <a:gd name="T95" fmla="*/ 41 h 73"/>
                <a:gd name="T96" fmla="*/ 26 w 68"/>
                <a:gd name="T97" fmla="*/ 67 h 73"/>
                <a:gd name="T98" fmla="*/ 34 w 68"/>
                <a:gd name="T99" fmla="*/ 66 h 73"/>
                <a:gd name="T100" fmla="*/ 35 w 68"/>
                <a:gd name="T101" fmla="*/ 40 h 73"/>
                <a:gd name="T102" fmla="*/ 36 w 68"/>
                <a:gd name="T103" fmla="*/ 66 h 73"/>
                <a:gd name="T104" fmla="*/ 34 w 68"/>
                <a:gd name="T105" fmla="*/ 66 h 73"/>
                <a:gd name="T106" fmla="*/ 42 w 68"/>
                <a:gd name="T107" fmla="*/ 41 h 73"/>
                <a:gd name="T108" fmla="*/ 44 w 68"/>
                <a:gd name="T109" fmla="*/ 41 h 73"/>
                <a:gd name="T110" fmla="*/ 43 w 68"/>
                <a:gd name="T111" fmla="*/ 67 h 73"/>
                <a:gd name="T112" fmla="*/ 50 w 68"/>
                <a:gd name="T113" fmla="*/ 66 h 73"/>
                <a:gd name="T114" fmla="*/ 51 w 68"/>
                <a:gd name="T115" fmla="*/ 40 h 73"/>
                <a:gd name="T116" fmla="*/ 52 w 68"/>
                <a:gd name="T117" fmla="*/ 66 h 73"/>
                <a:gd name="T118" fmla="*/ 50 w 68"/>
                <a:gd name="T119" fmla="*/ 6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8" h="73">
                  <a:moveTo>
                    <a:pt x="63" y="26"/>
                  </a:moveTo>
                  <a:cubicBezTo>
                    <a:pt x="46" y="26"/>
                    <a:pt x="46" y="26"/>
                    <a:pt x="46" y="26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4" y="29"/>
                    <a:pt x="65" y="30"/>
                    <a:pt x="65" y="32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65" y="35"/>
                    <a:pt x="64" y="36"/>
                    <a:pt x="63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5" y="36"/>
                    <a:pt x="35" y="36"/>
                  </a:cubicBezTo>
                  <a:cubicBezTo>
                    <a:pt x="35" y="36"/>
                    <a:pt x="34" y="36"/>
                    <a:pt x="34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6" y="36"/>
                    <a:pt x="37" y="36"/>
                    <a:pt x="37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64" y="8"/>
                    <a:pt x="65" y="7"/>
                    <a:pt x="65" y="5"/>
                  </a:cubicBezTo>
                  <a:cubicBezTo>
                    <a:pt x="65" y="4"/>
                    <a:pt x="64" y="3"/>
                    <a:pt x="63" y="2"/>
                  </a:cubicBezTo>
                  <a:cubicBezTo>
                    <a:pt x="62" y="0"/>
                    <a:pt x="58" y="0"/>
                    <a:pt x="56" y="2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0"/>
                    <a:pt x="6" y="0"/>
                    <a:pt x="4" y="2"/>
                  </a:cubicBezTo>
                  <a:cubicBezTo>
                    <a:pt x="3" y="3"/>
                    <a:pt x="3" y="4"/>
                    <a:pt x="3" y="5"/>
                  </a:cubicBezTo>
                  <a:cubicBezTo>
                    <a:pt x="3" y="7"/>
                    <a:pt x="4" y="8"/>
                    <a:pt x="5" y="9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1" y="36"/>
                    <a:pt x="32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4" y="36"/>
                    <a:pt x="3" y="35"/>
                    <a:pt x="3" y="34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0"/>
                    <a:pt x="4" y="29"/>
                    <a:pt x="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2" y="26"/>
                    <a:pt x="0" y="28"/>
                    <a:pt x="0" y="3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1" y="38"/>
                    <a:pt x="4" y="39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7" y="73"/>
                    <a:pt x="8" y="73"/>
                    <a:pt x="8" y="73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60" y="73"/>
                    <a:pt x="61" y="73"/>
                    <a:pt x="61" y="72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6" y="38"/>
                    <a:pt x="68" y="36"/>
                    <a:pt x="68" y="34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68" y="28"/>
                    <a:pt x="66" y="26"/>
                    <a:pt x="63" y="26"/>
                  </a:cubicBezTo>
                  <a:close/>
                  <a:moveTo>
                    <a:pt x="36" y="36"/>
                  </a:moveTo>
                  <a:cubicBezTo>
                    <a:pt x="36" y="36"/>
                    <a:pt x="36" y="36"/>
                    <a:pt x="36" y="35"/>
                  </a:cubicBezTo>
                  <a:cubicBezTo>
                    <a:pt x="36" y="36"/>
                    <a:pt x="36" y="36"/>
                    <a:pt x="36" y="36"/>
                  </a:cubicBezTo>
                  <a:close/>
                  <a:moveTo>
                    <a:pt x="29" y="32"/>
                  </a:moveTo>
                  <a:cubicBezTo>
                    <a:pt x="29" y="32"/>
                    <a:pt x="29" y="33"/>
                    <a:pt x="29" y="33"/>
                  </a:cubicBezTo>
                  <a:cubicBezTo>
                    <a:pt x="29" y="33"/>
                    <a:pt x="29" y="32"/>
                    <a:pt x="29" y="32"/>
                  </a:cubicBezTo>
                  <a:close/>
                  <a:moveTo>
                    <a:pt x="29" y="30"/>
                  </a:moveTo>
                  <a:cubicBezTo>
                    <a:pt x="29" y="30"/>
                    <a:pt x="29" y="30"/>
                    <a:pt x="29" y="3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6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7" y="4"/>
                    <a:pt x="7" y="3"/>
                    <a:pt x="8" y="3"/>
                  </a:cubicBezTo>
                  <a:cubicBezTo>
                    <a:pt x="8" y="3"/>
                    <a:pt x="9" y="4"/>
                    <a:pt x="10" y="4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0" y="28"/>
                    <a:pt x="30" y="29"/>
                    <a:pt x="29" y="30"/>
                  </a:cubicBezTo>
                  <a:close/>
                  <a:moveTo>
                    <a:pt x="32" y="32"/>
                  </a:moveTo>
                  <a:cubicBezTo>
                    <a:pt x="32" y="31"/>
                    <a:pt x="32" y="30"/>
                    <a:pt x="33" y="30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0" y="3"/>
                    <a:pt x="61" y="4"/>
                    <a:pt x="61" y="4"/>
                  </a:cubicBezTo>
                  <a:cubicBezTo>
                    <a:pt x="62" y="4"/>
                    <a:pt x="62" y="5"/>
                    <a:pt x="62" y="5"/>
                  </a:cubicBezTo>
                  <a:cubicBezTo>
                    <a:pt x="62" y="6"/>
                    <a:pt x="61" y="7"/>
                    <a:pt x="61" y="7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5" y="33"/>
                    <a:pt x="34" y="33"/>
                    <a:pt x="34" y="33"/>
                  </a:cubicBezTo>
                  <a:cubicBezTo>
                    <a:pt x="33" y="33"/>
                    <a:pt x="33" y="33"/>
                    <a:pt x="32" y="33"/>
                  </a:cubicBezTo>
                  <a:cubicBezTo>
                    <a:pt x="32" y="32"/>
                    <a:pt x="32" y="32"/>
                    <a:pt x="32" y="32"/>
                  </a:cubicBezTo>
                  <a:close/>
                  <a:moveTo>
                    <a:pt x="58" y="70"/>
                  </a:moveTo>
                  <a:cubicBezTo>
                    <a:pt x="10" y="70"/>
                    <a:pt x="10" y="70"/>
                    <a:pt x="10" y="70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61" y="39"/>
                    <a:pt x="61" y="39"/>
                    <a:pt x="61" y="39"/>
                  </a:cubicBezTo>
                  <a:lnTo>
                    <a:pt x="58" y="70"/>
                  </a:lnTo>
                  <a:close/>
                  <a:moveTo>
                    <a:pt x="34" y="33"/>
                  </a:moveTo>
                  <a:cubicBezTo>
                    <a:pt x="33" y="33"/>
                    <a:pt x="32" y="32"/>
                    <a:pt x="32" y="31"/>
                  </a:cubicBezTo>
                  <a:cubicBezTo>
                    <a:pt x="32" y="31"/>
                    <a:pt x="33" y="30"/>
                    <a:pt x="34" y="30"/>
                  </a:cubicBezTo>
                  <a:cubicBezTo>
                    <a:pt x="35" y="30"/>
                    <a:pt x="36" y="31"/>
                    <a:pt x="36" y="31"/>
                  </a:cubicBezTo>
                  <a:cubicBezTo>
                    <a:pt x="36" y="32"/>
                    <a:pt x="35" y="33"/>
                    <a:pt x="34" y="33"/>
                  </a:cubicBezTo>
                  <a:close/>
                  <a:moveTo>
                    <a:pt x="17" y="66"/>
                  </a:moveTo>
                  <a:cubicBezTo>
                    <a:pt x="17" y="41"/>
                    <a:pt x="17" y="41"/>
                    <a:pt x="17" y="41"/>
                  </a:cubicBezTo>
                  <a:cubicBezTo>
                    <a:pt x="17" y="41"/>
                    <a:pt x="17" y="40"/>
                    <a:pt x="18" y="40"/>
                  </a:cubicBezTo>
                  <a:cubicBezTo>
                    <a:pt x="19" y="40"/>
                    <a:pt x="19" y="41"/>
                    <a:pt x="19" y="41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19" y="66"/>
                    <a:pt x="19" y="67"/>
                    <a:pt x="18" y="67"/>
                  </a:cubicBezTo>
                  <a:cubicBezTo>
                    <a:pt x="17" y="67"/>
                    <a:pt x="17" y="66"/>
                    <a:pt x="17" y="66"/>
                  </a:cubicBezTo>
                  <a:close/>
                  <a:moveTo>
                    <a:pt x="25" y="66"/>
                  </a:move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6" y="40"/>
                    <a:pt x="26" y="40"/>
                  </a:cubicBezTo>
                  <a:cubicBezTo>
                    <a:pt x="27" y="40"/>
                    <a:pt x="27" y="41"/>
                    <a:pt x="27" y="41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66"/>
                    <a:pt x="27" y="67"/>
                    <a:pt x="26" y="67"/>
                  </a:cubicBezTo>
                  <a:cubicBezTo>
                    <a:pt x="26" y="67"/>
                    <a:pt x="25" y="66"/>
                    <a:pt x="25" y="66"/>
                  </a:cubicBezTo>
                  <a:close/>
                  <a:moveTo>
                    <a:pt x="34" y="66"/>
                  </a:moveTo>
                  <a:cubicBezTo>
                    <a:pt x="34" y="41"/>
                    <a:pt x="34" y="41"/>
                    <a:pt x="34" y="41"/>
                  </a:cubicBezTo>
                  <a:cubicBezTo>
                    <a:pt x="34" y="41"/>
                    <a:pt x="34" y="40"/>
                    <a:pt x="35" y="40"/>
                  </a:cubicBezTo>
                  <a:cubicBezTo>
                    <a:pt x="35" y="40"/>
                    <a:pt x="36" y="41"/>
                    <a:pt x="36" y="41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6"/>
                    <a:pt x="35" y="67"/>
                    <a:pt x="35" y="67"/>
                  </a:cubicBezTo>
                  <a:cubicBezTo>
                    <a:pt x="34" y="67"/>
                    <a:pt x="34" y="66"/>
                    <a:pt x="34" y="66"/>
                  </a:cubicBezTo>
                  <a:close/>
                  <a:moveTo>
                    <a:pt x="42" y="66"/>
                  </a:moveTo>
                  <a:cubicBezTo>
                    <a:pt x="42" y="41"/>
                    <a:pt x="42" y="41"/>
                    <a:pt x="42" y="41"/>
                  </a:cubicBezTo>
                  <a:cubicBezTo>
                    <a:pt x="42" y="41"/>
                    <a:pt x="42" y="40"/>
                    <a:pt x="43" y="40"/>
                  </a:cubicBezTo>
                  <a:cubicBezTo>
                    <a:pt x="43" y="40"/>
                    <a:pt x="44" y="41"/>
                    <a:pt x="44" y="41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6"/>
                    <a:pt x="43" y="67"/>
                    <a:pt x="43" y="67"/>
                  </a:cubicBezTo>
                  <a:cubicBezTo>
                    <a:pt x="42" y="67"/>
                    <a:pt x="42" y="66"/>
                    <a:pt x="42" y="66"/>
                  </a:cubicBezTo>
                  <a:close/>
                  <a:moveTo>
                    <a:pt x="50" y="66"/>
                  </a:moveTo>
                  <a:cubicBezTo>
                    <a:pt x="50" y="41"/>
                    <a:pt x="50" y="41"/>
                    <a:pt x="50" y="41"/>
                  </a:cubicBezTo>
                  <a:cubicBezTo>
                    <a:pt x="50" y="41"/>
                    <a:pt x="50" y="40"/>
                    <a:pt x="51" y="40"/>
                  </a:cubicBezTo>
                  <a:cubicBezTo>
                    <a:pt x="52" y="40"/>
                    <a:pt x="52" y="41"/>
                    <a:pt x="52" y="41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2" y="67"/>
                    <a:pt x="51" y="67"/>
                  </a:cubicBezTo>
                  <a:cubicBezTo>
                    <a:pt x="50" y="67"/>
                    <a:pt x="50" y="66"/>
                    <a:pt x="50" y="6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5" name="千图PPT彼岸天：ID 8661124库_组合 68"/>
          <p:cNvGrpSpPr/>
          <p:nvPr>
            <p:custDataLst>
              <p:tags r:id="rId2"/>
            </p:custDataLst>
          </p:nvPr>
        </p:nvGrpSpPr>
        <p:grpSpPr>
          <a:xfrm>
            <a:off x="719138" y="4617132"/>
            <a:ext cx="10753725" cy="857260"/>
            <a:chOff x="719138" y="1640695"/>
            <a:chExt cx="12931900" cy="857260"/>
          </a:xfrm>
        </p:grpSpPr>
        <p:grpSp>
          <p:nvGrpSpPr>
            <p:cNvPr id="6" name="Group 69"/>
            <p:cNvGrpSpPr/>
            <p:nvPr/>
          </p:nvGrpSpPr>
          <p:grpSpPr>
            <a:xfrm>
              <a:off x="719138" y="1640695"/>
              <a:ext cx="2041029" cy="857260"/>
              <a:chOff x="1732858" y="5001250"/>
              <a:chExt cx="2213143" cy="857260"/>
            </a:xfrm>
          </p:grpSpPr>
          <p:sp>
            <p:nvSpPr>
              <p:cNvPr id="22" name="TextBox 85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1"/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3" name="TextBox 86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800" dirty="0"/>
                  <a:t>请替换文字内容复制你的内容到此 </a:t>
                </a:r>
                <a:br>
                  <a:rPr lang="zh-CN" altLang="en-US" sz="800" dirty="0"/>
                </a:br>
                <a:endParaRPr lang="zh-CN" altLang="en-US" sz="800" dirty="0"/>
              </a:p>
            </p:txBody>
          </p:sp>
        </p:grpSp>
        <p:grpSp>
          <p:nvGrpSpPr>
            <p:cNvPr id="7" name="Group 70"/>
            <p:cNvGrpSpPr/>
            <p:nvPr/>
          </p:nvGrpSpPr>
          <p:grpSpPr>
            <a:xfrm>
              <a:off x="2897312" y="1640695"/>
              <a:ext cx="2041029" cy="857260"/>
              <a:chOff x="1732858" y="5001250"/>
              <a:chExt cx="2213143" cy="857260"/>
            </a:xfrm>
          </p:grpSpPr>
          <p:sp>
            <p:nvSpPr>
              <p:cNvPr id="20" name="TextBox 83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2"/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21" name="TextBox 84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800" dirty="0"/>
                  <a:t>请替换文字内容复制你的内容到此 </a:t>
                </a:r>
                <a:br>
                  <a:rPr lang="zh-CN" altLang="en-US" sz="800" dirty="0"/>
                </a:br>
                <a:endParaRPr lang="zh-CN" altLang="en-US" sz="800" dirty="0"/>
              </a:p>
            </p:txBody>
          </p:sp>
        </p:grpSp>
        <p:grpSp>
          <p:nvGrpSpPr>
            <p:cNvPr id="8" name="Group 71"/>
            <p:cNvGrpSpPr/>
            <p:nvPr/>
          </p:nvGrpSpPr>
          <p:grpSpPr>
            <a:xfrm>
              <a:off x="5075487" y="1640695"/>
              <a:ext cx="2041029" cy="857260"/>
              <a:chOff x="1732858" y="5001250"/>
              <a:chExt cx="2213143" cy="857260"/>
            </a:xfrm>
          </p:grpSpPr>
          <p:sp>
            <p:nvSpPr>
              <p:cNvPr id="18" name="TextBox 81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3"/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19" name="TextBox 82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800" dirty="0"/>
                  <a:t>请替换文字内容复制你的内容到此 </a:t>
                </a:r>
                <a:br>
                  <a:rPr lang="zh-CN" altLang="en-US" sz="800" dirty="0"/>
                </a:br>
                <a:endParaRPr lang="zh-CN" altLang="en-US" sz="800" dirty="0"/>
              </a:p>
            </p:txBody>
          </p:sp>
        </p:grpSp>
        <p:grpSp>
          <p:nvGrpSpPr>
            <p:cNvPr id="9" name="Group 72"/>
            <p:cNvGrpSpPr/>
            <p:nvPr/>
          </p:nvGrpSpPr>
          <p:grpSpPr>
            <a:xfrm>
              <a:off x="7253661" y="1640695"/>
              <a:ext cx="2041029" cy="857260"/>
              <a:chOff x="1732858" y="5001250"/>
              <a:chExt cx="2213143" cy="857260"/>
            </a:xfrm>
          </p:grpSpPr>
          <p:sp>
            <p:nvSpPr>
              <p:cNvPr id="16" name="TextBox 79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4"/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4"/>
                  </a:solidFill>
                </a:endParaRPr>
              </a:p>
            </p:txBody>
          </p:sp>
          <p:sp>
            <p:nvSpPr>
              <p:cNvPr id="17" name="TextBox 80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800" dirty="0"/>
                  <a:t>请替换文字内容复制你的内容到此 </a:t>
                </a:r>
                <a:br>
                  <a:rPr lang="zh-CN" altLang="en-US" sz="800" dirty="0"/>
                </a:br>
                <a:endParaRPr lang="zh-CN" altLang="en-US" sz="800" dirty="0"/>
              </a:p>
            </p:txBody>
          </p:sp>
        </p:grpSp>
        <p:grpSp>
          <p:nvGrpSpPr>
            <p:cNvPr id="10" name="Group 73"/>
            <p:cNvGrpSpPr/>
            <p:nvPr/>
          </p:nvGrpSpPr>
          <p:grpSpPr>
            <a:xfrm>
              <a:off x="9431835" y="1640695"/>
              <a:ext cx="2041029" cy="857260"/>
              <a:chOff x="1732858" y="5001250"/>
              <a:chExt cx="2213143" cy="857260"/>
            </a:xfrm>
          </p:grpSpPr>
          <p:sp>
            <p:nvSpPr>
              <p:cNvPr id="14" name="TextBox 77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5"/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5"/>
                  </a:solidFill>
                </a:endParaRPr>
              </a:p>
            </p:txBody>
          </p:sp>
          <p:sp>
            <p:nvSpPr>
              <p:cNvPr id="15" name="TextBox 78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800" dirty="0"/>
                  <a:t>请替换文字内容复制你的内容到此 </a:t>
                </a:r>
                <a:br>
                  <a:rPr lang="zh-CN" altLang="en-US" sz="800" dirty="0"/>
                </a:br>
                <a:endParaRPr lang="zh-CN" altLang="en-US" sz="800" dirty="0"/>
              </a:p>
            </p:txBody>
          </p:sp>
        </p:grpSp>
        <p:grpSp>
          <p:nvGrpSpPr>
            <p:cNvPr id="11" name="Group 74"/>
            <p:cNvGrpSpPr/>
            <p:nvPr/>
          </p:nvGrpSpPr>
          <p:grpSpPr>
            <a:xfrm>
              <a:off x="11610009" y="1640695"/>
              <a:ext cx="2041029" cy="857260"/>
              <a:chOff x="1732858" y="5001250"/>
              <a:chExt cx="2213143" cy="857260"/>
            </a:xfrm>
          </p:grpSpPr>
          <p:sp>
            <p:nvSpPr>
              <p:cNvPr id="12" name="TextBox 75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6"/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6"/>
                  </a:solidFill>
                </a:endParaRPr>
              </a:p>
            </p:txBody>
          </p:sp>
          <p:sp>
            <p:nvSpPr>
              <p:cNvPr id="13" name="TextBox 76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800" dirty="0"/>
                  <a:t>请替换文字内容复制你的内容到此 </a:t>
                </a:r>
                <a:br>
                  <a:rPr lang="zh-CN" altLang="en-US" sz="800" dirty="0"/>
                </a:br>
                <a:endParaRPr lang="zh-CN" altLang="en-US" sz="800" dirty="0"/>
              </a:p>
            </p:txBody>
          </p:sp>
        </p:grpSp>
      </p:grpSp>
      <p:sp>
        <p:nvSpPr>
          <p:cNvPr id="3" name="矩形 2"/>
          <p:cNvSpPr/>
          <p:nvPr userDrawn="1"/>
        </p:nvSpPr>
        <p:spPr>
          <a:xfrm>
            <a:off x="4543216" y="541178"/>
            <a:ext cx="4164729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  <a:endParaRPr lang="zh-CN" altLang="en-US" sz="3200" b="1" dirty="0">
              <a:solidFill>
                <a:schemeClr val="tx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千图PPT彼岸天：ID 8661124库_组合 55"/>
          <p:cNvGrpSpPr/>
          <p:nvPr>
            <p:custDataLst>
              <p:tags r:id="rId1"/>
            </p:custDataLst>
          </p:nvPr>
        </p:nvGrpSpPr>
        <p:grpSpPr>
          <a:xfrm>
            <a:off x="2265318" y="2326221"/>
            <a:ext cx="3176536" cy="806816"/>
            <a:chOff x="2265318" y="2326221"/>
            <a:chExt cx="3176536" cy="806816"/>
          </a:xfrm>
        </p:grpSpPr>
        <p:sp>
          <p:nvSpPr>
            <p:cNvPr id="8" name="TextBox 64"/>
            <p:cNvSpPr txBox="1"/>
            <p:nvPr/>
          </p:nvSpPr>
          <p:spPr>
            <a:xfrm>
              <a:off x="2265318" y="2326221"/>
              <a:ext cx="774571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eaLnBrk="1" fontAlgn="auto" hangingPunct="1">
                <a:defRPr/>
              </a:pPr>
              <a:r>
                <a:rPr lang="en-US" sz="2400">
                  <a:solidFill>
                    <a:schemeClr val="accent1"/>
                  </a:solidFill>
                  <a:latin typeface="Impact" panose="020B0806030902050204" pitchFamily="34" charset="0"/>
                </a:rPr>
                <a:t>2012</a:t>
              </a:r>
              <a:endParaRPr lang="en-US" sz="240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12" name="Group 1"/>
            <p:cNvGrpSpPr/>
            <p:nvPr/>
          </p:nvGrpSpPr>
          <p:grpSpPr>
            <a:xfrm>
              <a:off x="3107347" y="2425151"/>
              <a:ext cx="2334507" cy="707886"/>
              <a:chOff x="3054001" y="2369571"/>
              <a:chExt cx="2334507" cy="707886"/>
            </a:xfrm>
          </p:grpSpPr>
          <p:sp>
            <p:nvSpPr>
              <p:cNvPr id="54" name="TextBox 56"/>
              <p:cNvSpPr txBox="1"/>
              <p:nvPr/>
            </p:nvSpPr>
            <p:spPr bwMode="auto">
              <a:xfrm>
                <a:off x="3054001" y="2369571"/>
                <a:ext cx="1652330" cy="24622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144000" tIns="0" rIns="216000" bIns="0" anchor="ctr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</a:rPr>
                  <a:t>输入标题文本 </a:t>
                </a:r>
                <a:endParaRPr lang="zh-CN" altLang="en-US" sz="1600" b="1" dirty="0">
                  <a:solidFill>
                    <a:schemeClr val="accent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55" name="TextBox 57"/>
              <p:cNvSpPr txBox="1"/>
              <p:nvPr/>
            </p:nvSpPr>
            <p:spPr bwMode="auto">
              <a:xfrm>
                <a:off x="3054001" y="2615792"/>
                <a:ext cx="2334507" cy="4616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144000" tIns="0" rIns="216000" bIns="0" anchor="ctr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请替换文字内容复制你的内容到此 </a:t>
                </a:r>
                <a:br>
                  <a:rPr lang="zh-CN" altLang="en-US" sz="1000" dirty="0"/>
                </a:br>
                <a:endParaRPr lang="zh-CN" altLang="en-US" sz="1000" dirty="0"/>
              </a:p>
            </p:txBody>
          </p:sp>
        </p:grpSp>
      </p:grpSp>
      <p:grpSp>
        <p:nvGrpSpPr>
          <p:cNvPr id="57" name="千图PPT彼岸天：ID 8661124库_组合 56"/>
          <p:cNvGrpSpPr/>
          <p:nvPr>
            <p:custDataLst>
              <p:tags r:id="rId2"/>
            </p:custDataLst>
          </p:nvPr>
        </p:nvGrpSpPr>
        <p:grpSpPr>
          <a:xfrm>
            <a:off x="1614443" y="3405721"/>
            <a:ext cx="3221420" cy="767218"/>
            <a:chOff x="1614443" y="3405721"/>
            <a:chExt cx="3221420" cy="767218"/>
          </a:xfrm>
        </p:grpSpPr>
        <p:sp>
          <p:nvSpPr>
            <p:cNvPr id="7" name="TextBox 61"/>
            <p:cNvSpPr txBox="1"/>
            <p:nvPr/>
          </p:nvSpPr>
          <p:spPr>
            <a:xfrm>
              <a:off x="1614443" y="3405721"/>
              <a:ext cx="784189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eaLnBrk="1" fontAlgn="auto" hangingPunct="1">
                <a:defRPr/>
              </a:pPr>
              <a:r>
                <a:rPr lang="en-US" sz="2400">
                  <a:solidFill>
                    <a:schemeClr val="accent2"/>
                  </a:solidFill>
                  <a:latin typeface="Impact" panose="020B0806030902050204" pitchFamily="34" charset="0"/>
                </a:rPr>
                <a:t>2013</a:t>
              </a:r>
              <a:endParaRPr lang="en-US" sz="2400">
                <a:solidFill>
                  <a:schemeClr val="accent2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13" name="Group 59"/>
            <p:cNvGrpSpPr/>
            <p:nvPr/>
          </p:nvGrpSpPr>
          <p:grpSpPr>
            <a:xfrm>
              <a:off x="2501356" y="3465053"/>
              <a:ext cx="2334507" cy="707886"/>
              <a:chOff x="3054001" y="2369571"/>
              <a:chExt cx="2334507" cy="707886"/>
            </a:xfrm>
          </p:grpSpPr>
          <p:sp>
            <p:nvSpPr>
              <p:cNvPr id="52" name="TextBox 60"/>
              <p:cNvSpPr txBox="1"/>
              <p:nvPr/>
            </p:nvSpPr>
            <p:spPr bwMode="auto">
              <a:xfrm>
                <a:off x="3054001" y="2369571"/>
                <a:ext cx="1652330" cy="24622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144000" tIns="0" rIns="216000" bIns="0" anchor="ctr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 </a:t>
                </a:r>
                <a:endParaRPr lang="zh-CN" altLang="en-US" sz="1600" b="1" dirty="0">
                  <a:solidFill>
                    <a:schemeClr val="accent2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53" name="TextBox 62"/>
              <p:cNvSpPr txBox="1"/>
              <p:nvPr/>
            </p:nvSpPr>
            <p:spPr bwMode="auto">
              <a:xfrm>
                <a:off x="3054001" y="2615792"/>
                <a:ext cx="2334507" cy="4616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144000" tIns="0" rIns="216000" bIns="0" anchor="ctr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58" name="千图PPT彼岸天：ID 8661124库_组合 57"/>
          <p:cNvGrpSpPr/>
          <p:nvPr>
            <p:custDataLst>
              <p:tags r:id="rId3"/>
            </p:custDataLst>
          </p:nvPr>
        </p:nvGrpSpPr>
        <p:grpSpPr>
          <a:xfrm>
            <a:off x="973093" y="4474108"/>
            <a:ext cx="3266304" cy="791096"/>
            <a:chOff x="973093" y="4474108"/>
            <a:chExt cx="3266304" cy="791096"/>
          </a:xfrm>
        </p:grpSpPr>
        <p:sp>
          <p:nvSpPr>
            <p:cNvPr id="6" name="TextBox 58"/>
            <p:cNvSpPr txBox="1"/>
            <p:nvPr/>
          </p:nvSpPr>
          <p:spPr>
            <a:xfrm>
              <a:off x="973093" y="4474108"/>
              <a:ext cx="774571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eaLnBrk="1" fontAlgn="auto" hangingPunct="1">
                <a:defRPr/>
              </a:pPr>
              <a:r>
                <a:rPr lang="en-US" sz="2400">
                  <a:solidFill>
                    <a:schemeClr val="accent3"/>
                  </a:solidFill>
                  <a:latin typeface="Impact" panose="020B0806030902050204" pitchFamily="34" charset="0"/>
                </a:rPr>
                <a:t>2014</a:t>
              </a:r>
              <a:endParaRPr lang="en-US" sz="2400">
                <a:solidFill>
                  <a:schemeClr val="accent3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14" name="Group 63"/>
            <p:cNvGrpSpPr/>
            <p:nvPr/>
          </p:nvGrpSpPr>
          <p:grpSpPr>
            <a:xfrm>
              <a:off x="1904890" y="4557318"/>
              <a:ext cx="2334507" cy="707886"/>
              <a:chOff x="3054001" y="2369571"/>
              <a:chExt cx="2334507" cy="707886"/>
            </a:xfrm>
          </p:grpSpPr>
          <p:sp>
            <p:nvSpPr>
              <p:cNvPr id="50" name="TextBox 65"/>
              <p:cNvSpPr txBox="1"/>
              <p:nvPr/>
            </p:nvSpPr>
            <p:spPr bwMode="auto">
              <a:xfrm>
                <a:off x="3054001" y="2369571"/>
                <a:ext cx="1652330" cy="24622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144000" tIns="0" rIns="216000" bIns="0" anchor="ctr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 </a:t>
                </a:r>
                <a:endParaRPr lang="zh-CN" altLang="en-US" sz="1600" b="1" dirty="0">
                  <a:solidFill>
                    <a:schemeClr val="accent3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51" name="TextBox 66"/>
              <p:cNvSpPr txBox="1"/>
              <p:nvPr/>
            </p:nvSpPr>
            <p:spPr bwMode="auto">
              <a:xfrm>
                <a:off x="3054001" y="2615792"/>
                <a:ext cx="2334507" cy="4616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144000" tIns="0" rIns="216000" bIns="0" anchor="ctr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请替换文字内容复制你的内容到此 </a:t>
                </a:r>
                <a:br>
                  <a:rPr lang="zh-CN" altLang="en-US" sz="1000" dirty="0"/>
                </a:br>
                <a:endParaRPr lang="zh-CN" altLang="en-US" sz="1000" dirty="0"/>
              </a:p>
            </p:txBody>
          </p:sp>
        </p:grpSp>
      </p:grpSp>
      <p:grpSp>
        <p:nvGrpSpPr>
          <p:cNvPr id="61" name="千图PPT彼岸天：ID 8661124库_组合 60"/>
          <p:cNvGrpSpPr/>
          <p:nvPr>
            <p:custDataLst>
              <p:tags r:id="rId4"/>
            </p:custDataLst>
          </p:nvPr>
        </p:nvGrpSpPr>
        <p:grpSpPr>
          <a:xfrm>
            <a:off x="8094482" y="2326221"/>
            <a:ext cx="3287697" cy="745056"/>
            <a:chOff x="8094482" y="2326221"/>
            <a:chExt cx="3287697" cy="745056"/>
          </a:xfrm>
        </p:grpSpPr>
        <p:sp>
          <p:nvSpPr>
            <p:cNvPr id="11" name="TextBox 73"/>
            <p:cNvSpPr txBox="1"/>
            <p:nvPr/>
          </p:nvSpPr>
          <p:spPr>
            <a:xfrm>
              <a:off x="8094482" y="2326221"/>
              <a:ext cx="785793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eaLnBrk="1" fontAlgn="auto" hangingPunct="1">
                <a:defRPr/>
              </a:pPr>
              <a:r>
                <a:rPr lang="en-US" sz="2400">
                  <a:solidFill>
                    <a:schemeClr val="accent4"/>
                  </a:solidFill>
                  <a:latin typeface="Impact" panose="020B0806030902050204" pitchFamily="34" charset="0"/>
                </a:rPr>
                <a:t>2015</a:t>
              </a:r>
              <a:endParaRPr lang="en-US" sz="2400">
                <a:solidFill>
                  <a:schemeClr val="accent4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15" name="Group 68"/>
            <p:cNvGrpSpPr/>
            <p:nvPr/>
          </p:nvGrpSpPr>
          <p:grpSpPr>
            <a:xfrm>
              <a:off x="9047672" y="2363391"/>
              <a:ext cx="2334507" cy="707886"/>
              <a:chOff x="3054001" y="2369571"/>
              <a:chExt cx="2334507" cy="707886"/>
            </a:xfrm>
          </p:grpSpPr>
          <p:sp>
            <p:nvSpPr>
              <p:cNvPr id="48" name="TextBox 69"/>
              <p:cNvSpPr txBox="1"/>
              <p:nvPr/>
            </p:nvSpPr>
            <p:spPr bwMode="auto">
              <a:xfrm>
                <a:off x="3054001" y="2369571"/>
                <a:ext cx="1652330" cy="24622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144000" tIns="0" rIns="216000" bIns="0" anchor="ctr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 </a:t>
                </a:r>
                <a:endParaRPr lang="zh-CN" altLang="en-US" sz="1600" b="1" dirty="0">
                  <a:solidFill>
                    <a:schemeClr val="accent4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49" name="TextBox 71"/>
              <p:cNvSpPr txBox="1"/>
              <p:nvPr/>
            </p:nvSpPr>
            <p:spPr bwMode="auto">
              <a:xfrm>
                <a:off x="3054001" y="2615792"/>
                <a:ext cx="2334507" cy="4616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144000" tIns="0" rIns="216000" bIns="0" anchor="ctr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请替换文字内容复制你的内容到此 </a:t>
                </a:r>
                <a:br>
                  <a:rPr lang="zh-CN" altLang="en-US" sz="1000" dirty="0"/>
                </a:br>
                <a:endParaRPr lang="zh-CN" altLang="en-US" sz="1000" dirty="0"/>
              </a:p>
            </p:txBody>
          </p:sp>
        </p:grpSp>
      </p:grpSp>
      <p:grpSp>
        <p:nvGrpSpPr>
          <p:cNvPr id="60" name="千图PPT彼岸天：ID 8661124库_组合 59"/>
          <p:cNvGrpSpPr/>
          <p:nvPr>
            <p:custDataLst>
              <p:tags r:id="rId5"/>
            </p:custDataLst>
          </p:nvPr>
        </p:nvGrpSpPr>
        <p:grpSpPr>
          <a:xfrm>
            <a:off x="7510801" y="3405721"/>
            <a:ext cx="3278079" cy="776010"/>
            <a:chOff x="7510801" y="3405721"/>
            <a:chExt cx="3278079" cy="776010"/>
          </a:xfrm>
        </p:grpSpPr>
        <p:sp>
          <p:nvSpPr>
            <p:cNvPr id="10" name="TextBox 70"/>
            <p:cNvSpPr txBox="1"/>
            <p:nvPr/>
          </p:nvSpPr>
          <p:spPr>
            <a:xfrm>
              <a:off x="7510801" y="3405721"/>
              <a:ext cx="787395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eaLnBrk="1" fontAlgn="auto" hangingPunct="1">
                <a:defRPr/>
              </a:pPr>
              <a:r>
                <a:rPr lang="en-US" sz="2400">
                  <a:solidFill>
                    <a:schemeClr val="accent5"/>
                  </a:solidFill>
                  <a:latin typeface="Impact" panose="020B0806030902050204" pitchFamily="34" charset="0"/>
                </a:rPr>
                <a:t>2016</a:t>
              </a:r>
              <a:endParaRPr lang="en-US" sz="2400">
                <a:solidFill>
                  <a:schemeClr val="accent5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16" name="Group 72"/>
            <p:cNvGrpSpPr/>
            <p:nvPr/>
          </p:nvGrpSpPr>
          <p:grpSpPr>
            <a:xfrm>
              <a:off x="8454373" y="3473845"/>
              <a:ext cx="2334507" cy="707886"/>
              <a:chOff x="3054001" y="2369571"/>
              <a:chExt cx="2334507" cy="707886"/>
            </a:xfrm>
          </p:grpSpPr>
          <p:sp>
            <p:nvSpPr>
              <p:cNvPr id="46" name="TextBox 74"/>
              <p:cNvSpPr txBox="1"/>
              <p:nvPr/>
            </p:nvSpPr>
            <p:spPr bwMode="auto">
              <a:xfrm>
                <a:off x="3054001" y="2369571"/>
                <a:ext cx="1652330" cy="24622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144000" tIns="0" rIns="216000" bIns="0" anchor="ctr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600" b="1" dirty="0">
                    <a:solidFill>
                      <a:schemeClr val="accent5">
                        <a:lumMod val="100000"/>
                      </a:schemeClr>
                    </a:solidFill>
                  </a:rPr>
                  <a:t>输入标题文本 </a:t>
                </a:r>
                <a:endParaRPr lang="zh-CN" altLang="en-US" sz="1600" b="1" dirty="0">
                  <a:solidFill>
                    <a:schemeClr val="accent5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47" name="TextBox 89"/>
              <p:cNvSpPr txBox="1"/>
              <p:nvPr/>
            </p:nvSpPr>
            <p:spPr bwMode="auto">
              <a:xfrm>
                <a:off x="3054001" y="2615792"/>
                <a:ext cx="2334507" cy="4616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144000" tIns="0" rIns="216000" bIns="0" anchor="ctr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请替换文字内容复制你的内容到此 </a:t>
                </a:r>
                <a:br>
                  <a:rPr lang="zh-CN" altLang="en-US" sz="1000" dirty="0"/>
                </a:br>
                <a:endParaRPr lang="zh-CN" altLang="en-US" sz="1000" dirty="0"/>
              </a:p>
            </p:txBody>
          </p:sp>
        </p:grpSp>
      </p:grpSp>
      <p:grpSp>
        <p:nvGrpSpPr>
          <p:cNvPr id="59" name="千图PPT彼岸天：ID 8661124库_组合 58"/>
          <p:cNvGrpSpPr/>
          <p:nvPr>
            <p:custDataLst>
              <p:tags r:id="rId6"/>
            </p:custDataLst>
          </p:nvPr>
        </p:nvGrpSpPr>
        <p:grpSpPr>
          <a:xfrm>
            <a:off x="6869451" y="4474108"/>
            <a:ext cx="3286094" cy="799888"/>
            <a:chOff x="6869451" y="4474108"/>
            <a:chExt cx="3286094" cy="799888"/>
          </a:xfrm>
        </p:grpSpPr>
        <p:sp>
          <p:nvSpPr>
            <p:cNvPr id="9" name="TextBox 67"/>
            <p:cNvSpPr txBox="1"/>
            <p:nvPr/>
          </p:nvSpPr>
          <p:spPr>
            <a:xfrm>
              <a:off x="6869451" y="4474108"/>
              <a:ext cx="740908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eaLnBrk="1" fontAlgn="auto" hangingPunct="1">
                <a:defRPr/>
              </a:pPr>
              <a:r>
                <a:rPr lang="en-US" sz="2400" dirty="0">
                  <a:solidFill>
                    <a:schemeClr val="accent6"/>
                  </a:solidFill>
                  <a:latin typeface="Impact" panose="020B0806030902050204" pitchFamily="34" charset="0"/>
                </a:rPr>
                <a:t>2017</a:t>
              </a:r>
              <a:endParaRPr lang="en-US" sz="2400" dirty="0">
                <a:solidFill>
                  <a:schemeClr val="accent6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17" name="Group 90"/>
            <p:cNvGrpSpPr/>
            <p:nvPr/>
          </p:nvGrpSpPr>
          <p:grpSpPr>
            <a:xfrm>
              <a:off x="7821038" y="4566110"/>
              <a:ext cx="2334507" cy="707886"/>
              <a:chOff x="3054001" y="2369571"/>
              <a:chExt cx="2334507" cy="707886"/>
            </a:xfrm>
          </p:grpSpPr>
          <p:sp>
            <p:nvSpPr>
              <p:cNvPr id="44" name="TextBox 91"/>
              <p:cNvSpPr txBox="1"/>
              <p:nvPr/>
            </p:nvSpPr>
            <p:spPr bwMode="auto">
              <a:xfrm>
                <a:off x="3054001" y="2369571"/>
                <a:ext cx="1652330" cy="24622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144000" tIns="0" rIns="216000" bIns="0" anchor="ctr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600" b="1" dirty="0">
                    <a:solidFill>
                      <a:schemeClr val="accent6">
                        <a:lumMod val="100000"/>
                      </a:schemeClr>
                    </a:solidFill>
                  </a:rPr>
                  <a:t>输入标题文本 </a:t>
                </a:r>
                <a:endParaRPr lang="zh-CN" altLang="en-US" sz="1600" b="1" dirty="0">
                  <a:solidFill>
                    <a:schemeClr val="accent6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45" name="TextBox 92"/>
              <p:cNvSpPr txBox="1"/>
              <p:nvPr/>
            </p:nvSpPr>
            <p:spPr bwMode="auto">
              <a:xfrm>
                <a:off x="3054001" y="2615792"/>
                <a:ext cx="2334507" cy="4616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144000" tIns="0" rIns="216000" bIns="0" anchor="ctr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请替换文字内容复制你的内容到此 </a:t>
                </a:r>
                <a:br>
                  <a:rPr lang="zh-CN" altLang="en-US" sz="1000" dirty="0"/>
                </a:br>
                <a:endParaRPr lang="zh-CN" altLang="en-US" sz="1000" dirty="0"/>
              </a:p>
            </p:txBody>
          </p:sp>
        </p:grpSp>
      </p:grpSp>
      <p:grpSp>
        <p:nvGrpSpPr>
          <p:cNvPr id="2" name="千图PPT彼岸天：ID 8661124库_组合 1"/>
          <p:cNvGrpSpPr/>
          <p:nvPr>
            <p:custDataLst>
              <p:tags r:id="rId7"/>
            </p:custDataLst>
          </p:nvPr>
        </p:nvGrpSpPr>
        <p:grpSpPr>
          <a:xfrm>
            <a:off x="4007768" y="1554824"/>
            <a:ext cx="4003015" cy="5135434"/>
            <a:chOff x="4007768" y="1554824"/>
            <a:chExt cx="4003015" cy="5135434"/>
          </a:xfrm>
        </p:grpSpPr>
        <p:sp>
          <p:nvSpPr>
            <p:cNvPr id="4" name="Freeform: Shape 22"/>
            <p:cNvSpPr/>
            <p:nvPr/>
          </p:nvSpPr>
          <p:spPr bwMode="auto">
            <a:xfrm>
              <a:off x="4007768" y="4020947"/>
              <a:ext cx="1483437" cy="2248624"/>
            </a:xfrm>
            <a:custGeom>
              <a:avLst/>
              <a:gdLst>
                <a:gd name="T0" fmla="*/ 245 w 245"/>
                <a:gd name="T1" fmla="*/ 0 h 372"/>
                <a:gd name="T2" fmla="*/ 5 w 245"/>
                <a:gd name="T3" fmla="*/ 353 h 372"/>
                <a:gd name="T4" fmla="*/ 14 w 245"/>
                <a:gd name="T5" fmla="*/ 371 h 372"/>
                <a:gd name="T6" fmla="*/ 15 w 245"/>
                <a:gd name="T7" fmla="*/ 372 h 372"/>
                <a:gd name="T8" fmla="*/ 245 w 245"/>
                <a:gd name="T9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372">
                  <a:moveTo>
                    <a:pt x="245" y="0"/>
                  </a:moveTo>
                  <a:cubicBezTo>
                    <a:pt x="97" y="179"/>
                    <a:pt x="1" y="321"/>
                    <a:pt x="5" y="353"/>
                  </a:cubicBezTo>
                  <a:cubicBezTo>
                    <a:pt x="7" y="358"/>
                    <a:pt x="11" y="366"/>
                    <a:pt x="14" y="371"/>
                  </a:cubicBezTo>
                  <a:cubicBezTo>
                    <a:pt x="15" y="372"/>
                    <a:pt x="15" y="372"/>
                    <a:pt x="15" y="372"/>
                  </a:cubicBezTo>
                  <a:cubicBezTo>
                    <a:pt x="0" y="335"/>
                    <a:pt x="129" y="148"/>
                    <a:pt x="245" y="0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" name="Freeform: Shape 23"/>
            <p:cNvSpPr/>
            <p:nvPr/>
          </p:nvSpPr>
          <p:spPr bwMode="auto">
            <a:xfrm>
              <a:off x="4209381" y="4172939"/>
              <a:ext cx="1657896" cy="2517319"/>
            </a:xfrm>
            <a:custGeom>
              <a:avLst/>
              <a:gdLst>
                <a:gd name="T0" fmla="*/ 245 w 245"/>
                <a:gd name="T1" fmla="*/ 0 h 373"/>
                <a:gd name="T2" fmla="*/ 5 w 245"/>
                <a:gd name="T3" fmla="*/ 353 h 373"/>
                <a:gd name="T4" fmla="*/ 14 w 245"/>
                <a:gd name="T5" fmla="*/ 372 h 373"/>
                <a:gd name="T6" fmla="*/ 15 w 245"/>
                <a:gd name="T7" fmla="*/ 373 h 373"/>
                <a:gd name="T8" fmla="*/ 245 w 245"/>
                <a:gd name="T9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373">
                  <a:moveTo>
                    <a:pt x="245" y="0"/>
                  </a:moveTo>
                  <a:cubicBezTo>
                    <a:pt x="97" y="180"/>
                    <a:pt x="1" y="322"/>
                    <a:pt x="5" y="353"/>
                  </a:cubicBezTo>
                  <a:cubicBezTo>
                    <a:pt x="7" y="359"/>
                    <a:pt x="11" y="367"/>
                    <a:pt x="14" y="372"/>
                  </a:cubicBezTo>
                  <a:cubicBezTo>
                    <a:pt x="15" y="373"/>
                    <a:pt x="15" y="373"/>
                    <a:pt x="15" y="373"/>
                  </a:cubicBezTo>
                  <a:cubicBezTo>
                    <a:pt x="0" y="335"/>
                    <a:pt x="130" y="149"/>
                    <a:pt x="245" y="0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8" name="Group 75"/>
            <p:cNvGrpSpPr/>
            <p:nvPr/>
          </p:nvGrpSpPr>
          <p:grpSpPr>
            <a:xfrm>
              <a:off x="5556184" y="1554824"/>
              <a:ext cx="2454599" cy="2466123"/>
              <a:chOff x="7659605" y="1304764"/>
              <a:chExt cx="2454599" cy="2466123"/>
            </a:xfrm>
          </p:grpSpPr>
          <p:sp>
            <p:nvSpPr>
              <p:cNvPr id="19" name="Freeform: Shape 76"/>
              <p:cNvSpPr/>
              <p:nvPr/>
            </p:nvSpPr>
            <p:spPr bwMode="auto">
              <a:xfrm>
                <a:off x="7659605" y="2994942"/>
                <a:ext cx="774024" cy="775945"/>
              </a:xfrm>
              <a:custGeom>
                <a:avLst/>
                <a:gdLst>
                  <a:gd name="T0" fmla="*/ 200 w 200"/>
                  <a:gd name="T1" fmla="*/ 88 h 200"/>
                  <a:gd name="T2" fmla="*/ 177 w 200"/>
                  <a:gd name="T3" fmla="*/ 24 h 200"/>
                  <a:gd name="T4" fmla="*/ 111 w 200"/>
                  <a:gd name="T5" fmla="*/ 0 h 200"/>
                  <a:gd name="T6" fmla="*/ 8 w 200"/>
                  <a:gd name="T7" fmla="*/ 103 h 200"/>
                  <a:gd name="T8" fmla="*/ 41 w 200"/>
                  <a:gd name="T9" fmla="*/ 81 h 200"/>
                  <a:gd name="T10" fmla="*/ 8 w 200"/>
                  <a:gd name="T11" fmla="*/ 193 h 200"/>
                  <a:gd name="T12" fmla="*/ 119 w 200"/>
                  <a:gd name="T13" fmla="*/ 159 h 200"/>
                  <a:gd name="T14" fmla="*/ 96 w 200"/>
                  <a:gd name="T15" fmla="*/ 192 h 200"/>
                  <a:gd name="T16" fmla="*/ 200 w 200"/>
                  <a:gd name="T17" fmla="*/ 88 h 200"/>
                  <a:gd name="T18" fmla="*/ 122 w 200"/>
                  <a:gd name="T19" fmla="*/ 135 h 200"/>
                  <a:gd name="T20" fmla="*/ 137 w 200"/>
                  <a:gd name="T21" fmla="*/ 114 h 200"/>
                  <a:gd name="T22" fmla="*/ 65 w 200"/>
                  <a:gd name="T23" fmla="*/ 136 h 200"/>
                  <a:gd name="T24" fmla="*/ 86 w 200"/>
                  <a:gd name="T25" fmla="*/ 64 h 200"/>
                  <a:gd name="T26" fmla="*/ 65 w 200"/>
                  <a:gd name="T27" fmla="*/ 78 h 200"/>
                  <a:gd name="T28" fmla="*/ 132 w 200"/>
                  <a:gd name="T29" fmla="*/ 11 h 200"/>
                  <a:gd name="T30" fmla="*/ 174 w 200"/>
                  <a:gd name="T31" fmla="*/ 27 h 200"/>
                  <a:gd name="T32" fmla="*/ 189 w 200"/>
                  <a:gd name="T33" fmla="*/ 68 h 200"/>
                  <a:gd name="T34" fmla="*/ 122 w 200"/>
                  <a:gd name="T35" fmla="*/ 135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0" h="200">
                    <a:moveTo>
                      <a:pt x="200" y="88"/>
                    </a:moveTo>
                    <a:cubicBezTo>
                      <a:pt x="177" y="24"/>
                      <a:pt x="177" y="24"/>
                      <a:pt x="177" y="24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1" y="0"/>
                      <a:pt x="38" y="4"/>
                      <a:pt x="8" y="103"/>
                    </a:cubicBezTo>
                    <a:cubicBezTo>
                      <a:pt x="8" y="103"/>
                      <a:pt x="27" y="87"/>
                      <a:pt x="41" y="81"/>
                    </a:cubicBezTo>
                    <a:cubicBezTo>
                      <a:pt x="41" y="81"/>
                      <a:pt x="0" y="146"/>
                      <a:pt x="8" y="193"/>
                    </a:cubicBezTo>
                    <a:cubicBezTo>
                      <a:pt x="54" y="200"/>
                      <a:pt x="119" y="159"/>
                      <a:pt x="119" y="159"/>
                    </a:cubicBezTo>
                    <a:cubicBezTo>
                      <a:pt x="113" y="173"/>
                      <a:pt x="96" y="192"/>
                      <a:pt x="96" y="192"/>
                    </a:cubicBezTo>
                    <a:cubicBezTo>
                      <a:pt x="195" y="162"/>
                      <a:pt x="200" y="88"/>
                      <a:pt x="200" y="88"/>
                    </a:cubicBezTo>
                    <a:moveTo>
                      <a:pt x="122" y="135"/>
                    </a:moveTo>
                    <a:cubicBezTo>
                      <a:pt x="122" y="135"/>
                      <a:pt x="132" y="123"/>
                      <a:pt x="137" y="114"/>
                    </a:cubicBezTo>
                    <a:cubicBezTo>
                      <a:pt x="137" y="114"/>
                      <a:pt x="94" y="140"/>
                      <a:pt x="65" y="136"/>
                    </a:cubicBezTo>
                    <a:cubicBezTo>
                      <a:pt x="59" y="105"/>
                      <a:pt x="86" y="64"/>
                      <a:pt x="86" y="64"/>
                    </a:cubicBezTo>
                    <a:cubicBezTo>
                      <a:pt x="77" y="68"/>
                      <a:pt x="65" y="78"/>
                      <a:pt x="65" y="78"/>
                    </a:cubicBezTo>
                    <a:cubicBezTo>
                      <a:pt x="84" y="14"/>
                      <a:pt x="132" y="11"/>
                      <a:pt x="132" y="11"/>
                    </a:cubicBezTo>
                    <a:cubicBezTo>
                      <a:pt x="174" y="27"/>
                      <a:pt x="174" y="27"/>
                      <a:pt x="174" y="27"/>
                    </a:cubicBezTo>
                    <a:cubicBezTo>
                      <a:pt x="189" y="68"/>
                      <a:pt x="189" y="68"/>
                      <a:pt x="189" y="68"/>
                    </a:cubicBezTo>
                    <a:cubicBezTo>
                      <a:pt x="189" y="68"/>
                      <a:pt x="186" y="116"/>
                      <a:pt x="122" y="135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Freeform: Shape 77"/>
              <p:cNvSpPr/>
              <p:nvPr/>
            </p:nvSpPr>
            <p:spPr bwMode="auto">
              <a:xfrm>
                <a:off x="7888164" y="3037196"/>
                <a:ext cx="503212" cy="501291"/>
              </a:xfrm>
              <a:custGeom>
                <a:avLst/>
                <a:gdLst>
                  <a:gd name="T0" fmla="*/ 115 w 130"/>
                  <a:gd name="T1" fmla="*/ 16 h 129"/>
                  <a:gd name="T2" fmla="*/ 73 w 130"/>
                  <a:gd name="T3" fmla="*/ 0 h 129"/>
                  <a:gd name="T4" fmla="*/ 6 w 130"/>
                  <a:gd name="T5" fmla="*/ 67 h 129"/>
                  <a:gd name="T6" fmla="*/ 27 w 130"/>
                  <a:gd name="T7" fmla="*/ 53 h 129"/>
                  <a:gd name="T8" fmla="*/ 6 w 130"/>
                  <a:gd name="T9" fmla="*/ 125 h 129"/>
                  <a:gd name="T10" fmla="*/ 78 w 130"/>
                  <a:gd name="T11" fmla="*/ 103 h 129"/>
                  <a:gd name="T12" fmla="*/ 63 w 130"/>
                  <a:gd name="T13" fmla="*/ 124 h 129"/>
                  <a:gd name="T14" fmla="*/ 130 w 130"/>
                  <a:gd name="T15" fmla="*/ 57 h 129"/>
                  <a:gd name="T16" fmla="*/ 115 w 130"/>
                  <a:gd name="T17" fmla="*/ 16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0" h="129">
                    <a:moveTo>
                      <a:pt x="115" y="16"/>
                    </a:moveTo>
                    <a:cubicBezTo>
                      <a:pt x="73" y="0"/>
                      <a:pt x="73" y="0"/>
                      <a:pt x="73" y="0"/>
                    </a:cubicBezTo>
                    <a:cubicBezTo>
                      <a:pt x="73" y="0"/>
                      <a:pt x="25" y="3"/>
                      <a:pt x="6" y="67"/>
                    </a:cubicBezTo>
                    <a:cubicBezTo>
                      <a:pt x="6" y="67"/>
                      <a:pt x="18" y="57"/>
                      <a:pt x="27" y="53"/>
                    </a:cubicBezTo>
                    <a:cubicBezTo>
                      <a:pt x="27" y="53"/>
                      <a:pt x="0" y="94"/>
                      <a:pt x="6" y="125"/>
                    </a:cubicBezTo>
                    <a:cubicBezTo>
                      <a:pt x="35" y="129"/>
                      <a:pt x="78" y="103"/>
                      <a:pt x="78" y="103"/>
                    </a:cubicBezTo>
                    <a:cubicBezTo>
                      <a:pt x="73" y="112"/>
                      <a:pt x="63" y="124"/>
                      <a:pt x="63" y="124"/>
                    </a:cubicBezTo>
                    <a:cubicBezTo>
                      <a:pt x="127" y="105"/>
                      <a:pt x="130" y="57"/>
                      <a:pt x="130" y="57"/>
                    </a:cubicBezTo>
                    <a:cubicBezTo>
                      <a:pt x="115" y="16"/>
                      <a:pt x="115" y="16"/>
                      <a:pt x="115" y="16"/>
                    </a:cubicBezTo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Freeform: Shape 78"/>
              <p:cNvSpPr/>
              <p:nvPr/>
            </p:nvSpPr>
            <p:spPr bwMode="auto">
              <a:xfrm>
                <a:off x="8410582" y="2727971"/>
                <a:ext cx="635738" cy="848930"/>
              </a:xfrm>
              <a:custGeom>
                <a:avLst/>
                <a:gdLst>
                  <a:gd name="T0" fmla="*/ 164 w 164"/>
                  <a:gd name="T1" fmla="*/ 55 h 219"/>
                  <a:gd name="T2" fmla="*/ 133 w 164"/>
                  <a:gd name="T3" fmla="*/ 180 h 219"/>
                  <a:gd name="T4" fmla="*/ 0 w 164"/>
                  <a:gd name="T5" fmla="*/ 219 h 219"/>
                  <a:gd name="T6" fmla="*/ 27 w 164"/>
                  <a:gd name="T7" fmla="*/ 82 h 219"/>
                  <a:gd name="T8" fmla="*/ 109 w 164"/>
                  <a:gd name="T9" fmla="*/ 0 h 219"/>
                  <a:gd name="T10" fmla="*/ 164 w 164"/>
                  <a:gd name="T11" fmla="*/ 55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219">
                    <a:moveTo>
                      <a:pt x="164" y="55"/>
                    </a:moveTo>
                    <a:cubicBezTo>
                      <a:pt x="133" y="180"/>
                      <a:pt x="133" y="180"/>
                      <a:pt x="133" y="180"/>
                    </a:cubicBezTo>
                    <a:cubicBezTo>
                      <a:pt x="0" y="219"/>
                      <a:pt x="0" y="219"/>
                      <a:pt x="0" y="219"/>
                    </a:cubicBezTo>
                    <a:cubicBezTo>
                      <a:pt x="0" y="219"/>
                      <a:pt x="93" y="147"/>
                      <a:pt x="27" y="82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64" y="55"/>
                      <a:pt x="164" y="55"/>
                      <a:pt x="164" y="55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Freeform: Shape 79"/>
              <p:cNvSpPr/>
              <p:nvPr/>
            </p:nvSpPr>
            <p:spPr bwMode="auto">
              <a:xfrm>
                <a:off x="7842068" y="2366887"/>
                <a:ext cx="847009" cy="639579"/>
              </a:xfrm>
              <a:custGeom>
                <a:avLst/>
                <a:gdLst>
                  <a:gd name="T0" fmla="*/ 164 w 219"/>
                  <a:gd name="T1" fmla="*/ 0 h 165"/>
                  <a:gd name="T2" fmla="*/ 38 w 219"/>
                  <a:gd name="T3" fmla="*/ 32 h 165"/>
                  <a:gd name="T4" fmla="*/ 0 w 219"/>
                  <a:gd name="T5" fmla="*/ 165 h 165"/>
                  <a:gd name="T6" fmla="*/ 137 w 219"/>
                  <a:gd name="T7" fmla="*/ 137 h 165"/>
                  <a:gd name="T8" fmla="*/ 219 w 219"/>
                  <a:gd name="T9" fmla="*/ 55 h 165"/>
                  <a:gd name="T10" fmla="*/ 164 w 219"/>
                  <a:gd name="T11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9" h="165">
                    <a:moveTo>
                      <a:pt x="164" y="0"/>
                    </a:moveTo>
                    <a:cubicBezTo>
                      <a:pt x="38" y="32"/>
                      <a:pt x="38" y="32"/>
                      <a:pt x="38" y="32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0" y="165"/>
                      <a:pt x="71" y="72"/>
                      <a:pt x="137" y="137"/>
                    </a:cubicBezTo>
                    <a:cubicBezTo>
                      <a:pt x="219" y="55"/>
                      <a:pt x="219" y="55"/>
                      <a:pt x="219" y="55"/>
                    </a:cubicBezTo>
                    <a:lnTo>
                      <a:pt x="164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Freeform: Shape 80"/>
              <p:cNvSpPr/>
              <p:nvPr/>
            </p:nvSpPr>
            <p:spPr bwMode="auto">
              <a:xfrm>
                <a:off x="8654506" y="1685054"/>
                <a:ext cx="1081329" cy="1081330"/>
              </a:xfrm>
              <a:custGeom>
                <a:avLst/>
                <a:gdLst>
                  <a:gd name="T0" fmla="*/ 61 w 279"/>
                  <a:gd name="T1" fmla="*/ 221 h 279"/>
                  <a:gd name="T2" fmla="*/ 148 w 279"/>
                  <a:gd name="T3" fmla="*/ 279 h 279"/>
                  <a:gd name="T4" fmla="*/ 279 w 279"/>
                  <a:gd name="T5" fmla="*/ 78 h 279"/>
                  <a:gd name="T6" fmla="*/ 233 w 279"/>
                  <a:gd name="T7" fmla="*/ 48 h 279"/>
                  <a:gd name="T8" fmla="*/ 204 w 279"/>
                  <a:gd name="T9" fmla="*/ 7 h 279"/>
                  <a:gd name="T10" fmla="*/ 202 w 279"/>
                  <a:gd name="T11" fmla="*/ 0 h 279"/>
                  <a:gd name="T12" fmla="*/ 0 w 279"/>
                  <a:gd name="T13" fmla="*/ 131 h 279"/>
                  <a:gd name="T14" fmla="*/ 8 w 279"/>
                  <a:gd name="T15" fmla="*/ 147 h 279"/>
                  <a:gd name="T16" fmla="*/ 61 w 279"/>
                  <a:gd name="T17" fmla="*/ 221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9" h="279">
                    <a:moveTo>
                      <a:pt x="61" y="221"/>
                    </a:moveTo>
                    <a:cubicBezTo>
                      <a:pt x="83" y="243"/>
                      <a:pt x="111" y="264"/>
                      <a:pt x="148" y="279"/>
                    </a:cubicBezTo>
                    <a:cubicBezTo>
                      <a:pt x="207" y="212"/>
                      <a:pt x="249" y="138"/>
                      <a:pt x="279" y="78"/>
                    </a:cubicBezTo>
                    <a:cubicBezTo>
                      <a:pt x="259" y="70"/>
                      <a:pt x="244" y="60"/>
                      <a:pt x="233" y="48"/>
                    </a:cubicBezTo>
                    <a:cubicBezTo>
                      <a:pt x="218" y="34"/>
                      <a:pt x="210" y="19"/>
                      <a:pt x="204" y="7"/>
                    </a:cubicBezTo>
                    <a:cubicBezTo>
                      <a:pt x="203" y="4"/>
                      <a:pt x="202" y="2"/>
                      <a:pt x="202" y="0"/>
                    </a:cubicBezTo>
                    <a:cubicBezTo>
                      <a:pt x="141" y="29"/>
                      <a:pt x="67" y="72"/>
                      <a:pt x="0" y="131"/>
                    </a:cubicBezTo>
                    <a:cubicBezTo>
                      <a:pt x="2" y="136"/>
                      <a:pt x="5" y="141"/>
                      <a:pt x="8" y="147"/>
                    </a:cubicBezTo>
                    <a:cubicBezTo>
                      <a:pt x="18" y="168"/>
                      <a:pt x="35" y="196"/>
                      <a:pt x="61" y="221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Freeform: Shape 81"/>
              <p:cNvSpPr/>
              <p:nvPr/>
            </p:nvSpPr>
            <p:spPr bwMode="auto">
              <a:xfrm>
                <a:off x="9476547" y="1487227"/>
                <a:ext cx="457117" cy="457117"/>
              </a:xfrm>
              <a:custGeom>
                <a:avLst/>
                <a:gdLst>
                  <a:gd name="T0" fmla="*/ 29 w 118"/>
                  <a:gd name="T1" fmla="*/ 91 h 118"/>
                  <a:gd name="T2" fmla="*/ 72 w 118"/>
                  <a:gd name="T3" fmla="*/ 118 h 118"/>
                  <a:gd name="T4" fmla="*/ 118 w 118"/>
                  <a:gd name="T5" fmla="*/ 0 h 118"/>
                  <a:gd name="T6" fmla="*/ 0 w 118"/>
                  <a:gd name="T7" fmla="*/ 46 h 118"/>
                  <a:gd name="T8" fmla="*/ 3 w 118"/>
                  <a:gd name="T9" fmla="*/ 53 h 118"/>
                  <a:gd name="T10" fmla="*/ 29 w 118"/>
                  <a:gd name="T11" fmla="*/ 9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118">
                    <a:moveTo>
                      <a:pt x="29" y="91"/>
                    </a:moveTo>
                    <a:cubicBezTo>
                      <a:pt x="40" y="102"/>
                      <a:pt x="54" y="111"/>
                      <a:pt x="72" y="118"/>
                    </a:cubicBezTo>
                    <a:cubicBezTo>
                      <a:pt x="104" y="50"/>
                      <a:pt x="118" y="0"/>
                      <a:pt x="118" y="0"/>
                    </a:cubicBezTo>
                    <a:cubicBezTo>
                      <a:pt x="118" y="0"/>
                      <a:pt x="69" y="14"/>
                      <a:pt x="0" y="46"/>
                    </a:cubicBezTo>
                    <a:cubicBezTo>
                      <a:pt x="1" y="48"/>
                      <a:pt x="2" y="50"/>
                      <a:pt x="3" y="53"/>
                    </a:cubicBezTo>
                    <a:cubicBezTo>
                      <a:pt x="8" y="64"/>
                      <a:pt x="16" y="78"/>
                      <a:pt x="29" y="91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Freeform: Shape 82"/>
              <p:cNvSpPr/>
              <p:nvPr/>
            </p:nvSpPr>
            <p:spPr bwMode="auto">
              <a:xfrm>
                <a:off x="8062943" y="2222838"/>
                <a:ext cx="1129346" cy="1137029"/>
              </a:xfrm>
              <a:custGeom>
                <a:avLst/>
                <a:gdLst>
                  <a:gd name="T0" fmla="*/ 206 w 292"/>
                  <a:gd name="T1" fmla="*/ 91 h 293"/>
                  <a:gd name="T2" fmla="*/ 150 w 292"/>
                  <a:gd name="T3" fmla="*/ 14 h 293"/>
                  <a:gd name="T4" fmla="*/ 144 w 292"/>
                  <a:gd name="T5" fmla="*/ 0 h 293"/>
                  <a:gd name="T6" fmla="*/ 0 w 292"/>
                  <a:gd name="T7" fmla="*/ 197 h 293"/>
                  <a:gd name="T8" fmla="*/ 37 w 292"/>
                  <a:gd name="T9" fmla="*/ 253 h 293"/>
                  <a:gd name="T10" fmla="*/ 96 w 292"/>
                  <a:gd name="T11" fmla="*/ 293 h 293"/>
                  <a:gd name="T12" fmla="*/ 292 w 292"/>
                  <a:gd name="T13" fmla="*/ 149 h 293"/>
                  <a:gd name="T14" fmla="*/ 206 w 292"/>
                  <a:gd name="T15" fmla="*/ 91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2" h="293">
                    <a:moveTo>
                      <a:pt x="206" y="91"/>
                    </a:moveTo>
                    <a:cubicBezTo>
                      <a:pt x="179" y="64"/>
                      <a:pt x="161" y="35"/>
                      <a:pt x="150" y="14"/>
                    </a:cubicBezTo>
                    <a:cubicBezTo>
                      <a:pt x="148" y="9"/>
                      <a:pt x="146" y="4"/>
                      <a:pt x="144" y="0"/>
                    </a:cubicBezTo>
                    <a:cubicBezTo>
                      <a:pt x="86" y="53"/>
                      <a:pt x="34" y="118"/>
                      <a:pt x="0" y="197"/>
                    </a:cubicBezTo>
                    <a:cubicBezTo>
                      <a:pt x="0" y="197"/>
                      <a:pt x="11" y="228"/>
                      <a:pt x="37" y="253"/>
                    </a:cubicBezTo>
                    <a:cubicBezTo>
                      <a:pt x="63" y="279"/>
                      <a:pt x="96" y="293"/>
                      <a:pt x="96" y="293"/>
                    </a:cubicBezTo>
                    <a:cubicBezTo>
                      <a:pt x="175" y="260"/>
                      <a:pt x="240" y="207"/>
                      <a:pt x="292" y="149"/>
                    </a:cubicBezTo>
                    <a:cubicBezTo>
                      <a:pt x="256" y="134"/>
                      <a:pt x="228" y="113"/>
                      <a:pt x="206" y="91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Freeform: Shape 83"/>
              <p:cNvSpPr/>
              <p:nvPr/>
            </p:nvSpPr>
            <p:spPr bwMode="auto">
              <a:xfrm>
                <a:off x="9438133" y="1665848"/>
                <a:ext cx="316908" cy="320750"/>
              </a:xfrm>
              <a:custGeom>
                <a:avLst/>
                <a:gdLst>
                  <a:gd name="T0" fmla="*/ 31 w 82"/>
                  <a:gd name="T1" fmla="*/ 53 h 83"/>
                  <a:gd name="T2" fmla="*/ 77 w 82"/>
                  <a:gd name="T3" fmla="*/ 83 h 83"/>
                  <a:gd name="T4" fmla="*/ 82 w 82"/>
                  <a:gd name="T5" fmla="*/ 72 h 83"/>
                  <a:gd name="T6" fmla="*/ 39 w 82"/>
                  <a:gd name="T7" fmla="*/ 45 h 83"/>
                  <a:gd name="T8" fmla="*/ 13 w 82"/>
                  <a:gd name="T9" fmla="*/ 7 h 83"/>
                  <a:gd name="T10" fmla="*/ 10 w 82"/>
                  <a:gd name="T11" fmla="*/ 0 h 83"/>
                  <a:gd name="T12" fmla="*/ 0 w 82"/>
                  <a:gd name="T13" fmla="*/ 5 h 83"/>
                  <a:gd name="T14" fmla="*/ 2 w 82"/>
                  <a:gd name="T15" fmla="*/ 12 h 83"/>
                  <a:gd name="T16" fmla="*/ 31 w 82"/>
                  <a:gd name="T17" fmla="*/ 5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83">
                    <a:moveTo>
                      <a:pt x="31" y="53"/>
                    </a:moveTo>
                    <a:cubicBezTo>
                      <a:pt x="42" y="65"/>
                      <a:pt x="57" y="75"/>
                      <a:pt x="77" y="83"/>
                    </a:cubicBezTo>
                    <a:cubicBezTo>
                      <a:pt x="78" y="79"/>
                      <a:pt x="80" y="76"/>
                      <a:pt x="82" y="72"/>
                    </a:cubicBezTo>
                    <a:cubicBezTo>
                      <a:pt x="64" y="65"/>
                      <a:pt x="50" y="56"/>
                      <a:pt x="39" y="45"/>
                    </a:cubicBezTo>
                    <a:cubicBezTo>
                      <a:pt x="26" y="32"/>
                      <a:pt x="18" y="18"/>
                      <a:pt x="13" y="7"/>
                    </a:cubicBezTo>
                    <a:cubicBezTo>
                      <a:pt x="12" y="4"/>
                      <a:pt x="11" y="2"/>
                      <a:pt x="10" y="0"/>
                    </a:cubicBezTo>
                    <a:cubicBezTo>
                      <a:pt x="7" y="2"/>
                      <a:pt x="3" y="3"/>
                      <a:pt x="0" y="5"/>
                    </a:cubicBezTo>
                    <a:cubicBezTo>
                      <a:pt x="0" y="7"/>
                      <a:pt x="1" y="9"/>
                      <a:pt x="2" y="12"/>
                    </a:cubicBezTo>
                    <a:cubicBezTo>
                      <a:pt x="8" y="24"/>
                      <a:pt x="16" y="39"/>
                      <a:pt x="31" y="53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Freeform: Shape 84"/>
              <p:cNvSpPr/>
              <p:nvPr/>
            </p:nvSpPr>
            <p:spPr bwMode="auto">
              <a:xfrm>
                <a:off x="8619933" y="2192108"/>
                <a:ext cx="608848" cy="608848"/>
              </a:xfrm>
              <a:custGeom>
                <a:avLst/>
                <a:gdLst>
                  <a:gd name="T0" fmla="*/ 62 w 157"/>
                  <a:gd name="T1" fmla="*/ 99 h 157"/>
                  <a:gd name="T2" fmla="*/ 148 w 157"/>
                  <a:gd name="T3" fmla="*/ 157 h 157"/>
                  <a:gd name="T4" fmla="*/ 157 w 157"/>
                  <a:gd name="T5" fmla="*/ 148 h 157"/>
                  <a:gd name="T6" fmla="*/ 70 w 157"/>
                  <a:gd name="T7" fmla="*/ 90 h 157"/>
                  <a:gd name="T8" fmla="*/ 17 w 157"/>
                  <a:gd name="T9" fmla="*/ 16 h 157"/>
                  <a:gd name="T10" fmla="*/ 9 w 157"/>
                  <a:gd name="T11" fmla="*/ 0 h 157"/>
                  <a:gd name="T12" fmla="*/ 0 w 157"/>
                  <a:gd name="T13" fmla="*/ 8 h 157"/>
                  <a:gd name="T14" fmla="*/ 6 w 157"/>
                  <a:gd name="T15" fmla="*/ 22 h 157"/>
                  <a:gd name="T16" fmla="*/ 62 w 157"/>
                  <a:gd name="T17" fmla="*/ 9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7" h="157">
                    <a:moveTo>
                      <a:pt x="62" y="99"/>
                    </a:moveTo>
                    <a:cubicBezTo>
                      <a:pt x="84" y="121"/>
                      <a:pt x="112" y="142"/>
                      <a:pt x="148" y="157"/>
                    </a:cubicBezTo>
                    <a:cubicBezTo>
                      <a:pt x="151" y="154"/>
                      <a:pt x="154" y="151"/>
                      <a:pt x="157" y="148"/>
                    </a:cubicBezTo>
                    <a:cubicBezTo>
                      <a:pt x="120" y="133"/>
                      <a:pt x="92" y="112"/>
                      <a:pt x="70" y="90"/>
                    </a:cubicBezTo>
                    <a:cubicBezTo>
                      <a:pt x="44" y="65"/>
                      <a:pt x="27" y="37"/>
                      <a:pt x="17" y="16"/>
                    </a:cubicBezTo>
                    <a:cubicBezTo>
                      <a:pt x="14" y="10"/>
                      <a:pt x="11" y="5"/>
                      <a:pt x="9" y="0"/>
                    </a:cubicBezTo>
                    <a:cubicBezTo>
                      <a:pt x="6" y="3"/>
                      <a:pt x="3" y="6"/>
                      <a:pt x="0" y="8"/>
                    </a:cubicBezTo>
                    <a:cubicBezTo>
                      <a:pt x="2" y="12"/>
                      <a:pt x="4" y="17"/>
                      <a:pt x="6" y="22"/>
                    </a:cubicBezTo>
                    <a:cubicBezTo>
                      <a:pt x="17" y="43"/>
                      <a:pt x="35" y="72"/>
                      <a:pt x="62" y="99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Freeform: Shape 85"/>
              <p:cNvSpPr/>
              <p:nvPr/>
            </p:nvSpPr>
            <p:spPr bwMode="auto">
              <a:xfrm>
                <a:off x="8124404" y="2595445"/>
                <a:ext cx="693357" cy="695278"/>
              </a:xfrm>
              <a:custGeom>
                <a:avLst/>
                <a:gdLst>
                  <a:gd name="T0" fmla="*/ 302 w 361"/>
                  <a:gd name="T1" fmla="*/ 0 h 362"/>
                  <a:gd name="T2" fmla="*/ 361 w 361"/>
                  <a:gd name="T3" fmla="*/ 61 h 362"/>
                  <a:gd name="T4" fmla="*/ 0 w 361"/>
                  <a:gd name="T5" fmla="*/ 362 h 362"/>
                  <a:gd name="T6" fmla="*/ 302 w 361"/>
                  <a:gd name="T7" fmla="*/ 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1" h="362">
                    <a:moveTo>
                      <a:pt x="302" y="0"/>
                    </a:moveTo>
                    <a:lnTo>
                      <a:pt x="361" y="61"/>
                    </a:lnTo>
                    <a:lnTo>
                      <a:pt x="0" y="362"/>
                    </a:lnTo>
                    <a:lnTo>
                      <a:pt x="302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Freeform: Shape 86"/>
              <p:cNvSpPr/>
              <p:nvPr/>
            </p:nvSpPr>
            <p:spPr bwMode="auto">
              <a:xfrm>
                <a:off x="9820344" y="1304764"/>
                <a:ext cx="293860" cy="293860"/>
              </a:xfrm>
              <a:custGeom>
                <a:avLst/>
                <a:gdLst>
                  <a:gd name="T0" fmla="*/ 153 w 153"/>
                  <a:gd name="T1" fmla="*/ 0 h 153"/>
                  <a:gd name="T2" fmla="*/ 10 w 153"/>
                  <a:gd name="T3" fmla="*/ 111 h 153"/>
                  <a:gd name="T4" fmla="*/ 0 w 153"/>
                  <a:gd name="T5" fmla="*/ 153 h 153"/>
                  <a:gd name="T6" fmla="*/ 43 w 153"/>
                  <a:gd name="T7" fmla="*/ 145 h 153"/>
                  <a:gd name="T8" fmla="*/ 153 w 153"/>
                  <a:gd name="T9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153">
                    <a:moveTo>
                      <a:pt x="153" y="0"/>
                    </a:moveTo>
                    <a:lnTo>
                      <a:pt x="10" y="111"/>
                    </a:lnTo>
                    <a:lnTo>
                      <a:pt x="0" y="153"/>
                    </a:lnTo>
                    <a:lnTo>
                      <a:pt x="43" y="145"/>
                    </a:lnTo>
                    <a:lnTo>
                      <a:pt x="153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Freeform: Shape 87"/>
              <p:cNvSpPr/>
              <p:nvPr/>
            </p:nvSpPr>
            <p:spPr bwMode="auto">
              <a:xfrm>
                <a:off x="9820344" y="1304764"/>
                <a:ext cx="293860" cy="293860"/>
              </a:xfrm>
              <a:custGeom>
                <a:avLst/>
                <a:gdLst>
                  <a:gd name="T0" fmla="*/ 153 w 153"/>
                  <a:gd name="T1" fmla="*/ 0 h 153"/>
                  <a:gd name="T2" fmla="*/ 10 w 153"/>
                  <a:gd name="T3" fmla="*/ 111 h 153"/>
                  <a:gd name="T4" fmla="*/ 0 w 153"/>
                  <a:gd name="T5" fmla="*/ 153 h 153"/>
                  <a:gd name="T6" fmla="*/ 43 w 153"/>
                  <a:gd name="T7" fmla="*/ 145 h 153"/>
                  <a:gd name="T8" fmla="*/ 153 w 153"/>
                  <a:gd name="T9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153">
                    <a:moveTo>
                      <a:pt x="153" y="0"/>
                    </a:moveTo>
                    <a:lnTo>
                      <a:pt x="10" y="111"/>
                    </a:lnTo>
                    <a:lnTo>
                      <a:pt x="0" y="153"/>
                    </a:lnTo>
                    <a:lnTo>
                      <a:pt x="43" y="145"/>
                    </a:lnTo>
                    <a:lnTo>
                      <a:pt x="153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Freeform: Shape 93"/>
              <p:cNvSpPr/>
              <p:nvPr/>
            </p:nvSpPr>
            <p:spPr bwMode="auto">
              <a:xfrm>
                <a:off x="9096257" y="1952025"/>
                <a:ext cx="372608" cy="372608"/>
              </a:xfrm>
              <a:custGeom>
                <a:avLst/>
                <a:gdLst>
                  <a:gd name="T0" fmla="*/ 79 w 96"/>
                  <a:gd name="T1" fmla="*/ 79 h 96"/>
                  <a:gd name="T2" fmla="*/ 17 w 96"/>
                  <a:gd name="T3" fmla="*/ 79 h 96"/>
                  <a:gd name="T4" fmla="*/ 17 w 96"/>
                  <a:gd name="T5" fmla="*/ 17 h 96"/>
                  <a:gd name="T6" fmla="*/ 79 w 96"/>
                  <a:gd name="T7" fmla="*/ 17 h 96"/>
                  <a:gd name="T8" fmla="*/ 79 w 96"/>
                  <a:gd name="T9" fmla="*/ 7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96">
                    <a:moveTo>
                      <a:pt x="79" y="79"/>
                    </a:moveTo>
                    <a:cubicBezTo>
                      <a:pt x="62" y="96"/>
                      <a:pt x="34" y="96"/>
                      <a:pt x="17" y="79"/>
                    </a:cubicBezTo>
                    <a:cubicBezTo>
                      <a:pt x="0" y="62"/>
                      <a:pt x="0" y="34"/>
                      <a:pt x="17" y="17"/>
                    </a:cubicBezTo>
                    <a:cubicBezTo>
                      <a:pt x="34" y="0"/>
                      <a:pt x="62" y="0"/>
                      <a:pt x="79" y="17"/>
                    </a:cubicBezTo>
                    <a:cubicBezTo>
                      <a:pt x="96" y="34"/>
                      <a:pt x="96" y="62"/>
                      <a:pt x="79" y="79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Freeform: Shape 94"/>
              <p:cNvSpPr/>
              <p:nvPr/>
            </p:nvSpPr>
            <p:spPr bwMode="auto">
              <a:xfrm>
                <a:off x="9096257" y="1952025"/>
                <a:ext cx="372608" cy="372608"/>
              </a:xfrm>
              <a:custGeom>
                <a:avLst/>
                <a:gdLst>
                  <a:gd name="T0" fmla="*/ 48 w 96"/>
                  <a:gd name="T1" fmla="*/ 96 h 96"/>
                  <a:gd name="T2" fmla="*/ 14 w 96"/>
                  <a:gd name="T3" fmla="*/ 82 h 96"/>
                  <a:gd name="T4" fmla="*/ 0 w 96"/>
                  <a:gd name="T5" fmla="*/ 48 h 96"/>
                  <a:gd name="T6" fmla="*/ 14 w 96"/>
                  <a:gd name="T7" fmla="*/ 14 h 96"/>
                  <a:gd name="T8" fmla="*/ 48 w 96"/>
                  <a:gd name="T9" fmla="*/ 0 h 96"/>
                  <a:gd name="T10" fmla="*/ 82 w 96"/>
                  <a:gd name="T11" fmla="*/ 14 h 96"/>
                  <a:gd name="T12" fmla="*/ 96 w 96"/>
                  <a:gd name="T13" fmla="*/ 48 h 96"/>
                  <a:gd name="T14" fmla="*/ 82 w 96"/>
                  <a:gd name="T15" fmla="*/ 82 h 96"/>
                  <a:gd name="T16" fmla="*/ 48 w 96"/>
                  <a:gd name="T17" fmla="*/ 96 h 96"/>
                  <a:gd name="T18" fmla="*/ 48 w 96"/>
                  <a:gd name="T19" fmla="*/ 10 h 96"/>
                  <a:gd name="T20" fmla="*/ 21 w 96"/>
                  <a:gd name="T21" fmla="*/ 21 h 96"/>
                  <a:gd name="T22" fmla="*/ 10 w 96"/>
                  <a:gd name="T23" fmla="*/ 48 h 96"/>
                  <a:gd name="T24" fmla="*/ 21 w 96"/>
                  <a:gd name="T25" fmla="*/ 75 h 96"/>
                  <a:gd name="T26" fmla="*/ 48 w 96"/>
                  <a:gd name="T27" fmla="*/ 86 h 96"/>
                  <a:gd name="T28" fmla="*/ 75 w 96"/>
                  <a:gd name="T29" fmla="*/ 75 h 96"/>
                  <a:gd name="T30" fmla="*/ 86 w 96"/>
                  <a:gd name="T31" fmla="*/ 48 h 96"/>
                  <a:gd name="T32" fmla="*/ 75 w 96"/>
                  <a:gd name="T33" fmla="*/ 21 h 96"/>
                  <a:gd name="T34" fmla="*/ 48 w 96"/>
                  <a:gd name="T35" fmla="*/ 1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6" h="96">
                    <a:moveTo>
                      <a:pt x="48" y="96"/>
                    </a:moveTo>
                    <a:cubicBezTo>
                      <a:pt x="35" y="96"/>
                      <a:pt x="23" y="91"/>
                      <a:pt x="14" y="82"/>
                    </a:cubicBezTo>
                    <a:cubicBezTo>
                      <a:pt x="5" y="73"/>
                      <a:pt x="0" y="61"/>
                      <a:pt x="0" y="48"/>
                    </a:cubicBezTo>
                    <a:cubicBezTo>
                      <a:pt x="0" y="35"/>
                      <a:pt x="5" y="23"/>
                      <a:pt x="14" y="14"/>
                    </a:cubicBezTo>
                    <a:cubicBezTo>
                      <a:pt x="23" y="5"/>
                      <a:pt x="35" y="0"/>
                      <a:pt x="48" y="0"/>
                    </a:cubicBezTo>
                    <a:cubicBezTo>
                      <a:pt x="61" y="0"/>
                      <a:pt x="73" y="5"/>
                      <a:pt x="82" y="14"/>
                    </a:cubicBezTo>
                    <a:cubicBezTo>
                      <a:pt x="91" y="23"/>
                      <a:pt x="96" y="35"/>
                      <a:pt x="96" y="48"/>
                    </a:cubicBezTo>
                    <a:cubicBezTo>
                      <a:pt x="96" y="61"/>
                      <a:pt x="91" y="73"/>
                      <a:pt x="82" y="82"/>
                    </a:cubicBezTo>
                    <a:cubicBezTo>
                      <a:pt x="73" y="91"/>
                      <a:pt x="61" y="96"/>
                      <a:pt x="48" y="96"/>
                    </a:cubicBezTo>
                    <a:moveTo>
                      <a:pt x="48" y="10"/>
                    </a:moveTo>
                    <a:cubicBezTo>
                      <a:pt x="38" y="10"/>
                      <a:pt x="28" y="14"/>
                      <a:pt x="21" y="21"/>
                    </a:cubicBezTo>
                    <a:cubicBezTo>
                      <a:pt x="14" y="28"/>
                      <a:pt x="10" y="38"/>
                      <a:pt x="10" y="48"/>
                    </a:cubicBezTo>
                    <a:cubicBezTo>
                      <a:pt x="10" y="58"/>
                      <a:pt x="14" y="68"/>
                      <a:pt x="21" y="75"/>
                    </a:cubicBezTo>
                    <a:cubicBezTo>
                      <a:pt x="28" y="82"/>
                      <a:pt x="38" y="86"/>
                      <a:pt x="48" y="86"/>
                    </a:cubicBezTo>
                    <a:cubicBezTo>
                      <a:pt x="58" y="86"/>
                      <a:pt x="68" y="82"/>
                      <a:pt x="75" y="75"/>
                    </a:cubicBezTo>
                    <a:cubicBezTo>
                      <a:pt x="82" y="68"/>
                      <a:pt x="86" y="58"/>
                      <a:pt x="86" y="48"/>
                    </a:cubicBezTo>
                    <a:cubicBezTo>
                      <a:pt x="86" y="38"/>
                      <a:pt x="82" y="28"/>
                      <a:pt x="75" y="21"/>
                    </a:cubicBezTo>
                    <a:cubicBezTo>
                      <a:pt x="68" y="14"/>
                      <a:pt x="58" y="10"/>
                      <a:pt x="48" y="10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Freeform: Shape 95"/>
              <p:cNvSpPr/>
              <p:nvPr/>
            </p:nvSpPr>
            <p:spPr bwMode="auto">
              <a:xfrm>
                <a:off x="9933662" y="1487227"/>
                <a:ext cx="0" cy="384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4D6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Freeform: Shape 96"/>
              <p:cNvSpPr/>
              <p:nvPr/>
            </p:nvSpPr>
            <p:spPr bwMode="auto">
              <a:xfrm>
                <a:off x="8429788" y="2883544"/>
                <a:ext cx="689515" cy="480164"/>
              </a:xfrm>
              <a:custGeom>
                <a:avLst/>
                <a:gdLst>
                  <a:gd name="T0" fmla="*/ 45 w 178"/>
                  <a:gd name="T1" fmla="*/ 102 h 124"/>
                  <a:gd name="T2" fmla="*/ 1 w 178"/>
                  <a:gd name="T3" fmla="*/ 123 h 124"/>
                  <a:gd name="T4" fmla="*/ 0 w 178"/>
                  <a:gd name="T5" fmla="*/ 123 h 124"/>
                  <a:gd name="T6" fmla="*/ 0 w 178"/>
                  <a:gd name="T7" fmla="*/ 123 h 124"/>
                  <a:gd name="T8" fmla="*/ 1 w 178"/>
                  <a:gd name="T9" fmla="*/ 124 h 124"/>
                  <a:gd name="T10" fmla="*/ 45 w 178"/>
                  <a:gd name="T11" fmla="*/ 102 h 124"/>
                  <a:gd name="T12" fmla="*/ 45 w 178"/>
                  <a:gd name="T13" fmla="*/ 102 h 124"/>
                  <a:gd name="T14" fmla="*/ 178 w 178"/>
                  <a:gd name="T15" fmla="*/ 0 h 124"/>
                  <a:gd name="T16" fmla="*/ 158 w 178"/>
                  <a:gd name="T17" fmla="*/ 19 h 124"/>
                  <a:gd name="T18" fmla="*/ 158 w 178"/>
                  <a:gd name="T19" fmla="*/ 19 h 124"/>
                  <a:gd name="T20" fmla="*/ 178 w 178"/>
                  <a:gd name="T21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8" h="124">
                    <a:moveTo>
                      <a:pt x="45" y="102"/>
                    </a:moveTo>
                    <a:cubicBezTo>
                      <a:pt x="31" y="110"/>
                      <a:pt x="16" y="117"/>
                      <a:pt x="1" y="123"/>
                    </a:cubicBezTo>
                    <a:cubicBezTo>
                      <a:pt x="1" y="123"/>
                      <a:pt x="1" y="123"/>
                      <a:pt x="0" y="123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1" y="124"/>
                      <a:pt x="1" y="124"/>
                      <a:pt x="1" y="124"/>
                    </a:cubicBezTo>
                    <a:cubicBezTo>
                      <a:pt x="16" y="117"/>
                      <a:pt x="31" y="110"/>
                      <a:pt x="45" y="102"/>
                    </a:cubicBezTo>
                    <a:cubicBezTo>
                      <a:pt x="45" y="102"/>
                      <a:pt x="45" y="102"/>
                      <a:pt x="45" y="102"/>
                    </a:cubicBezTo>
                    <a:moveTo>
                      <a:pt x="178" y="0"/>
                    </a:moveTo>
                    <a:cubicBezTo>
                      <a:pt x="172" y="6"/>
                      <a:pt x="165" y="13"/>
                      <a:pt x="158" y="19"/>
                    </a:cubicBezTo>
                    <a:cubicBezTo>
                      <a:pt x="158" y="19"/>
                      <a:pt x="158" y="19"/>
                      <a:pt x="158" y="19"/>
                    </a:cubicBezTo>
                    <a:cubicBezTo>
                      <a:pt x="165" y="13"/>
                      <a:pt x="172" y="6"/>
                      <a:pt x="178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Freeform: Shape 97"/>
              <p:cNvSpPr/>
              <p:nvPr/>
            </p:nvSpPr>
            <p:spPr bwMode="auto">
              <a:xfrm>
                <a:off x="8410582" y="3352184"/>
                <a:ext cx="19206" cy="7682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2 h 2"/>
                  <a:gd name="T4" fmla="*/ 5 w 5"/>
                  <a:gd name="T5" fmla="*/ 2 h 2"/>
                  <a:gd name="T6" fmla="*/ 0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1"/>
                      <a:pt x="0" y="0"/>
                    </a:cubicBezTo>
                  </a:path>
                </a:pathLst>
              </a:custGeom>
              <a:solidFill>
                <a:srgbClr val="E5C06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Freeform: Shape 98"/>
              <p:cNvSpPr/>
              <p:nvPr/>
            </p:nvSpPr>
            <p:spPr bwMode="auto">
              <a:xfrm>
                <a:off x="8604568" y="2956529"/>
                <a:ext cx="437909" cy="320750"/>
              </a:xfrm>
              <a:custGeom>
                <a:avLst/>
                <a:gdLst>
                  <a:gd name="T0" fmla="*/ 113 w 113"/>
                  <a:gd name="T1" fmla="*/ 0 h 83"/>
                  <a:gd name="T2" fmla="*/ 0 w 113"/>
                  <a:gd name="T3" fmla="*/ 83 h 83"/>
                  <a:gd name="T4" fmla="*/ 0 w 113"/>
                  <a:gd name="T5" fmla="*/ 83 h 83"/>
                  <a:gd name="T6" fmla="*/ 113 w 113"/>
                  <a:gd name="T7" fmla="*/ 0 h 83"/>
                  <a:gd name="T8" fmla="*/ 113 w 113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83">
                    <a:moveTo>
                      <a:pt x="113" y="0"/>
                    </a:moveTo>
                    <a:cubicBezTo>
                      <a:pt x="80" y="31"/>
                      <a:pt x="42" y="60"/>
                      <a:pt x="0" y="83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42" y="60"/>
                      <a:pt x="80" y="31"/>
                      <a:pt x="113" y="0"/>
                    </a:cubicBezTo>
                    <a:cubicBezTo>
                      <a:pt x="113" y="0"/>
                      <a:pt x="113" y="0"/>
                      <a:pt x="113" y="0"/>
                    </a:cubicBezTo>
                  </a:path>
                </a:pathLst>
              </a:custGeom>
              <a:solidFill>
                <a:srgbClr val="264D6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Freeform: Shape 99"/>
              <p:cNvSpPr/>
              <p:nvPr/>
            </p:nvSpPr>
            <p:spPr bwMode="auto">
              <a:xfrm>
                <a:off x="9057843" y="1944343"/>
                <a:ext cx="674150" cy="822041"/>
              </a:xfrm>
              <a:custGeom>
                <a:avLst/>
                <a:gdLst>
                  <a:gd name="T0" fmla="*/ 153 w 174"/>
                  <a:gd name="T1" fmla="*/ 0 h 212"/>
                  <a:gd name="T2" fmla="*/ 101 w 174"/>
                  <a:gd name="T3" fmla="*/ 71 h 212"/>
                  <a:gd name="T4" fmla="*/ 92 w 174"/>
                  <a:gd name="T5" fmla="*/ 84 h 212"/>
                  <a:gd name="T6" fmla="*/ 89 w 174"/>
                  <a:gd name="T7" fmla="*/ 87 h 212"/>
                  <a:gd name="T8" fmla="*/ 0 w 174"/>
                  <a:gd name="T9" fmla="*/ 189 h 212"/>
                  <a:gd name="T10" fmla="*/ 44 w 174"/>
                  <a:gd name="T11" fmla="*/ 212 h 212"/>
                  <a:gd name="T12" fmla="*/ 174 w 174"/>
                  <a:gd name="T13" fmla="*/ 11 h 212"/>
                  <a:gd name="T14" fmla="*/ 153 w 174"/>
                  <a:gd name="T15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4" h="212">
                    <a:moveTo>
                      <a:pt x="153" y="0"/>
                    </a:moveTo>
                    <a:cubicBezTo>
                      <a:pt x="138" y="22"/>
                      <a:pt x="121" y="46"/>
                      <a:pt x="101" y="71"/>
                    </a:cubicBezTo>
                    <a:cubicBezTo>
                      <a:pt x="99" y="76"/>
                      <a:pt x="96" y="80"/>
                      <a:pt x="92" y="84"/>
                    </a:cubicBezTo>
                    <a:cubicBezTo>
                      <a:pt x="91" y="85"/>
                      <a:pt x="90" y="86"/>
                      <a:pt x="89" y="87"/>
                    </a:cubicBezTo>
                    <a:cubicBezTo>
                      <a:pt x="63" y="120"/>
                      <a:pt x="33" y="155"/>
                      <a:pt x="0" y="189"/>
                    </a:cubicBezTo>
                    <a:cubicBezTo>
                      <a:pt x="13" y="198"/>
                      <a:pt x="28" y="206"/>
                      <a:pt x="44" y="212"/>
                    </a:cubicBezTo>
                    <a:cubicBezTo>
                      <a:pt x="103" y="145"/>
                      <a:pt x="145" y="71"/>
                      <a:pt x="174" y="11"/>
                    </a:cubicBezTo>
                    <a:cubicBezTo>
                      <a:pt x="166" y="8"/>
                      <a:pt x="159" y="4"/>
                      <a:pt x="153" y="0"/>
                    </a:cubicBezTo>
                  </a:path>
                </a:pathLst>
              </a:custGeom>
              <a:solidFill>
                <a:schemeClr val="bg2">
                  <a:lumMod val="25000"/>
                  <a:alpha val="32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Freeform: Shape 100"/>
              <p:cNvSpPr/>
              <p:nvPr/>
            </p:nvSpPr>
            <p:spPr bwMode="auto">
              <a:xfrm>
                <a:off x="9674374" y="1583260"/>
                <a:ext cx="224717" cy="361084"/>
              </a:xfrm>
              <a:custGeom>
                <a:avLst/>
                <a:gdLst>
                  <a:gd name="T0" fmla="*/ 58 w 58"/>
                  <a:gd name="T1" fmla="*/ 0 h 93"/>
                  <a:gd name="T2" fmla="*/ 52 w 58"/>
                  <a:gd name="T3" fmla="*/ 1 h 93"/>
                  <a:gd name="T4" fmla="*/ 0 w 58"/>
                  <a:gd name="T5" fmla="*/ 83 h 93"/>
                  <a:gd name="T6" fmla="*/ 20 w 58"/>
                  <a:gd name="T7" fmla="*/ 93 h 93"/>
                  <a:gd name="T8" fmla="*/ 58 w 58"/>
                  <a:gd name="T9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3">
                    <a:moveTo>
                      <a:pt x="58" y="0"/>
                    </a:moveTo>
                    <a:cubicBezTo>
                      <a:pt x="52" y="1"/>
                      <a:pt x="52" y="1"/>
                      <a:pt x="52" y="1"/>
                    </a:cubicBezTo>
                    <a:cubicBezTo>
                      <a:pt x="41" y="20"/>
                      <a:pt x="24" y="49"/>
                      <a:pt x="0" y="83"/>
                    </a:cubicBezTo>
                    <a:cubicBezTo>
                      <a:pt x="6" y="87"/>
                      <a:pt x="13" y="90"/>
                      <a:pt x="20" y="93"/>
                    </a:cubicBezTo>
                    <a:cubicBezTo>
                      <a:pt x="39" y="53"/>
                      <a:pt x="51" y="20"/>
                      <a:pt x="58" y="0"/>
                    </a:cubicBezTo>
                  </a:path>
                </a:pathLst>
              </a:custGeom>
              <a:solidFill>
                <a:schemeClr val="bg2">
                  <a:lumMod val="25000"/>
                  <a:alpha val="32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Freeform: Shape 101"/>
              <p:cNvSpPr/>
              <p:nvPr/>
            </p:nvSpPr>
            <p:spPr bwMode="auto">
              <a:xfrm>
                <a:off x="8299183" y="2712605"/>
                <a:ext cx="893105" cy="647261"/>
              </a:xfrm>
              <a:custGeom>
                <a:avLst/>
                <a:gdLst>
                  <a:gd name="T0" fmla="*/ 188 w 231"/>
                  <a:gd name="T1" fmla="*/ 0 h 167"/>
                  <a:gd name="T2" fmla="*/ 0 w 231"/>
                  <a:gd name="T3" fmla="*/ 147 h 167"/>
                  <a:gd name="T4" fmla="*/ 29 w 231"/>
                  <a:gd name="T5" fmla="*/ 165 h 167"/>
                  <a:gd name="T6" fmla="*/ 34 w 231"/>
                  <a:gd name="T7" fmla="*/ 167 h 167"/>
                  <a:gd name="T8" fmla="*/ 35 w 231"/>
                  <a:gd name="T9" fmla="*/ 167 h 167"/>
                  <a:gd name="T10" fmla="*/ 79 w 231"/>
                  <a:gd name="T11" fmla="*/ 146 h 167"/>
                  <a:gd name="T12" fmla="*/ 192 w 231"/>
                  <a:gd name="T13" fmla="*/ 63 h 167"/>
                  <a:gd name="T14" fmla="*/ 212 w 231"/>
                  <a:gd name="T15" fmla="*/ 44 h 167"/>
                  <a:gd name="T16" fmla="*/ 231 w 231"/>
                  <a:gd name="T17" fmla="*/ 23 h 167"/>
                  <a:gd name="T18" fmla="*/ 188 w 231"/>
                  <a:gd name="T19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1" h="167">
                    <a:moveTo>
                      <a:pt x="188" y="0"/>
                    </a:moveTo>
                    <a:cubicBezTo>
                      <a:pt x="133" y="55"/>
                      <a:pt x="70" y="108"/>
                      <a:pt x="0" y="147"/>
                    </a:cubicBezTo>
                    <a:cubicBezTo>
                      <a:pt x="29" y="165"/>
                      <a:pt x="29" y="165"/>
                      <a:pt x="29" y="165"/>
                    </a:cubicBezTo>
                    <a:cubicBezTo>
                      <a:pt x="32" y="166"/>
                      <a:pt x="33" y="166"/>
                      <a:pt x="34" y="167"/>
                    </a:cubicBezTo>
                    <a:cubicBezTo>
                      <a:pt x="35" y="167"/>
                      <a:pt x="35" y="167"/>
                      <a:pt x="35" y="167"/>
                    </a:cubicBezTo>
                    <a:cubicBezTo>
                      <a:pt x="50" y="161"/>
                      <a:pt x="65" y="154"/>
                      <a:pt x="79" y="146"/>
                    </a:cubicBezTo>
                    <a:cubicBezTo>
                      <a:pt x="121" y="123"/>
                      <a:pt x="159" y="94"/>
                      <a:pt x="192" y="63"/>
                    </a:cubicBezTo>
                    <a:cubicBezTo>
                      <a:pt x="199" y="57"/>
                      <a:pt x="206" y="50"/>
                      <a:pt x="212" y="44"/>
                    </a:cubicBezTo>
                    <a:cubicBezTo>
                      <a:pt x="219" y="37"/>
                      <a:pt x="225" y="30"/>
                      <a:pt x="231" y="23"/>
                    </a:cubicBezTo>
                    <a:cubicBezTo>
                      <a:pt x="215" y="17"/>
                      <a:pt x="201" y="9"/>
                      <a:pt x="188" y="0"/>
                    </a:cubicBezTo>
                  </a:path>
                </a:pathLst>
              </a:custGeom>
              <a:solidFill>
                <a:schemeClr val="bg2">
                  <a:lumMod val="25000"/>
                  <a:alpha val="32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Freeform: Shape 102"/>
              <p:cNvSpPr/>
              <p:nvPr/>
            </p:nvSpPr>
            <p:spPr bwMode="auto">
              <a:xfrm>
                <a:off x="9649405" y="1905930"/>
                <a:ext cx="101794" cy="80667"/>
              </a:xfrm>
              <a:custGeom>
                <a:avLst/>
                <a:gdLst>
                  <a:gd name="T0" fmla="*/ 6 w 26"/>
                  <a:gd name="T1" fmla="*/ 0 h 21"/>
                  <a:gd name="T2" fmla="*/ 0 w 26"/>
                  <a:gd name="T3" fmla="*/ 10 h 21"/>
                  <a:gd name="T4" fmla="*/ 21 w 26"/>
                  <a:gd name="T5" fmla="*/ 21 h 21"/>
                  <a:gd name="T6" fmla="*/ 26 w 26"/>
                  <a:gd name="T7" fmla="*/ 10 h 21"/>
                  <a:gd name="T8" fmla="*/ 6 w 26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1">
                    <a:moveTo>
                      <a:pt x="6" y="0"/>
                    </a:moveTo>
                    <a:cubicBezTo>
                      <a:pt x="4" y="4"/>
                      <a:pt x="2" y="7"/>
                      <a:pt x="0" y="10"/>
                    </a:cubicBezTo>
                    <a:cubicBezTo>
                      <a:pt x="6" y="14"/>
                      <a:pt x="13" y="18"/>
                      <a:pt x="21" y="21"/>
                    </a:cubicBezTo>
                    <a:cubicBezTo>
                      <a:pt x="23" y="17"/>
                      <a:pt x="25" y="13"/>
                      <a:pt x="26" y="10"/>
                    </a:cubicBezTo>
                    <a:cubicBezTo>
                      <a:pt x="19" y="7"/>
                      <a:pt x="12" y="4"/>
                      <a:pt x="6" y="0"/>
                    </a:cubicBezTo>
                  </a:path>
                </a:pathLst>
              </a:custGeom>
              <a:solidFill>
                <a:srgbClr val="BCDBE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Freeform: Shape 103"/>
              <p:cNvSpPr/>
              <p:nvPr/>
            </p:nvSpPr>
            <p:spPr bwMode="auto">
              <a:xfrm>
                <a:off x="9027112" y="2678033"/>
                <a:ext cx="201669" cy="122922"/>
              </a:xfrm>
              <a:custGeom>
                <a:avLst/>
                <a:gdLst>
                  <a:gd name="T0" fmla="*/ 8 w 52"/>
                  <a:gd name="T1" fmla="*/ 0 h 32"/>
                  <a:gd name="T2" fmla="*/ 0 w 52"/>
                  <a:gd name="T3" fmla="*/ 9 h 32"/>
                  <a:gd name="T4" fmla="*/ 43 w 52"/>
                  <a:gd name="T5" fmla="*/ 32 h 32"/>
                  <a:gd name="T6" fmla="*/ 52 w 52"/>
                  <a:gd name="T7" fmla="*/ 23 h 32"/>
                  <a:gd name="T8" fmla="*/ 8 w 52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32">
                    <a:moveTo>
                      <a:pt x="8" y="0"/>
                    </a:moveTo>
                    <a:cubicBezTo>
                      <a:pt x="5" y="3"/>
                      <a:pt x="2" y="6"/>
                      <a:pt x="0" y="9"/>
                    </a:cubicBezTo>
                    <a:cubicBezTo>
                      <a:pt x="13" y="18"/>
                      <a:pt x="27" y="26"/>
                      <a:pt x="43" y="32"/>
                    </a:cubicBezTo>
                    <a:cubicBezTo>
                      <a:pt x="46" y="29"/>
                      <a:pt x="49" y="26"/>
                      <a:pt x="52" y="23"/>
                    </a:cubicBezTo>
                    <a:cubicBezTo>
                      <a:pt x="36" y="17"/>
                      <a:pt x="21" y="9"/>
                      <a:pt x="8" y="0"/>
                    </a:cubicBezTo>
                  </a:path>
                </a:pathLst>
              </a:custGeom>
              <a:solidFill>
                <a:srgbClr val="BCDBE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Freeform: Shape 104"/>
              <p:cNvSpPr/>
              <p:nvPr/>
            </p:nvSpPr>
            <p:spPr bwMode="auto">
              <a:xfrm>
                <a:off x="9874122" y="1494909"/>
                <a:ext cx="55699" cy="92191"/>
              </a:xfrm>
              <a:custGeom>
                <a:avLst/>
                <a:gdLst>
                  <a:gd name="T0" fmla="*/ 14 w 14"/>
                  <a:gd name="T1" fmla="*/ 0 h 24"/>
                  <a:gd name="T2" fmla="*/ 13 w 14"/>
                  <a:gd name="T3" fmla="*/ 0 h 24"/>
                  <a:gd name="T4" fmla="*/ 0 w 14"/>
                  <a:gd name="T5" fmla="*/ 24 h 24"/>
                  <a:gd name="T6" fmla="*/ 6 w 14"/>
                  <a:gd name="T7" fmla="*/ 23 h 24"/>
                  <a:gd name="T8" fmla="*/ 14 w 14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4">
                    <a:moveTo>
                      <a:pt x="14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9" y="9"/>
                      <a:pt x="0" y="24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10" y="10"/>
                      <a:pt x="13" y="2"/>
                      <a:pt x="14" y="0"/>
                    </a:cubicBezTo>
                  </a:path>
                </a:pathLst>
              </a:custGeom>
              <a:solidFill>
                <a:srgbClr val="264D6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Freeform: Shape 105"/>
              <p:cNvSpPr/>
              <p:nvPr/>
            </p:nvSpPr>
            <p:spPr bwMode="auto">
              <a:xfrm>
                <a:off x="9401641" y="2218997"/>
                <a:ext cx="48016" cy="63382"/>
              </a:xfrm>
              <a:custGeom>
                <a:avLst/>
                <a:gdLst>
                  <a:gd name="T0" fmla="*/ 12 w 12"/>
                  <a:gd name="T1" fmla="*/ 0 h 16"/>
                  <a:gd name="T2" fmla="*/ 0 w 12"/>
                  <a:gd name="T3" fmla="*/ 16 h 16"/>
                  <a:gd name="T4" fmla="*/ 3 w 12"/>
                  <a:gd name="T5" fmla="*/ 13 h 16"/>
                  <a:gd name="T6" fmla="*/ 12 w 12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6">
                    <a:moveTo>
                      <a:pt x="12" y="0"/>
                    </a:moveTo>
                    <a:cubicBezTo>
                      <a:pt x="8" y="5"/>
                      <a:pt x="5" y="11"/>
                      <a:pt x="0" y="16"/>
                    </a:cubicBezTo>
                    <a:cubicBezTo>
                      <a:pt x="1" y="15"/>
                      <a:pt x="2" y="14"/>
                      <a:pt x="3" y="13"/>
                    </a:cubicBezTo>
                    <a:cubicBezTo>
                      <a:pt x="7" y="9"/>
                      <a:pt x="10" y="5"/>
                      <a:pt x="12" y="0"/>
                    </a:cubicBezTo>
                  </a:path>
                </a:pathLst>
              </a:custGeom>
              <a:solidFill>
                <a:srgbClr val="14333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  <p:sp>
        <p:nvSpPr>
          <p:cNvPr id="3" name="矩形 2"/>
          <p:cNvSpPr/>
          <p:nvPr userDrawn="1"/>
        </p:nvSpPr>
        <p:spPr>
          <a:xfrm>
            <a:off x="4543216" y="541178"/>
            <a:ext cx="4164729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  <a:endParaRPr lang="zh-CN" altLang="en-US" sz="3200" b="1" dirty="0">
              <a:solidFill>
                <a:schemeClr val="tx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3939456" y="1871200"/>
            <a:ext cx="4313091" cy="3423376"/>
            <a:chOff x="3939456" y="2099548"/>
            <a:chExt cx="4313091" cy="3423376"/>
          </a:xfrm>
        </p:grpSpPr>
        <p:sp>
          <p:nvSpPr>
            <p:cNvPr id="32" name="Freeform: Shape 2"/>
            <p:cNvSpPr/>
            <p:nvPr/>
          </p:nvSpPr>
          <p:spPr>
            <a:xfrm>
              <a:off x="4348427" y="2099548"/>
              <a:ext cx="3423297" cy="34233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49" y="101"/>
                  </a:moveTo>
                  <a:cubicBezTo>
                    <a:pt x="11049" y="101"/>
                    <a:pt x="11048" y="101"/>
                    <a:pt x="11048" y="101"/>
                  </a:cubicBezTo>
                  <a:cubicBezTo>
                    <a:pt x="10966" y="99"/>
                    <a:pt x="10882" y="98"/>
                    <a:pt x="10800" y="98"/>
                  </a:cubicBezTo>
                  <a:lnTo>
                    <a:pt x="10788" y="98"/>
                  </a:lnTo>
                  <a:cubicBezTo>
                    <a:pt x="10761" y="98"/>
                    <a:pt x="10739" y="76"/>
                    <a:pt x="10739" y="49"/>
                  </a:cubicBezTo>
                  <a:cubicBezTo>
                    <a:pt x="10739" y="22"/>
                    <a:pt x="10761" y="0"/>
                    <a:pt x="10788" y="0"/>
                  </a:cubicBezTo>
                  <a:lnTo>
                    <a:pt x="10800" y="0"/>
                  </a:lnTo>
                  <a:cubicBezTo>
                    <a:pt x="10883" y="0"/>
                    <a:pt x="10967" y="1"/>
                    <a:pt x="11050" y="3"/>
                  </a:cubicBezTo>
                  <a:cubicBezTo>
                    <a:pt x="11077" y="3"/>
                    <a:pt x="11099" y="26"/>
                    <a:pt x="11098" y="53"/>
                  </a:cubicBezTo>
                  <a:cubicBezTo>
                    <a:pt x="11097" y="80"/>
                    <a:pt x="11076" y="101"/>
                    <a:pt x="11049" y="101"/>
                  </a:cubicBezTo>
                  <a:close/>
                  <a:moveTo>
                    <a:pt x="10266" y="111"/>
                  </a:moveTo>
                  <a:cubicBezTo>
                    <a:pt x="10240" y="111"/>
                    <a:pt x="10218" y="91"/>
                    <a:pt x="10217" y="64"/>
                  </a:cubicBezTo>
                  <a:cubicBezTo>
                    <a:pt x="10216" y="37"/>
                    <a:pt x="10237" y="14"/>
                    <a:pt x="10264" y="13"/>
                  </a:cubicBezTo>
                  <a:cubicBezTo>
                    <a:pt x="10351" y="9"/>
                    <a:pt x="10439" y="6"/>
                    <a:pt x="10526" y="3"/>
                  </a:cubicBezTo>
                  <a:cubicBezTo>
                    <a:pt x="10553" y="2"/>
                    <a:pt x="10575" y="24"/>
                    <a:pt x="10576" y="51"/>
                  </a:cubicBezTo>
                  <a:cubicBezTo>
                    <a:pt x="10577" y="78"/>
                    <a:pt x="10555" y="101"/>
                    <a:pt x="10528" y="101"/>
                  </a:cubicBezTo>
                  <a:cubicBezTo>
                    <a:pt x="10442" y="103"/>
                    <a:pt x="10355" y="107"/>
                    <a:pt x="10268" y="111"/>
                  </a:cubicBezTo>
                  <a:cubicBezTo>
                    <a:pt x="10268" y="111"/>
                    <a:pt x="10267" y="111"/>
                    <a:pt x="10266" y="111"/>
                  </a:cubicBezTo>
                  <a:close/>
                  <a:moveTo>
                    <a:pt x="11571" y="125"/>
                  </a:moveTo>
                  <a:cubicBezTo>
                    <a:pt x="11570" y="125"/>
                    <a:pt x="11568" y="125"/>
                    <a:pt x="11567" y="125"/>
                  </a:cubicBezTo>
                  <a:cubicBezTo>
                    <a:pt x="11481" y="119"/>
                    <a:pt x="11394" y="114"/>
                    <a:pt x="11308" y="110"/>
                  </a:cubicBezTo>
                  <a:cubicBezTo>
                    <a:pt x="11281" y="109"/>
                    <a:pt x="11260" y="86"/>
                    <a:pt x="11261" y="59"/>
                  </a:cubicBezTo>
                  <a:cubicBezTo>
                    <a:pt x="11262" y="32"/>
                    <a:pt x="11285" y="11"/>
                    <a:pt x="11312" y="12"/>
                  </a:cubicBezTo>
                  <a:cubicBezTo>
                    <a:pt x="11399" y="16"/>
                    <a:pt x="11487" y="21"/>
                    <a:pt x="11574" y="27"/>
                  </a:cubicBezTo>
                  <a:cubicBezTo>
                    <a:pt x="11601" y="29"/>
                    <a:pt x="11621" y="53"/>
                    <a:pt x="11620" y="80"/>
                  </a:cubicBezTo>
                  <a:cubicBezTo>
                    <a:pt x="11618" y="105"/>
                    <a:pt x="11596" y="125"/>
                    <a:pt x="11571" y="125"/>
                  </a:cubicBezTo>
                  <a:close/>
                  <a:moveTo>
                    <a:pt x="9745" y="149"/>
                  </a:moveTo>
                  <a:cubicBezTo>
                    <a:pt x="9720" y="149"/>
                    <a:pt x="9699" y="130"/>
                    <a:pt x="9696" y="105"/>
                  </a:cubicBezTo>
                  <a:cubicBezTo>
                    <a:pt x="9694" y="78"/>
                    <a:pt x="9714" y="54"/>
                    <a:pt x="9740" y="51"/>
                  </a:cubicBezTo>
                  <a:cubicBezTo>
                    <a:pt x="9827" y="43"/>
                    <a:pt x="9915" y="35"/>
                    <a:pt x="10002" y="29"/>
                  </a:cubicBezTo>
                  <a:cubicBezTo>
                    <a:pt x="10029" y="28"/>
                    <a:pt x="10052" y="47"/>
                    <a:pt x="10054" y="74"/>
                  </a:cubicBezTo>
                  <a:cubicBezTo>
                    <a:pt x="10056" y="101"/>
                    <a:pt x="10036" y="125"/>
                    <a:pt x="10009" y="127"/>
                  </a:cubicBezTo>
                  <a:cubicBezTo>
                    <a:pt x="9923" y="133"/>
                    <a:pt x="9836" y="140"/>
                    <a:pt x="9750" y="149"/>
                  </a:cubicBezTo>
                  <a:cubicBezTo>
                    <a:pt x="9748" y="149"/>
                    <a:pt x="9747" y="149"/>
                    <a:pt x="9745" y="149"/>
                  </a:cubicBezTo>
                  <a:close/>
                  <a:moveTo>
                    <a:pt x="12091" y="175"/>
                  </a:moveTo>
                  <a:cubicBezTo>
                    <a:pt x="12089" y="175"/>
                    <a:pt x="12087" y="174"/>
                    <a:pt x="12085" y="174"/>
                  </a:cubicBezTo>
                  <a:cubicBezTo>
                    <a:pt x="11999" y="164"/>
                    <a:pt x="11912" y="155"/>
                    <a:pt x="11826" y="147"/>
                  </a:cubicBezTo>
                  <a:cubicBezTo>
                    <a:pt x="11799" y="144"/>
                    <a:pt x="11780" y="120"/>
                    <a:pt x="11782" y="93"/>
                  </a:cubicBezTo>
                  <a:cubicBezTo>
                    <a:pt x="11785" y="66"/>
                    <a:pt x="11809" y="46"/>
                    <a:pt x="11836" y="49"/>
                  </a:cubicBezTo>
                  <a:cubicBezTo>
                    <a:pt x="11922" y="57"/>
                    <a:pt x="12010" y="67"/>
                    <a:pt x="12096" y="77"/>
                  </a:cubicBezTo>
                  <a:cubicBezTo>
                    <a:pt x="12123" y="80"/>
                    <a:pt x="12142" y="105"/>
                    <a:pt x="12139" y="131"/>
                  </a:cubicBezTo>
                  <a:cubicBezTo>
                    <a:pt x="12136" y="156"/>
                    <a:pt x="12115" y="175"/>
                    <a:pt x="12091" y="175"/>
                  </a:cubicBezTo>
                  <a:close/>
                  <a:moveTo>
                    <a:pt x="9227" y="212"/>
                  </a:moveTo>
                  <a:cubicBezTo>
                    <a:pt x="9203" y="212"/>
                    <a:pt x="9182" y="195"/>
                    <a:pt x="9178" y="170"/>
                  </a:cubicBezTo>
                  <a:cubicBezTo>
                    <a:pt x="9174" y="144"/>
                    <a:pt x="9193" y="119"/>
                    <a:pt x="9220" y="115"/>
                  </a:cubicBezTo>
                  <a:cubicBezTo>
                    <a:pt x="9306" y="102"/>
                    <a:pt x="9394" y="90"/>
                    <a:pt x="9480" y="80"/>
                  </a:cubicBezTo>
                  <a:cubicBezTo>
                    <a:pt x="9507" y="77"/>
                    <a:pt x="9531" y="96"/>
                    <a:pt x="9534" y="123"/>
                  </a:cubicBezTo>
                  <a:cubicBezTo>
                    <a:pt x="9538" y="149"/>
                    <a:pt x="9518" y="174"/>
                    <a:pt x="9492" y="177"/>
                  </a:cubicBezTo>
                  <a:cubicBezTo>
                    <a:pt x="9406" y="188"/>
                    <a:pt x="9319" y="199"/>
                    <a:pt x="9234" y="212"/>
                  </a:cubicBezTo>
                  <a:cubicBezTo>
                    <a:pt x="9232" y="212"/>
                    <a:pt x="9229" y="212"/>
                    <a:pt x="9227" y="212"/>
                  </a:cubicBezTo>
                  <a:close/>
                  <a:moveTo>
                    <a:pt x="12607" y="249"/>
                  </a:moveTo>
                  <a:cubicBezTo>
                    <a:pt x="12605" y="249"/>
                    <a:pt x="12602" y="249"/>
                    <a:pt x="12599" y="249"/>
                  </a:cubicBezTo>
                  <a:cubicBezTo>
                    <a:pt x="12514" y="234"/>
                    <a:pt x="12428" y="221"/>
                    <a:pt x="12342" y="208"/>
                  </a:cubicBezTo>
                  <a:cubicBezTo>
                    <a:pt x="12316" y="204"/>
                    <a:pt x="12297" y="180"/>
                    <a:pt x="12301" y="153"/>
                  </a:cubicBezTo>
                  <a:cubicBezTo>
                    <a:pt x="12305" y="126"/>
                    <a:pt x="12330" y="107"/>
                    <a:pt x="12356" y="111"/>
                  </a:cubicBezTo>
                  <a:cubicBezTo>
                    <a:pt x="12442" y="124"/>
                    <a:pt x="12530" y="137"/>
                    <a:pt x="12616" y="152"/>
                  </a:cubicBezTo>
                  <a:cubicBezTo>
                    <a:pt x="12642" y="156"/>
                    <a:pt x="12660" y="182"/>
                    <a:pt x="12656" y="208"/>
                  </a:cubicBezTo>
                  <a:cubicBezTo>
                    <a:pt x="12652" y="232"/>
                    <a:pt x="12631" y="249"/>
                    <a:pt x="12607" y="249"/>
                  </a:cubicBezTo>
                  <a:close/>
                  <a:moveTo>
                    <a:pt x="8712" y="301"/>
                  </a:moveTo>
                  <a:cubicBezTo>
                    <a:pt x="8689" y="301"/>
                    <a:pt x="8669" y="284"/>
                    <a:pt x="8664" y="261"/>
                  </a:cubicBezTo>
                  <a:cubicBezTo>
                    <a:pt x="8659" y="234"/>
                    <a:pt x="8676" y="209"/>
                    <a:pt x="8703" y="203"/>
                  </a:cubicBezTo>
                  <a:cubicBezTo>
                    <a:pt x="8788" y="187"/>
                    <a:pt x="8875" y="171"/>
                    <a:pt x="8961" y="156"/>
                  </a:cubicBezTo>
                  <a:cubicBezTo>
                    <a:pt x="8987" y="151"/>
                    <a:pt x="9013" y="169"/>
                    <a:pt x="9017" y="196"/>
                  </a:cubicBezTo>
                  <a:cubicBezTo>
                    <a:pt x="9022" y="223"/>
                    <a:pt x="9004" y="248"/>
                    <a:pt x="8977" y="253"/>
                  </a:cubicBezTo>
                  <a:cubicBezTo>
                    <a:pt x="8892" y="267"/>
                    <a:pt x="8806" y="283"/>
                    <a:pt x="8722" y="300"/>
                  </a:cubicBezTo>
                  <a:cubicBezTo>
                    <a:pt x="8718" y="300"/>
                    <a:pt x="8715" y="301"/>
                    <a:pt x="8712" y="301"/>
                  </a:cubicBezTo>
                  <a:close/>
                  <a:moveTo>
                    <a:pt x="13120" y="349"/>
                  </a:moveTo>
                  <a:cubicBezTo>
                    <a:pt x="13117" y="349"/>
                    <a:pt x="13113" y="349"/>
                    <a:pt x="13109" y="348"/>
                  </a:cubicBezTo>
                  <a:cubicBezTo>
                    <a:pt x="13025" y="329"/>
                    <a:pt x="12939" y="311"/>
                    <a:pt x="12855" y="295"/>
                  </a:cubicBezTo>
                  <a:cubicBezTo>
                    <a:pt x="12828" y="290"/>
                    <a:pt x="12811" y="264"/>
                    <a:pt x="12816" y="238"/>
                  </a:cubicBezTo>
                  <a:cubicBezTo>
                    <a:pt x="12821" y="211"/>
                    <a:pt x="12847" y="194"/>
                    <a:pt x="12874" y="199"/>
                  </a:cubicBezTo>
                  <a:cubicBezTo>
                    <a:pt x="12959" y="215"/>
                    <a:pt x="13045" y="233"/>
                    <a:pt x="13130" y="252"/>
                  </a:cubicBezTo>
                  <a:cubicBezTo>
                    <a:pt x="13157" y="258"/>
                    <a:pt x="13174" y="284"/>
                    <a:pt x="13168" y="310"/>
                  </a:cubicBezTo>
                  <a:cubicBezTo>
                    <a:pt x="13163" y="333"/>
                    <a:pt x="13142" y="349"/>
                    <a:pt x="13120" y="349"/>
                  </a:cubicBezTo>
                  <a:close/>
                  <a:moveTo>
                    <a:pt x="8202" y="414"/>
                  </a:moveTo>
                  <a:cubicBezTo>
                    <a:pt x="8180" y="414"/>
                    <a:pt x="8160" y="399"/>
                    <a:pt x="8155" y="377"/>
                  </a:cubicBezTo>
                  <a:cubicBezTo>
                    <a:pt x="8148" y="350"/>
                    <a:pt x="8164" y="324"/>
                    <a:pt x="8191" y="317"/>
                  </a:cubicBezTo>
                  <a:cubicBezTo>
                    <a:pt x="8275" y="296"/>
                    <a:pt x="8361" y="276"/>
                    <a:pt x="8446" y="257"/>
                  </a:cubicBezTo>
                  <a:cubicBezTo>
                    <a:pt x="8472" y="251"/>
                    <a:pt x="8499" y="268"/>
                    <a:pt x="8504" y="294"/>
                  </a:cubicBezTo>
                  <a:cubicBezTo>
                    <a:pt x="8510" y="321"/>
                    <a:pt x="8494" y="347"/>
                    <a:pt x="8467" y="353"/>
                  </a:cubicBezTo>
                  <a:cubicBezTo>
                    <a:pt x="8383" y="372"/>
                    <a:pt x="8298" y="392"/>
                    <a:pt x="8214" y="412"/>
                  </a:cubicBezTo>
                  <a:cubicBezTo>
                    <a:pt x="8210" y="413"/>
                    <a:pt x="8206" y="414"/>
                    <a:pt x="8202" y="414"/>
                  </a:cubicBezTo>
                  <a:close/>
                  <a:moveTo>
                    <a:pt x="13627" y="474"/>
                  </a:moveTo>
                  <a:cubicBezTo>
                    <a:pt x="13623" y="474"/>
                    <a:pt x="13619" y="473"/>
                    <a:pt x="13614" y="472"/>
                  </a:cubicBezTo>
                  <a:cubicBezTo>
                    <a:pt x="13531" y="449"/>
                    <a:pt x="13446" y="427"/>
                    <a:pt x="13363" y="407"/>
                  </a:cubicBezTo>
                  <a:cubicBezTo>
                    <a:pt x="13336" y="400"/>
                    <a:pt x="13320" y="374"/>
                    <a:pt x="13327" y="347"/>
                  </a:cubicBezTo>
                  <a:cubicBezTo>
                    <a:pt x="13333" y="321"/>
                    <a:pt x="13360" y="305"/>
                    <a:pt x="13386" y="312"/>
                  </a:cubicBezTo>
                  <a:cubicBezTo>
                    <a:pt x="13470" y="332"/>
                    <a:pt x="13556" y="354"/>
                    <a:pt x="13640" y="377"/>
                  </a:cubicBezTo>
                  <a:cubicBezTo>
                    <a:pt x="13666" y="384"/>
                    <a:pt x="13681" y="411"/>
                    <a:pt x="13674" y="437"/>
                  </a:cubicBezTo>
                  <a:cubicBezTo>
                    <a:pt x="13668" y="459"/>
                    <a:pt x="13649" y="474"/>
                    <a:pt x="13627" y="474"/>
                  </a:cubicBezTo>
                  <a:close/>
                  <a:moveTo>
                    <a:pt x="7699" y="552"/>
                  </a:moveTo>
                  <a:cubicBezTo>
                    <a:pt x="7678" y="552"/>
                    <a:pt x="7658" y="538"/>
                    <a:pt x="7652" y="517"/>
                  </a:cubicBezTo>
                  <a:cubicBezTo>
                    <a:pt x="7644" y="491"/>
                    <a:pt x="7659" y="464"/>
                    <a:pt x="7685" y="456"/>
                  </a:cubicBezTo>
                  <a:cubicBezTo>
                    <a:pt x="7768" y="431"/>
                    <a:pt x="7853" y="407"/>
                    <a:pt x="7937" y="384"/>
                  </a:cubicBezTo>
                  <a:cubicBezTo>
                    <a:pt x="7963" y="376"/>
                    <a:pt x="7990" y="392"/>
                    <a:pt x="7997" y="418"/>
                  </a:cubicBezTo>
                  <a:cubicBezTo>
                    <a:pt x="8004" y="444"/>
                    <a:pt x="7989" y="471"/>
                    <a:pt x="7963" y="478"/>
                  </a:cubicBezTo>
                  <a:cubicBezTo>
                    <a:pt x="7880" y="501"/>
                    <a:pt x="7796" y="525"/>
                    <a:pt x="7713" y="550"/>
                  </a:cubicBezTo>
                  <a:cubicBezTo>
                    <a:pt x="7708" y="551"/>
                    <a:pt x="7704" y="552"/>
                    <a:pt x="7699" y="552"/>
                  </a:cubicBezTo>
                  <a:close/>
                  <a:moveTo>
                    <a:pt x="14127" y="623"/>
                  </a:moveTo>
                  <a:cubicBezTo>
                    <a:pt x="14122" y="623"/>
                    <a:pt x="14117" y="622"/>
                    <a:pt x="14112" y="620"/>
                  </a:cubicBezTo>
                  <a:cubicBezTo>
                    <a:pt x="14030" y="594"/>
                    <a:pt x="13947" y="568"/>
                    <a:pt x="13864" y="543"/>
                  </a:cubicBezTo>
                  <a:cubicBezTo>
                    <a:pt x="13838" y="535"/>
                    <a:pt x="13824" y="508"/>
                    <a:pt x="13831" y="482"/>
                  </a:cubicBezTo>
                  <a:cubicBezTo>
                    <a:pt x="13839" y="456"/>
                    <a:pt x="13866" y="442"/>
                    <a:pt x="13892" y="449"/>
                  </a:cubicBezTo>
                  <a:cubicBezTo>
                    <a:pt x="13976" y="474"/>
                    <a:pt x="14060" y="500"/>
                    <a:pt x="14143" y="527"/>
                  </a:cubicBezTo>
                  <a:cubicBezTo>
                    <a:pt x="14168" y="536"/>
                    <a:pt x="14182" y="563"/>
                    <a:pt x="14174" y="589"/>
                  </a:cubicBezTo>
                  <a:cubicBezTo>
                    <a:pt x="14167" y="610"/>
                    <a:pt x="14148" y="623"/>
                    <a:pt x="14127" y="623"/>
                  </a:cubicBezTo>
                  <a:close/>
                  <a:moveTo>
                    <a:pt x="7203" y="715"/>
                  </a:moveTo>
                  <a:cubicBezTo>
                    <a:pt x="7183" y="715"/>
                    <a:pt x="7164" y="702"/>
                    <a:pt x="7157" y="682"/>
                  </a:cubicBezTo>
                  <a:cubicBezTo>
                    <a:pt x="7147" y="656"/>
                    <a:pt x="7161" y="628"/>
                    <a:pt x="7186" y="619"/>
                  </a:cubicBezTo>
                  <a:cubicBezTo>
                    <a:pt x="7269" y="590"/>
                    <a:pt x="7352" y="562"/>
                    <a:pt x="7435" y="535"/>
                  </a:cubicBezTo>
                  <a:cubicBezTo>
                    <a:pt x="7460" y="526"/>
                    <a:pt x="7488" y="540"/>
                    <a:pt x="7496" y="566"/>
                  </a:cubicBezTo>
                  <a:cubicBezTo>
                    <a:pt x="7505" y="592"/>
                    <a:pt x="7491" y="619"/>
                    <a:pt x="7465" y="628"/>
                  </a:cubicBezTo>
                  <a:cubicBezTo>
                    <a:pt x="7383" y="655"/>
                    <a:pt x="7301" y="683"/>
                    <a:pt x="7219" y="712"/>
                  </a:cubicBezTo>
                  <a:cubicBezTo>
                    <a:pt x="7214" y="714"/>
                    <a:pt x="7208" y="715"/>
                    <a:pt x="7203" y="715"/>
                  </a:cubicBezTo>
                  <a:close/>
                  <a:moveTo>
                    <a:pt x="14622" y="797"/>
                  </a:moveTo>
                  <a:cubicBezTo>
                    <a:pt x="14616" y="797"/>
                    <a:pt x="14610" y="796"/>
                    <a:pt x="14604" y="794"/>
                  </a:cubicBezTo>
                  <a:cubicBezTo>
                    <a:pt x="14523" y="763"/>
                    <a:pt x="14441" y="733"/>
                    <a:pt x="14359" y="704"/>
                  </a:cubicBezTo>
                  <a:cubicBezTo>
                    <a:pt x="14334" y="695"/>
                    <a:pt x="14320" y="667"/>
                    <a:pt x="14329" y="642"/>
                  </a:cubicBezTo>
                  <a:cubicBezTo>
                    <a:pt x="14338" y="616"/>
                    <a:pt x="14366" y="603"/>
                    <a:pt x="14392" y="612"/>
                  </a:cubicBezTo>
                  <a:cubicBezTo>
                    <a:pt x="14474" y="641"/>
                    <a:pt x="14557" y="671"/>
                    <a:pt x="14639" y="702"/>
                  </a:cubicBezTo>
                  <a:cubicBezTo>
                    <a:pt x="14664" y="712"/>
                    <a:pt x="14677" y="740"/>
                    <a:pt x="14667" y="765"/>
                  </a:cubicBezTo>
                  <a:cubicBezTo>
                    <a:pt x="14660" y="785"/>
                    <a:pt x="14641" y="797"/>
                    <a:pt x="14622" y="797"/>
                  </a:cubicBezTo>
                  <a:close/>
                  <a:moveTo>
                    <a:pt x="6715" y="901"/>
                  </a:moveTo>
                  <a:cubicBezTo>
                    <a:pt x="6696" y="901"/>
                    <a:pt x="6677" y="890"/>
                    <a:pt x="6670" y="871"/>
                  </a:cubicBezTo>
                  <a:cubicBezTo>
                    <a:pt x="6659" y="846"/>
                    <a:pt x="6671" y="817"/>
                    <a:pt x="6696" y="807"/>
                  </a:cubicBezTo>
                  <a:cubicBezTo>
                    <a:pt x="6777" y="774"/>
                    <a:pt x="6859" y="741"/>
                    <a:pt x="6940" y="710"/>
                  </a:cubicBezTo>
                  <a:cubicBezTo>
                    <a:pt x="6965" y="700"/>
                    <a:pt x="6994" y="713"/>
                    <a:pt x="7003" y="738"/>
                  </a:cubicBezTo>
                  <a:cubicBezTo>
                    <a:pt x="7013" y="764"/>
                    <a:pt x="7000" y="792"/>
                    <a:pt x="6975" y="802"/>
                  </a:cubicBezTo>
                  <a:cubicBezTo>
                    <a:pt x="6894" y="833"/>
                    <a:pt x="6813" y="865"/>
                    <a:pt x="6734" y="897"/>
                  </a:cubicBezTo>
                  <a:cubicBezTo>
                    <a:pt x="6727" y="900"/>
                    <a:pt x="6721" y="901"/>
                    <a:pt x="6715" y="901"/>
                  </a:cubicBezTo>
                  <a:close/>
                  <a:moveTo>
                    <a:pt x="15106" y="995"/>
                  </a:moveTo>
                  <a:cubicBezTo>
                    <a:pt x="15100" y="995"/>
                    <a:pt x="15093" y="994"/>
                    <a:pt x="15087" y="991"/>
                  </a:cubicBezTo>
                  <a:cubicBezTo>
                    <a:pt x="15007" y="956"/>
                    <a:pt x="14926" y="922"/>
                    <a:pt x="14847" y="889"/>
                  </a:cubicBezTo>
                  <a:cubicBezTo>
                    <a:pt x="14822" y="879"/>
                    <a:pt x="14810" y="851"/>
                    <a:pt x="14820" y="826"/>
                  </a:cubicBezTo>
                  <a:cubicBezTo>
                    <a:pt x="14830" y="801"/>
                    <a:pt x="14859" y="789"/>
                    <a:pt x="14884" y="799"/>
                  </a:cubicBezTo>
                  <a:cubicBezTo>
                    <a:pt x="14964" y="832"/>
                    <a:pt x="15046" y="866"/>
                    <a:pt x="15126" y="901"/>
                  </a:cubicBezTo>
                  <a:cubicBezTo>
                    <a:pt x="15151" y="912"/>
                    <a:pt x="15162" y="941"/>
                    <a:pt x="15151" y="966"/>
                  </a:cubicBezTo>
                  <a:cubicBezTo>
                    <a:pt x="15143" y="984"/>
                    <a:pt x="15125" y="995"/>
                    <a:pt x="15106" y="995"/>
                  </a:cubicBezTo>
                  <a:close/>
                  <a:moveTo>
                    <a:pt x="6239" y="1111"/>
                  </a:moveTo>
                  <a:cubicBezTo>
                    <a:pt x="6220" y="1111"/>
                    <a:pt x="6203" y="1100"/>
                    <a:pt x="6194" y="1083"/>
                  </a:cubicBezTo>
                  <a:cubicBezTo>
                    <a:pt x="6183" y="1058"/>
                    <a:pt x="6193" y="1029"/>
                    <a:pt x="6218" y="1017"/>
                  </a:cubicBezTo>
                  <a:cubicBezTo>
                    <a:pt x="6296" y="981"/>
                    <a:pt x="6376" y="944"/>
                    <a:pt x="6456" y="909"/>
                  </a:cubicBezTo>
                  <a:cubicBezTo>
                    <a:pt x="6480" y="898"/>
                    <a:pt x="6509" y="910"/>
                    <a:pt x="6520" y="934"/>
                  </a:cubicBezTo>
                  <a:cubicBezTo>
                    <a:pt x="6531" y="959"/>
                    <a:pt x="6520" y="988"/>
                    <a:pt x="6495" y="999"/>
                  </a:cubicBezTo>
                  <a:cubicBezTo>
                    <a:pt x="6416" y="1034"/>
                    <a:pt x="6337" y="1070"/>
                    <a:pt x="6259" y="1106"/>
                  </a:cubicBezTo>
                  <a:cubicBezTo>
                    <a:pt x="6253" y="1109"/>
                    <a:pt x="6246" y="1111"/>
                    <a:pt x="6239" y="1111"/>
                  </a:cubicBezTo>
                  <a:close/>
                  <a:moveTo>
                    <a:pt x="15581" y="1217"/>
                  </a:moveTo>
                  <a:cubicBezTo>
                    <a:pt x="15573" y="1217"/>
                    <a:pt x="15566" y="1215"/>
                    <a:pt x="15559" y="1212"/>
                  </a:cubicBezTo>
                  <a:cubicBezTo>
                    <a:pt x="15481" y="1173"/>
                    <a:pt x="15402" y="1135"/>
                    <a:pt x="15324" y="1098"/>
                  </a:cubicBezTo>
                  <a:cubicBezTo>
                    <a:pt x="15300" y="1087"/>
                    <a:pt x="15289" y="1058"/>
                    <a:pt x="15301" y="1033"/>
                  </a:cubicBezTo>
                  <a:cubicBezTo>
                    <a:pt x="15312" y="1009"/>
                    <a:pt x="15341" y="998"/>
                    <a:pt x="15366" y="1010"/>
                  </a:cubicBezTo>
                  <a:cubicBezTo>
                    <a:pt x="15445" y="1047"/>
                    <a:pt x="15524" y="1085"/>
                    <a:pt x="15602" y="1124"/>
                  </a:cubicBezTo>
                  <a:cubicBezTo>
                    <a:pt x="15627" y="1136"/>
                    <a:pt x="15637" y="1165"/>
                    <a:pt x="15624" y="1190"/>
                  </a:cubicBezTo>
                  <a:cubicBezTo>
                    <a:pt x="15616" y="1207"/>
                    <a:pt x="15599" y="1217"/>
                    <a:pt x="15581" y="1217"/>
                  </a:cubicBezTo>
                  <a:close/>
                  <a:moveTo>
                    <a:pt x="5773" y="1343"/>
                  </a:moveTo>
                  <a:cubicBezTo>
                    <a:pt x="5755" y="1343"/>
                    <a:pt x="5738" y="1334"/>
                    <a:pt x="5729" y="1317"/>
                  </a:cubicBezTo>
                  <a:cubicBezTo>
                    <a:pt x="5717" y="1293"/>
                    <a:pt x="5726" y="1264"/>
                    <a:pt x="5750" y="1251"/>
                  </a:cubicBezTo>
                  <a:cubicBezTo>
                    <a:pt x="5827" y="1210"/>
                    <a:pt x="5905" y="1170"/>
                    <a:pt x="5982" y="1131"/>
                  </a:cubicBezTo>
                  <a:cubicBezTo>
                    <a:pt x="6006" y="1119"/>
                    <a:pt x="6036" y="1129"/>
                    <a:pt x="6048" y="1153"/>
                  </a:cubicBezTo>
                  <a:cubicBezTo>
                    <a:pt x="6060" y="1178"/>
                    <a:pt x="6050" y="1207"/>
                    <a:pt x="6026" y="1219"/>
                  </a:cubicBezTo>
                  <a:cubicBezTo>
                    <a:pt x="5949" y="1257"/>
                    <a:pt x="5872" y="1297"/>
                    <a:pt x="5796" y="1338"/>
                  </a:cubicBezTo>
                  <a:cubicBezTo>
                    <a:pt x="5788" y="1341"/>
                    <a:pt x="5780" y="1343"/>
                    <a:pt x="5773" y="1343"/>
                  </a:cubicBezTo>
                  <a:close/>
                  <a:moveTo>
                    <a:pt x="16043" y="1461"/>
                  </a:moveTo>
                  <a:cubicBezTo>
                    <a:pt x="16035" y="1461"/>
                    <a:pt x="16027" y="1459"/>
                    <a:pt x="16019" y="1455"/>
                  </a:cubicBezTo>
                  <a:cubicBezTo>
                    <a:pt x="15944" y="1412"/>
                    <a:pt x="15867" y="1371"/>
                    <a:pt x="15791" y="1330"/>
                  </a:cubicBezTo>
                  <a:cubicBezTo>
                    <a:pt x="15767" y="1318"/>
                    <a:pt x="15758" y="1288"/>
                    <a:pt x="15770" y="1264"/>
                  </a:cubicBezTo>
                  <a:cubicBezTo>
                    <a:pt x="15783" y="1240"/>
                    <a:pt x="15813" y="1231"/>
                    <a:pt x="15836" y="1244"/>
                  </a:cubicBezTo>
                  <a:cubicBezTo>
                    <a:pt x="15913" y="1284"/>
                    <a:pt x="15991" y="1327"/>
                    <a:pt x="16067" y="1369"/>
                  </a:cubicBezTo>
                  <a:cubicBezTo>
                    <a:pt x="16091" y="1383"/>
                    <a:pt x="16099" y="1412"/>
                    <a:pt x="16086" y="1436"/>
                  </a:cubicBezTo>
                  <a:cubicBezTo>
                    <a:pt x="16077" y="1452"/>
                    <a:pt x="16060" y="1461"/>
                    <a:pt x="16043" y="1461"/>
                  </a:cubicBezTo>
                  <a:close/>
                  <a:moveTo>
                    <a:pt x="5318" y="1598"/>
                  </a:moveTo>
                  <a:cubicBezTo>
                    <a:pt x="5302" y="1598"/>
                    <a:pt x="5285" y="1590"/>
                    <a:pt x="5276" y="1574"/>
                  </a:cubicBezTo>
                  <a:cubicBezTo>
                    <a:pt x="5262" y="1551"/>
                    <a:pt x="5270" y="1521"/>
                    <a:pt x="5293" y="1507"/>
                  </a:cubicBezTo>
                  <a:cubicBezTo>
                    <a:pt x="5368" y="1463"/>
                    <a:pt x="5444" y="1419"/>
                    <a:pt x="5520" y="1376"/>
                  </a:cubicBezTo>
                  <a:cubicBezTo>
                    <a:pt x="5544" y="1363"/>
                    <a:pt x="5573" y="1372"/>
                    <a:pt x="5587" y="1395"/>
                  </a:cubicBezTo>
                  <a:cubicBezTo>
                    <a:pt x="5600" y="1419"/>
                    <a:pt x="5592" y="1449"/>
                    <a:pt x="5568" y="1462"/>
                  </a:cubicBezTo>
                  <a:cubicBezTo>
                    <a:pt x="5493" y="1504"/>
                    <a:pt x="5417" y="1547"/>
                    <a:pt x="5343" y="1591"/>
                  </a:cubicBezTo>
                  <a:cubicBezTo>
                    <a:pt x="5336" y="1596"/>
                    <a:pt x="5327" y="1598"/>
                    <a:pt x="5318" y="1598"/>
                  </a:cubicBezTo>
                  <a:close/>
                  <a:moveTo>
                    <a:pt x="16493" y="1728"/>
                  </a:moveTo>
                  <a:cubicBezTo>
                    <a:pt x="16484" y="1728"/>
                    <a:pt x="16476" y="1725"/>
                    <a:pt x="16467" y="1720"/>
                  </a:cubicBezTo>
                  <a:cubicBezTo>
                    <a:pt x="16394" y="1674"/>
                    <a:pt x="16319" y="1629"/>
                    <a:pt x="16245" y="1585"/>
                  </a:cubicBezTo>
                  <a:cubicBezTo>
                    <a:pt x="16222" y="1571"/>
                    <a:pt x="16214" y="1541"/>
                    <a:pt x="16228" y="1518"/>
                  </a:cubicBezTo>
                  <a:cubicBezTo>
                    <a:pt x="16242" y="1494"/>
                    <a:pt x="16272" y="1487"/>
                    <a:pt x="16295" y="1500"/>
                  </a:cubicBezTo>
                  <a:cubicBezTo>
                    <a:pt x="16370" y="1545"/>
                    <a:pt x="16445" y="1591"/>
                    <a:pt x="16519" y="1637"/>
                  </a:cubicBezTo>
                  <a:cubicBezTo>
                    <a:pt x="16542" y="1651"/>
                    <a:pt x="16549" y="1682"/>
                    <a:pt x="16535" y="1705"/>
                  </a:cubicBezTo>
                  <a:cubicBezTo>
                    <a:pt x="16526" y="1719"/>
                    <a:pt x="16510" y="1728"/>
                    <a:pt x="16493" y="1728"/>
                  </a:cubicBezTo>
                  <a:close/>
                  <a:moveTo>
                    <a:pt x="4877" y="1875"/>
                  </a:moveTo>
                  <a:cubicBezTo>
                    <a:pt x="4861" y="1875"/>
                    <a:pt x="4845" y="1868"/>
                    <a:pt x="4836" y="1853"/>
                  </a:cubicBezTo>
                  <a:cubicBezTo>
                    <a:pt x="4821" y="1831"/>
                    <a:pt x="4827" y="1800"/>
                    <a:pt x="4850" y="1785"/>
                  </a:cubicBezTo>
                  <a:cubicBezTo>
                    <a:pt x="4922" y="1737"/>
                    <a:pt x="4996" y="1690"/>
                    <a:pt x="5070" y="1644"/>
                  </a:cubicBezTo>
                  <a:cubicBezTo>
                    <a:pt x="5093" y="1629"/>
                    <a:pt x="5123" y="1636"/>
                    <a:pt x="5137" y="1659"/>
                  </a:cubicBezTo>
                  <a:cubicBezTo>
                    <a:pt x="5152" y="1682"/>
                    <a:pt x="5145" y="1712"/>
                    <a:pt x="5122" y="1727"/>
                  </a:cubicBezTo>
                  <a:cubicBezTo>
                    <a:pt x="5049" y="1772"/>
                    <a:pt x="4976" y="1820"/>
                    <a:pt x="4904" y="1867"/>
                  </a:cubicBezTo>
                  <a:cubicBezTo>
                    <a:pt x="4895" y="1873"/>
                    <a:pt x="4886" y="1875"/>
                    <a:pt x="4877" y="1875"/>
                  </a:cubicBezTo>
                  <a:close/>
                  <a:moveTo>
                    <a:pt x="16930" y="2015"/>
                  </a:moveTo>
                  <a:cubicBezTo>
                    <a:pt x="16920" y="2015"/>
                    <a:pt x="16910" y="2013"/>
                    <a:pt x="16902" y="2007"/>
                  </a:cubicBezTo>
                  <a:cubicBezTo>
                    <a:pt x="16831" y="1957"/>
                    <a:pt x="16758" y="1908"/>
                    <a:pt x="16686" y="1861"/>
                  </a:cubicBezTo>
                  <a:cubicBezTo>
                    <a:pt x="16664" y="1846"/>
                    <a:pt x="16658" y="1816"/>
                    <a:pt x="16672" y="1793"/>
                  </a:cubicBezTo>
                  <a:cubicBezTo>
                    <a:pt x="16687" y="1770"/>
                    <a:pt x="16718" y="1764"/>
                    <a:pt x="16740" y="1779"/>
                  </a:cubicBezTo>
                  <a:cubicBezTo>
                    <a:pt x="16813" y="1827"/>
                    <a:pt x="16886" y="1876"/>
                    <a:pt x="16958" y="1926"/>
                  </a:cubicBezTo>
                  <a:cubicBezTo>
                    <a:pt x="16980" y="1942"/>
                    <a:pt x="16985" y="1972"/>
                    <a:pt x="16970" y="1994"/>
                  </a:cubicBezTo>
                  <a:cubicBezTo>
                    <a:pt x="16961" y="2008"/>
                    <a:pt x="16945" y="2015"/>
                    <a:pt x="16930" y="2015"/>
                  </a:cubicBezTo>
                  <a:close/>
                  <a:moveTo>
                    <a:pt x="4449" y="2173"/>
                  </a:moveTo>
                  <a:cubicBezTo>
                    <a:pt x="4434" y="2173"/>
                    <a:pt x="4419" y="2166"/>
                    <a:pt x="4409" y="2153"/>
                  </a:cubicBezTo>
                  <a:cubicBezTo>
                    <a:pt x="4393" y="2132"/>
                    <a:pt x="4398" y="2101"/>
                    <a:pt x="4420" y="2085"/>
                  </a:cubicBezTo>
                  <a:cubicBezTo>
                    <a:pt x="4490" y="2034"/>
                    <a:pt x="4562" y="1982"/>
                    <a:pt x="4633" y="1933"/>
                  </a:cubicBezTo>
                  <a:cubicBezTo>
                    <a:pt x="4655" y="1917"/>
                    <a:pt x="4686" y="1923"/>
                    <a:pt x="4701" y="1945"/>
                  </a:cubicBezTo>
                  <a:cubicBezTo>
                    <a:pt x="4717" y="1967"/>
                    <a:pt x="4711" y="1997"/>
                    <a:pt x="4689" y="2013"/>
                  </a:cubicBezTo>
                  <a:cubicBezTo>
                    <a:pt x="4618" y="2062"/>
                    <a:pt x="4547" y="2113"/>
                    <a:pt x="4478" y="2164"/>
                  </a:cubicBezTo>
                  <a:cubicBezTo>
                    <a:pt x="4469" y="2170"/>
                    <a:pt x="4459" y="2173"/>
                    <a:pt x="4449" y="2173"/>
                  </a:cubicBezTo>
                  <a:close/>
                  <a:moveTo>
                    <a:pt x="17352" y="2324"/>
                  </a:moveTo>
                  <a:cubicBezTo>
                    <a:pt x="17341" y="2324"/>
                    <a:pt x="17331" y="2321"/>
                    <a:pt x="17322" y="2314"/>
                  </a:cubicBezTo>
                  <a:cubicBezTo>
                    <a:pt x="17253" y="2261"/>
                    <a:pt x="17183" y="2208"/>
                    <a:pt x="17114" y="2158"/>
                  </a:cubicBezTo>
                  <a:cubicBezTo>
                    <a:pt x="17092" y="2142"/>
                    <a:pt x="17087" y="2111"/>
                    <a:pt x="17103" y="2089"/>
                  </a:cubicBezTo>
                  <a:cubicBezTo>
                    <a:pt x="17119" y="2068"/>
                    <a:pt x="17150" y="2063"/>
                    <a:pt x="17171" y="2079"/>
                  </a:cubicBezTo>
                  <a:cubicBezTo>
                    <a:pt x="17241" y="2130"/>
                    <a:pt x="17312" y="2183"/>
                    <a:pt x="17381" y="2236"/>
                  </a:cubicBezTo>
                  <a:cubicBezTo>
                    <a:pt x="17403" y="2253"/>
                    <a:pt x="17407" y="2284"/>
                    <a:pt x="17390" y="2305"/>
                  </a:cubicBezTo>
                  <a:cubicBezTo>
                    <a:pt x="17381" y="2318"/>
                    <a:pt x="17366" y="2324"/>
                    <a:pt x="17352" y="2324"/>
                  </a:cubicBezTo>
                  <a:close/>
                  <a:moveTo>
                    <a:pt x="4036" y="2492"/>
                  </a:moveTo>
                  <a:cubicBezTo>
                    <a:pt x="4022" y="2492"/>
                    <a:pt x="4007" y="2486"/>
                    <a:pt x="3998" y="2474"/>
                  </a:cubicBezTo>
                  <a:cubicBezTo>
                    <a:pt x="3981" y="2453"/>
                    <a:pt x="3984" y="2422"/>
                    <a:pt x="4005" y="2405"/>
                  </a:cubicBezTo>
                  <a:cubicBezTo>
                    <a:pt x="4072" y="2350"/>
                    <a:pt x="4141" y="2296"/>
                    <a:pt x="4211" y="2242"/>
                  </a:cubicBezTo>
                  <a:cubicBezTo>
                    <a:pt x="4232" y="2226"/>
                    <a:pt x="4263" y="2230"/>
                    <a:pt x="4279" y="2251"/>
                  </a:cubicBezTo>
                  <a:cubicBezTo>
                    <a:pt x="4296" y="2273"/>
                    <a:pt x="4292" y="2303"/>
                    <a:pt x="4270" y="2320"/>
                  </a:cubicBezTo>
                  <a:cubicBezTo>
                    <a:pt x="4202" y="2373"/>
                    <a:pt x="4133" y="2427"/>
                    <a:pt x="4067" y="2481"/>
                  </a:cubicBezTo>
                  <a:cubicBezTo>
                    <a:pt x="4058" y="2488"/>
                    <a:pt x="4047" y="2492"/>
                    <a:pt x="4036" y="2492"/>
                  </a:cubicBezTo>
                  <a:close/>
                  <a:moveTo>
                    <a:pt x="17758" y="2653"/>
                  </a:moveTo>
                  <a:cubicBezTo>
                    <a:pt x="17747" y="2653"/>
                    <a:pt x="17735" y="2649"/>
                    <a:pt x="17726" y="2641"/>
                  </a:cubicBezTo>
                  <a:cubicBezTo>
                    <a:pt x="17661" y="2585"/>
                    <a:pt x="17593" y="2530"/>
                    <a:pt x="17526" y="2475"/>
                  </a:cubicBezTo>
                  <a:cubicBezTo>
                    <a:pt x="17505" y="2458"/>
                    <a:pt x="17502" y="2427"/>
                    <a:pt x="17519" y="2406"/>
                  </a:cubicBezTo>
                  <a:cubicBezTo>
                    <a:pt x="17536" y="2385"/>
                    <a:pt x="17566" y="2382"/>
                    <a:pt x="17588" y="2399"/>
                  </a:cubicBezTo>
                  <a:cubicBezTo>
                    <a:pt x="17655" y="2454"/>
                    <a:pt x="17723" y="2510"/>
                    <a:pt x="17790" y="2566"/>
                  </a:cubicBezTo>
                  <a:cubicBezTo>
                    <a:pt x="17810" y="2584"/>
                    <a:pt x="17813" y="2615"/>
                    <a:pt x="17795" y="2635"/>
                  </a:cubicBezTo>
                  <a:cubicBezTo>
                    <a:pt x="17785" y="2647"/>
                    <a:pt x="17772" y="2653"/>
                    <a:pt x="17758" y="2653"/>
                  </a:cubicBezTo>
                  <a:close/>
                  <a:moveTo>
                    <a:pt x="3638" y="2830"/>
                  </a:moveTo>
                  <a:cubicBezTo>
                    <a:pt x="3625" y="2830"/>
                    <a:pt x="3612" y="2825"/>
                    <a:pt x="3602" y="2814"/>
                  </a:cubicBezTo>
                  <a:cubicBezTo>
                    <a:pt x="3584" y="2794"/>
                    <a:pt x="3586" y="2763"/>
                    <a:pt x="3606" y="2745"/>
                  </a:cubicBezTo>
                  <a:cubicBezTo>
                    <a:pt x="3671" y="2687"/>
                    <a:pt x="3737" y="2629"/>
                    <a:pt x="3803" y="2572"/>
                  </a:cubicBezTo>
                  <a:cubicBezTo>
                    <a:pt x="3824" y="2555"/>
                    <a:pt x="3855" y="2557"/>
                    <a:pt x="3872" y="2578"/>
                  </a:cubicBezTo>
                  <a:cubicBezTo>
                    <a:pt x="3890" y="2599"/>
                    <a:pt x="3887" y="2629"/>
                    <a:pt x="3867" y="2647"/>
                  </a:cubicBezTo>
                  <a:cubicBezTo>
                    <a:pt x="3801" y="2703"/>
                    <a:pt x="3735" y="2760"/>
                    <a:pt x="3671" y="2818"/>
                  </a:cubicBezTo>
                  <a:cubicBezTo>
                    <a:pt x="3662" y="2826"/>
                    <a:pt x="3650" y="2830"/>
                    <a:pt x="3638" y="2830"/>
                  </a:cubicBezTo>
                  <a:close/>
                  <a:moveTo>
                    <a:pt x="18148" y="3000"/>
                  </a:moveTo>
                  <a:cubicBezTo>
                    <a:pt x="18136" y="3000"/>
                    <a:pt x="18124" y="2996"/>
                    <a:pt x="18114" y="2987"/>
                  </a:cubicBezTo>
                  <a:cubicBezTo>
                    <a:pt x="18051" y="2928"/>
                    <a:pt x="17986" y="2869"/>
                    <a:pt x="17922" y="2812"/>
                  </a:cubicBezTo>
                  <a:cubicBezTo>
                    <a:pt x="17902" y="2794"/>
                    <a:pt x="17900" y="2763"/>
                    <a:pt x="17918" y="2743"/>
                  </a:cubicBezTo>
                  <a:cubicBezTo>
                    <a:pt x="17936" y="2723"/>
                    <a:pt x="17967" y="2721"/>
                    <a:pt x="17987" y="2739"/>
                  </a:cubicBezTo>
                  <a:cubicBezTo>
                    <a:pt x="18052" y="2796"/>
                    <a:pt x="18117" y="2856"/>
                    <a:pt x="18181" y="2916"/>
                  </a:cubicBezTo>
                  <a:cubicBezTo>
                    <a:pt x="18201" y="2934"/>
                    <a:pt x="18202" y="2965"/>
                    <a:pt x="18183" y="2985"/>
                  </a:cubicBezTo>
                  <a:cubicBezTo>
                    <a:pt x="18174" y="2995"/>
                    <a:pt x="18161" y="3000"/>
                    <a:pt x="18148" y="3000"/>
                  </a:cubicBezTo>
                  <a:close/>
                  <a:moveTo>
                    <a:pt x="3258" y="3187"/>
                  </a:moveTo>
                  <a:cubicBezTo>
                    <a:pt x="3245" y="3187"/>
                    <a:pt x="3232" y="3182"/>
                    <a:pt x="3223" y="3173"/>
                  </a:cubicBezTo>
                  <a:cubicBezTo>
                    <a:pt x="3204" y="3153"/>
                    <a:pt x="3204" y="3122"/>
                    <a:pt x="3223" y="3103"/>
                  </a:cubicBezTo>
                  <a:cubicBezTo>
                    <a:pt x="3286" y="3042"/>
                    <a:pt x="3349" y="2981"/>
                    <a:pt x="3412" y="2922"/>
                  </a:cubicBezTo>
                  <a:cubicBezTo>
                    <a:pt x="3432" y="2903"/>
                    <a:pt x="3463" y="2904"/>
                    <a:pt x="3482" y="2924"/>
                  </a:cubicBezTo>
                  <a:cubicBezTo>
                    <a:pt x="3500" y="2944"/>
                    <a:pt x="3499" y="2975"/>
                    <a:pt x="3479" y="2993"/>
                  </a:cubicBezTo>
                  <a:cubicBezTo>
                    <a:pt x="3417" y="3052"/>
                    <a:pt x="3354" y="3112"/>
                    <a:pt x="3292" y="3173"/>
                  </a:cubicBezTo>
                  <a:cubicBezTo>
                    <a:pt x="3283" y="3183"/>
                    <a:pt x="3270" y="3187"/>
                    <a:pt x="3258" y="3187"/>
                  </a:cubicBezTo>
                  <a:close/>
                  <a:moveTo>
                    <a:pt x="18520" y="3366"/>
                  </a:moveTo>
                  <a:cubicBezTo>
                    <a:pt x="18507" y="3366"/>
                    <a:pt x="18494" y="3361"/>
                    <a:pt x="18485" y="3352"/>
                  </a:cubicBezTo>
                  <a:cubicBezTo>
                    <a:pt x="18425" y="3290"/>
                    <a:pt x="18363" y="3228"/>
                    <a:pt x="18302" y="3167"/>
                  </a:cubicBezTo>
                  <a:cubicBezTo>
                    <a:pt x="18282" y="3148"/>
                    <a:pt x="18282" y="3117"/>
                    <a:pt x="18301" y="3098"/>
                  </a:cubicBezTo>
                  <a:cubicBezTo>
                    <a:pt x="18320" y="3079"/>
                    <a:pt x="18351" y="3078"/>
                    <a:pt x="18370" y="3097"/>
                  </a:cubicBezTo>
                  <a:cubicBezTo>
                    <a:pt x="18432" y="3158"/>
                    <a:pt x="18495" y="3221"/>
                    <a:pt x="18555" y="3283"/>
                  </a:cubicBezTo>
                  <a:cubicBezTo>
                    <a:pt x="18574" y="3303"/>
                    <a:pt x="18573" y="3334"/>
                    <a:pt x="18554" y="3353"/>
                  </a:cubicBezTo>
                  <a:cubicBezTo>
                    <a:pt x="18545" y="3362"/>
                    <a:pt x="18532" y="3366"/>
                    <a:pt x="18520" y="3366"/>
                  </a:cubicBezTo>
                  <a:close/>
                  <a:moveTo>
                    <a:pt x="2895" y="3562"/>
                  </a:moveTo>
                  <a:cubicBezTo>
                    <a:pt x="2883" y="3562"/>
                    <a:pt x="2871" y="3558"/>
                    <a:pt x="2861" y="3550"/>
                  </a:cubicBezTo>
                  <a:cubicBezTo>
                    <a:pt x="2841" y="3531"/>
                    <a:pt x="2840" y="3500"/>
                    <a:pt x="2859" y="3480"/>
                  </a:cubicBezTo>
                  <a:cubicBezTo>
                    <a:pt x="2917" y="3417"/>
                    <a:pt x="2978" y="3352"/>
                    <a:pt x="3039" y="3290"/>
                  </a:cubicBezTo>
                  <a:cubicBezTo>
                    <a:pt x="3058" y="3270"/>
                    <a:pt x="3089" y="3270"/>
                    <a:pt x="3108" y="3289"/>
                  </a:cubicBezTo>
                  <a:cubicBezTo>
                    <a:pt x="3127" y="3307"/>
                    <a:pt x="3128" y="3338"/>
                    <a:pt x="3109" y="3358"/>
                  </a:cubicBezTo>
                  <a:cubicBezTo>
                    <a:pt x="3049" y="3420"/>
                    <a:pt x="2989" y="3484"/>
                    <a:pt x="2931" y="3547"/>
                  </a:cubicBezTo>
                  <a:cubicBezTo>
                    <a:pt x="2921" y="3557"/>
                    <a:pt x="2908" y="3562"/>
                    <a:pt x="2895" y="3562"/>
                  </a:cubicBezTo>
                  <a:close/>
                  <a:moveTo>
                    <a:pt x="18874" y="3750"/>
                  </a:moveTo>
                  <a:cubicBezTo>
                    <a:pt x="18861" y="3750"/>
                    <a:pt x="18847" y="3744"/>
                    <a:pt x="18837" y="3733"/>
                  </a:cubicBezTo>
                  <a:cubicBezTo>
                    <a:pt x="18780" y="3668"/>
                    <a:pt x="18721" y="3603"/>
                    <a:pt x="18663" y="3540"/>
                  </a:cubicBezTo>
                  <a:cubicBezTo>
                    <a:pt x="18645" y="3520"/>
                    <a:pt x="18646" y="3489"/>
                    <a:pt x="18666" y="3471"/>
                  </a:cubicBezTo>
                  <a:cubicBezTo>
                    <a:pt x="18686" y="3453"/>
                    <a:pt x="18717" y="3454"/>
                    <a:pt x="18735" y="3474"/>
                  </a:cubicBezTo>
                  <a:cubicBezTo>
                    <a:pt x="18794" y="3537"/>
                    <a:pt x="18853" y="3603"/>
                    <a:pt x="18911" y="3669"/>
                  </a:cubicBezTo>
                  <a:cubicBezTo>
                    <a:pt x="18929" y="3689"/>
                    <a:pt x="18927" y="3720"/>
                    <a:pt x="18906" y="3738"/>
                  </a:cubicBezTo>
                  <a:cubicBezTo>
                    <a:pt x="18897" y="3746"/>
                    <a:pt x="18886" y="3750"/>
                    <a:pt x="18874" y="3750"/>
                  </a:cubicBezTo>
                  <a:close/>
                  <a:moveTo>
                    <a:pt x="2550" y="3955"/>
                  </a:moveTo>
                  <a:cubicBezTo>
                    <a:pt x="2539" y="3955"/>
                    <a:pt x="2528" y="3951"/>
                    <a:pt x="2518" y="3944"/>
                  </a:cubicBezTo>
                  <a:cubicBezTo>
                    <a:pt x="2498" y="3926"/>
                    <a:pt x="2495" y="3895"/>
                    <a:pt x="2512" y="3875"/>
                  </a:cubicBezTo>
                  <a:cubicBezTo>
                    <a:pt x="2568" y="3808"/>
                    <a:pt x="2626" y="3741"/>
                    <a:pt x="2683" y="3675"/>
                  </a:cubicBezTo>
                  <a:cubicBezTo>
                    <a:pt x="2701" y="3655"/>
                    <a:pt x="2732" y="3653"/>
                    <a:pt x="2752" y="3671"/>
                  </a:cubicBezTo>
                  <a:cubicBezTo>
                    <a:pt x="2772" y="3689"/>
                    <a:pt x="2774" y="3720"/>
                    <a:pt x="2757" y="3740"/>
                  </a:cubicBezTo>
                  <a:cubicBezTo>
                    <a:pt x="2700" y="3805"/>
                    <a:pt x="2643" y="3871"/>
                    <a:pt x="2587" y="3937"/>
                  </a:cubicBezTo>
                  <a:cubicBezTo>
                    <a:pt x="2578" y="3949"/>
                    <a:pt x="2564" y="3955"/>
                    <a:pt x="2550" y="3955"/>
                  </a:cubicBezTo>
                  <a:close/>
                  <a:moveTo>
                    <a:pt x="19209" y="4150"/>
                  </a:moveTo>
                  <a:cubicBezTo>
                    <a:pt x="19195" y="4150"/>
                    <a:pt x="19181" y="4144"/>
                    <a:pt x="19171" y="4131"/>
                  </a:cubicBezTo>
                  <a:cubicBezTo>
                    <a:pt x="19117" y="4064"/>
                    <a:pt x="19062" y="3996"/>
                    <a:pt x="19007" y="3930"/>
                  </a:cubicBezTo>
                  <a:cubicBezTo>
                    <a:pt x="18989" y="3910"/>
                    <a:pt x="18992" y="3879"/>
                    <a:pt x="19013" y="3861"/>
                  </a:cubicBezTo>
                  <a:cubicBezTo>
                    <a:pt x="19033" y="3844"/>
                    <a:pt x="19064" y="3847"/>
                    <a:pt x="19082" y="3867"/>
                  </a:cubicBezTo>
                  <a:cubicBezTo>
                    <a:pt x="19138" y="3934"/>
                    <a:pt x="19193" y="4002"/>
                    <a:pt x="19248" y="4070"/>
                  </a:cubicBezTo>
                  <a:cubicBezTo>
                    <a:pt x="19264" y="4091"/>
                    <a:pt x="19261" y="4122"/>
                    <a:pt x="19240" y="4139"/>
                  </a:cubicBezTo>
                  <a:cubicBezTo>
                    <a:pt x="19231" y="4146"/>
                    <a:pt x="19220" y="4150"/>
                    <a:pt x="19209" y="4150"/>
                  </a:cubicBezTo>
                  <a:close/>
                  <a:moveTo>
                    <a:pt x="2224" y="4364"/>
                  </a:moveTo>
                  <a:cubicBezTo>
                    <a:pt x="2214" y="4364"/>
                    <a:pt x="2204" y="4360"/>
                    <a:pt x="2195" y="4354"/>
                  </a:cubicBezTo>
                  <a:cubicBezTo>
                    <a:pt x="2173" y="4337"/>
                    <a:pt x="2169" y="4307"/>
                    <a:pt x="2185" y="4285"/>
                  </a:cubicBezTo>
                  <a:cubicBezTo>
                    <a:pt x="2238" y="4216"/>
                    <a:pt x="2292" y="4146"/>
                    <a:pt x="2346" y="4078"/>
                  </a:cubicBezTo>
                  <a:cubicBezTo>
                    <a:pt x="2363" y="4057"/>
                    <a:pt x="2394" y="4053"/>
                    <a:pt x="2415" y="4070"/>
                  </a:cubicBezTo>
                  <a:cubicBezTo>
                    <a:pt x="2436" y="4087"/>
                    <a:pt x="2440" y="4118"/>
                    <a:pt x="2423" y="4139"/>
                  </a:cubicBezTo>
                  <a:cubicBezTo>
                    <a:pt x="2369" y="4206"/>
                    <a:pt x="2315" y="4275"/>
                    <a:pt x="2263" y="4344"/>
                  </a:cubicBezTo>
                  <a:cubicBezTo>
                    <a:pt x="2254" y="4357"/>
                    <a:pt x="2239" y="4364"/>
                    <a:pt x="2224" y="4364"/>
                  </a:cubicBezTo>
                  <a:close/>
                  <a:moveTo>
                    <a:pt x="19525" y="4565"/>
                  </a:moveTo>
                  <a:cubicBezTo>
                    <a:pt x="19509" y="4565"/>
                    <a:pt x="19494" y="4558"/>
                    <a:pt x="19485" y="4545"/>
                  </a:cubicBezTo>
                  <a:cubicBezTo>
                    <a:pt x="19434" y="4475"/>
                    <a:pt x="19382" y="4405"/>
                    <a:pt x="19330" y="4336"/>
                  </a:cubicBezTo>
                  <a:cubicBezTo>
                    <a:pt x="19314" y="4315"/>
                    <a:pt x="19318" y="4284"/>
                    <a:pt x="19340" y="4268"/>
                  </a:cubicBezTo>
                  <a:cubicBezTo>
                    <a:pt x="19361" y="4251"/>
                    <a:pt x="19392" y="4256"/>
                    <a:pt x="19408" y="4277"/>
                  </a:cubicBezTo>
                  <a:cubicBezTo>
                    <a:pt x="19461" y="4346"/>
                    <a:pt x="19513" y="4417"/>
                    <a:pt x="19564" y="4488"/>
                  </a:cubicBezTo>
                  <a:cubicBezTo>
                    <a:pt x="19580" y="4510"/>
                    <a:pt x="19575" y="4540"/>
                    <a:pt x="19553" y="4556"/>
                  </a:cubicBezTo>
                  <a:cubicBezTo>
                    <a:pt x="19545" y="4562"/>
                    <a:pt x="19535" y="4565"/>
                    <a:pt x="19525" y="4565"/>
                  </a:cubicBezTo>
                  <a:close/>
                  <a:moveTo>
                    <a:pt x="1919" y="4788"/>
                  </a:moveTo>
                  <a:cubicBezTo>
                    <a:pt x="1909" y="4788"/>
                    <a:pt x="1900" y="4785"/>
                    <a:pt x="1891" y="4779"/>
                  </a:cubicBezTo>
                  <a:cubicBezTo>
                    <a:pt x="1869" y="4764"/>
                    <a:pt x="1863" y="4734"/>
                    <a:pt x="1879" y="4711"/>
                  </a:cubicBezTo>
                  <a:cubicBezTo>
                    <a:pt x="1928" y="4639"/>
                    <a:pt x="1978" y="4567"/>
                    <a:pt x="2029" y="4496"/>
                  </a:cubicBezTo>
                  <a:cubicBezTo>
                    <a:pt x="2045" y="4474"/>
                    <a:pt x="2076" y="4469"/>
                    <a:pt x="2098" y="4485"/>
                  </a:cubicBezTo>
                  <a:cubicBezTo>
                    <a:pt x="2120" y="4501"/>
                    <a:pt x="2125" y="4532"/>
                    <a:pt x="2109" y="4554"/>
                  </a:cubicBezTo>
                  <a:cubicBezTo>
                    <a:pt x="2058" y="4624"/>
                    <a:pt x="2008" y="4695"/>
                    <a:pt x="1959" y="4766"/>
                  </a:cubicBezTo>
                  <a:cubicBezTo>
                    <a:pt x="1950" y="4780"/>
                    <a:pt x="1935" y="4788"/>
                    <a:pt x="1919" y="4788"/>
                  </a:cubicBezTo>
                  <a:close/>
                  <a:moveTo>
                    <a:pt x="19819" y="4995"/>
                  </a:moveTo>
                  <a:cubicBezTo>
                    <a:pt x="19803" y="4995"/>
                    <a:pt x="19788" y="4988"/>
                    <a:pt x="19778" y="4973"/>
                  </a:cubicBezTo>
                  <a:cubicBezTo>
                    <a:pt x="19731" y="4901"/>
                    <a:pt x="19683" y="4829"/>
                    <a:pt x="19634" y="4757"/>
                  </a:cubicBezTo>
                  <a:cubicBezTo>
                    <a:pt x="19619" y="4735"/>
                    <a:pt x="19625" y="4705"/>
                    <a:pt x="19647" y="4689"/>
                  </a:cubicBezTo>
                  <a:cubicBezTo>
                    <a:pt x="19669" y="4674"/>
                    <a:pt x="19700" y="4680"/>
                    <a:pt x="19715" y="4702"/>
                  </a:cubicBezTo>
                  <a:cubicBezTo>
                    <a:pt x="19764" y="4774"/>
                    <a:pt x="19813" y="4847"/>
                    <a:pt x="19860" y="4920"/>
                  </a:cubicBezTo>
                  <a:cubicBezTo>
                    <a:pt x="19875" y="4942"/>
                    <a:pt x="19869" y="4973"/>
                    <a:pt x="19846" y="4988"/>
                  </a:cubicBezTo>
                  <a:cubicBezTo>
                    <a:pt x="19838" y="4993"/>
                    <a:pt x="19829" y="4995"/>
                    <a:pt x="19819" y="4995"/>
                  </a:cubicBezTo>
                  <a:close/>
                  <a:moveTo>
                    <a:pt x="1634" y="5226"/>
                  </a:moveTo>
                  <a:cubicBezTo>
                    <a:pt x="1626" y="5226"/>
                    <a:pt x="1617" y="5224"/>
                    <a:pt x="1609" y="5219"/>
                  </a:cubicBezTo>
                  <a:cubicBezTo>
                    <a:pt x="1586" y="5205"/>
                    <a:pt x="1578" y="5175"/>
                    <a:pt x="1593" y="5152"/>
                  </a:cubicBezTo>
                  <a:cubicBezTo>
                    <a:pt x="1638" y="5078"/>
                    <a:pt x="1685" y="5003"/>
                    <a:pt x="1733" y="4930"/>
                  </a:cubicBezTo>
                  <a:cubicBezTo>
                    <a:pt x="1748" y="4907"/>
                    <a:pt x="1778" y="4901"/>
                    <a:pt x="1801" y="4915"/>
                  </a:cubicBezTo>
                  <a:cubicBezTo>
                    <a:pt x="1823" y="4930"/>
                    <a:pt x="1830" y="4960"/>
                    <a:pt x="1815" y="4983"/>
                  </a:cubicBezTo>
                  <a:cubicBezTo>
                    <a:pt x="1768" y="5056"/>
                    <a:pt x="1721" y="5130"/>
                    <a:pt x="1676" y="5203"/>
                  </a:cubicBezTo>
                  <a:cubicBezTo>
                    <a:pt x="1667" y="5218"/>
                    <a:pt x="1651" y="5226"/>
                    <a:pt x="1634" y="5226"/>
                  </a:cubicBezTo>
                  <a:close/>
                  <a:moveTo>
                    <a:pt x="20093" y="5439"/>
                  </a:moveTo>
                  <a:cubicBezTo>
                    <a:pt x="20076" y="5439"/>
                    <a:pt x="20060" y="5430"/>
                    <a:pt x="20050" y="5415"/>
                  </a:cubicBezTo>
                  <a:cubicBezTo>
                    <a:pt x="20007" y="5341"/>
                    <a:pt x="19963" y="5266"/>
                    <a:pt x="19917" y="5192"/>
                  </a:cubicBezTo>
                  <a:cubicBezTo>
                    <a:pt x="19903" y="5169"/>
                    <a:pt x="19910" y="5139"/>
                    <a:pt x="19933" y="5125"/>
                  </a:cubicBezTo>
                  <a:cubicBezTo>
                    <a:pt x="19956" y="5111"/>
                    <a:pt x="19986" y="5118"/>
                    <a:pt x="20000" y="5141"/>
                  </a:cubicBezTo>
                  <a:cubicBezTo>
                    <a:pt x="20046" y="5216"/>
                    <a:pt x="20092" y="5291"/>
                    <a:pt x="20135" y="5366"/>
                  </a:cubicBezTo>
                  <a:cubicBezTo>
                    <a:pt x="20149" y="5389"/>
                    <a:pt x="20141" y="5419"/>
                    <a:pt x="20117" y="5432"/>
                  </a:cubicBezTo>
                  <a:cubicBezTo>
                    <a:pt x="20110" y="5437"/>
                    <a:pt x="20101" y="5439"/>
                    <a:pt x="20093" y="5439"/>
                  </a:cubicBezTo>
                  <a:close/>
                  <a:moveTo>
                    <a:pt x="1371" y="5679"/>
                  </a:moveTo>
                  <a:cubicBezTo>
                    <a:pt x="1363" y="5679"/>
                    <a:pt x="1355" y="5677"/>
                    <a:pt x="1348" y="5673"/>
                  </a:cubicBezTo>
                  <a:cubicBezTo>
                    <a:pt x="1324" y="5660"/>
                    <a:pt x="1315" y="5630"/>
                    <a:pt x="1328" y="5606"/>
                  </a:cubicBezTo>
                  <a:cubicBezTo>
                    <a:pt x="1370" y="5530"/>
                    <a:pt x="1414" y="5453"/>
                    <a:pt x="1458" y="5377"/>
                  </a:cubicBezTo>
                  <a:cubicBezTo>
                    <a:pt x="1471" y="5354"/>
                    <a:pt x="1501" y="5346"/>
                    <a:pt x="1525" y="5360"/>
                  </a:cubicBezTo>
                  <a:cubicBezTo>
                    <a:pt x="1548" y="5373"/>
                    <a:pt x="1556" y="5403"/>
                    <a:pt x="1542" y="5427"/>
                  </a:cubicBezTo>
                  <a:cubicBezTo>
                    <a:pt x="1499" y="5501"/>
                    <a:pt x="1456" y="5578"/>
                    <a:pt x="1414" y="5653"/>
                  </a:cubicBezTo>
                  <a:cubicBezTo>
                    <a:pt x="1405" y="5669"/>
                    <a:pt x="1389" y="5679"/>
                    <a:pt x="1371" y="5679"/>
                  </a:cubicBezTo>
                  <a:close/>
                  <a:moveTo>
                    <a:pt x="20344" y="5895"/>
                  </a:moveTo>
                  <a:cubicBezTo>
                    <a:pt x="20327" y="5895"/>
                    <a:pt x="20310" y="5886"/>
                    <a:pt x="20301" y="5869"/>
                  </a:cubicBezTo>
                  <a:cubicBezTo>
                    <a:pt x="20261" y="5792"/>
                    <a:pt x="20220" y="5715"/>
                    <a:pt x="20178" y="5640"/>
                  </a:cubicBezTo>
                  <a:cubicBezTo>
                    <a:pt x="20165" y="5617"/>
                    <a:pt x="20174" y="5587"/>
                    <a:pt x="20198" y="5574"/>
                  </a:cubicBezTo>
                  <a:cubicBezTo>
                    <a:pt x="20221" y="5561"/>
                    <a:pt x="20251" y="5569"/>
                    <a:pt x="20264" y="5593"/>
                  </a:cubicBezTo>
                  <a:cubicBezTo>
                    <a:pt x="20306" y="5669"/>
                    <a:pt x="20348" y="5746"/>
                    <a:pt x="20388" y="5824"/>
                  </a:cubicBezTo>
                  <a:cubicBezTo>
                    <a:pt x="20400" y="5848"/>
                    <a:pt x="20391" y="5877"/>
                    <a:pt x="20367" y="5890"/>
                  </a:cubicBezTo>
                  <a:cubicBezTo>
                    <a:pt x="20360" y="5894"/>
                    <a:pt x="20352" y="5895"/>
                    <a:pt x="20344" y="5895"/>
                  </a:cubicBezTo>
                  <a:close/>
                  <a:moveTo>
                    <a:pt x="1131" y="6143"/>
                  </a:moveTo>
                  <a:cubicBezTo>
                    <a:pt x="1123" y="6143"/>
                    <a:pt x="1116" y="6142"/>
                    <a:pt x="1109" y="6138"/>
                  </a:cubicBezTo>
                  <a:cubicBezTo>
                    <a:pt x="1085" y="6126"/>
                    <a:pt x="1075" y="6097"/>
                    <a:pt x="1087" y="6073"/>
                  </a:cubicBezTo>
                  <a:cubicBezTo>
                    <a:pt x="1125" y="5994"/>
                    <a:pt x="1165" y="5915"/>
                    <a:pt x="1205" y="5838"/>
                  </a:cubicBezTo>
                  <a:cubicBezTo>
                    <a:pt x="1217" y="5814"/>
                    <a:pt x="1247" y="5804"/>
                    <a:pt x="1271" y="5817"/>
                  </a:cubicBezTo>
                  <a:cubicBezTo>
                    <a:pt x="1295" y="5829"/>
                    <a:pt x="1304" y="5859"/>
                    <a:pt x="1292" y="5883"/>
                  </a:cubicBezTo>
                  <a:cubicBezTo>
                    <a:pt x="1252" y="5960"/>
                    <a:pt x="1213" y="6038"/>
                    <a:pt x="1175" y="6116"/>
                  </a:cubicBezTo>
                  <a:cubicBezTo>
                    <a:pt x="1166" y="6133"/>
                    <a:pt x="1149" y="6143"/>
                    <a:pt x="1131" y="6143"/>
                  </a:cubicBezTo>
                  <a:close/>
                  <a:moveTo>
                    <a:pt x="20573" y="6363"/>
                  </a:moveTo>
                  <a:cubicBezTo>
                    <a:pt x="20555" y="6363"/>
                    <a:pt x="20537" y="6352"/>
                    <a:pt x="20529" y="6335"/>
                  </a:cubicBezTo>
                  <a:cubicBezTo>
                    <a:pt x="20493" y="6256"/>
                    <a:pt x="20456" y="6178"/>
                    <a:pt x="20418" y="6100"/>
                  </a:cubicBezTo>
                  <a:cubicBezTo>
                    <a:pt x="20406" y="6076"/>
                    <a:pt x="20416" y="6047"/>
                    <a:pt x="20440" y="6035"/>
                  </a:cubicBezTo>
                  <a:cubicBezTo>
                    <a:pt x="20464" y="6023"/>
                    <a:pt x="20494" y="6033"/>
                    <a:pt x="20506" y="6057"/>
                  </a:cubicBezTo>
                  <a:cubicBezTo>
                    <a:pt x="20544" y="6135"/>
                    <a:pt x="20582" y="6215"/>
                    <a:pt x="20618" y="6294"/>
                  </a:cubicBezTo>
                  <a:cubicBezTo>
                    <a:pt x="20629" y="6318"/>
                    <a:pt x="20618" y="6347"/>
                    <a:pt x="20594" y="6359"/>
                  </a:cubicBezTo>
                  <a:cubicBezTo>
                    <a:pt x="20587" y="6362"/>
                    <a:pt x="20580" y="6363"/>
                    <a:pt x="20573" y="6363"/>
                  </a:cubicBezTo>
                  <a:close/>
                  <a:moveTo>
                    <a:pt x="913" y="6619"/>
                  </a:moveTo>
                  <a:cubicBezTo>
                    <a:pt x="906" y="6619"/>
                    <a:pt x="900" y="6618"/>
                    <a:pt x="894" y="6615"/>
                  </a:cubicBezTo>
                  <a:cubicBezTo>
                    <a:pt x="869" y="6605"/>
                    <a:pt x="857" y="6576"/>
                    <a:pt x="868" y="6551"/>
                  </a:cubicBezTo>
                  <a:cubicBezTo>
                    <a:pt x="902" y="6470"/>
                    <a:pt x="938" y="6390"/>
                    <a:pt x="974" y="6310"/>
                  </a:cubicBezTo>
                  <a:cubicBezTo>
                    <a:pt x="986" y="6286"/>
                    <a:pt x="1015" y="6275"/>
                    <a:pt x="1039" y="6286"/>
                  </a:cubicBezTo>
                  <a:cubicBezTo>
                    <a:pt x="1064" y="6298"/>
                    <a:pt x="1075" y="6327"/>
                    <a:pt x="1063" y="6351"/>
                  </a:cubicBezTo>
                  <a:cubicBezTo>
                    <a:pt x="1027" y="6430"/>
                    <a:pt x="992" y="6510"/>
                    <a:pt x="958" y="6590"/>
                  </a:cubicBezTo>
                  <a:cubicBezTo>
                    <a:pt x="950" y="6608"/>
                    <a:pt x="932" y="6619"/>
                    <a:pt x="913" y="6619"/>
                  </a:cubicBezTo>
                  <a:close/>
                  <a:moveTo>
                    <a:pt x="20779" y="6841"/>
                  </a:moveTo>
                  <a:cubicBezTo>
                    <a:pt x="20760" y="6841"/>
                    <a:pt x="20741" y="6829"/>
                    <a:pt x="20734" y="6810"/>
                  </a:cubicBezTo>
                  <a:cubicBezTo>
                    <a:pt x="20702" y="6731"/>
                    <a:pt x="20668" y="6651"/>
                    <a:pt x="20634" y="6571"/>
                  </a:cubicBezTo>
                  <a:cubicBezTo>
                    <a:pt x="20623" y="6546"/>
                    <a:pt x="20635" y="6518"/>
                    <a:pt x="20660" y="6507"/>
                  </a:cubicBezTo>
                  <a:cubicBezTo>
                    <a:pt x="20685" y="6496"/>
                    <a:pt x="20713" y="6508"/>
                    <a:pt x="20724" y="6532"/>
                  </a:cubicBezTo>
                  <a:cubicBezTo>
                    <a:pt x="20759" y="6613"/>
                    <a:pt x="20792" y="6694"/>
                    <a:pt x="20825" y="6774"/>
                  </a:cubicBezTo>
                  <a:cubicBezTo>
                    <a:pt x="20835" y="6799"/>
                    <a:pt x="20822" y="6827"/>
                    <a:pt x="20797" y="6837"/>
                  </a:cubicBezTo>
                  <a:cubicBezTo>
                    <a:pt x="20791" y="6840"/>
                    <a:pt x="20785" y="6841"/>
                    <a:pt x="20779" y="6841"/>
                  </a:cubicBezTo>
                  <a:close/>
                  <a:moveTo>
                    <a:pt x="718" y="7106"/>
                  </a:moveTo>
                  <a:cubicBezTo>
                    <a:pt x="713" y="7106"/>
                    <a:pt x="707" y="7105"/>
                    <a:pt x="701" y="7102"/>
                  </a:cubicBezTo>
                  <a:cubicBezTo>
                    <a:pt x="676" y="7093"/>
                    <a:pt x="663" y="7065"/>
                    <a:pt x="673" y="7040"/>
                  </a:cubicBezTo>
                  <a:cubicBezTo>
                    <a:pt x="703" y="6957"/>
                    <a:pt x="735" y="6875"/>
                    <a:pt x="767" y="6794"/>
                  </a:cubicBezTo>
                  <a:cubicBezTo>
                    <a:pt x="777" y="6769"/>
                    <a:pt x="806" y="6757"/>
                    <a:pt x="831" y="6767"/>
                  </a:cubicBezTo>
                  <a:cubicBezTo>
                    <a:pt x="856" y="6777"/>
                    <a:pt x="868" y="6805"/>
                    <a:pt x="858" y="6830"/>
                  </a:cubicBezTo>
                  <a:cubicBezTo>
                    <a:pt x="826" y="6910"/>
                    <a:pt x="795" y="6992"/>
                    <a:pt x="764" y="7074"/>
                  </a:cubicBezTo>
                  <a:cubicBezTo>
                    <a:pt x="757" y="7093"/>
                    <a:pt x="738" y="7106"/>
                    <a:pt x="718" y="7106"/>
                  </a:cubicBezTo>
                  <a:close/>
                  <a:moveTo>
                    <a:pt x="20962" y="7330"/>
                  </a:moveTo>
                  <a:cubicBezTo>
                    <a:pt x="20942" y="7330"/>
                    <a:pt x="20923" y="7317"/>
                    <a:pt x="20916" y="7297"/>
                  </a:cubicBezTo>
                  <a:cubicBezTo>
                    <a:pt x="20887" y="7215"/>
                    <a:pt x="20858" y="7133"/>
                    <a:pt x="20828" y="7053"/>
                  </a:cubicBezTo>
                  <a:cubicBezTo>
                    <a:pt x="20818" y="7027"/>
                    <a:pt x="20831" y="6999"/>
                    <a:pt x="20856" y="6990"/>
                  </a:cubicBezTo>
                  <a:cubicBezTo>
                    <a:pt x="20882" y="6980"/>
                    <a:pt x="20910" y="6993"/>
                    <a:pt x="20919" y="7018"/>
                  </a:cubicBezTo>
                  <a:cubicBezTo>
                    <a:pt x="20950" y="7100"/>
                    <a:pt x="20980" y="7183"/>
                    <a:pt x="21008" y="7265"/>
                  </a:cubicBezTo>
                  <a:cubicBezTo>
                    <a:pt x="21017" y="7291"/>
                    <a:pt x="21004" y="7319"/>
                    <a:pt x="20978" y="7327"/>
                  </a:cubicBezTo>
                  <a:cubicBezTo>
                    <a:pt x="20973" y="7329"/>
                    <a:pt x="20967" y="7330"/>
                    <a:pt x="20962" y="7330"/>
                  </a:cubicBezTo>
                  <a:close/>
                  <a:moveTo>
                    <a:pt x="548" y="7601"/>
                  </a:moveTo>
                  <a:cubicBezTo>
                    <a:pt x="543" y="7601"/>
                    <a:pt x="538" y="7600"/>
                    <a:pt x="533" y="7599"/>
                  </a:cubicBezTo>
                  <a:cubicBezTo>
                    <a:pt x="508" y="7591"/>
                    <a:pt x="493" y="7563"/>
                    <a:pt x="501" y="7537"/>
                  </a:cubicBezTo>
                  <a:cubicBezTo>
                    <a:pt x="528" y="7454"/>
                    <a:pt x="555" y="7370"/>
                    <a:pt x="584" y="7287"/>
                  </a:cubicBezTo>
                  <a:cubicBezTo>
                    <a:pt x="593" y="7262"/>
                    <a:pt x="620" y="7248"/>
                    <a:pt x="646" y="7257"/>
                  </a:cubicBezTo>
                  <a:cubicBezTo>
                    <a:pt x="672" y="7266"/>
                    <a:pt x="685" y="7294"/>
                    <a:pt x="677" y="7319"/>
                  </a:cubicBezTo>
                  <a:cubicBezTo>
                    <a:pt x="648" y="7401"/>
                    <a:pt x="621" y="7484"/>
                    <a:pt x="595" y="7567"/>
                  </a:cubicBezTo>
                  <a:cubicBezTo>
                    <a:pt x="588" y="7588"/>
                    <a:pt x="569" y="7601"/>
                    <a:pt x="548" y="7601"/>
                  </a:cubicBezTo>
                  <a:close/>
                  <a:moveTo>
                    <a:pt x="21121" y="7828"/>
                  </a:moveTo>
                  <a:cubicBezTo>
                    <a:pt x="21099" y="7828"/>
                    <a:pt x="21080" y="7814"/>
                    <a:pt x="21074" y="7792"/>
                  </a:cubicBezTo>
                  <a:cubicBezTo>
                    <a:pt x="21049" y="7709"/>
                    <a:pt x="21024" y="7626"/>
                    <a:pt x="20998" y="7544"/>
                  </a:cubicBezTo>
                  <a:cubicBezTo>
                    <a:pt x="20989" y="7518"/>
                    <a:pt x="21004" y="7490"/>
                    <a:pt x="21029" y="7482"/>
                  </a:cubicBezTo>
                  <a:cubicBezTo>
                    <a:pt x="21055" y="7474"/>
                    <a:pt x="21083" y="7488"/>
                    <a:pt x="21091" y="7514"/>
                  </a:cubicBezTo>
                  <a:cubicBezTo>
                    <a:pt x="21117" y="7597"/>
                    <a:pt x="21143" y="7681"/>
                    <a:pt x="21168" y="7765"/>
                  </a:cubicBezTo>
                  <a:cubicBezTo>
                    <a:pt x="21175" y="7791"/>
                    <a:pt x="21160" y="7818"/>
                    <a:pt x="21134" y="7826"/>
                  </a:cubicBezTo>
                  <a:cubicBezTo>
                    <a:pt x="21130" y="7827"/>
                    <a:pt x="21125" y="7828"/>
                    <a:pt x="21121" y="7828"/>
                  </a:cubicBezTo>
                  <a:close/>
                  <a:moveTo>
                    <a:pt x="403" y="8103"/>
                  </a:moveTo>
                  <a:cubicBezTo>
                    <a:pt x="399" y="8103"/>
                    <a:pt x="394" y="8102"/>
                    <a:pt x="390" y="8101"/>
                  </a:cubicBezTo>
                  <a:cubicBezTo>
                    <a:pt x="364" y="8094"/>
                    <a:pt x="348" y="8067"/>
                    <a:pt x="355" y="8041"/>
                  </a:cubicBezTo>
                  <a:cubicBezTo>
                    <a:pt x="377" y="7957"/>
                    <a:pt x="401" y="7872"/>
                    <a:pt x="425" y="7788"/>
                  </a:cubicBezTo>
                  <a:cubicBezTo>
                    <a:pt x="433" y="7762"/>
                    <a:pt x="460" y="7747"/>
                    <a:pt x="486" y="7755"/>
                  </a:cubicBezTo>
                  <a:cubicBezTo>
                    <a:pt x="512" y="7762"/>
                    <a:pt x="527" y="7790"/>
                    <a:pt x="519" y="7816"/>
                  </a:cubicBezTo>
                  <a:cubicBezTo>
                    <a:pt x="495" y="7899"/>
                    <a:pt x="472" y="7983"/>
                    <a:pt x="450" y="8066"/>
                  </a:cubicBezTo>
                  <a:cubicBezTo>
                    <a:pt x="444" y="8088"/>
                    <a:pt x="424" y="8103"/>
                    <a:pt x="403" y="8103"/>
                  </a:cubicBezTo>
                  <a:close/>
                  <a:moveTo>
                    <a:pt x="21255" y="8332"/>
                  </a:moveTo>
                  <a:cubicBezTo>
                    <a:pt x="21233" y="8332"/>
                    <a:pt x="21213" y="8317"/>
                    <a:pt x="21207" y="8295"/>
                  </a:cubicBezTo>
                  <a:cubicBezTo>
                    <a:pt x="21187" y="8210"/>
                    <a:pt x="21166" y="8125"/>
                    <a:pt x="21144" y="8043"/>
                  </a:cubicBezTo>
                  <a:cubicBezTo>
                    <a:pt x="21137" y="8017"/>
                    <a:pt x="21152" y="7990"/>
                    <a:pt x="21178" y="7983"/>
                  </a:cubicBezTo>
                  <a:cubicBezTo>
                    <a:pt x="21204" y="7976"/>
                    <a:pt x="21231" y="7991"/>
                    <a:pt x="21238" y="8018"/>
                  </a:cubicBezTo>
                  <a:cubicBezTo>
                    <a:pt x="21260" y="8101"/>
                    <a:pt x="21282" y="8187"/>
                    <a:pt x="21302" y="8272"/>
                  </a:cubicBezTo>
                  <a:cubicBezTo>
                    <a:pt x="21309" y="8298"/>
                    <a:pt x="21293" y="8325"/>
                    <a:pt x="21266" y="8331"/>
                  </a:cubicBezTo>
                  <a:cubicBezTo>
                    <a:pt x="21262" y="8332"/>
                    <a:pt x="21259" y="8332"/>
                    <a:pt x="21255" y="8332"/>
                  </a:cubicBezTo>
                  <a:close/>
                  <a:moveTo>
                    <a:pt x="282" y="8611"/>
                  </a:moveTo>
                  <a:cubicBezTo>
                    <a:pt x="279" y="8611"/>
                    <a:pt x="275" y="8610"/>
                    <a:pt x="272" y="8610"/>
                  </a:cubicBezTo>
                  <a:cubicBezTo>
                    <a:pt x="246" y="8604"/>
                    <a:pt x="229" y="8578"/>
                    <a:pt x="234" y="8552"/>
                  </a:cubicBezTo>
                  <a:cubicBezTo>
                    <a:pt x="252" y="8467"/>
                    <a:pt x="272" y="8381"/>
                    <a:pt x="292" y="8296"/>
                  </a:cubicBezTo>
                  <a:cubicBezTo>
                    <a:pt x="298" y="8269"/>
                    <a:pt x="324" y="8253"/>
                    <a:pt x="351" y="8259"/>
                  </a:cubicBezTo>
                  <a:cubicBezTo>
                    <a:pt x="377" y="8266"/>
                    <a:pt x="393" y="8292"/>
                    <a:pt x="387" y="8318"/>
                  </a:cubicBezTo>
                  <a:cubicBezTo>
                    <a:pt x="367" y="8402"/>
                    <a:pt x="348" y="8488"/>
                    <a:pt x="330" y="8572"/>
                  </a:cubicBezTo>
                  <a:cubicBezTo>
                    <a:pt x="325" y="8595"/>
                    <a:pt x="305" y="8611"/>
                    <a:pt x="282" y="8611"/>
                  </a:cubicBezTo>
                  <a:close/>
                  <a:moveTo>
                    <a:pt x="21364" y="8843"/>
                  </a:moveTo>
                  <a:cubicBezTo>
                    <a:pt x="21341" y="8843"/>
                    <a:pt x="21321" y="8826"/>
                    <a:pt x="21316" y="8803"/>
                  </a:cubicBezTo>
                  <a:cubicBezTo>
                    <a:pt x="21300" y="8718"/>
                    <a:pt x="21283" y="8632"/>
                    <a:pt x="21265" y="8548"/>
                  </a:cubicBezTo>
                  <a:cubicBezTo>
                    <a:pt x="21259" y="8522"/>
                    <a:pt x="21276" y="8496"/>
                    <a:pt x="21302" y="8490"/>
                  </a:cubicBezTo>
                  <a:cubicBezTo>
                    <a:pt x="21329" y="8484"/>
                    <a:pt x="21355" y="8501"/>
                    <a:pt x="21361" y="8528"/>
                  </a:cubicBezTo>
                  <a:cubicBezTo>
                    <a:pt x="21379" y="8612"/>
                    <a:pt x="21396" y="8699"/>
                    <a:pt x="21412" y="8785"/>
                  </a:cubicBezTo>
                  <a:cubicBezTo>
                    <a:pt x="21417" y="8811"/>
                    <a:pt x="21400" y="8837"/>
                    <a:pt x="21373" y="8842"/>
                  </a:cubicBezTo>
                  <a:cubicBezTo>
                    <a:pt x="21370" y="8843"/>
                    <a:pt x="21367" y="8843"/>
                    <a:pt x="21364" y="8843"/>
                  </a:cubicBezTo>
                  <a:close/>
                  <a:moveTo>
                    <a:pt x="186" y="9124"/>
                  </a:moveTo>
                  <a:cubicBezTo>
                    <a:pt x="184" y="9124"/>
                    <a:pt x="181" y="9124"/>
                    <a:pt x="179" y="9123"/>
                  </a:cubicBezTo>
                  <a:cubicBezTo>
                    <a:pt x="152" y="9119"/>
                    <a:pt x="134" y="9094"/>
                    <a:pt x="138" y="9067"/>
                  </a:cubicBezTo>
                  <a:cubicBezTo>
                    <a:pt x="152" y="8981"/>
                    <a:pt x="167" y="8894"/>
                    <a:pt x="183" y="8809"/>
                  </a:cubicBezTo>
                  <a:cubicBezTo>
                    <a:pt x="188" y="8782"/>
                    <a:pt x="213" y="8765"/>
                    <a:pt x="240" y="8770"/>
                  </a:cubicBezTo>
                  <a:cubicBezTo>
                    <a:pt x="267" y="8775"/>
                    <a:pt x="284" y="8800"/>
                    <a:pt x="279" y="8827"/>
                  </a:cubicBezTo>
                  <a:cubicBezTo>
                    <a:pt x="263" y="8912"/>
                    <a:pt x="248" y="8998"/>
                    <a:pt x="235" y="9083"/>
                  </a:cubicBezTo>
                  <a:cubicBezTo>
                    <a:pt x="231" y="9107"/>
                    <a:pt x="210" y="9124"/>
                    <a:pt x="186" y="9124"/>
                  </a:cubicBezTo>
                  <a:close/>
                  <a:moveTo>
                    <a:pt x="21448" y="9358"/>
                  </a:moveTo>
                  <a:cubicBezTo>
                    <a:pt x="21424" y="9358"/>
                    <a:pt x="21403" y="9340"/>
                    <a:pt x="21400" y="9316"/>
                  </a:cubicBezTo>
                  <a:cubicBezTo>
                    <a:pt x="21388" y="9230"/>
                    <a:pt x="21375" y="9143"/>
                    <a:pt x="21361" y="9059"/>
                  </a:cubicBezTo>
                  <a:cubicBezTo>
                    <a:pt x="21357" y="9032"/>
                    <a:pt x="21375" y="9007"/>
                    <a:pt x="21402" y="9003"/>
                  </a:cubicBezTo>
                  <a:cubicBezTo>
                    <a:pt x="21428" y="8998"/>
                    <a:pt x="21453" y="9016"/>
                    <a:pt x="21458" y="9043"/>
                  </a:cubicBezTo>
                  <a:cubicBezTo>
                    <a:pt x="21472" y="9128"/>
                    <a:pt x="21485" y="9216"/>
                    <a:pt x="21497" y="9302"/>
                  </a:cubicBezTo>
                  <a:cubicBezTo>
                    <a:pt x="21501" y="9329"/>
                    <a:pt x="21482" y="9354"/>
                    <a:pt x="21455" y="9358"/>
                  </a:cubicBezTo>
                  <a:cubicBezTo>
                    <a:pt x="21453" y="9358"/>
                    <a:pt x="21451" y="9358"/>
                    <a:pt x="21448" y="9358"/>
                  </a:cubicBezTo>
                  <a:close/>
                  <a:moveTo>
                    <a:pt x="116" y="9641"/>
                  </a:moveTo>
                  <a:cubicBezTo>
                    <a:pt x="114" y="9641"/>
                    <a:pt x="112" y="9641"/>
                    <a:pt x="110" y="9641"/>
                  </a:cubicBezTo>
                  <a:cubicBezTo>
                    <a:pt x="84" y="9638"/>
                    <a:pt x="64" y="9614"/>
                    <a:pt x="67" y="9587"/>
                  </a:cubicBezTo>
                  <a:cubicBezTo>
                    <a:pt x="77" y="9500"/>
                    <a:pt x="88" y="9413"/>
                    <a:pt x="99" y="9327"/>
                  </a:cubicBezTo>
                  <a:cubicBezTo>
                    <a:pt x="103" y="9300"/>
                    <a:pt x="128" y="9281"/>
                    <a:pt x="155" y="9285"/>
                  </a:cubicBezTo>
                  <a:cubicBezTo>
                    <a:pt x="181" y="9288"/>
                    <a:pt x="200" y="9313"/>
                    <a:pt x="196" y="9340"/>
                  </a:cubicBezTo>
                  <a:cubicBezTo>
                    <a:pt x="185" y="9425"/>
                    <a:pt x="174" y="9512"/>
                    <a:pt x="164" y="9598"/>
                  </a:cubicBezTo>
                  <a:cubicBezTo>
                    <a:pt x="162" y="9623"/>
                    <a:pt x="141" y="9641"/>
                    <a:pt x="116" y="9641"/>
                  </a:cubicBezTo>
                  <a:close/>
                  <a:moveTo>
                    <a:pt x="21508" y="9877"/>
                  </a:moveTo>
                  <a:cubicBezTo>
                    <a:pt x="21483" y="9877"/>
                    <a:pt x="21461" y="9858"/>
                    <a:pt x="21459" y="9832"/>
                  </a:cubicBezTo>
                  <a:cubicBezTo>
                    <a:pt x="21451" y="9747"/>
                    <a:pt x="21442" y="9660"/>
                    <a:pt x="21433" y="9574"/>
                  </a:cubicBezTo>
                  <a:cubicBezTo>
                    <a:pt x="21430" y="9547"/>
                    <a:pt x="21449" y="9523"/>
                    <a:pt x="21476" y="9520"/>
                  </a:cubicBezTo>
                  <a:cubicBezTo>
                    <a:pt x="21503" y="9516"/>
                    <a:pt x="21527" y="9536"/>
                    <a:pt x="21530" y="9563"/>
                  </a:cubicBezTo>
                  <a:cubicBezTo>
                    <a:pt x="21540" y="9649"/>
                    <a:pt x="21549" y="9737"/>
                    <a:pt x="21556" y="9824"/>
                  </a:cubicBezTo>
                  <a:cubicBezTo>
                    <a:pt x="21559" y="9851"/>
                    <a:pt x="21539" y="9874"/>
                    <a:pt x="21512" y="9877"/>
                  </a:cubicBezTo>
                  <a:cubicBezTo>
                    <a:pt x="21511" y="9877"/>
                    <a:pt x="21509" y="9877"/>
                    <a:pt x="21508" y="9877"/>
                  </a:cubicBezTo>
                  <a:close/>
                  <a:moveTo>
                    <a:pt x="70" y="10162"/>
                  </a:moveTo>
                  <a:cubicBezTo>
                    <a:pt x="69" y="10162"/>
                    <a:pt x="68" y="10162"/>
                    <a:pt x="67" y="10162"/>
                  </a:cubicBezTo>
                  <a:cubicBezTo>
                    <a:pt x="40" y="10160"/>
                    <a:pt x="20" y="10137"/>
                    <a:pt x="22" y="10110"/>
                  </a:cubicBezTo>
                  <a:cubicBezTo>
                    <a:pt x="27" y="10023"/>
                    <a:pt x="34" y="9935"/>
                    <a:pt x="41" y="9848"/>
                  </a:cubicBezTo>
                  <a:cubicBezTo>
                    <a:pt x="44" y="9821"/>
                    <a:pt x="67" y="9801"/>
                    <a:pt x="94" y="9804"/>
                  </a:cubicBezTo>
                  <a:cubicBezTo>
                    <a:pt x="121" y="9806"/>
                    <a:pt x="141" y="9830"/>
                    <a:pt x="139" y="9857"/>
                  </a:cubicBezTo>
                  <a:cubicBezTo>
                    <a:pt x="131" y="9943"/>
                    <a:pt x="125" y="10030"/>
                    <a:pt x="119" y="10116"/>
                  </a:cubicBezTo>
                  <a:cubicBezTo>
                    <a:pt x="118" y="10142"/>
                    <a:pt x="96" y="10162"/>
                    <a:pt x="70" y="10162"/>
                  </a:cubicBezTo>
                  <a:close/>
                  <a:moveTo>
                    <a:pt x="21542" y="10398"/>
                  </a:moveTo>
                  <a:cubicBezTo>
                    <a:pt x="21516" y="10398"/>
                    <a:pt x="21494" y="10377"/>
                    <a:pt x="21493" y="10351"/>
                  </a:cubicBezTo>
                  <a:cubicBezTo>
                    <a:pt x="21489" y="10264"/>
                    <a:pt x="21485" y="10177"/>
                    <a:pt x="21479" y="10092"/>
                  </a:cubicBezTo>
                  <a:cubicBezTo>
                    <a:pt x="21477" y="10065"/>
                    <a:pt x="21498" y="10041"/>
                    <a:pt x="21525" y="10039"/>
                  </a:cubicBezTo>
                  <a:cubicBezTo>
                    <a:pt x="21551" y="10038"/>
                    <a:pt x="21575" y="10058"/>
                    <a:pt x="21577" y="10085"/>
                  </a:cubicBezTo>
                  <a:cubicBezTo>
                    <a:pt x="21582" y="10171"/>
                    <a:pt x="21587" y="10259"/>
                    <a:pt x="21591" y="10347"/>
                  </a:cubicBezTo>
                  <a:cubicBezTo>
                    <a:pt x="21592" y="10374"/>
                    <a:pt x="21571" y="10397"/>
                    <a:pt x="21544" y="10398"/>
                  </a:cubicBezTo>
                  <a:cubicBezTo>
                    <a:pt x="21543" y="10398"/>
                    <a:pt x="21542" y="10398"/>
                    <a:pt x="21542" y="10398"/>
                  </a:cubicBezTo>
                  <a:close/>
                  <a:moveTo>
                    <a:pt x="50" y="10683"/>
                  </a:moveTo>
                  <a:cubicBezTo>
                    <a:pt x="50" y="10683"/>
                    <a:pt x="50" y="10683"/>
                    <a:pt x="49" y="10683"/>
                  </a:cubicBezTo>
                  <a:cubicBezTo>
                    <a:pt x="22" y="10683"/>
                    <a:pt x="1" y="10661"/>
                    <a:pt x="1" y="10634"/>
                  </a:cubicBezTo>
                  <a:cubicBezTo>
                    <a:pt x="2" y="10547"/>
                    <a:pt x="5" y="10458"/>
                    <a:pt x="8" y="10371"/>
                  </a:cubicBezTo>
                  <a:cubicBezTo>
                    <a:pt x="9" y="10344"/>
                    <a:pt x="32" y="10324"/>
                    <a:pt x="59" y="10324"/>
                  </a:cubicBezTo>
                  <a:cubicBezTo>
                    <a:pt x="86" y="10325"/>
                    <a:pt x="107" y="10348"/>
                    <a:pt x="106" y="10375"/>
                  </a:cubicBezTo>
                  <a:cubicBezTo>
                    <a:pt x="103" y="10461"/>
                    <a:pt x="100" y="10549"/>
                    <a:pt x="99" y="10635"/>
                  </a:cubicBezTo>
                  <a:cubicBezTo>
                    <a:pt x="99" y="10662"/>
                    <a:pt x="77" y="10683"/>
                    <a:pt x="50" y="10683"/>
                  </a:cubicBezTo>
                  <a:close/>
                  <a:moveTo>
                    <a:pt x="21548" y="11110"/>
                  </a:moveTo>
                  <a:cubicBezTo>
                    <a:pt x="21548" y="11110"/>
                    <a:pt x="21547" y="11110"/>
                    <a:pt x="21547" y="11110"/>
                  </a:cubicBezTo>
                  <a:cubicBezTo>
                    <a:pt x="21520" y="11109"/>
                    <a:pt x="21498" y="11087"/>
                    <a:pt x="21499" y="11060"/>
                  </a:cubicBezTo>
                  <a:cubicBezTo>
                    <a:pt x="21501" y="10973"/>
                    <a:pt x="21502" y="10886"/>
                    <a:pt x="21502" y="10800"/>
                  </a:cubicBezTo>
                  <a:cubicBezTo>
                    <a:pt x="21502" y="10737"/>
                    <a:pt x="21502" y="10673"/>
                    <a:pt x="21500" y="10610"/>
                  </a:cubicBezTo>
                  <a:cubicBezTo>
                    <a:pt x="21500" y="10583"/>
                    <a:pt x="21521" y="10561"/>
                    <a:pt x="21549" y="10561"/>
                  </a:cubicBezTo>
                  <a:cubicBezTo>
                    <a:pt x="21549" y="10561"/>
                    <a:pt x="21549" y="10561"/>
                    <a:pt x="21549" y="10561"/>
                  </a:cubicBezTo>
                  <a:cubicBezTo>
                    <a:pt x="21576" y="10561"/>
                    <a:pt x="21598" y="10582"/>
                    <a:pt x="21598" y="10609"/>
                  </a:cubicBezTo>
                  <a:cubicBezTo>
                    <a:pt x="21599" y="10672"/>
                    <a:pt x="21600" y="10736"/>
                    <a:pt x="21600" y="10800"/>
                  </a:cubicBezTo>
                  <a:cubicBezTo>
                    <a:pt x="21600" y="10887"/>
                    <a:pt x="21599" y="10975"/>
                    <a:pt x="21597" y="11062"/>
                  </a:cubicBezTo>
                  <a:cubicBezTo>
                    <a:pt x="21596" y="11089"/>
                    <a:pt x="21574" y="11110"/>
                    <a:pt x="21548" y="11110"/>
                  </a:cubicBezTo>
                  <a:close/>
                  <a:moveTo>
                    <a:pt x="55" y="11205"/>
                  </a:moveTo>
                  <a:cubicBezTo>
                    <a:pt x="28" y="11205"/>
                    <a:pt x="6" y="11184"/>
                    <a:pt x="6" y="11158"/>
                  </a:cubicBezTo>
                  <a:cubicBezTo>
                    <a:pt x="3" y="11071"/>
                    <a:pt x="1" y="10983"/>
                    <a:pt x="0" y="10896"/>
                  </a:cubicBezTo>
                  <a:cubicBezTo>
                    <a:pt x="0" y="10869"/>
                    <a:pt x="22" y="10847"/>
                    <a:pt x="49" y="10847"/>
                  </a:cubicBezTo>
                  <a:cubicBezTo>
                    <a:pt x="49" y="10847"/>
                    <a:pt x="49" y="10847"/>
                    <a:pt x="49" y="10847"/>
                  </a:cubicBezTo>
                  <a:cubicBezTo>
                    <a:pt x="76" y="10847"/>
                    <a:pt x="98" y="10868"/>
                    <a:pt x="98" y="10895"/>
                  </a:cubicBezTo>
                  <a:cubicBezTo>
                    <a:pt x="99" y="10981"/>
                    <a:pt x="101" y="11068"/>
                    <a:pt x="103" y="11155"/>
                  </a:cubicBezTo>
                  <a:cubicBezTo>
                    <a:pt x="104" y="11182"/>
                    <a:pt x="83" y="11204"/>
                    <a:pt x="56" y="11205"/>
                  </a:cubicBezTo>
                  <a:cubicBezTo>
                    <a:pt x="56" y="11205"/>
                    <a:pt x="55" y="11205"/>
                    <a:pt x="55" y="11205"/>
                  </a:cubicBezTo>
                  <a:close/>
                  <a:moveTo>
                    <a:pt x="21523" y="11632"/>
                  </a:moveTo>
                  <a:cubicBezTo>
                    <a:pt x="21522" y="11632"/>
                    <a:pt x="21521" y="11632"/>
                    <a:pt x="21519" y="11631"/>
                  </a:cubicBezTo>
                  <a:cubicBezTo>
                    <a:pt x="21492" y="11630"/>
                    <a:pt x="21472" y="11606"/>
                    <a:pt x="21474" y="11579"/>
                  </a:cubicBezTo>
                  <a:cubicBezTo>
                    <a:pt x="21480" y="11494"/>
                    <a:pt x="21485" y="11406"/>
                    <a:pt x="21490" y="11320"/>
                  </a:cubicBezTo>
                  <a:cubicBezTo>
                    <a:pt x="21491" y="11293"/>
                    <a:pt x="21513" y="11271"/>
                    <a:pt x="21541" y="11273"/>
                  </a:cubicBezTo>
                  <a:cubicBezTo>
                    <a:pt x="21568" y="11274"/>
                    <a:pt x="21589" y="11297"/>
                    <a:pt x="21587" y="11324"/>
                  </a:cubicBezTo>
                  <a:cubicBezTo>
                    <a:pt x="21583" y="11412"/>
                    <a:pt x="21578" y="11500"/>
                    <a:pt x="21572" y="11586"/>
                  </a:cubicBezTo>
                  <a:cubicBezTo>
                    <a:pt x="21570" y="11612"/>
                    <a:pt x="21548" y="11632"/>
                    <a:pt x="21523" y="11632"/>
                  </a:cubicBezTo>
                  <a:close/>
                  <a:moveTo>
                    <a:pt x="84" y="11727"/>
                  </a:moveTo>
                  <a:cubicBezTo>
                    <a:pt x="59" y="11727"/>
                    <a:pt x="37" y="11707"/>
                    <a:pt x="35" y="11682"/>
                  </a:cubicBezTo>
                  <a:cubicBezTo>
                    <a:pt x="28" y="11595"/>
                    <a:pt x="22" y="11507"/>
                    <a:pt x="17" y="11420"/>
                  </a:cubicBezTo>
                  <a:cubicBezTo>
                    <a:pt x="16" y="11393"/>
                    <a:pt x="36" y="11370"/>
                    <a:pt x="63" y="11368"/>
                  </a:cubicBezTo>
                  <a:cubicBezTo>
                    <a:pt x="91" y="11367"/>
                    <a:pt x="114" y="11387"/>
                    <a:pt x="115" y="11414"/>
                  </a:cubicBezTo>
                  <a:cubicBezTo>
                    <a:pt x="120" y="11501"/>
                    <a:pt x="126" y="11588"/>
                    <a:pt x="133" y="11674"/>
                  </a:cubicBezTo>
                  <a:cubicBezTo>
                    <a:pt x="135" y="11701"/>
                    <a:pt x="115" y="11724"/>
                    <a:pt x="88" y="11727"/>
                  </a:cubicBezTo>
                  <a:cubicBezTo>
                    <a:pt x="87" y="11727"/>
                    <a:pt x="85" y="11727"/>
                    <a:pt x="84" y="11727"/>
                  </a:cubicBezTo>
                  <a:close/>
                  <a:moveTo>
                    <a:pt x="21473" y="12151"/>
                  </a:moveTo>
                  <a:cubicBezTo>
                    <a:pt x="21471" y="12151"/>
                    <a:pt x="21469" y="12151"/>
                    <a:pt x="21467" y="12151"/>
                  </a:cubicBezTo>
                  <a:cubicBezTo>
                    <a:pt x="21440" y="12148"/>
                    <a:pt x="21421" y="12123"/>
                    <a:pt x="21424" y="12097"/>
                  </a:cubicBezTo>
                  <a:cubicBezTo>
                    <a:pt x="21435" y="12010"/>
                    <a:pt x="21444" y="11923"/>
                    <a:pt x="21452" y="11838"/>
                  </a:cubicBezTo>
                  <a:cubicBezTo>
                    <a:pt x="21455" y="11811"/>
                    <a:pt x="21479" y="11791"/>
                    <a:pt x="21506" y="11794"/>
                  </a:cubicBezTo>
                  <a:cubicBezTo>
                    <a:pt x="21533" y="11797"/>
                    <a:pt x="21552" y="11821"/>
                    <a:pt x="21550" y="11847"/>
                  </a:cubicBezTo>
                  <a:cubicBezTo>
                    <a:pt x="21542" y="11933"/>
                    <a:pt x="21532" y="12021"/>
                    <a:pt x="21522" y="12108"/>
                  </a:cubicBezTo>
                  <a:cubicBezTo>
                    <a:pt x="21519" y="12133"/>
                    <a:pt x="21497" y="12151"/>
                    <a:pt x="21473" y="12151"/>
                  </a:cubicBezTo>
                  <a:close/>
                  <a:moveTo>
                    <a:pt x="139" y="12246"/>
                  </a:moveTo>
                  <a:cubicBezTo>
                    <a:pt x="114" y="12246"/>
                    <a:pt x="93" y="12228"/>
                    <a:pt x="90" y="12203"/>
                  </a:cubicBezTo>
                  <a:cubicBezTo>
                    <a:pt x="79" y="12117"/>
                    <a:pt x="69" y="12029"/>
                    <a:pt x="60" y="11943"/>
                  </a:cubicBezTo>
                  <a:cubicBezTo>
                    <a:pt x="57" y="11916"/>
                    <a:pt x="76" y="11892"/>
                    <a:pt x="103" y="11889"/>
                  </a:cubicBezTo>
                  <a:cubicBezTo>
                    <a:pt x="130" y="11886"/>
                    <a:pt x="154" y="11906"/>
                    <a:pt x="157" y="11933"/>
                  </a:cubicBezTo>
                  <a:cubicBezTo>
                    <a:pt x="166" y="12018"/>
                    <a:pt x="176" y="12105"/>
                    <a:pt x="187" y="12191"/>
                  </a:cubicBezTo>
                  <a:cubicBezTo>
                    <a:pt x="191" y="12218"/>
                    <a:pt x="172" y="12242"/>
                    <a:pt x="145" y="12246"/>
                  </a:cubicBezTo>
                  <a:cubicBezTo>
                    <a:pt x="143" y="12246"/>
                    <a:pt x="141" y="12246"/>
                    <a:pt x="139" y="12246"/>
                  </a:cubicBezTo>
                  <a:close/>
                  <a:moveTo>
                    <a:pt x="21398" y="12668"/>
                  </a:moveTo>
                  <a:cubicBezTo>
                    <a:pt x="21395" y="12668"/>
                    <a:pt x="21392" y="12668"/>
                    <a:pt x="21390" y="12667"/>
                  </a:cubicBezTo>
                  <a:cubicBezTo>
                    <a:pt x="21363" y="12663"/>
                    <a:pt x="21345" y="12638"/>
                    <a:pt x="21350" y="12611"/>
                  </a:cubicBezTo>
                  <a:cubicBezTo>
                    <a:pt x="21364" y="12526"/>
                    <a:pt x="21378" y="12439"/>
                    <a:pt x="21390" y="12354"/>
                  </a:cubicBezTo>
                  <a:cubicBezTo>
                    <a:pt x="21394" y="12327"/>
                    <a:pt x="21419" y="12309"/>
                    <a:pt x="21446" y="12313"/>
                  </a:cubicBezTo>
                  <a:cubicBezTo>
                    <a:pt x="21472" y="12317"/>
                    <a:pt x="21491" y="12341"/>
                    <a:pt x="21487" y="12368"/>
                  </a:cubicBezTo>
                  <a:cubicBezTo>
                    <a:pt x="21474" y="12454"/>
                    <a:pt x="21461" y="12541"/>
                    <a:pt x="21446" y="12627"/>
                  </a:cubicBezTo>
                  <a:cubicBezTo>
                    <a:pt x="21442" y="12651"/>
                    <a:pt x="21421" y="12668"/>
                    <a:pt x="21398" y="12668"/>
                  </a:cubicBezTo>
                  <a:close/>
                  <a:moveTo>
                    <a:pt x="218" y="12762"/>
                  </a:moveTo>
                  <a:cubicBezTo>
                    <a:pt x="195" y="12762"/>
                    <a:pt x="175" y="12745"/>
                    <a:pt x="170" y="12722"/>
                  </a:cubicBezTo>
                  <a:cubicBezTo>
                    <a:pt x="155" y="12636"/>
                    <a:pt x="140" y="12549"/>
                    <a:pt x="127" y="12463"/>
                  </a:cubicBezTo>
                  <a:cubicBezTo>
                    <a:pt x="123" y="12436"/>
                    <a:pt x="141" y="12411"/>
                    <a:pt x="168" y="12407"/>
                  </a:cubicBezTo>
                  <a:cubicBezTo>
                    <a:pt x="195" y="12403"/>
                    <a:pt x="220" y="12421"/>
                    <a:pt x="224" y="12448"/>
                  </a:cubicBezTo>
                  <a:cubicBezTo>
                    <a:pt x="237" y="12533"/>
                    <a:pt x="251" y="12620"/>
                    <a:pt x="267" y="12704"/>
                  </a:cubicBezTo>
                  <a:cubicBezTo>
                    <a:pt x="271" y="12731"/>
                    <a:pt x="254" y="12756"/>
                    <a:pt x="227" y="12761"/>
                  </a:cubicBezTo>
                  <a:cubicBezTo>
                    <a:pt x="224" y="12762"/>
                    <a:pt x="221" y="12762"/>
                    <a:pt x="218" y="12762"/>
                  </a:cubicBezTo>
                  <a:close/>
                  <a:moveTo>
                    <a:pt x="21298" y="13181"/>
                  </a:moveTo>
                  <a:cubicBezTo>
                    <a:pt x="21294" y="13181"/>
                    <a:pt x="21290" y="13180"/>
                    <a:pt x="21287" y="13179"/>
                  </a:cubicBezTo>
                  <a:cubicBezTo>
                    <a:pt x="21261" y="13174"/>
                    <a:pt x="21244" y="13147"/>
                    <a:pt x="21250" y="13121"/>
                  </a:cubicBezTo>
                  <a:cubicBezTo>
                    <a:pt x="21268" y="13037"/>
                    <a:pt x="21286" y="12951"/>
                    <a:pt x="21303" y="12867"/>
                  </a:cubicBezTo>
                  <a:cubicBezTo>
                    <a:pt x="21308" y="12840"/>
                    <a:pt x="21334" y="12823"/>
                    <a:pt x="21360" y="12828"/>
                  </a:cubicBezTo>
                  <a:cubicBezTo>
                    <a:pt x="21387" y="12833"/>
                    <a:pt x="21404" y="12859"/>
                    <a:pt x="21399" y="12885"/>
                  </a:cubicBezTo>
                  <a:cubicBezTo>
                    <a:pt x="21382" y="12971"/>
                    <a:pt x="21364" y="13057"/>
                    <a:pt x="21345" y="13142"/>
                  </a:cubicBezTo>
                  <a:cubicBezTo>
                    <a:pt x="21340" y="13165"/>
                    <a:pt x="21320" y="13181"/>
                    <a:pt x="21298" y="13181"/>
                  </a:cubicBezTo>
                  <a:close/>
                  <a:moveTo>
                    <a:pt x="323" y="13274"/>
                  </a:moveTo>
                  <a:cubicBezTo>
                    <a:pt x="301" y="13274"/>
                    <a:pt x="281" y="13258"/>
                    <a:pt x="276" y="13236"/>
                  </a:cubicBezTo>
                  <a:cubicBezTo>
                    <a:pt x="256" y="13150"/>
                    <a:pt x="237" y="13064"/>
                    <a:pt x="220" y="12979"/>
                  </a:cubicBezTo>
                  <a:cubicBezTo>
                    <a:pt x="214" y="12953"/>
                    <a:pt x="231" y="12927"/>
                    <a:pt x="258" y="12921"/>
                  </a:cubicBezTo>
                  <a:cubicBezTo>
                    <a:pt x="284" y="12916"/>
                    <a:pt x="310" y="12933"/>
                    <a:pt x="316" y="12960"/>
                  </a:cubicBezTo>
                  <a:cubicBezTo>
                    <a:pt x="333" y="13044"/>
                    <a:pt x="352" y="13129"/>
                    <a:pt x="371" y="13214"/>
                  </a:cubicBezTo>
                  <a:cubicBezTo>
                    <a:pt x="377" y="13240"/>
                    <a:pt x="361" y="13266"/>
                    <a:pt x="334" y="13272"/>
                  </a:cubicBezTo>
                  <a:cubicBezTo>
                    <a:pt x="331" y="13273"/>
                    <a:pt x="327" y="13274"/>
                    <a:pt x="323" y="13274"/>
                  </a:cubicBezTo>
                  <a:close/>
                  <a:moveTo>
                    <a:pt x="21172" y="13688"/>
                  </a:moveTo>
                  <a:cubicBezTo>
                    <a:pt x="21168" y="13688"/>
                    <a:pt x="21164" y="13687"/>
                    <a:pt x="21159" y="13686"/>
                  </a:cubicBezTo>
                  <a:cubicBezTo>
                    <a:pt x="21133" y="13679"/>
                    <a:pt x="21118" y="13652"/>
                    <a:pt x="21125" y="13626"/>
                  </a:cubicBezTo>
                  <a:cubicBezTo>
                    <a:pt x="21148" y="13542"/>
                    <a:pt x="21170" y="13458"/>
                    <a:pt x="21191" y="13374"/>
                  </a:cubicBezTo>
                  <a:cubicBezTo>
                    <a:pt x="21197" y="13348"/>
                    <a:pt x="21224" y="13332"/>
                    <a:pt x="21250" y="13338"/>
                  </a:cubicBezTo>
                  <a:cubicBezTo>
                    <a:pt x="21276" y="13345"/>
                    <a:pt x="21292" y="13371"/>
                    <a:pt x="21286" y="13398"/>
                  </a:cubicBezTo>
                  <a:cubicBezTo>
                    <a:pt x="21265" y="13482"/>
                    <a:pt x="21242" y="13567"/>
                    <a:pt x="21220" y="13651"/>
                  </a:cubicBezTo>
                  <a:cubicBezTo>
                    <a:pt x="21214" y="13673"/>
                    <a:pt x="21194" y="13688"/>
                    <a:pt x="21172" y="13688"/>
                  </a:cubicBezTo>
                  <a:close/>
                  <a:moveTo>
                    <a:pt x="453" y="13779"/>
                  </a:moveTo>
                  <a:cubicBezTo>
                    <a:pt x="432" y="13779"/>
                    <a:pt x="412" y="13765"/>
                    <a:pt x="406" y="13744"/>
                  </a:cubicBezTo>
                  <a:cubicBezTo>
                    <a:pt x="382" y="13660"/>
                    <a:pt x="359" y="13575"/>
                    <a:pt x="338" y="13490"/>
                  </a:cubicBezTo>
                  <a:cubicBezTo>
                    <a:pt x="331" y="13464"/>
                    <a:pt x="347" y="13438"/>
                    <a:pt x="373" y="13431"/>
                  </a:cubicBezTo>
                  <a:cubicBezTo>
                    <a:pt x="399" y="13424"/>
                    <a:pt x="426" y="13440"/>
                    <a:pt x="432" y="13466"/>
                  </a:cubicBezTo>
                  <a:cubicBezTo>
                    <a:pt x="454" y="13549"/>
                    <a:pt x="477" y="13634"/>
                    <a:pt x="500" y="13717"/>
                  </a:cubicBezTo>
                  <a:cubicBezTo>
                    <a:pt x="507" y="13743"/>
                    <a:pt x="492" y="13770"/>
                    <a:pt x="466" y="13778"/>
                  </a:cubicBezTo>
                  <a:cubicBezTo>
                    <a:pt x="462" y="13779"/>
                    <a:pt x="457" y="13779"/>
                    <a:pt x="453" y="13779"/>
                  </a:cubicBezTo>
                  <a:close/>
                  <a:moveTo>
                    <a:pt x="21023" y="14188"/>
                  </a:moveTo>
                  <a:cubicBezTo>
                    <a:pt x="21017" y="14188"/>
                    <a:pt x="21012" y="14187"/>
                    <a:pt x="21007" y="14185"/>
                  </a:cubicBezTo>
                  <a:cubicBezTo>
                    <a:pt x="20982" y="14177"/>
                    <a:pt x="20968" y="14149"/>
                    <a:pt x="20976" y="14124"/>
                  </a:cubicBezTo>
                  <a:cubicBezTo>
                    <a:pt x="21003" y="14042"/>
                    <a:pt x="21029" y="13959"/>
                    <a:pt x="21054" y="13876"/>
                  </a:cubicBezTo>
                  <a:cubicBezTo>
                    <a:pt x="21061" y="13850"/>
                    <a:pt x="21089" y="13835"/>
                    <a:pt x="21115" y="13843"/>
                  </a:cubicBezTo>
                  <a:cubicBezTo>
                    <a:pt x="21140" y="13850"/>
                    <a:pt x="21155" y="13878"/>
                    <a:pt x="21147" y="13904"/>
                  </a:cubicBezTo>
                  <a:cubicBezTo>
                    <a:pt x="21122" y="13988"/>
                    <a:pt x="21096" y="14072"/>
                    <a:pt x="21069" y="14154"/>
                  </a:cubicBezTo>
                  <a:cubicBezTo>
                    <a:pt x="21062" y="14175"/>
                    <a:pt x="21043" y="14188"/>
                    <a:pt x="21023" y="14188"/>
                  </a:cubicBezTo>
                  <a:close/>
                  <a:moveTo>
                    <a:pt x="607" y="14278"/>
                  </a:moveTo>
                  <a:cubicBezTo>
                    <a:pt x="587" y="14278"/>
                    <a:pt x="568" y="14265"/>
                    <a:pt x="561" y="14245"/>
                  </a:cubicBezTo>
                  <a:cubicBezTo>
                    <a:pt x="533" y="14162"/>
                    <a:pt x="506" y="14078"/>
                    <a:pt x="480" y="13995"/>
                  </a:cubicBezTo>
                  <a:cubicBezTo>
                    <a:pt x="472" y="13969"/>
                    <a:pt x="487" y="13942"/>
                    <a:pt x="513" y="13934"/>
                  </a:cubicBezTo>
                  <a:cubicBezTo>
                    <a:pt x="538" y="13926"/>
                    <a:pt x="566" y="13940"/>
                    <a:pt x="574" y="13966"/>
                  </a:cubicBezTo>
                  <a:cubicBezTo>
                    <a:pt x="599" y="14049"/>
                    <a:pt x="626" y="14132"/>
                    <a:pt x="654" y="14214"/>
                  </a:cubicBezTo>
                  <a:cubicBezTo>
                    <a:pt x="662" y="14239"/>
                    <a:pt x="649" y="14267"/>
                    <a:pt x="623" y="14276"/>
                  </a:cubicBezTo>
                  <a:cubicBezTo>
                    <a:pt x="618" y="14277"/>
                    <a:pt x="612" y="14278"/>
                    <a:pt x="607" y="14278"/>
                  </a:cubicBezTo>
                  <a:close/>
                  <a:moveTo>
                    <a:pt x="20848" y="14682"/>
                  </a:moveTo>
                  <a:cubicBezTo>
                    <a:pt x="20842" y="14682"/>
                    <a:pt x="20836" y="14681"/>
                    <a:pt x="20830" y="14678"/>
                  </a:cubicBezTo>
                  <a:cubicBezTo>
                    <a:pt x="20805" y="14669"/>
                    <a:pt x="20792" y="14641"/>
                    <a:pt x="20802" y="14615"/>
                  </a:cubicBezTo>
                  <a:cubicBezTo>
                    <a:pt x="20833" y="14535"/>
                    <a:pt x="20863" y="14453"/>
                    <a:pt x="20892" y="14370"/>
                  </a:cubicBezTo>
                  <a:cubicBezTo>
                    <a:pt x="20901" y="14345"/>
                    <a:pt x="20929" y="14332"/>
                    <a:pt x="20954" y="14341"/>
                  </a:cubicBezTo>
                  <a:cubicBezTo>
                    <a:pt x="20980" y="14350"/>
                    <a:pt x="20993" y="14378"/>
                    <a:pt x="20984" y="14403"/>
                  </a:cubicBezTo>
                  <a:cubicBezTo>
                    <a:pt x="20955" y="14486"/>
                    <a:pt x="20924" y="14569"/>
                    <a:pt x="20893" y="14650"/>
                  </a:cubicBezTo>
                  <a:cubicBezTo>
                    <a:pt x="20886" y="14670"/>
                    <a:pt x="20867" y="14682"/>
                    <a:pt x="20848" y="14682"/>
                  </a:cubicBezTo>
                  <a:close/>
                  <a:moveTo>
                    <a:pt x="786" y="14769"/>
                  </a:moveTo>
                  <a:cubicBezTo>
                    <a:pt x="766" y="14769"/>
                    <a:pt x="748" y="14757"/>
                    <a:pt x="740" y="14738"/>
                  </a:cubicBezTo>
                  <a:cubicBezTo>
                    <a:pt x="708" y="14656"/>
                    <a:pt x="677" y="14574"/>
                    <a:pt x="648" y="14492"/>
                  </a:cubicBezTo>
                  <a:cubicBezTo>
                    <a:pt x="638" y="14467"/>
                    <a:pt x="651" y="14439"/>
                    <a:pt x="677" y="14430"/>
                  </a:cubicBezTo>
                  <a:cubicBezTo>
                    <a:pt x="702" y="14420"/>
                    <a:pt x="730" y="14434"/>
                    <a:pt x="740" y="14459"/>
                  </a:cubicBezTo>
                  <a:cubicBezTo>
                    <a:pt x="769" y="14540"/>
                    <a:pt x="800" y="14621"/>
                    <a:pt x="831" y="14702"/>
                  </a:cubicBezTo>
                  <a:cubicBezTo>
                    <a:pt x="841" y="14727"/>
                    <a:pt x="829" y="14756"/>
                    <a:pt x="804" y="14766"/>
                  </a:cubicBezTo>
                  <a:cubicBezTo>
                    <a:pt x="798" y="14768"/>
                    <a:pt x="792" y="14769"/>
                    <a:pt x="786" y="14769"/>
                  </a:cubicBezTo>
                  <a:close/>
                  <a:moveTo>
                    <a:pt x="20649" y="15166"/>
                  </a:moveTo>
                  <a:cubicBezTo>
                    <a:pt x="20642" y="15166"/>
                    <a:pt x="20636" y="15165"/>
                    <a:pt x="20629" y="15162"/>
                  </a:cubicBezTo>
                  <a:cubicBezTo>
                    <a:pt x="20605" y="15151"/>
                    <a:pt x="20593" y="15122"/>
                    <a:pt x="20604" y="15098"/>
                  </a:cubicBezTo>
                  <a:cubicBezTo>
                    <a:pt x="20639" y="15018"/>
                    <a:pt x="20673" y="14937"/>
                    <a:pt x="20706" y="14858"/>
                  </a:cubicBezTo>
                  <a:cubicBezTo>
                    <a:pt x="20716" y="14833"/>
                    <a:pt x="20745" y="14821"/>
                    <a:pt x="20770" y="14831"/>
                  </a:cubicBezTo>
                  <a:cubicBezTo>
                    <a:pt x="20795" y="14841"/>
                    <a:pt x="20807" y="14870"/>
                    <a:pt x="20797" y="14895"/>
                  </a:cubicBezTo>
                  <a:cubicBezTo>
                    <a:pt x="20764" y="14975"/>
                    <a:pt x="20729" y="15057"/>
                    <a:pt x="20694" y="15137"/>
                  </a:cubicBezTo>
                  <a:cubicBezTo>
                    <a:pt x="20686" y="15155"/>
                    <a:pt x="20668" y="15166"/>
                    <a:pt x="20649" y="15166"/>
                  </a:cubicBezTo>
                  <a:close/>
                  <a:moveTo>
                    <a:pt x="987" y="15249"/>
                  </a:moveTo>
                  <a:cubicBezTo>
                    <a:pt x="969" y="15249"/>
                    <a:pt x="951" y="15238"/>
                    <a:pt x="943" y="15220"/>
                  </a:cubicBezTo>
                  <a:cubicBezTo>
                    <a:pt x="907" y="15141"/>
                    <a:pt x="872" y="15060"/>
                    <a:pt x="839" y="14980"/>
                  </a:cubicBezTo>
                  <a:cubicBezTo>
                    <a:pt x="828" y="14955"/>
                    <a:pt x="840" y="14926"/>
                    <a:pt x="865" y="14916"/>
                  </a:cubicBezTo>
                  <a:cubicBezTo>
                    <a:pt x="890" y="14905"/>
                    <a:pt x="918" y="14917"/>
                    <a:pt x="929" y="14942"/>
                  </a:cubicBezTo>
                  <a:cubicBezTo>
                    <a:pt x="962" y="15021"/>
                    <a:pt x="997" y="15101"/>
                    <a:pt x="1032" y="15180"/>
                  </a:cubicBezTo>
                  <a:cubicBezTo>
                    <a:pt x="1043" y="15204"/>
                    <a:pt x="1032" y="15233"/>
                    <a:pt x="1007" y="15244"/>
                  </a:cubicBezTo>
                  <a:cubicBezTo>
                    <a:pt x="1001" y="15247"/>
                    <a:pt x="994" y="15249"/>
                    <a:pt x="987" y="15249"/>
                  </a:cubicBezTo>
                  <a:close/>
                  <a:moveTo>
                    <a:pt x="20427" y="15640"/>
                  </a:moveTo>
                  <a:cubicBezTo>
                    <a:pt x="20420" y="15640"/>
                    <a:pt x="20412" y="15639"/>
                    <a:pt x="20405" y="15635"/>
                  </a:cubicBezTo>
                  <a:cubicBezTo>
                    <a:pt x="20381" y="15623"/>
                    <a:pt x="20371" y="15594"/>
                    <a:pt x="20383" y="15569"/>
                  </a:cubicBezTo>
                  <a:cubicBezTo>
                    <a:pt x="20421" y="15493"/>
                    <a:pt x="20460" y="15414"/>
                    <a:pt x="20497" y="15335"/>
                  </a:cubicBezTo>
                  <a:cubicBezTo>
                    <a:pt x="20508" y="15310"/>
                    <a:pt x="20537" y="15300"/>
                    <a:pt x="20562" y="15311"/>
                  </a:cubicBezTo>
                  <a:cubicBezTo>
                    <a:pt x="20586" y="15323"/>
                    <a:pt x="20597" y="15352"/>
                    <a:pt x="20585" y="15376"/>
                  </a:cubicBezTo>
                  <a:cubicBezTo>
                    <a:pt x="20548" y="15456"/>
                    <a:pt x="20509" y="15536"/>
                    <a:pt x="20471" y="15613"/>
                  </a:cubicBezTo>
                  <a:cubicBezTo>
                    <a:pt x="20462" y="15630"/>
                    <a:pt x="20445" y="15640"/>
                    <a:pt x="20427" y="15640"/>
                  </a:cubicBezTo>
                  <a:close/>
                  <a:moveTo>
                    <a:pt x="1212" y="15718"/>
                  </a:moveTo>
                  <a:cubicBezTo>
                    <a:pt x="1194" y="15718"/>
                    <a:pt x="1177" y="15709"/>
                    <a:pt x="1168" y="15692"/>
                  </a:cubicBezTo>
                  <a:cubicBezTo>
                    <a:pt x="1129" y="15614"/>
                    <a:pt x="1090" y="15535"/>
                    <a:pt x="1053" y="15457"/>
                  </a:cubicBezTo>
                  <a:cubicBezTo>
                    <a:pt x="1041" y="15433"/>
                    <a:pt x="1051" y="15403"/>
                    <a:pt x="1076" y="15392"/>
                  </a:cubicBezTo>
                  <a:cubicBezTo>
                    <a:pt x="1100" y="15380"/>
                    <a:pt x="1129" y="15390"/>
                    <a:pt x="1141" y="15415"/>
                  </a:cubicBezTo>
                  <a:cubicBezTo>
                    <a:pt x="1178" y="15492"/>
                    <a:pt x="1216" y="15570"/>
                    <a:pt x="1256" y="15647"/>
                  </a:cubicBezTo>
                  <a:cubicBezTo>
                    <a:pt x="1268" y="15671"/>
                    <a:pt x="1258" y="15701"/>
                    <a:pt x="1234" y="15713"/>
                  </a:cubicBezTo>
                  <a:cubicBezTo>
                    <a:pt x="1227" y="15717"/>
                    <a:pt x="1220" y="15718"/>
                    <a:pt x="1212" y="15718"/>
                  </a:cubicBezTo>
                  <a:close/>
                  <a:moveTo>
                    <a:pt x="20182" y="16103"/>
                  </a:moveTo>
                  <a:cubicBezTo>
                    <a:pt x="20174" y="16103"/>
                    <a:pt x="20166" y="16101"/>
                    <a:pt x="20158" y="16096"/>
                  </a:cubicBezTo>
                  <a:cubicBezTo>
                    <a:pt x="20135" y="16083"/>
                    <a:pt x="20126" y="16053"/>
                    <a:pt x="20139" y="16030"/>
                  </a:cubicBezTo>
                  <a:cubicBezTo>
                    <a:pt x="20182" y="15954"/>
                    <a:pt x="20224" y="15877"/>
                    <a:pt x="20264" y="15801"/>
                  </a:cubicBezTo>
                  <a:cubicBezTo>
                    <a:pt x="20277" y="15777"/>
                    <a:pt x="20306" y="15768"/>
                    <a:pt x="20330" y="15781"/>
                  </a:cubicBezTo>
                  <a:cubicBezTo>
                    <a:pt x="20354" y="15793"/>
                    <a:pt x="20363" y="15823"/>
                    <a:pt x="20351" y="15847"/>
                  </a:cubicBezTo>
                  <a:cubicBezTo>
                    <a:pt x="20310" y="15924"/>
                    <a:pt x="20268" y="16002"/>
                    <a:pt x="20225" y="16078"/>
                  </a:cubicBezTo>
                  <a:cubicBezTo>
                    <a:pt x="20216" y="16094"/>
                    <a:pt x="20199" y="16103"/>
                    <a:pt x="20182" y="16103"/>
                  </a:cubicBezTo>
                  <a:close/>
                  <a:moveTo>
                    <a:pt x="1460" y="16177"/>
                  </a:moveTo>
                  <a:cubicBezTo>
                    <a:pt x="1443" y="16177"/>
                    <a:pt x="1426" y="16168"/>
                    <a:pt x="1417" y="16152"/>
                  </a:cubicBezTo>
                  <a:cubicBezTo>
                    <a:pt x="1374" y="16077"/>
                    <a:pt x="1331" y="16000"/>
                    <a:pt x="1290" y="15923"/>
                  </a:cubicBezTo>
                  <a:cubicBezTo>
                    <a:pt x="1277" y="15899"/>
                    <a:pt x="1286" y="15870"/>
                    <a:pt x="1310" y="15857"/>
                  </a:cubicBezTo>
                  <a:cubicBezTo>
                    <a:pt x="1334" y="15844"/>
                    <a:pt x="1363" y="15853"/>
                    <a:pt x="1376" y="15877"/>
                  </a:cubicBezTo>
                  <a:cubicBezTo>
                    <a:pt x="1417" y="15952"/>
                    <a:pt x="1459" y="16029"/>
                    <a:pt x="1502" y="16103"/>
                  </a:cubicBezTo>
                  <a:cubicBezTo>
                    <a:pt x="1516" y="16127"/>
                    <a:pt x="1507" y="16157"/>
                    <a:pt x="1484" y="16170"/>
                  </a:cubicBezTo>
                  <a:cubicBezTo>
                    <a:pt x="1476" y="16175"/>
                    <a:pt x="1468" y="16177"/>
                    <a:pt x="1460" y="16177"/>
                  </a:cubicBezTo>
                  <a:close/>
                  <a:moveTo>
                    <a:pt x="19915" y="16552"/>
                  </a:moveTo>
                  <a:cubicBezTo>
                    <a:pt x="19906" y="16552"/>
                    <a:pt x="19897" y="16550"/>
                    <a:pt x="19889" y="16545"/>
                  </a:cubicBezTo>
                  <a:cubicBezTo>
                    <a:pt x="19866" y="16531"/>
                    <a:pt x="19859" y="16500"/>
                    <a:pt x="19874" y="16477"/>
                  </a:cubicBezTo>
                  <a:cubicBezTo>
                    <a:pt x="19919" y="16404"/>
                    <a:pt x="19965" y="16330"/>
                    <a:pt x="20009" y="16255"/>
                  </a:cubicBezTo>
                  <a:cubicBezTo>
                    <a:pt x="20023" y="16232"/>
                    <a:pt x="20053" y="16224"/>
                    <a:pt x="20076" y="16238"/>
                  </a:cubicBezTo>
                  <a:cubicBezTo>
                    <a:pt x="20100" y="16252"/>
                    <a:pt x="20107" y="16282"/>
                    <a:pt x="20093" y="16305"/>
                  </a:cubicBezTo>
                  <a:cubicBezTo>
                    <a:pt x="20049" y="16380"/>
                    <a:pt x="20003" y="16456"/>
                    <a:pt x="19957" y="16529"/>
                  </a:cubicBezTo>
                  <a:cubicBezTo>
                    <a:pt x="19947" y="16544"/>
                    <a:pt x="19931" y="16552"/>
                    <a:pt x="19915" y="16552"/>
                  </a:cubicBezTo>
                  <a:close/>
                  <a:moveTo>
                    <a:pt x="1729" y="16623"/>
                  </a:moveTo>
                  <a:cubicBezTo>
                    <a:pt x="1713" y="16623"/>
                    <a:pt x="1697" y="16615"/>
                    <a:pt x="1688" y="16600"/>
                  </a:cubicBezTo>
                  <a:cubicBezTo>
                    <a:pt x="1641" y="16527"/>
                    <a:pt x="1595" y="16452"/>
                    <a:pt x="1550" y="16378"/>
                  </a:cubicBezTo>
                  <a:cubicBezTo>
                    <a:pt x="1536" y="16354"/>
                    <a:pt x="1543" y="16324"/>
                    <a:pt x="1566" y="16310"/>
                  </a:cubicBezTo>
                  <a:cubicBezTo>
                    <a:pt x="1589" y="16296"/>
                    <a:pt x="1620" y="16304"/>
                    <a:pt x="1634" y="16327"/>
                  </a:cubicBezTo>
                  <a:cubicBezTo>
                    <a:pt x="1678" y="16401"/>
                    <a:pt x="1724" y="16475"/>
                    <a:pt x="1770" y="16547"/>
                  </a:cubicBezTo>
                  <a:cubicBezTo>
                    <a:pt x="1785" y="16570"/>
                    <a:pt x="1778" y="16601"/>
                    <a:pt x="1755" y="16615"/>
                  </a:cubicBezTo>
                  <a:cubicBezTo>
                    <a:pt x="1747" y="16620"/>
                    <a:pt x="1738" y="16623"/>
                    <a:pt x="1729" y="16623"/>
                  </a:cubicBezTo>
                  <a:close/>
                  <a:moveTo>
                    <a:pt x="19627" y="16988"/>
                  </a:moveTo>
                  <a:cubicBezTo>
                    <a:pt x="19617" y="16988"/>
                    <a:pt x="19607" y="16986"/>
                    <a:pt x="19599" y="16980"/>
                  </a:cubicBezTo>
                  <a:cubicBezTo>
                    <a:pt x="19577" y="16964"/>
                    <a:pt x="19571" y="16934"/>
                    <a:pt x="19587" y="16912"/>
                  </a:cubicBezTo>
                  <a:cubicBezTo>
                    <a:pt x="19636" y="16841"/>
                    <a:pt x="19685" y="16769"/>
                    <a:pt x="19733" y="16696"/>
                  </a:cubicBezTo>
                  <a:cubicBezTo>
                    <a:pt x="19748" y="16674"/>
                    <a:pt x="19778" y="16667"/>
                    <a:pt x="19801" y="16682"/>
                  </a:cubicBezTo>
                  <a:cubicBezTo>
                    <a:pt x="19823" y="16697"/>
                    <a:pt x="19829" y="16728"/>
                    <a:pt x="19814" y="16750"/>
                  </a:cubicBezTo>
                  <a:cubicBezTo>
                    <a:pt x="19766" y="16823"/>
                    <a:pt x="19716" y="16896"/>
                    <a:pt x="19667" y="16967"/>
                  </a:cubicBezTo>
                  <a:cubicBezTo>
                    <a:pt x="19657" y="16981"/>
                    <a:pt x="19642" y="16988"/>
                    <a:pt x="19627" y="16988"/>
                  </a:cubicBezTo>
                  <a:close/>
                  <a:moveTo>
                    <a:pt x="2020" y="17055"/>
                  </a:moveTo>
                  <a:cubicBezTo>
                    <a:pt x="2005" y="17055"/>
                    <a:pt x="1990" y="17048"/>
                    <a:pt x="1980" y="17035"/>
                  </a:cubicBezTo>
                  <a:cubicBezTo>
                    <a:pt x="1930" y="16964"/>
                    <a:pt x="1880" y="16891"/>
                    <a:pt x="1831" y="16819"/>
                  </a:cubicBezTo>
                  <a:cubicBezTo>
                    <a:pt x="1816" y="16797"/>
                    <a:pt x="1822" y="16766"/>
                    <a:pt x="1845" y="16751"/>
                  </a:cubicBezTo>
                  <a:cubicBezTo>
                    <a:pt x="1867" y="16736"/>
                    <a:pt x="1898" y="16742"/>
                    <a:pt x="1913" y="16764"/>
                  </a:cubicBezTo>
                  <a:cubicBezTo>
                    <a:pt x="1961" y="16836"/>
                    <a:pt x="2010" y="16908"/>
                    <a:pt x="2060" y="16978"/>
                  </a:cubicBezTo>
                  <a:cubicBezTo>
                    <a:pt x="2076" y="17000"/>
                    <a:pt x="2070" y="17031"/>
                    <a:pt x="2048" y="17046"/>
                  </a:cubicBezTo>
                  <a:cubicBezTo>
                    <a:pt x="2040" y="17052"/>
                    <a:pt x="2030" y="17055"/>
                    <a:pt x="2020" y="17055"/>
                  </a:cubicBezTo>
                  <a:close/>
                  <a:moveTo>
                    <a:pt x="19318" y="17410"/>
                  </a:moveTo>
                  <a:cubicBezTo>
                    <a:pt x="19307" y="17410"/>
                    <a:pt x="19297" y="17407"/>
                    <a:pt x="19288" y="17400"/>
                  </a:cubicBezTo>
                  <a:cubicBezTo>
                    <a:pt x="19266" y="17383"/>
                    <a:pt x="19262" y="17352"/>
                    <a:pt x="19279" y="17331"/>
                  </a:cubicBezTo>
                  <a:cubicBezTo>
                    <a:pt x="19332" y="17263"/>
                    <a:pt x="19384" y="17193"/>
                    <a:pt x="19435" y="17123"/>
                  </a:cubicBezTo>
                  <a:cubicBezTo>
                    <a:pt x="19451" y="17101"/>
                    <a:pt x="19482" y="17097"/>
                    <a:pt x="19504" y="17113"/>
                  </a:cubicBezTo>
                  <a:cubicBezTo>
                    <a:pt x="19526" y="17129"/>
                    <a:pt x="19530" y="17159"/>
                    <a:pt x="19514" y="17181"/>
                  </a:cubicBezTo>
                  <a:cubicBezTo>
                    <a:pt x="19463" y="17251"/>
                    <a:pt x="19410" y="17322"/>
                    <a:pt x="19356" y="17391"/>
                  </a:cubicBezTo>
                  <a:cubicBezTo>
                    <a:pt x="19347" y="17403"/>
                    <a:pt x="19332" y="17410"/>
                    <a:pt x="19318" y="17410"/>
                  </a:cubicBezTo>
                  <a:close/>
                  <a:moveTo>
                    <a:pt x="2332" y="17474"/>
                  </a:moveTo>
                  <a:cubicBezTo>
                    <a:pt x="2317" y="17474"/>
                    <a:pt x="2303" y="17467"/>
                    <a:pt x="2293" y="17455"/>
                  </a:cubicBezTo>
                  <a:cubicBezTo>
                    <a:pt x="2239" y="17386"/>
                    <a:pt x="2186" y="17316"/>
                    <a:pt x="2134" y="17247"/>
                  </a:cubicBezTo>
                  <a:cubicBezTo>
                    <a:pt x="2118" y="17225"/>
                    <a:pt x="2122" y="17194"/>
                    <a:pt x="2144" y="17178"/>
                  </a:cubicBezTo>
                  <a:cubicBezTo>
                    <a:pt x="2166" y="17162"/>
                    <a:pt x="2196" y="17166"/>
                    <a:pt x="2213" y="17188"/>
                  </a:cubicBezTo>
                  <a:cubicBezTo>
                    <a:pt x="2264" y="17257"/>
                    <a:pt x="2317" y="17326"/>
                    <a:pt x="2370" y="17394"/>
                  </a:cubicBezTo>
                  <a:cubicBezTo>
                    <a:pt x="2387" y="17416"/>
                    <a:pt x="2383" y="17447"/>
                    <a:pt x="2362" y="17463"/>
                  </a:cubicBezTo>
                  <a:cubicBezTo>
                    <a:pt x="2353" y="17470"/>
                    <a:pt x="2342" y="17474"/>
                    <a:pt x="2332" y="17474"/>
                  </a:cubicBezTo>
                  <a:close/>
                  <a:moveTo>
                    <a:pt x="18988" y="17816"/>
                  </a:moveTo>
                  <a:cubicBezTo>
                    <a:pt x="18977" y="17816"/>
                    <a:pt x="18966" y="17812"/>
                    <a:pt x="18957" y="17804"/>
                  </a:cubicBezTo>
                  <a:cubicBezTo>
                    <a:pt x="18936" y="17787"/>
                    <a:pt x="18934" y="17756"/>
                    <a:pt x="18951" y="17735"/>
                  </a:cubicBezTo>
                  <a:cubicBezTo>
                    <a:pt x="19007" y="17669"/>
                    <a:pt x="19063" y="17602"/>
                    <a:pt x="19117" y="17535"/>
                  </a:cubicBezTo>
                  <a:cubicBezTo>
                    <a:pt x="19135" y="17514"/>
                    <a:pt x="19165" y="17511"/>
                    <a:pt x="19186" y="17528"/>
                  </a:cubicBezTo>
                  <a:cubicBezTo>
                    <a:pt x="19207" y="17545"/>
                    <a:pt x="19211" y="17576"/>
                    <a:pt x="19194" y="17597"/>
                  </a:cubicBezTo>
                  <a:cubicBezTo>
                    <a:pt x="19139" y="17664"/>
                    <a:pt x="19082" y="17732"/>
                    <a:pt x="19026" y="17799"/>
                  </a:cubicBezTo>
                  <a:cubicBezTo>
                    <a:pt x="19016" y="17810"/>
                    <a:pt x="19002" y="17816"/>
                    <a:pt x="18988" y="17816"/>
                  </a:cubicBezTo>
                  <a:close/>
                  <a:moveTo>
                    <a:pt x="2663" y="17876"/>
                  </a:moveTo>
                  <a:cubicBezTo>
                    <a:pt x="2650" y="17876"/>
                    <a:pt x="2636" y="17871"/>
                    <a:pt x="2626" y="17859"/>
                  </a:cubicBezTo>
                  <a:cubicBezTo>
                    <a:pt x="2569" y="17793"/>
                    <a:pt x="2512" y="17726"/>
                    <a:pt x="2457" y="17659"/>
                  </a:cubicBezTo>
                  <a:cubicBezTo>
                    <a:pt x="2440" y="17638"/>
                    <a:pt x="2443" y="17607"/>
                    <a:pt x="2464" y="17590"/>
                  </a:cubicBezTo>
                  <a:cubicBezTo>
                    <a:pt x="2485" y="17573"/>
                    <a:pt x="2516" y="17576"/>
                    <a:pt x="2533" y="17597"/>
                  </a:cubicBezTo>
                  <a:cubicBezTo>
                    <a:pt x="2587" y="17663"/>
                    <a:pt x="2644" y="17730"/>
                    <a:pt x="2700" y="17795"/>
                  </a:cubicBezTo>
                  <a:cubicBezTo>
                    <a:pt x="2718" y="17816"/>
                    <a:pt x="2716" y="17847"/>
                    <a:pt x="2695" y="17865"/>
                  </a:cubicBezTo>
                  <a:cubicBezTo>
                    <a:pt x="2686" y="17873"/>
                    <a:pt x="2675" y="17876"/>
                    <a:pt x="2663" y="17876"/>
                  </a:cubicBezTo>
                  <a:close/>
                  <a:moveTo>
                    <a:pt x="18640" y="18205"/>
                  </a:moveTo>
                  <a:cubicBezTo>
                    <a:pt x="18628" y="18205"/>
                    <a:pt x="18616" y="18201"/>
                    <a:pt x="18607" y="18192"/>
                  </a:cubicBezTo>
                  <a:cubicBezTo>
                    <a:pt x="18587" y="18173"/>
                    <a:pt x="18586" y="18142"/>
                    <a:pt x="18605" y="18123"/>
                  </a:cubicBezTo>
                  <a:cubicBezTo>
                    <a:pt x="18664" y="18059"/>
                    <a:pt x="18723" y="17995"/>
                    <a:pt x="18780" y="17931"/>
                  </a:cubicBezTo>
                  <a:cubicBezTo>
                    <a:pt x="18798" y="17911"/>
                    <a:pt x="18829" y="17909"/>
                    <a:pt x="18849" y="17927"/>
                  </a:cubicBezTo>
                  <a:cubicBezTo>
                    <a:pt x="18870" y="17945"/>
                    <a:pt x="18871" y="17976"/>
                    <a:pt x="18853" y="17996"/>
                  </a:cubicBezTo>
                  <a:cubicBezTo>
                    <a:pt x="18796" y="18061"/>
                    <a:pt x="18736" y="18126"/>
                    <a:pt x="18676" y="18190"/>
                  </a:cubicBezTo>
                  <a:cubicBezTo>
                    <a:pt x="18666" y="18200"/>
                    <a:pt x="18653" y="18205"/>
                    <a:pt x="18640" y="18205"/>
                  </a:cubicBezTo>
                  <a:close/>
                  <a:moveTo>
                    <a:pt x="3014" y="18263"/>
                  </a:moveTo>
                  <a:cubicBezTo>
                    <a:pt x="3001" y="18263"/>
                    <a:pt x="2988" y="18258"/>
                    <a:pt x="2979" y="18248"/>
                  </a:cubicBezTo>
                  <a:cubicBezTo>
                    <a:pt x="2919" y="18185"/>
                    <a:pt x="2859" y="18120"/>
                    <a:pt x="2800" y="18056"/>
                  </a:cubicBezTo>
                  <a:cubicBezTo>
                    <a:pt x="2782" y="18036"/>
                    <a:pt x="2783" y="18005"/>
                    <a:pt x="2803" y="17987"/>
                  </a:cubicBezTo>
                  <a:cubicBezTo>
                    <a:pt x="2824" y="17968"/>
                    <a:pt x="2854" y="17970"/>
                    <a:pt x="2873" y="17990"/>
                  </a:cubicBezTo>
                  <a:cubicBezTo>
                    <a:pt x="2931" y="18054"/>
                    <a:pt x="2990" y="18118"/>
                    <a:pt x="3050" y="18180"/>
                  </a:cubicBezTo>
                  <a:cubicBezTo>
                    <a:pt x="3068" y="18200"/>
                    <a:pt x="3067" y="18231"/>
                    <a:pt x="3048" y="18249"/>
                  </a:cubicBezTo>
                  <a:cubicBezTo>
                    <a:pt x="3038" y="18258"/>
                    <a:pt x="3026" y="18263"/>
                    <a:pt x="3014" y="18263"/>
                  </a:cubicBezTo>
                  <a:close/>
                  <a:moveTo>
                    <a:pt x="18274" y="18577"/>
                  </a:moveTo>
                  <a:cubicBezTo>
                    <a:pt x="18261" y="18577"/>
                    <a:pt x="18248" y="18572"/>
                    <a:pt x="18239" y="18562"/>
                  </a:cubicBezTo>
                  <a:cubicBezTo>
                    <a:pt x="18220" y="18543"/>
                    <a:pt x="18220" y="18512"/>
                    <a:pt x="18240" y="18493"/>
                  </a:cubicBezTo>
                  <a:cubicBezTo>
                    <a:pt x="18302" y="18433"/>
                    <a:pt x="18364" y="18372"/>
                    <a:pt x="18425" y="18310"/>
                  </a:cubicBezTo>
                  <a:cubicBezTo>
                    <a:pt x="18443" y="18291"/>
                    <a:pt x="18475" y="18290"/>
                    <a:pt x="18494" y="18309"/>
                  </a:cubicBezTo>
                  <a:cubicBezTo>
                    <a:pt x="18513" y="18328"/>
                    <a:pt x="18513" y="18359"/>
                    <a:pt x="18494" y="18379"/>
                  </a:cubicBezTo>
                  <a:cubicBezTo>
                    <a:pt x="18433" y="18441"/>
                    <a:pt x="18370" y="18503"/>
                    <a:pt x="18308" y="18563"/>
                  </a:cubicBezTo>
                  <a:cubicBezTo>
                    <a:pt x="18299" y="18573"/>
                    <a:pt x="18286" y="18577"/>
                    <a:pt x="18274" y="18577"/>
                  </a:cubicBezTo>
                  <a:close/>
                  <a:moveTo>
                    <a:pt x="3383" y="18632"/>
                  </a:moveTo>
                  <a:cubicBezTo>
                    <a:pt x="3371" y="18632"/>
                    <a:pt x="3359" y="18628"/>
                    <a:pt x="3349" y="18619"/>
                  </a:cubicBezTo>
                  <a:cubicBezTo>
                    <a:pt x="3286" y="18558"/>
                    <a:pt x="3223" y="18497"/>
                    <a:pt x="3162" y="18435"/>
                  </a:cubicBezTo>
                  <a:cubicBezTo>
                    <a:pt x="3143" y="18416"/>
                    <a:pt x="3143" y="18385"/>
                    <a:pt x="3162" y="18366"/>
                  </a:cubicBezTo>
                  <a:cubicBezTo>
                    <a:pt x="3181" y="18347"/>
                    <a:pt x="3212" y="18347"/>
                    <a:pt x="3231" y="18366"/>
                  </a:cubicBezTo>
                  <a:cubicBezTo>
                    <a:pt x="3292" y="18427"/>
                    <a:pt x="3354" y="18488"/>
                    <a:pt x="3417" y="18548"/>
                  </a:cubicBezTo>
                  <a:cubicBezTo>
                    <a:pt x="3437" y="18566"/>
                    <a:pt x="3437" y="18597"/>
                    <a:pt x="3419" y="18617"/>
                  </a:cubicBezTo>
                  <a:cubicBezTo>
                    <a:pt x="3409" y="18627"/>
                    <a:pt x="3396" y="18632"/>
                    <a:pt x="3383" y="18632"/>
                  </a:cubicBezTo>
                  <a:close/>
                  <a:moveTo>
                    <a:pt x="17890" y="18931"/>
                  </a:moveTo>
                  <a:cubicBezTo>
                    <a:pt x="17877" y="18931"/>
                    <a:pt x="17863" y="18925"/>
                    <a:pt x="17853" y="18914"/>
                  </a:cubicBezTo>
                  <a:cubicBezTo>
                    <a:pt x="17836" y="18894"/>
                    <a:pt x="17838" y="18863"/>
                    <a:pt x="17858" y="18845"/>
                  </a:cubicBezTo>
                  <a:cubicBezTo>
                    <a:pt x="17923" y="18788"/>
                    <a:pt x="17988" y="18730"/>
                    <a:pt x="18051" y="18671"/>
                  </a:cubicBezTo>
                  <a:cubicBezTo>
                    <a:pt x="18071" y="18653"/>
                    <a:pt x="18102" y="18654"/>
                    <a:pt x="18120" y="18674"/>
                  </a:cubicBezTo>
                  <a:cubicBezTo>
                    <a:pt x="18139" y="18694"/>
                    <a:pt x="18137" y="18725"/>
                    <a:pt x="18117" y="18743"/>
                  </a:cubicBezTo>
                  <a:cubicBezTo>
                    <a:pt x="18054" y="18802"/>
                    <a:pt x="17988" y="18861"/>
                    <a:pt x="17923" y="18919"/>
                  </a:cubicBezTo>
                  <a:cubicBezTo>
                    <a:pt x="17913" y="18927"/>
                    <a:pt x="17902" y="18931"/>
                    <a:pt x="17890" y="18931"/>
                  </a:cubicBezTo>
                  <a:close/>
                  <a:moveTo>
                    <a:pt x="3770" y="18983"/>
                  </a:moveTo>
                  <a:cubicBezTo>
                    <a:pt x="3758" y="18983"/>
                    <a:pt x="3747" y="18979"/>
                    <a:pt x="3738" y="18971"/>
                  </a:cubicBezTo>
                  <a:cubicBezTo>
                    <a:pt x="3671" y="18914"/>
                    <a:pt x="3605" y="18855"/>
                    <a:pt x="3541" y="18797"/>
                  </a:cubicBezTo>
                  <a:cubicBezTo>
                    <a:pt x="3521" y="18779"/>
                    <a:pt x="3520" y="18748"/>
                    <a:pt x="3538" y="18728"/>
                  </a:cubicBezTo>
                  <a:cubicBezTo>
                    <a:pt x="3556" y="18708"/>
                    <a:pt x="3587" y="18707"/>
                    <a:pt x="3607" y="18725"/>
                  </a:cubicBezTo>
                  <a:cubicBezTo>
                    <a:pt x="3671" y="18782"/>
                    <a:pt x="3736" y="18840"/>
                    <a:pt x="3802" y="18897"/>
                  </a:cubicBezTo>
                  <a:cubicBezTo>
                    <a:pt x="3822" y="18915"/>
                    <a:pt x="3825" y="18946"/>
                    <a:pt x="3807" y="18966"/>
                  </a:cubicBezTo>
                  <a:cubicBezTo>
                    <a:pt x="3797" y="18978"/>
                    <a:pt x="3784" y="18983"/>
                    <a:pt x="3770" y="18983"/>
                  </a:cubicBezTo>
                  <a:close/>
                  <a:moveTo>
                    <a:pt x="17490" y="19266"/>
                  </a:moveTo>
                  <a:cubicBezTo>
                    <a:pt x="17475" y="19266"/>
                    <a:pt x="17461" y="19259"/>
                    <a:pt x="17452" y="19247"/>
                  </a:cubicBezTo>
                  <a:cubicBezTo>
                    <a:pt x="17435" y="19226"/>
                    <a:pt x="17438" y="19195"/>
                    <a:pt x="17459" y="19178"/>
                  </a:cubicBezTo>
                  <a:cubicBezTo>
                    <a:pt x="17526" y="19125"/>
                    <a:pt x="17594" y="19070"/>
                    <a:pt x="17661" y="19014"/>
                  </a:cubicBezTo>
                  <a:cubicBezTo>
                    <a:pt x="17681" y="18997"/>
                    <a:pt x="17712" y="19000"/>
                    <a:pt x="17730" y="19020"/>
                  </a:cubicBezTo>
                  <a:cubicBezTo>
                    <a:pt x="17747" y="19041"/>
                    <a:pt x="17744" y="19072"/>
                    <a:pt x="17723" y="19089"/>
                  </a:cubicBezTo>
                  <a:cubicBezTo>
                    <a:pt x="17656" y="19145"/>
                    <a:pt x="17588" y="19201"/>
                    <a:pt x="17520" y="19255"/>
                  </a:cubicBezTo>
                  <a:cubicBezTo>
                    <a:pt x="17511" y="19262"/>
                    <a:pt x="17501" y="19266"/>
                    <a:pt x="17490" y="19266"/>
                  </a:cubicBezTo>
                  <a:close/>
                  <a:moveTo>
                    <a:pt x="4173" y="19315"/>
                  </a:moveTo>
                  <a:cubicBezTo>
                    <a:pt x="4163" y="19315"/>
                    <a:pt x="4152" y="19312"/>
                    <a:pt x="4143" y="19305"/>
                  </a:cubicBezTo>
                  <a:cubicBezTo>
                    <a:pt x="4074" y="19251"/>
                    <a:pt x="4005" y="19196"/>
                    <a:pt x="3938" y="19141"/>
                  </a:cubicBezTo>
                  <a:cubicBezTo>
                    <a:pt x="3917" y="19123"/>
                    <a:pt x="3915" y="19093"/>
                    <a:pt x="3932" y="19072"/>
                  </a:cubicBezTo>
                  <a:cubicBezTo>
                    <a:pt x="3949" y="19051"/>
                    <a:pt x="3980" y="19048"/>
                    <a:pt x="4001" y="19065"/>
                  </a:cubicBezTo>
                  <a:cubicBezTo>
                    <a:pt x="4067" y="19120"/>
                    <a:pt x="4135" y="19174"/>
                    <a:pt x="4203" y="19228"/>
                  </a:cubicBezTo>
                  <a:cubicBezTo>
                    <a:pt x="4225" y="19245"/>
                    <a:pt x="4228" y="19275"/>
                    <a:pt x="4212" y="19297"/>
                  </a:cubicBezTo>
                  <a:cubicBezTo>
                    <a:pt x="4202" y="19309"/>
                    <a:pt x="4188" y="19315"/>
                    <a:pt x="4173" y="19315"/>
                  </a:cubicBezTo>
                  <a:close/>
                  <a:moveTo>
                    <a:pt x="17074" y="19580"/>
                  </a:moveTo>
                  <a:cubicBezTo>
                    <a:pt x="17059" y="19580"/>
                    <a:pt x="17044" y="19573"/>
                    <a:pt x="17034" y="19560"/>
                  </a:cubicBezTo>
                  <a:cubicBezTo>
                    <a:pt x="17018" y="19538"/>
                    <a:pt x="17023" y="19508"/>
                    <a:pt x="17045" y="19492"/>
                  </a:cubicBezTo>
                  <a:cubicBezTo>
                    <a:pt x="17115" y="19441"/>
                    <a:pt x="17186" y="19389"/>
                    <a:pt x="17254" y="19338"/>
                  </a:cubicBezTo>
                  <a:cubicBezTo>
                    <a:pt x="17276" y="19321"/>
                    <a:pt x="17306" y="19325"/>
                    <a:pt x="17323" y="19347"/>
                  </a:cubicBezTo>
                  <a:cubicBezTo>
                    <a:pt x="17339" y="19369"/>
                    <a:pt x="17335" y="19399"/>
                    <a:pt x="17313" y="19416"/>
                  </a:cubicBezTo>
                  <a:cubicBezTo>
                    <a:pt x="17244" y="19468"/>
                    <a:pt x="17173" y="19520"/>
                    <a:pt x="17103" y="19571"/>
                  </a:cubicBezTo>
                  <a:cubicBezTo>
                    <a:pt x="17094" y="19577"/>
                    <a:pt x="17084" y="19580"/>
                    <a:pt x="17074" y="19580"/>
                  </a:cubicBezTo>
                  <a:close/>
                  <a:moveTo>
                    <a:pt x="4592" y="19628"/>
                  </a:moveTo>
                  <a:cubicBezTo>
                    <a:pt x="4582" y="19628"/>
                    <a:pt x="4572" y="19625"/>
                    <a:pt x="4564" y="19619"/>
                  </a:cubicBezTo>
                  <a:cubicBezTo>
                    <a:pt x="4493" y="19569"/>
                    <a:pt x="4422" y="19517"/>
                    <a:pt x="4351" y="19464"/>
                  </a:cubicBezTo>
                  <a:cubicBezTo>
                    <a:pt x="4330" y="19448"/>
                    <a:pt x="4325" y="19418"/>
                    <a:pt x="4341" y="19396"/>
                  </a:cubicBezTo>
                  <a:cubicBezTo>
                    <a:pt x="4358" y="19374"/>
                    <a:pt x="4388" y="19370"/>
                    <a:pt x="4410" y="19386"/>
                  </a:cubicBezTo>
                  <a:cubicBezTo>
                    <a:pt x="4480" y="19438"/>
                    <a:pt x="4550" y="19489"/>
                    <a:pt x="4620" y="19539"/>
                  </a:cubicBezTo>
                  <a:cubicBezTo>
                    <a:pt x="4643" y="19555"/>
                    <a:pt x="4648" y="19585"/>
                    <a:pt x="4632" y="19607"/>
                  </a:cubicBezTo>
                  <a:cubicBezTo>
                    <a:pt x="4623" y="19621"/>
                    <a:pt x="4607" y="19628"/>
                    <a:pt x="4592" y="19628"/>
                  </a:cubicBezTo>
                  <a:close/>
                  <a:moveTo>
                    <a:pt x="16644" y="19875"/>
                  </a:moveTo>
                  <a:cubicBezTo>
                    <a:pt x="16628" y="19875"/>
                    <a:pt x="16612" y="19867"/>
                    <a:pt x="16603" y="19852"/>
                  </a:cubicBezTo>
                  <a:cubicBezTo>
                    <a:pt x="16588" y="19830"/>
                    <a:pt x="16594" y="19799"/>
                    <a:pt x="16617" y="19785"/>
                  </a:cubicBezTo>
                  <a:cubicBezTo>
                    <a:pt x="16689" y="19738"/>
                    <a:pt x="16762" y="19689"/>
                    <a:pt x="16833" y="19641"/>
                  </a:cubicBezTo>
                  <a:cubicBezTo>
                    <a:pt x="16855" y="19626"/>
                    <a:pt x="16886" y="19631"/>
                    <a:pt x="16901" y="19654"/>
                  </a:cubicBezTo>
                  <a:cubicBezTo>
                    <a:pt x="16916" y="19676"/>
                    <a:pt x="16911" y="19706"/>
                    <a:pt x="16888" y="19722"/>
                  </a:cubicBezTo>
                  <a:cubicBezTo>
                    <a:pt x="16817" y="19771"/>
                    <a:pt x="16743" y="19819"/>
                    <a:pt x="16670" y="19867"/>
                  </a:cubicBezTo>
                  <a:cubicBezTo>
                    <a:pt x="16662" y="19872"/>
                    <a:pt x="16653" y="19875"/>
                    <a:pt x="16644" y="19875"/>
                  </a:cubicBezTo>
                  <a:close/>
                  <a:moveTo>
                    <a:pt x="5026" y="19920"/>
                  </a:moveTo>
                  <a:cubicBezTo>
                    <a:pt x="5017" y="19920"/>
                    <a:pt x="5008" y="19917"/>
                    <a:pt x="5000" y="19912"/>
                  </a:cubicBezTo>
                  <a:cubicBezTo>
                    <a:pt x="4926" y="19865"/>
                    <a:pt x="4852" y="19817"/>
                    <a:pt x="4780" y="19768"/>
                  </a:cubicBezTo>
                  <a:cubicBezTo>
                    <a:pt x="4758" y="19753"/>
                    <a:pt x="4752" y="19722"/>
                    <a:pt x="4767" y="19700"/>
                  </a:cubicBezTo>
                  <a:cubicBezTo>
                    <a:pt x="4782" y="19678"/>
                    <a:pt x="4812" y="19672"/>
                    <a:pt x="4835" y="19687"/>
                  </a:cubicBezTo>
                  <a:cubicBezTo>
                    <a:pt x="4906" y="19735"/>
                    <a:pt x="4980" y="19783"/>
                    <a:pt x="5052" y="19829"/>
                  </a:cubicBezTo>
                  <a:cubicBezTo>
                    <a:pt x="5075" y="19844"/>
                    <a:pt x="5082" y="19874"/>
                    <a:pt x="5067" y="19897"/>
                  </a:cubicBezTo>
                  <a:cubicBezTo>
                    <a:pt x="5058" y="19912"/>
                    <a:pt x="5042" y="19920"/>
                    <a:pt x="5026" y="19920"/>
                  </a:cubicBezTo>
                  <a:close/>
                  <a:moveTo>
                    <a:pt x="16200" y="20148"/>
                  </a:moveTo>
                  <a:cubicBezTo>
                    <a:pt x="16183" y="20148"/>
                    <a:pt x="16166" y="20139"/>
                    <a:pt x="16157" y="20123"/>
                  </a:cubicBezTo>
                  <a:cubicBezTo>
                    <a:pt x="16144" y="20100"/>
                    <a:pt x="16152" y="20070"/>
                    <a:pt x="16175" y="20056"/>
                  </a:cubicBezTo>
                  <a:cubicBezTo>
                    <a:pt x="16249" y="20013"/>
                    <a:pt x="16324" y="19968"/>
                    <a:pt x="16398" y="19923"/>
                  </a:cubicBezTo>
                  <a:cubicBezTo>
                    <a:pt x="16421" y="19909"/>
                    <a:pt x="16451" y="19916"/>
                    <a:pt x="16465" y="19939"/>
                  </a:cubicBezTo>
                  <a:cubicBezTo>
                    <a:pt x="16479" y="19962"/>
                    <a:pt x="16472" y="19992"/>
                    <a:pt x="16449" y="20007"/>
                  </a:cubicBezTo>
                  <a:cubicBezTo>
                    <a:pt x="16375" y="20052"/>
                    <a:pt x="16299" y="20097"/>
                    <a:pt x="16224" y="20141"/>
                  </a:cubicBezTo>
                  <a:cubicBezTo>
                    <a:pt x="16216" y="20146"/>
                    <a:pt x="16208" y="20148"/>
                    <a:pt x="16200" y="20148"/>
                  </a:cubicBezTo>
                  <a:close/>
                  <a:moveTo>
                    <a:pt x="5474" y="20190"/>
                  </a:moveTo>
                  <a:cubicBezTo>
                    <a:pt x="5465" y="20190"/>
                    <a:pt x="5457" y="20188"/>
                    <a:pt x="5449" y="20184"/>
                  </a:cubicBezTo>
                  <a:cubicBezTo>
                    <a:pt x="5374" y="20140"/>
                    <a:pt x="5298" y="20096"/>
                    <a:pt x="5223" y="20050"/>
                  </a:cubicBezTo>
                  <a:cubicBezTo>
                    <a:pt x="5200" y="20036"/>
                    <a:pt x="5192" y="20006"/>
                    <a:pt x="5206" y="19983"/>
                  </a:cubicBezTo>
                  <a:cubicBezTo>
                    <a:pt x="5220" y="19960"/>
                    <a:pt x="5250" y="19953"/>
                    <a:pt x="5273" y="19967"/>
                  </a:cubicBezTo>
                  <a:cubicBezTo>
                    <a:pt x="5348" y="20011"/>
                    <a:pt x="5423" y="20056"/>
                    <a:pt x="5498" y="20099"/>
                  </a:cubicBezTo>
                  <a:cubicBezTo>
                    <a:pt x="5521" y="20112"/>
                    <a:pt x="5530" y="20142"/>
                    <a:pt x="5516" y="20165"/>
                  </a:cubicBezTo>
                  <a:cubicBezTo>
                    <a:pt x="5507" y="20181"/>
                    <a:pt x="5491" y="20190"/>
                    <a:pt x="5474" y="20190"/>
                  </a:cubicBezTo>
                  <a:close/>
                  <a:moveTo>
                    <a:pt x="15743" y="20399"/>
                  </a:moveTo>
                  <a:cubicBezTo>
                    <a:pt x="15725" y="20399"/>
                    <a:pt x="15708" y="20389"/>
                    <a:pt x="15700" y="20372"/>
                  </a:cubicBezTo>
                  <a:cubicBezTo>
                    <a:pt x="15687" y="20348"/>
                    <a:pt x="15697" y="20319"/>
                    <a:pt x="15721" y="20306"/>
                  </a:cubicBezTo>
                  <a:cubicBezTo>
                    <a:pt x="15797" y="20267"/>
                    <a:pt x="15874" y="20225"/>
                    <a:pt x="15949" y="20184"/>
                  </a:cubicBezTo>
                  <a:cubicBezTo>
                    <a:pt x="15973" y="20171"/>
                    <a:pt x="16003" y="20180"/>
                    <a:pt x="16016" y="20203"/>
                  </a:cubicBezTo>
                  <a:cubicBezTo>
                    <a:pt x="16029" y="20227"/>
                    <a:pt x="16020" y="20257"/>
                    <a:pt x="15996" y="20270"/>
                  </a:cubicBezTo>
                  <a:cubicBezTo>
                    <a:pt x="15921" y="20312"/>
                    <a:pt x="15843" y="20353"/>
                    <a:pt x="15766" y="20393"/>
                  </a:cubicBezTo>
                  <a:cubicBezTo>
                    <a:pt x="15758" y="20397"/>
                    <a:pt x="15751" y="20399"/>
                    <a:pt x="15743" y="20399"/>
                  </a:cubicBezTo>
                  <a:close/>
                  <a:moveTo>
                    <a:pt x="5934" y="20438"/>
                  </a:moveTo>
                  <a:cubicBezTo>
                    <a:pt x="5927" y="20438"/>
                    <a:pt x="5919" y="20437"/>
                    <a:pt x="5912" y="20433"/>
                  </a:cubicBezTo>
                  <a:cubicBezTo>
                    <a:pt x="5835" y="20394"/>
                    <a:pt x="5756" y="20353"/>
                    <a:pt x="5679" y="20311"/>
                  </a:cubicBezTo>
                  <a:cubicBezTo>
                    <a:pt x="5655" y="20298"/>
                    <a:pt x="5646" y="20269"/>
                    <a:pt x="5659" y="20245"/>
                  </a:cubicBezTo>
                  <a:cubicBezTo>
                    <a:pt x="5672" y="20221"/>
                    <a:pt x="5702" y="20212"/>
                    <a:pt x="5726" y="20225"/>
                  </a:cubicBezTo>
                  <a:cubicBezTo>
                    <a:pt x="5802" y="20266"/>
                    <a:pt x="5880" y="20307"/>
                    <a:pt x="5956" y="20346"/>
                  </a:cubicBezTo>
                  <a:cubicBezTo>
                    <a:pt x="5980" y="20358"/>
                    <a:pt x="5990" y="20388"/>
                    <a:pt x="5978" y="20412"/>
                  </a:cubicBezTo>
                  <a:cubicBezTo>
                    <a:pt x="5969" y="20429"/>
                    <a:pt x="5952" y="20438"/>
                    <a:pt x="5934" y="20438"/>
                  </a:cubicBezTo>
                  <a:close/>
                  <a:moveTo>
                    <a:pt x="15275" y="20627"/>
                  </a:moveTo>
                  <a:cubicBezTo>
                    <a:pt x="15257" y="20627"/>
                    <a:pt x="15239" y="20617"/>
                    <a:pt x="15231" y="20599"/>
                  </a:cubicBezTo>
                  <a:cubicBezTo>
                    <a:pt x="15219" y="20574"/>
                    <a:pt x="15230" y="20545"/>
                    <a:pt x="15255" y="20534"/>
                  </a:cubicBezTo>
                  <a:cubicBezTo>
                    <a:pt x="15333" y="20498"/>
                    <a:pt x="15412" y="20460"/>
                    <a:pt x="15489" y="20423"/>
                  </a:cubicBezTo>
                  <a:cubicBezTo>
                    <a:pt x="15513" y="20411"/>
                    <a:pt x="15543" y="20421"/>
                    <a:pt x="15555" y="20445"/>
                  </a:cubicBezTo>
                  <a:cubicBezTo>
                    <a:pt x="15566" y="20470"/>
                    <a:pt x="15556" y="20499"/>
                    <a:pt x="15532" y="20511"/>
                  </a:cubicBezTo>
                  <a:cubicBezTo>
                    <a:pt x="15454" y="20549"/>
                    <a:pt x="15375" y="20586"/>
                    <a:pt x="15296" y="20623"/>
                  </a:cubicBezTo>
                  <a:cubicBezTo>
                    <a:pt x="15289" y="20626"/>
                    <a:pt x="15282" y="20627"/>
                    <a:pt x="15275" y="20627"/>
                  </a:cubicBezTo>
                  <a:close/>
                  <a:moveTo>
                    <a:pt x="6406" y="20664"/>
                  </a:moveTo>
                  <a:cubicBezTo>
                    <a:pt x="6400" y="20664"/>
                    <a:pt x="6393" y="20663"/>
                    <a:pt x="6386" y="20660"/>
                  </a:cubicBezTo>
                  <a:cubicBezTo>
                    <a:pt x="6306" y="20624"/>
                    <a:pt x="6226" y="20587"/>
                    <a:pt x="6148" y="20549"/>
                  </a:cubicBezTo>
                  <a:cubicBezTo>
                    <a:pt x="6123" y="20538"/>
                    <a:pt x="6113" y="20508"/>
                    <a:pt x="6125" y="20484"/>
                  </a:cubicBezTo>
                  <a:cubicBezTo>
                    <a:pt x="6136" y="20460"/>
                    <a:pt x="6166" y="20449"/>
                    <a:pt x="6190" y="20461"/>
                  </a:cubicBezTo>
                  <a:cubicBezTo>
                    <a:pt x="6267" y="20498"/>
                    <a:pt x="6347" y="20535"/>
                    <a:pt x="6426" y="20571"/>
                  </a:cubicBezTo>
                  <a:cubicBezTo>
                    <a:pt x="6451" y="20582"/>
                    <a:pt x="6462" y="20611"/>
                    <a:pt x="6451" y="20635"/>
                  </a:cubicBezTo>
                  <a:cubicBezTo>
                    <a:pt x="6443" y="20653"/>
                    <a:pt x="6425" y="20664"/>
                    <a:pt x="6406" y="20664"/>
                  </a:cubicBezTo>
                  <a:close/>
                  <a:moveTo>
                    <a:pt x="14797" y="20832"/>
                  </a:moveTo>
                  <a:cubicBezTo>
                    <a:pt x="14778" y="20832"/>
                    <a:pt x="14759" y="20821"/>
                    <a:pt x="14752" y="20802"/>
                  </a:cubicBezTo>
                  <a:cubicBezTo>
                    <a:pt x="14741" y="20777"/>
                    <a:pt x="14754" y="20748"/>
                    <a:pt x="14779" y="20738"/>
                  </a:cubicBezTo>
                  <a:cubicBezTo>
                    <a:pt x="14858" y="20706"/>
                    <a:pt x="14939" y="20673"/>
                    <a:pt x="15018" y="20639"/>
                  </a:cubicBezTo>
                  <a:cubicBezTo>
                    <a:pt x="15043" y="20628"/>
                    <a:pt x="15072" y="20640"/>
                    <a:pt x="15082" y="20664"/>
                  </a:cubicBezTo>
                  <a:cubicBezTo>
                    <a:pt x="15093" y="20689"/>
                    <a:pt x="15082" y="20718"/>
                    <a:pt x="15057" y="20729"/>
                  </a:cubicBezTo>
                  <a:cubicBezTo>
                    <a:pt x="14977" y="20763"/>
                    <a:pt x="14895" y="20797"/>
                    <a:pt x="14815" y="20829"/>
                  </a:cubicBezTo>
                  <a:cubicBezTo>
                    <a:pt x="14809" y="20831"/>
                    <a:pt x="14803" y="20832"/>
                    <a:pt x="14797" y="20832"/>
                  </a:cubicBezTo>
                  <a:close/>
                  <a:moveTo>
                    <a:pt x="6889" y="20867"/>
                  </a:moveTo>
                  <a:cubicBezTo>
                    <a:pt x="6883" y="20867"/>
                    <a:pt x="6877" y="20866"/>
                    <a:pt x="6871" y="20863"/>
                  </a:cubicBezTo>
                  <a:cubicBezTo>
                    <a:pt x="6790" y="20832"/>
                    <a:pt x="6708" y="20798"/>
                    <a:pt x="6628" y="20765"/>
                  </a:cubicBezTo>
                  <a:cubicBezTo>
                    <a:pt x="6603" y="20754"/>
                    <a:pt x="6591" y="20725"/>
                    <a:pt x="6601" y="20700"/>
                  </a:cubicBezTo>
                  <a:cubicBezTo>
                    <a:pt x="6612" y="20676"/>
                    <a:pt x="6641" y="20664"/>
                    <a:pt x="6665" y="20674"/>
                  </a:cubicBezTo>
                  <a:cubicBezTo>
                    <a:pt x="6745" y="20708"/>
                    <a:pt x="6827" y="20741"/>
                    <a:pt x="6907" y="20772"/>
                  </a:cubicBezTo>
                  <a:cubicBezTo>
                    <a:pt x="6932" y="20782"/>
                    <a:pt x="6945" y="20810"/>
                    <a:pt x="6935" y="20836"/>
                  </a:cubicBezTo>
                  <a:cubicBezTo>
                    <a:pt x="6927" y="20855"/>
                    <a:pt x="6909" y="20867"/>
                    <a:pt x="6889" y="20867"/>
                  </a:cubicBezTo>
                  <a:close/>
                  <a:moveTo>
                    <a:pt x="14308" y="21015"/>
                  </a:moveTo>
                  <a:cubicBezTo>
                    <a:pt x="14287" y="21015"/>
                    <a:pt x="14268" y="21002"/>
                    <a:pt x="14261" y="20982"/>
                  </a:cubicBezTo>
                  <a:cubicBezTo>
                    <a:pt x="14253" y="20956"/>
                    <a:pt x="14266" y="20928"/>
                    <a:pt x="14292" y="20920"/>
                  </a:cubicBezTo>
                  <a:cubicBezTo>
                    <a:pt x="14373" y="20891"/>
                    <a:pt x="14456" y="20862"/>
                    <a:pt x="14536" y="20832"/>
                  </a:cubicBezTo>
                  <a:cubicBezTo>
                    <a:pt x="14562" y="20822"/>
                    <a:pt x="14590" y="20835"/>
                    <a:pt x="14599" y="20861"/>
                  </a:cubicBezTo>
                  <a:cubicBezTo>
                    <a:pt x="14609" y="20886"/>
                    <a:pt x="14596" y="20914"/>
                    <a:pt x="14571" y="20923"/>
                  </a:cubicBezTo>
                  <a:cubicBezTo>
                    <a:pt x="14489" y="20954"/>
                    <a:pt x="14406" y="20984"/>
                    <a:pt x="14324" y="21012"/>
                  </a:cubicBezTo>
                  <a:cubicBezTo>
                    <a:pt x="14318" y="21014"/>
                    <a:pt x="14313" y="21015"/>
                    <a:pt x="14308" y="21015"/>
                  </a:cubicBezTo>
                  <a:close/>
                  <a:moveTo>
                    <a:pt x="7382" y="21045"/>
                  </a:moveTo>
                  <a:cubicBezTo>
                    <a:pt x="7377" y="21045"/>
                    <a:pt x="7371" y="21044"/>
                    <a:pt x="7366" y="21043"/>
                  </a:cubicBezTo>
                  <a:cubicBezTo>
                    <a:pt x="7282" y="21015"/>
                    <a:pt x="7199" y="20985"/>
                    <a:pt x="7118" y="20956"/>
                  </a:cubicBezTo>
                  <a:cubicBezTo>
                    <a:pt x="7092" y="20947"/>
                    <a:pt x="7079" y="20919"/>
                    <a:pt x="7088" y="20893"/>
                  </a:cubicBezTo>
                  <a:cubicBezTo>
                    <a:pt x="7098" y="20868"/>
                    <a:pt x="7126" y="20855"/>
                    <a:pt x="7151" y="20864"/>
                  </a:cubicBezTo>
                  <a:cubicBezTo>
                    <a:pt x="7231" y="20893"/>
                    <a:pt x="7314" y="20922"/>
                    <a:pt x="7397" y="20950"/>
                  </a:cubicBezTo>
                  <a:cubicBezTo>
                    <a:pt x="7423" y="20958"/>
                    <a:pt x="7437" y="20986"/>
                    <a:pt x="7428" y="21012"/>
                  </a:cubicBezTo>
                  <a:cubicBezTo>
                    <a:pt x="7421" y="21032"/>
                    <a:pt x="7402" y="21045"/>
                    <a:pt x="7382" y="21045"/>
                  </a:cubicBezTo>
                  <a:close/>
                  <a:moveTo>
                    <a:pt x="13810" y="21173"/>
                  </a:moveTo>
                  <a:cubicBezTo>
                    <a:pt x="13789" y="21173"/>
                    <a:pt x="13769" y="21159"/>
                    <a:pt x="13763" y="21138"/>
                  </a:cubicBezTo>
                  <a:cubicBezTo>
                    <a:pt x="13755" y="21112"/>
                    <a:pt x="13770" y="21084"/>
                    <a:pt x="13796" y="21077"/>
                  </a:cubicBezTo>
                  <a:cubicBezTo>
                    <a:pt x="13879" y="21053"/>
                    <a:pt x="13963" y="21027"/>
                    <a:pt x="14045" y="21001"/>
                  </a:cubicBezTo>
                  <a:cubicBezTo>
                    <a:pt x="14071" y="20993"/>
                    <a:pt x="14098" y="21007"/>
                    <a:pt x="14106" y="21033"/>
                  </a:cubicBezTo>
                  <a:cubicBezTo>
                    <a:pt x="14115" y="21059"/>
                    <a:pt x="14100" y="21086"/>
                    <a:pt x="14075" y="21095"/>
                  </a:cubicBezTo>
                  <a:cubicBezTo>
                    <a:pt x="13992" y="21121"/>
                    <a:pt x="13907" y="21147"/>
                    <a:pt x="13824" y="21171"/>
                  </a:cubicBezTo>
                  <a:cubicBezTo>
                    <a:pt x="13819" y="21172"/>
                    <a:pt x="13814" y="21173"/>
                    <a:pt x="13810" y="21173"/>
                  </a:cubicBezTo>
                  <a:close/>
                  <a:moveTo>
                    <a:pt x="7882" y="21199"/>
                  </a:moveTo>
                  <a:cubicBezTo>
                    <a:pt x="7877" y="21199"/>
                    <a:pt x="7873" y="21199"/>
                    <a:pt x="7869" y="21197"/>
                  </a:cubicBezTo>
                  <a:cubicBezTo>
                    <a:pt x="7785" y="21174"/>
                    <a:pt x="7700" y="21149"/>
                    <a:pt x="7617" y="21123"/>
                  </a:cubicBezTo>
                  <a:cubicBezTo>
                    <a:pt x="7591" y="21115"/>
                    <a:pt x="7577" y="21088"/>
                    <a:pt x="7585" y="21062"/>
                  </a:cubicBezTo>
                  <a:cubicBezTo>
                    <a:pt x="7592" y="21036"/>
                    <a:pt x="7620" y="21022"/>
                    <a:pt x="7646" y="21030"/>
                  </a:cubicBezTo>
                  <a:cubicBezTo>
                    <a:pt x="7728" y="21055"/>
                    <a:pt x="7812" y="21080"/>
                    <a:pt x="7895" y="21103"/>
                  </a:cubicBezTo>
                  <a:cubicBezTo>
                    <a:pt x="7921" y="21110"/>
                    <a:pt x="7936" y="21138"/>
                    <a:pt x="7929" y="21164"/>
                  </a:cubicBezTo>
                  <a:cubicBezTo>
                    <a:pt x="7923" y="21185"/>
                    <a:pt x="7903" y="21199"/>
                    <a:pt x="7882" y="21199"/>
                  </a:cubicBezTo>
                  <a:close/>
                  <a:moveTo>
                    <a:pt x="13305" y="21307"/>
                  </a:moveTo>
                  <a:cubicBezTo>
                    <a:pt x="13283" y="21307"/>
                    <a:pt x="13263" y="21291"/>
                    <a:pt x="13258" y="21269"/>
                  </a:cubicBezTo>
                  <a:cubicBezTo>
                    <a:pt x="13251" y="21243"/>
                    <a:pt x="13268" y="21216"/>
                    <a:pt x="13294" y="21210"/>
                  </a:cubicBezTo>
                  <a:cubicBezTo>
                    <a:pt x="13378" y="21190"/>
                    <a:pt x="13463" y="21168"/>
                    <a:pt x="13546" y="21147"/>
                  </a:cubicBezTo>
                  <a:cubicBezTo>
                    <a:pt x="13572" y="21140"/>
                    <a:pt x="13599" y="21155"/>
                    <a:pt x="13606" y="21181"/>
                  </a:cubicBezTo>
                  <a:cubicBezTo>
                    <a:pt x="13613" y="21207"/>
                    <a:pt x="13597" y="21234"/>
                    <a:pt x="13571" y="21241"/>
                  </a:cubicBezTo>
                  <a:cubicBezTo>
                    <a:pt x="13487" y="21263"/>
                    <a:pt x="13402" y="21285"/>
                    <a:pt x="13317" y="21305"/>
                  </a:cubicBezTo>
                  <a:cubicBezTo>
                    <a:pt x="13313" y="21306"/>
                    <a:pt x="13309" y="21307"/>
                    <a:pt x="13305" y="21307"/>
                  </a:cubicBezTo>
                  <a:close/>
                  <a:moveTo>
                    <a:pt x="8388" y="21328"/>
                  </a:moveTo>
                  <a:cubicBezTo>
                    <a:pt x="8384" y="21328"/>
                    <a:pt x="8381" y="21328"/>
                    <a:pt x="8377" y="21327"/>
                  </a:cubicBezTo>
                  <a:cubicBezTo>
                    <a:pt x="8292" y="21308"/>
                    <a:pt x="8206" y="21287"/>
                    <a:pt x="8122" y="21265"/>
                  </a:cubicBezTo>
                  <a:cubicBezTo>
                    <a:pt x="8096" y="21259"/>
                    <a:pt x="8080" y="21232"/>
                    <a:pt x="8087" y="21206"/>
                  </a:cubicBezTo>
                  <a:cubicBezTo>
                    <a:pt x="8093" y="21180"/>
                    <a:pt x="8120" y="21164"/>
                    <a:pt x="8146" y="21170"/>
                  </a:cubicBezTo>
                  <a:cubicBezTo>
                    <a:pt x="8230" y="21192"/>
                    <a:pt x="8315" y="21212"/>
                    <a:pt x="8399" y="21232"/>
                  </a:cubicBezTo>
                  <a:cubicBezTo>
                    <a:pt x="8425" y="21238"/>
                    <a:pt x="8442" y="21264"/>
                    <a:pt x="8436" y="21290"/>
                  </a:cubicBezTo>
                  <a:cubicBezTo>
                    <a:pt x="8430" y="21313"/>
                    <a:pt x="8410" y="21328"/>
                    <a:pt x="8388" y="21328"/>
                  </a:cubicBezTo>
                  <a:close/>
                  <a:moveTo>
                    <a:pt x="12794" y="21415"/>
                  </a:moveTo>
                  <a:cubicBezTo>
                    <a:pt x="12771" y="21415"/>
                    <a:pt x="12751" y="21399"/>
                    <a:pt x="12746" y="21375"/>
                  </a:cubicBezTo>
                  <a:cubicBezTo>
                    <a:pt x="12741" y="21349"/>
                    <a:pt x="12759" y="21323"/>
                    <a:pt x="12785" y="21318"/>
                  </a:cubicBezTo>
                  <a:cubicBezTo>
                    <a:pt x="12871" y="21302"/>
                    <a:pt x="12957" y="21285"/>
                    <a:pt x="13040" y="21267"/>
                  </a:cubicBezTo>
                  <a:cubicBezTo>
                    <a:pt x="13067" y="21262"/>
                    <a:pt x="13093" y="21278"/>
                    <a:pt x="13098" y="21305"/>
                  </a:cubicBezTo>
                  <a:cubicBezTo>
                    <a:pt x="13104" y="21331"/>
                    <a:pt x="13087" y="21357"/>
                    <a:pt x="13061" y="21363"/>
                  </a:cubicBezTo>
                  <a:cubicBezTo>
                    <a:pt x="12976" y="21381"/>
                    <a:pt x="12890" y="21398"/>
                    <a:pt x="12804" y="21415"/>
                  </a:cubicBezTo>
                  <a:cubicBezTo>
                    <a:pt x="12800" y="21415"/>
                    <a:pt x="12797" y="21415"/>
                    <a:pt x="12794" y="21415"/>
                  </a:cubicBezTo>
                  <a:close/>
                  <a:moveTo>
                    <a:pt x="8900" y="21433"/>
                  </a:moveTo>
                  <a:cubicBezTo>
                    <a:pt x="8897" y="21433"/>
                    <a:pt x="8894" y="21432"/>
                    <a:pt x="8891" y="21432"/>
                  </a:cubicBezTo>
                  <a:cubicBezTo>
                    <a:pt x="8805" y="21416"/>
                    <a:pt x="8718" y="21400"/>
                    <a:pt x="8633" y="21383"/>
                  </a:cubicBezTo>
                  <a:cubicBezTo>
                    <a:pt x="8607" y="21377"/>
                    <a:pt x="8590" y="21351"/>
                    <a:pt x="8595" y="21325"/>
                  </a:cubicBezTo>
                  <a:cubicBezTo>
                    <a:pt x="8600" y="21298"/>
                    <a:pt x="8626" y="21281"/>
                    <a:pt x="8653" y="21287"/>
                  </a:cubicBezTo>
                  <a:cubicBezTo>
                    <a:pt x="8737" y="21304"/>
                    <a:pt x="8823" y="21320"/>
                    <a:pt x="8908" y="21335"/>
                  </a:cubicBezTo>
                  <a:cubicBezTo>
                    <a:pt x="8935" y="21340"/>
                    <a:pt x="8952" y="21366"/>
                    <a:pt x="8948" y="21392"/>
                  </a:cubicBezTo>
                  <a:cubicBezTo>
                    <a:pt x="8943" y="21416"/>
                    <a:pt x="8923" y="21433"/>
                    <a:pt x="8900" y="21433"/>
                  </a:cubicBezTo>
                  <a:close/>
                  <a:moveTo>
                    <a:pt x="12279" y="21499"/>
                  </a:moveTo>
                  <a:cubicBezTo>
                    <a:pt x="12255" y="21499"/>
                    <a:pt x="12234" y="21481"/>
                    <a:pt x="12231" y="21457"/>
                  </a:cubicBezTo>
                  <a:cubicBezTo>
                    <a:pt x="12227" y="21430"/>
                    <a:pt x="12246" y="21405"/>
                    <a:pt x="12272" y="21402"/>
                  </a:cubicBezTo>
                  <a:cubicBezTo>
                    <a:pt x="12359" y="21390"/>
                    <a:pt x="12445" y="21377"/>
                    <a:pt x="12529" y="21363"/>
                  </a:cubicBezTo>
                  <a:cubicBezTo>
                    <a:pt x="12556" y="21359"/>
                    <a:pt x="12581" y="21377"/>
                    <a:pt x="12586" y="21404"/>
                  </a:cubicBezTo>
                  <a:cubicBezTo>
                    <a:pt x="12590" y="21430"/>
                    <a:pt x="12572" y="21455"/>
                    <a:pt x="12545" y="21460"/>
                  </a:cubicBezTo>
                  <a:cubicBezTo>
                    <a:pt x="12460" y="21474"/>
                    <a:pt x="12373" y="21487"/>
                    <a:pt x="12286" y="21499"/>
                  </a:cubicBezTo>
                  <a:cubicBezTo>
                    <a:pt x="12284" y="21499"/>
                    <a:pt x="12281" y="21499"/>
                    <a:pt x="12279" y="21499"/>
                  </a:cubicBezTo>
                  <a:close/>
                  <a:moveTo>
                    <a:pt x="9416" y="21512"/>
                  </a:moveTo>
                  <a:cubicBezTo>
                    <a:pt x="9414" y="21512"/>
                    <a:pt x="9411" y="21512"/>
                    <a:pt x="9409" y="21511"/>
                  </a:cubicBezTo>
                  <a:cubicBezTo>
                    <a:pt x="9323" y="21500"/>
                    <a:pt x="9235" y="21488"/>
                    <a:pt x="9150" y="21475"/>
                  </a:cubicBezTo>
                  <a:cubicBezTo>
                    <a:pt x="9123" y="21471"/>
                    <a:pt x="9105" y="21446"/>
                    <a:pt x="9109" y="21419"/>
                  </a:cubicBezTo>
                  <a:cubicBezTo>
                    <a:pt x="9113" y="21392"/>
                    <a:pt x="9138" y="21374"/>
                    <a:pt x="9164" y="21378"/>
                  </a:cubicBezTo>
                  <a:cubicBezTo>
                    <a:pt x="9249" y="21391"/>
                    <a:pt x="9336" y="21403"/>
                    <a:pt x="9422" y="21414"/>
                  </a:cubicBezTo>
                  <a:cubicBezTo>
                    <a:pt x="9449" y="21418"/>
                    <a:pt x="9468" y="21442"/>
                    <a:pt x="9464" y="21469"/>
                  </a:cubicBezTo>
                  <a:cubicBezTo>
                    <a:pt x="9461" y="21494"/>
                    <a:pt x="9440" y="21512"/>
                    <a:pt x="9416" y="21512"/>
                  </a:cubicBezTo>
                  <a:close/>
                  <a:moveTo>
                    <a:pt x="11760" y="21558"/>
                  </a:moveTo>
                  <a:cubicBezTo>
                    <a:pt x="11735" y="21558"/>
                    <a:pt x="11714" y="21539"/>
                    <a:pt x="11711" y="21513"/>
                  </a:cubicBezTo>
                  <a:cubicBezTo>
                    <a:pt x="11709" y="21486"/>
                    <a:pt x="11729" y="21462"/>
                    <a:pt x="11756" y="21460"/>
                  </a:cubicBezTo>
                  <a:cubicBezTo>
                    <a:pt x="11842" y="21452"/>
                    <a:pt x="11929" y="21444"/>
                    <a:pt x="12015" y="21434"/>
                  </a:cubicBezTo>
                  <a:cubicBezTo>
                    <a:pt x="12041" y="21431"/>
                    <a:pt x="12066" y="21450"/>
                    <a:pt x="12069" y="21477"/>
                  </a:cubicBezTo>
                  <a:cubicBezTo>
                    <a:pt x="12072" y="21504"/>
                    <a:pt x="12052" y="21528"/>
                    <a:pt x="12026" y="21531"/>
                  </a:cubicBezTo>
                  <a:cubicBezTo>
                    <a:pt x="11939" y="21541"/>
                    <a:pt x="11851" y="21550"/>
                    <a:pt x="11765" y="21558"/>
                  </a:cubicBezTo>
                  <a:cubicBezTo>
                    <a:pt x="11763" y="21558"/>
                    <a:pt x="11762" y="21558"/>
                    <a:pt x="11760" y="21558"/>
                  </a:cubicBezTo>
                  <a:close/>
                  <a:moveTo>
                    <a:pt x="9935" y="21566"/>
                  </a:moveTo>
                  <a:cubicBezTo>
                    <a:pt x="9934" y="21566"/>
                    <a:pt x="9932" y="21566"/>
                    <a:pt x="9931" y="21566"/>
                  </a:cubicBezTo>
                  <a:cubicBezTo>
                    <a:pt x="9845" y="21559"/>
                    <a:pt x="9757" y="21551"/>
                    <a:pt x="9670" y="21542"/>
                  </a:cubicBezTo>
                  <a:cubicBezTo>
                    <a:pt x="9643" y="21539"/>
                    <a:pt x="9623" y="21515"/>
                    <a:pt x="9626" y="21488"/>
                  </a:cubicBezTo>
                  <a:cubicBezTo>
                    <a:pt x="9629" y="21461"/>
                    <a:pt x="9653" y="21442"/>
                    <a:pt x="9680" y="21444"/>
                  </a:cubicBezTo>
                  <a:cubicBezTo>
                    <a:pt x="9766" y="21453"/>
                    <a:pt x="9854" y="21461"/>
                    <a:pt x="9939" y="21468"/>
                  </a:cubicBezTo>
                  <a:cubicBezTo>
                    <a:pt x="9966" y="21470"/>
                    <a:pt x="9986" y="21494"/>
                    <a:pt x="9984" y="21521"/>
                  </a:cubicBezTo>
                  <a:cubicBezTo>
                    <a:pt x="9982" y="21546"/>
                    <a:pt x="9960" y="21566"/>
                    <a:pt x="9935" y="21566"/>
                  </a:cubicBezTo>
                  <a:close/>
                  <a:moveTo>
                    <a:pt x="11239" y="21591"/>
                  </a:moveTo>
                  <a:cubicBezTo>
                    <a:pt x="11213" y="21591"/>
                    <a:pt x="11191" y="21571"/>
                    <a:pt x="11190" y="21544"/>
                  </a:cubicBezTo>
                  <a:cubicBezTo>
                    <a:pt x="11189" y="21517"/>
                    <a:pt x="11210" y="21494"/>
                    <a:pt x="11237" y="21493"/>
                  </a:cubicBezTo>
                  <a:cubicBezTo>
                    <a:pt x="11324" y="21490"/>
                    <a:pt x="11411" y="21485"/>
                    <a:pt x="11497" y="21480"/>
                  </a:cubicBezTo>
                  <a:cubicBezTo>
                    <a:pt x="11524" y="21478"/>
                    <a:pt x="11547" y="21498"/>
                    <a:pt x="11549" y="21525"/>
                  </a:cubicBezTo>
                  <a:cubicBezTo>
                    <a:pt x="11550" y="21552"/>
                    <a:pt x="11530" y="21576"/>
                    <a:pt x="11503" y="21578"/>
                  </a:cubicBezTo>
                  <a:cubicBezTo>
                    <a:pt x="11417" y="21583"/>
                    <a:pt x="11329" y="21588"/>
                    <a:pt x="11241" y="21591"/>
                  </a:cubicBezTo>
                  <a:cubicBezTo>
                    <a:pt x="11240" y="21591"/>
                    <a:pt x="11240" y="21591"/>
                    <a:pt x="11239" y="21591"/>
                  </a:cubicBezTo>
                  <a:close/>
                  <a:moveTo>
                    <a:pt x="10456" y="21595"/>
                  </a:moveTo>
                  <a:cubicBezTo>
                    <a:pt x="10456" y="21595"/>
                    <a:pt x="10455" y="21595"/>
                    <a:pt x="10455" y="21595"/>
                  </a:cubicBezTo>
                  <a:cubicBezTo>
                    <a:pt x="10367" y="21592"/>
                    <a:pt x="10279" y="21588"/>
                    <a:pt x="10193" y="21583"/>
                  </a:cubicBezTo>
                  <a:cubicBezTo>
                    <a:pt x="10166" y="21582"/>
                    <a:pt x="10145" y="21559"/>
                    <a:pt x="10147" y="21532"/>
                  </a:cubicBezTo>
                  <a:cubicBezTo>
                    <a:pt x="10148" y="21505"/>
                    <a:pt x="10171" y="21485"/>
                    <a:pt x="10198" y="21485"/>
                  </a:cubicBezTo>
                  <a:cubicBezTo>
                    <a:pt x="10283" y="21490"/>
                    <a:pt x="10371" y="21494"/>
                    <a:pt x="10458" y="21497"/>
                  </a:cubicBezTo>
                  <a:cubicBezTo>
                    <a:pt x="10485" y="21498"/>
                    <a:pt x="10506" y="21520"/>
                    <a:pt x="10505" y="21547"/>
                  </a:cubicBezTo>
                  <a:cubicBezTo>
                    <a:pt x="10504" y="21574"/>
                    <a:pt x="10483" y="21595"/>
                    <a:pt x="10456" y="21595"/>
                  </a:cubicBezTo>
                  <a:close/>
                  <a:moveTo>
                    <a:pt x="10800" y="21600"/>
                  </a:moveTo>
                  <a:cubicBezTo>
                    <a:pt x="10772" y="21600"/>
                    <a:pt x="10745" y="21600"/>
                    <a:pt x="10717" y="21600"/>
                  </a:cubicBezTo>
                  <a:cubicBezTo>
                    <a:pt x="10690" y="21599"/>
                    <a:pt x="10668" y="21577"/>
                    <a:pt x="10668" y="21550"/>
                  </a:cubicBezTo>
                  <a:cubicBezTo>
                    <a:pt x="10669" y="21523"/>
                    <a:pt x="10691" y="21502"/>
                    <a:pt x="10717" y="21502"/>
                  </a:cubicBezTo>
                  <a:cubicBezTo>
                    <a:pt x="10718" y="21502"/>
                    <a:pt x="10718" y="21502"/>
                    <a:pt x="10718" y="21502"/>
                  </a:cubicBezTo>
                  <a:cubicBezTo>
                    <a:pt x="10804" y="21502"/>
                    <a:pt x="10891" y="21502"/>
                    <a:pt x="10978" y="21501"/>
                  </a:cubicBezTo>
                  <a:cubicBezTo>
                    <a:pt x="10978" y="21501"/>
                    <a:pt x="10978" y="21501"/>
                    <a:pt x="10979" y="21501"/>
                  </a:cubicBezTo>
                  <a:cubicBezTo>
                    <a:pt x="11005" y="21501"/>
                    <a:pt x="11027" y="21522"/>
                    <a:pt x="11027" y="21549"/>
                  </a:cubicBezTo>
                  <a:cubicBezTo>
                    <a:pt x="11028" y="21576"/>
                    <a:pt x="11006" y="21598"/>
                    <a:pt x="10979" y="21599"/>
                  </a:cubicBezTo>
                  <a:cubicBezTo>
                    <a:pt x="10920" y="21600"/>
                    <a:pt x="10860" y="21600"/>
                    <a:pt x="10800" y="21600"/>
                  </a:cubicBezTo>
                  <a:close/>
                </a:path>
              </a:pathLst>
            </a:custGeom>
            <a:solidFill>
              <a:srgbClr val="176490"/>
            </a:solidFill>
            <a:ln w="12700">
              <a:solidFill>
                <a:schemeClr val="tx2"/>
              </a:solidFill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33" name="Group 3"/>
            <p:cNvGrpSpPr/>
            <p:nvPr/>
          </p:nvGrpSpPr>
          <p:grpSpPr>
            <a:xfrm>
              <a:off x="5073172" y="2796315"/>
              <a:ext cx="1973808" cy="1973812"/>
              <a:chOff x="0" y="0"/>
              <a:chExt cx="3947612" cy="3947620"/>
            </a:xfrm>
          </p:grpSpPr>
          <p:sp>
            <p:nvSpPr>
              <p:cNvPr id="52" name="Oval 22"/>
              <p:cNvSpPr/>
              <p:nvPr/>
            </p:nvSpPr>
            <p:spPr>
              <a:xfrm>
                <a:off x="0" y="0"/>
                <a:ext cx="3947612" cy="3947620"/>
              </a:xfrm>
              <a:prstGeom prst="ellipse">
                <a:avLst/>
              </a:prstGeom>
              <a:solidFill>
                <a:schemeClr val="tx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Freeform: Shape 23"/>
              <p:cNvSpPr/>
              <p:nvPr/>
            </p:nvSpPr>
            <p:spPr>
              <a:xfrm>
                <a:off x="68872" y="329382"/>
                <a:ext cx="3794628" cy="34017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878" y="0"/>
                    </a:moveTo>
                    <a:lnTo>
                      <a:pt x="5241" y="531"/>
                    </a:lnTo>
                    <a:lnTo>
                      <a:pt x="5825" y="531"/>
                    </a:lnTo>
                    <a:lnTo>
                      <a:pt x="5878" y="722"/>
                    </a:lnTo>
                    <a:lnTo>
                      <a:pt x="5727" y="881"/>
                    </a:lnTo>
                    <a:lnTo>
                      <a:pt x="6373" y="902"/>
                    </a:lnTo>
                    <a:lnTo>
                      <a:pt x="6471" y="1161"/>
                    </a:lnTo>
                    <a:lnTo>
                      <a:pt x="5743" y="1132"/>
                    </a:lnTo>
                    <a:lnTo>
                      <a:pt x="5708" y="932"/>
                    </a:lnTo>
                    <a:lnTo>
                      <a:pt x="5251" y="821"/>
                    </a:lnTo>
                    <a:lnTo>
                      <a:pt x="5008" y="671"/>
                    </a:lnTo>
                    <a:lnTo>
                      <a:pt x="4480" y="676"/>
                    </a:lnTo>
                    <a:cubicBezTo>
                      <a:pt x="2900" y="1948"/>
                      <a:pt x="1644" y="3688"/>
                      <a:pt x="868" y="5710"/>
                    </a:cubicBezTo>
                    <a:lnTo>
                      <a:pt x="868" y="6391"/>
                    </a:lnTo>
                    <a:lnTo>
                      <a:pt x="1318" y="6632"/>
                    </a:lnTo>
                    <a:lnTo>
                      <a:pt x="1318" y="7585"/>
                    </a:lnTo>
                    <a:lnTo>
                      <a:pt x="1748" y="8404"/>
                    </a:lnTo>
                    <a:lnTo>
                      <a:pt x="2097" y="8465"/>
                    </a:lnTo>
                    <a:lnTo>
                      <a:pt x="2143" y="8183"/>
                    </a:lnTo>
                    <a:lnTo>
                      <a:pt x="1730" y="7472"/>
                    </a:lnTo>
                    <a:lnTo>
                      <a:pt x="1649" y="6781"/>
                    </a:lnTo>
                    <a:lnTo>
                      <a:pt x="1892" y="6781"/>
                    </a:lnTo>
                    <a:lnTo>
                      <a:pt x="1994" y="7493"/>
                    </a:lnTo>
                    <a:lnTo>
                      <a:pt x="2592" y="8465"/>
                    </a:lnTo>
                    <a:lnTo>
                      <a:pt x="2437" y="8779"/>
                    </a:lnTo>
                    <a:lnTo>
                      <a:pt x="2817" y="9426"/>
                    </a:lnTo>
                    <a:lnTo>
                      <a:pt x="3759" y="9686"/>
                    </a:lnTo>
                    <a:lnTo>
                      <a:pt x="3759" y="9516"/>
                    </a:lnTo>
                    <a:lnTo>
                      <a:pt x="4137" y="9577"/>
                    </a:lnTo>
                    <a:lnTo>
                      <a:pt x="4101" y="9877"/>
                    </a:lnTo>
                    <a:lnTo>
                      <a:pt x="4397" y="9937"/>
                    </a:lnTo>
                    <a:lnTo>
                      <a:pt x="4855" y="10076"/>
                    </a:lnTo>
                    <a:lnTo>
                      <a:pt x="5501" y="10899"/>
                    </a:lnTo>
                    <a:lnTo>
                      <a:pt x="6328" y="10969"/>
                    </a:lnTo>
                    <a:lnTo>
                      <a:pt x="6408" y="11721"/>
                    </a:lnTo>
                    <a:lnTo>
                      <a:pt x="5843" y="12161"/>
                    </a:lnTo>
                    <a:lnTo>
                      <a:pt x="5816" y="12831"/>
                    </a:lnTo>
                    <a:lnTo>
                      <a:pt x="5736" y="13242"/>
                    </a:lnTo>
                    <a:lnTo>
                      <a:pt x="6552" y="14384"/>
                    </a:lnTo>
                    <a:lnTo>
                      <a:pt x="6615" y="14775"/>
                    </a:lnTo>
                    <a:cubicBezTo>
                      <a:pt x="6615" y="14775"/>
                      <a:pt x="6911" y="14865"/>
                      <a:pt x="6947" y="14865"/>
                    </a:cubicBezTo>
                    <a:cubicBezTo>
                      <a:pt x="6983" y="14865"/>
                      <a:pt x="7612" y="15396"/>
                      <a:pt x="7612" y="15396"/>
                    </a:cubicBezTo>
                    <a:lnTo>
                      <a:pt x="7612" y="17460"/>
                    </a:lnTo>
                    <a:lnTo>
                      <a:pt x="7837" y="17530"/>
                    </a:lnTo>
                    <a:lnTo>
                      <a:pt x="7684" y="18482"/>
                    </a:lnTo>
                    <a:lnTo>
                      <a:pt x="8062" y="19042"/>
                    </a:lnTo>
                    <a:lnTo>
                      <a:pt x="7991" y="19987"/>
                    </a:lnTo>
                    <a:lnTo>
                      <a:pt x="8489" y="20964"/>
                    </a:lnTo>
                    <a:lnTo>
                      <a:pt x="9130" y="21586"/>
                    </a:lnTo>
                    <a:lnTo>
                      <a:pt x="9773" y="21600"/>
                    </a:lnTo>
                    <a:lnTo>
                      <a:pt x="9836" y="21369"/>
                    </a:lnTo>
                    <a:lnTo>
                      <a:pt x="9363" y="20926"/>
                    </a:lnTo>
                    <a:lnTo>
                      <a:pt x="9390" y="20706"/>
                    </a:lnTo>
                    <a:lnTo>
                      <a:pt x="9475" y="20434"/>
                    </a:lnTo>
                    <a:lnTo>
                      <a:pt x="9494" y="20160"/>
                    </a:lnTo>
                    <a:lnTo>
                      <a:pt x="9173" y="20150"/>
                    </a:lnTo>
                    <a:lnTo>
                      <a:pt x="9012" y="19923"/>
                    </a:lnTo>
                    <a:lnTo>
                      <a:pt x="9278" y="19638"/>
                    </a:lnTo>
                    <a:lnTo>
                      <a:pt x="9313" y="19422"/>
                    </a:lnTo>
                    <a:lnTo>
                      <a:pt x="9017" y="19328"/>
                    </a:lnTo>
                    <a:lnTo>
                      <a:pt x="9034" y="19128"/>
                    </a:lnTo>
                    <a:lnTo>
                      <a:pt x="9457" y="19056"/>
                    </a:lnTo>
                    <a:lnTo>
                      <a:pt x="10100" y="18713"/>
                    </a:lnTo>
                    <a:lnTo>
                      <a:pt x="10315" y="18271"/>
                    </a:lnTo>
                    <a:lnTo>
                      <a:pt x="10837" y="17527"/>
                    </a:lnTo>
                    <a:lnTo>
                      <a:pt x="10989" y="17309"/>
                    </a:lnTo>
                    <a:lnTo>
                      <a:pt x="10837" y="16560"/>
                    </a:lnTo>
                    <a:lnTo>
                      <a:pt x="10835" y="16558"/>
                    </a:lnTo>
                    <a:lnTo>
                      <a:pt x="10837" y="16556"/>
                    </a:lnTo>
                    <a:lnTo>
                      <a:pt x="11042" y="16158"/>
                    </a:lnTo>
                    <a:lnTo>
                      <a:pt x="11662" y="16177"/>
                    </a:lnTo>
                    <a:lnTo>
                      <a:pt x="12080" y="15810"/>
                    </a:lnTo>
                    <a:lnTo>
                      <a:pt x="12213" y="14359"/>
                    </a:lnTo>
                    <a:lnTo>
                      <a:pt x="12677" y="13704"/>
                    </a:lnTo>
                    <a:lnTo>
                      <a:pt x="12757" y="13282"/>
                    </a:lnTo>
                    <a:lnTo>
                      <a:pt x="12336" y="13131"/>
                    </a:lnTo>
                    <a:lnTo>
                      <a:pt x="12057" y="12622"/>
                    </a:lnTo>
                    <a:lnTo>
                      <a:pt x="11105" y="12612"/>
                    </a:lnTo>
                    <a:lnTo>
                      <a:pt x="10837" y="12498"/>
                    </a:lnTo>
                    <a:lnTo>
                      <a:pt x="10351" y="12291"/>
                    </a:lnTo>
                    <a:lnTo>
                      <a:pt x="10315" y="11690"/>
                    </a:lnTo>
                    <a:lnTo>
                      <a:pt x="10063" y="11200"/>
                    </a:lnTo>
                    <a:lnTo>
                      <a:pt x="9382" y="11189"/>
                    </a:lnTo>
                    <a:lnTo>
                      <a:pt x="8987" y="10497"/>
                    </a:lnTo>
                    <a:lnTo>
                      <a:pt x="8636" y="10307"/>
                    </a:lnTo>
                    <a:lnTo>
                      <a:pt x="8618" y="10518"/>
                    </a:lnTo>
                    <a:lnTo>
                      <a:pt x="7981" y="10559"/>
                    </a:lnTo>
                    <a:lnTo>
                      <a:pt x="7747" y="10197"/>
                    </a:lnTo>
                    <a:lnTo>
                      <a:pt x="7082" y="10047"/>
                    </a:lnTo>
                    <a:lnTo>
                      <a:pt x="6535" y="10754"/>
                    </a:lnTo>
                    <a:lnTo>
                      <a:pt x="5673" y="10590"/>
                    </a:lnTo>
                    <a:lnTo>
                      <a:pt x="5609" y="9506"/>
                    </a:lnTo>
                    <a:lnTo>
                      <a:pt x="4981" y="9387"/>
                    </a:lnTo>
                    <a:lnTo>
                      <a:pt x="5232" y="8855"/>
                    </a:lnTo>
                    <a:lnTo>
                      <a:pt x="5160" y="8549"/>
                    </a:lnTo>
                    <a:lnTo>
                      <a:pt x="4334" y="9166"/>
                    </a:lnTo>
                    <a:lnTo>
                      <a:pt x="3814" y="9095"/>
                    </a:lnTo>
                    <a:lnTo>
                      <a:pt x="3628" y="8642"/>
                    </a:lnTo>
                    <a:lnTo>
                      <a:pt x="3742" y="8175"/>
                    </a:lnTo>
                    <a:lnTo>
                      <a:pt x="4028" y="7585"/>
                    </a:lnTo>
                    <a:lnTo>
                      <a:pt x="4688" y="7212"/>
                    </a:lnTo>
                    <a:lnTo>
                      <a:pt x="5963" y="7212"/>
                    </a:lnTo>
                    <a:lnTo>
                      <a:pt x="5959" y="7645"/>
                    </a:lnTo>
                    <a:lnTo>
                      <a:pt x="6418" y="7883"/>
                    </a:lnTo>
                    <a:lnTo>
                      <a:pt x="6382" y="7141"/>
                    </a:lnTo>
                    <a:lnTo>
                      <a:pt x="6711" y="6771"/>
                    </a:lnTo>
                    <a:lnTo>
                      <a:pt x="7378" y="6283"/>
                    </a:lnTo>
                    <a:lnTo>
                      <a:pt x="7423" y="5939"/>
                    </a:lnTo>
                    <a:lnTo>
                      <a:pt x="8088" y="5169"/>
                    </a:lnTo>
                    <a:lnTo>
                      <a:pt x="8795" y="4733"/>
                    </a:lnTo>
                    <a:lnTo>
                      <a:pt x="8732" y="4675"/>
                    </a:lnTo>
                    <a:lnTo>
                      <a:pt x="9211" y="4172"/>
                    </a:lnTo>
                    <a:lnTo>
                      <a:pt x="9385" y="4225"/>
                    </a:lnTo>
                    <a:lnTo>
                      <a:pt x="9466" y="4337"/>
                    </a:lnTo>
                    <a:lnTo>
                      <a:pt x="9648" y="4112"/>
                    </a:lnTo>
                    <a:lnTo>
                      <a:pt x="9692" y="4091"/>
                    </a:lnTo>
                    <a:lnTo>
                      <a:pt x="9494" y="4058"/>
                    </a:lnTo>
                    <a:lnTo>
                      <a:pt x="9292" y="3984"/>
                    </a:lnTo>
                    <a:lnTo>
                      <a:pt x="9292" y="3766"/>
                    </a:lnTo>
                    <a:lnTo>
                      <a:pt x="9399" y="3669"/>
                    </a:lnTo>
                    <a:lnTo>
                      <a:pt x="9634" y="3669"/>
                    </a:lnTo>
                    <a:lnTo>
                      <a:pt x="9742" y="3721"/>
                    </a:lnTo>
                    <a:lnTo>
                      <a:pt x="9837" y="3932"/>
                    </a:lnTo>
                    <a:lnTo>
                      <a:pt x="9951" y="3912"/>
                    </a:lnTo>
                    <a:lnTo>
                      <a:pt x="9951" y="3894"/>
                    </a:lnTo>
                    <a:lnTo>
                      <a:pt x="9985" y="3906"/>
                    </a:lnTo>
                    <a:lnTo>
                      <a:pt x="10315" y="3849"/>
                    </a:lnTo>
                    <a:lnTo>
                      <a:pt x="10362" y="3669"/>
                    </a:lnTo>
                    <a:lnTo>
                      <a:pt x="10550" y="3721"/>
                    </a:lnTo>
                    <a:lnTo>
                      <a:pt x="10550" y="3916"/>
                    </a:lnTo>
                    <a:lnTo>
                      <a:pt x="10376" y="4051"/>
                    </a:lnTo>
                    <a:lnTo>
                      <a:pt x="10401" y="4267"/>
                    </a:lnTo>
                    <a:lnTo>
                      <a:pt x="10837" y="4416"/>
                    </a:lnTo>
                    <a:lnTo>
                      <a:pt x="11002" y="4472"/>
                    </a:lnTo>
                    <a:cubicBezTo>
                      <a:pt x="11002" y="4472"/>
                      <a:pt x="11003" y="4476"/>
                      <a:pt x="11003" y="4481"/>
                    </a:cubicBezTo>
                    <a:lnTo>
                      <a:pt x="11141" y="4468"/>
                    </a:lnTo>
                    <a:lnTo>
                      <a:pt x="11150" y="4178"/>
                    </a:lnTo>
                    <a:lnTo>
                      <a:pt x="10837" y="4018"/>
                    </a:lnTo>
                    <a:lnTo>
                      <a:pt x="10674" y="3936"/>
                    </a:lnTo>
                    <a:lnTo>
                      <a:pt x="10647" y="3797"/>
                    </a:lnTo>
                    <a:lnTo>
                      <a:pt x="10837" y="3725"/>
                    </a:lnTo>
                    <a:lnTo>
                      <a:pt x="11042" y="3646"/>
                    </a:lnTo>
                    <a:lnTo>
                      <a:pt x="11060" y="3225"/>
                    </a:lnTo>
                    <a:lnTo>
                      <a:pt x="10837" y="3073"/>
                    </a:lnTo>
                    <a:lnTo>
                      <a:pt x="10647" y="2945"/>
                    </a:lnTo>
                    <a:lnTo>
                      <a:pt x="10621" y="2234"/>
                    </a:lnTo>
                    <a:lnTo>
                      <a:pt x="10055" y="2544"/>
                    </a:lnTo>
                    <a:lnTo>
                      <a:pt x="9848" y="2544"/>
                    </a:lnTo>
                    <a:lnTo>
                      <a:pt x="9901" y="2003"/>
                    </a:lnTo>
                    <a:lnTo>
                      <a:pt x="9132" y="1800"/>
                    </a:lnTo>
                    <a:lnTo>
                      <a:pt x="8814" y="2068"/>
                    </a:lnTo>
                    <a:lnTo>
                      <a:pt x="8814" y="2887"/>
                    </a:lnTo>
                    <a:lnTo>
                      <a:pt x="8241" y="3090"/>
                    </a:lnTo>
                    <a:lnTo>
                      <a:pt x="8011" y="3623"/>
                    </a:lnTo>
                    <a:lnTo>
                      <a:pt x="7762" y="3669"/>
                    </a:lnTo>
                    <a:lnTo>
                      <a:pt x="7762" y="2986"/>
                    </a:lnTo>
                    <a:lnTo>
                      <a:pt x="7224" y="2903"/>
                    </a:lnTo>
                    <a:lnTo>
                      <a:pt x="6955" y="2707"/>
                    </a:lnTo>
                    <a:lnTo>
                      <a:pt x="6846" y="2264"/>
                    </a:lnTo>
                    <a:lnTo>
                      <a:pt x="7809" y="1634"/>
                    </a:lnTo>
                    <a:lnTo>
                      <a:pt x="8281" y="1475"/>
                    </a:lnTo>
                    <a:lnTo>
                      <a:pt x="8328" y="1829"/>
                    </a:lnTo>
                    <a:lnTo>
                      <a:pt x="8592" y="1813"/>
                    </a:lnTo>
                    <a:lnTo>
                      <a:pt x="8612" y="1634"/>
                    </a:lnTo>
                    <a:lnTo>
                      <a:pt x="8886" y="1591"/>
                    </a:lnTo>
                    <a:lnTo>
                      <a:pt x="8891" y="1529"/>
                    </a:lnTo>
                    <a:lnTo>
                      <a:pt x="8773" y="1475"/>
                    </a:lnTo>
                    <a:lnTo>
                      <a:pt x="8746" y="1287"/>
                    </a:lnTo>
                    <a:lnTo>
                      <a:pt x="9084" y="1256"/>
                    </a:lnTo>
                    <a:lnTo>
                      <a:pt x="9287" y="1019"/>
                    </a:lnTo>
                    <a:lnTo>
                      <a:pt x="9298" y="1002"/>
                    </a:lnTo>
                    <a:lnTo>
                      <a:pt x="9301" y="1002"/>
                    </a:lnTo>
                    <a:lnTo>
                      <a:pt x="9363" y="932"/>
                    </a:lnTo>
                    <a:lnTo>
                      <a:pt x="10073" y="831"/>
                    </a:lnTo>
                    <a:lnTo>
                      <a:pt x="10386" y="1129"/>
                    </a:lnTo>
                    <a:lnTo>
                      <a:pt x="9565" y="1617"/>
                    </a:lnTo>
                    <a:lnTo>
                      <a:pt x="10611" y="1893"/>
                    </a:lnTo>
                    <a:lnTo>
                      <a:pt x="10746" y="1502"/>
                    </a:lnTo>
                    <a:lnTo>
                      <a:pt x="10837" y="1502"/>
                    </a:lnTo>
                    <a:lnTo>
                      <a:pt x="11204" y="1502"/>
                    </a:lnTo>
                    <a:lnTo>
                      <a:pt x="11367" y="1161"/>
                    </a:lnTo>
                    <a:lnTo>
                      <a:pt x="11042" y="1071"/>
                    </a:lnTo>
                    <a:lnTo>
                      <a:pt x="11042" y="641"/>
                    </a:lnTo>
                    <a:lnTo>
                      <a:pt x="10837" y="539"/>
                    </a:lnTo>
                    <a:lnTo>
                      <a:pt x="10028" y="139"/>
                    </a:lnTo>
                    <a:lnTo>
                      <a:pt x="9327" y="229"/>
                    </a:lnTo>
                    <a:lnTo>
                      <a:pt x="8932" y="460"/>
                    </a:lnTo>
                    <a:lnTo>
                      <a:pt x="8959" y="1022"/>
                    </a:lnTo>
                    <a:lnTo>
                      <a:pt x="8546" y="952"/>
                    </a:lnTo>
                    <a:lnTo>
                      <a:pt x="8482" y="641"/>
                    </a:lnTo>
                    <a:lnTo>
                      <a:pt x="8878" y="241"/>
                    </a:lnTo>
                    <a:lnTo>
                      <a:pt x="8160" y="200"/>
                    </a:lnTo>
                    <a:lnTo>
                      <a:pt x="7953" y="270"/>
                    </a:lnTo>
                    <a:lnTo>
                      <a:pt x="7863" y="541"/>
                    </a:lnTo>
                    <a:lnTo>
                      <a:pt x="8133" y="591"/>
                    </a:lnTo>
                    <a:lnTo>
                      <a:pt x="8079" y="891"/>
                    </a:lnTo>
                    <a:lnTo>
                      <a:pt x="7621" y="922"/>
                    </a:lnTo>
                    <a:lnTo>
                      <a:pt x="7549" y="1122"/>
                    </a:lnTo>
                    <a:lnTo>
                      <a:pt x="6885" y="1142"/>
                    </a:lnTo>
                    <a:cubicBezTo>
                      <a:pt x="6885" y="1142"/>
                      <a:pt x="6867" y="722"/>
                      <a:pt x="6840" y="722"/>
                    </a:cubicBezTo>
                    <a:cubicBezTo>
                      <a:pt x="6813" y="722"/>
                      <a:pt x="7361" y="711"/>
                      <a:pt x="7361" y="711"/>
                    </a:cubicBezTo>
                    <a:lnTo>
                      <a:pt x="7756" y="280"/>
                    </a:lnTo>
                    <a:lnTo>
                      <a:pt x="7540" y="160"/>
                    </a:lnTo>
                    <a:lnTo>
                      <a:pt x="7254" y="470"/>
                    </a:lnTo>
                    <a:lnTo>
                      <a:pt x="6777" y="441"/>
                    </a:lnTo>
                    <a:lnTo>
                      <a:pt x="6489" y="0"/>
                    </a:lnTo>
                    <a:lnTo>
                      <a:pt x="5878" y="0"/>
                    </a:lnTo>
                    <a:close/>
                    <a:moveTo>
                      <a:pt x="868" y="5710"/>
                    </a:moveTo>
                    <a:lnTo>
                      <a:pt x="868" y="5704"/>
                    </a:lnTo>
                    <a:cubicBezTo>
                      <a:pt x="850" y="5751"/>
                      <a:pt x="834" y="5800"/>
                      <a:pt x="816" y="5848"/>
                    </a:cubicBezTo>
                    <a:cubicBezTo>
                      <a:pt x="834" y="5802"/>
                      <a:pt x="851" y="5755"/>
                      <a:pt x="868" y="5710"/>
                    </a:cubicBezTo>
                    <a:close/>
                    <a:moveTo>
                      <a:pt x="17957" y="1411"/>
                    </a:moveTo>
                    <a:lnTo>
                      <a:pt x="17841" y="1640"/>
                    </a:lnTo>
                    <a:cubicBezTo>
                      <a:pt x="17841" y="1640"/>
                      <a:pt x="17342" y="1858"/>
                      <a:pt x="17342" y="1858"/>
                    </a:cubicBezTo>
                    <a:lnTo>
                      <a:pt x="17133" y="2113"/>
                    </a:lnTo>
                    <a:lnTo>
                      <a:pt x="17181" y="2409"/>
                    </a:lnTo>
                    <a:lnTo>
                      <a:pt x="17438" y="2449"/>
                    </a:lnTo>
                    <a:lnTo>
                      <a:pt x="17593" y="2882"/>
                    </a:lnTo>
                    <a:lnTo>
                      <a:pt x="18036" y="2682"/>
                    </a:lnTo>
                    <a:lnTo>
                      <a:pt x="18109" y="3260"/>
                    </a:lnTo>
                    <a:lnTo>
                      <a:pt x="17976" y="3260"/>
                    </a:lnTo>
                    <a:lnTo>
                      <a:pt x="17611" y="3200"/>
                    </a:lnTo>
                    <a:lnTo>
                      <a:pt x="17207" y="3276"/>
                    </a:lnTo>
                    <a:lnTo>
                      <a:pt x="16817" y="3891"/>
                    </a:lnTo>
                    <a:lnTo>
                      <a:pt x="16258" y="3989"/>
                    </a:lnTo>
                    <a:lnTo>
                      <a:pt x="16177" y="4523"/>
                    </a:lnTo>
                    <a:lnTo>
                      <a:pt x="16413" y="4585"/>
                    </a:lnTo>
                    <a:lnTo>
                      <a:pt x="16345" y="4928"/>
                    </a:lnTo>
                    <a:lnTo>
                      <a:pt x="15790" y="4803"/>
                    </a:lnTo>
                    <a:lnTo>
                      <a:pt x="15281" y="4928"/>
                    </a:lnTo>
                    <a:lnTo>
                      <a:pt x="15173" y="5244"/>
                    </a:lnTo>
                    <a:lnTo>
                      <a:pt x="15261" y="5907"/>
                    </a:lnTo>
                    <a:lnTo>
                      <a:pt x="15560" y="6063"/>
                    </a:lnTo>
                    <a:lnTo>
                      <a:pt x="16061" y="6059"/>
                    </a:lnTo>
                    <a:lnTo>
                      <a:pt x="16399" y="6025"/>
                    </a:lnTo>
                    <a:lnTo>
                      <a:pt x="16503" y="5725"/>
                    </a:lnTo>
                    <a:lnTo>
                      <a:pt x="17032" y="4958"/>
                    </a:lnTo>
                    <a:lnTo>
                      <a:pt x="17380" y="5037"/>
                    </a:lnTo>
                    <a:lnTo>
                      <a:pt x="17722" y="4692"/>
                    </a:lnTo>
                    <a:lnTo>
                      <a:pt x="17786" y="4962"/>
                    </a:lnTo>
                    <a:lnTo>
                      <a:pt x="18631" y="5597"/>
                    </a:lnTo>
                    <a:lnTo>
                      <a:pt x="18528" y="5752"/>
                    </a:lnTo>
                    <a:lnTo>
                      <a:pt x="18147" y="5729"/>
                    </a:lnTo>
                    <a:lnTo>
                      <a:pt x="18294" y="5960"/>
                    </a:lnTo>
                    <a:lnTo>
                      <a:pt x="18528" y="6018"/>
                    </a:lnTo>
                    <a:lnTo>
                      <a:pt x="18801" y="5890"/>
                    </a:lnTo>
                    <a:lnTo>
                      <a:pt x="18797" y="5521"/>
                    </a:lnTo>
                    <a:lnTo>
                      <a:pt x="18918" y="5453"/>
                    </a:lnTo>
                    <a:lnTo>
                      <a:pt x="18821" y="5338"/>
                    </a:lnTo>
                    <a:lnTo>
                      <a:pt x="18258" y="4988"/>
                    </a:lnTo>
                    <a:lnTo>
                      <a:pt x="18109" y="4523"/>
                    </a:lnTo>
                    <a:lnTo>
                      <a:pt x="18578" y="4523"/>
                    </a:lnTo>
                    <a:lnTo>
                      <a:pt x="18726" y="4688"/>
                    </a:lnTo>
                    <a:lnTo>
                      <a:pt x="19130" y="5075"/>
                    </a:lnTo>
                    <a:lnTo>
                      <a:pt x="19147" y="5544"/>
                    </a:lnTo>
                    <a:lnTo>
                      <a:pt x="19564" y="6039"/>
                    </a:lnTo>
                    <a:lnTo>
                      <a:pt x="19720" y="5359"/>
                    </a:lnTo>
                    <a:lnTo>
                      <a:pt x="20009" y="5183"/>
                    </a:lnTo>
                    <a:lnTo>
                      <a:pt x="20063" y="5739"/>
                    </a:lnTo>
                    <a:lnTo>
                      <a:pt x="20346" y="6086"/>
                    </a:lnTo>
                    <a:lnTo>
                      <a:pt x="20884" y="6076"/>
                    </a:lnTo>
                    <a:cubicBezTo>
                      <a:pt x="20253" y="4268"/>
                      <a:pt x="19240" y="2672"/>
                      <a:pt x="17957" y="1411"/>
                    </a:cubicBezTo>
                    <a:close/>
                    <a:moveTo>
                      <a:pt x="10045" y="4377"/>
                    </a:moveTo>
                    <a:cubicBezTo>
                      <a:pt x="10045" y="4377"/>
                      <a:pt x="9923" y="4379"/>
                      <a:pt x="9923" y="4379"/>
                    </a:cubicBezTo>
                    <a:lnTo>
                      <a:pt x="9859" y="4564"/>
                    </a:lnTo>
                    <a:lnTo>
                      <a:pt x="9549" y="4564"/>
                    </a:lnTo>
                    <a:lnTo>
                      <a:pt x="9549" y="4743"/>
                    </a:lnTo>
                    <a:lnTo>
                      <a:pt x="9623" y="4743"/>
                    </a:lnTo>
                    <a:cubicBezTo>
                      <a:pt x="9623" y="4743"/>
                      <a:pt x="9626" y="4780"/>
                      <a:pt x="9633" y="4830"/>
                    </a:cubicBezTo>
                    <a:lnTo>
                      <a:pt x="9823" y="4812"/>
                    </a:lnTo>
                    <a:lnTo>
                      <a:pt x="9941" y="4730"/>
                    </a:lnTo>
                    <a:lnTo>
                      <a:pt x="9972" y="4564"/>
                    </a:lnTo>
                    <a:lnTo>
                      <a:pt x="10126" y="4548"/>
                    </a:lnTo>
                    <a:lnTo>
                      <a:pt x="10187" y="4409"/>
                    </a:lnTo>
                    <a:lnTo>
                      <a:pt x="10045" y="4377"/>
                    </a:lnTo>
                    <a:close/>
                    <a:moveTo>
                      <a:pt x="9226" y="4572"/>
                    </a:moveTo>
                    <a:cubicBezTo>
                      <a:pt x="9226" y="4572"/>
                      <a:pt x="9125" y="4712"/>
                      <a:pt x="9125" y="4712"/>
                    </a:cubicBezTo>
                    <a:lnTo>
                      <a:pt x="9113" y="4886"/>
                    </a:lnTo>
                    <a:lnTo>
                      <a:pt x="9337" y="4865"/>
                    </a:lnTo>
                    <a:lnTo>
                      <a:pt x="9360" y="4689"/>
                    </a:lnTo>
                    <a:lnTo>
                      <a:pt x="9226" y="4572"/>
                    </a:lnTo>
                    <a:close/>
                    <a:moveTo>
                      <a:pt x="17863" y="5981"/>
                    </a:moveTo>
                    <a:lnTo>
                      <a:pt x="16651" y="6087"/>
                    </a:lnTo>
                    <a:lnTo>
                      <a:pt x="16274" y="6314"/>
                    </a:lnTo>
                    <a:lnTo>
                      <a:pt x="15794" y="6314"/>
                    </a:lnTo>
                    <a:lnTo>
                      <a:pt x="15558" y="6287"/>
                    </a:lnTo>
                    <a:lnTo>
                      <a:pt x="14973" y="6649"/>
                    </a:lnTo>
                    <a:lnTo>
                      <a:pt x="14973" y="7330"/>
                    </a:lnTo>
                    <a:lnTo>
                      <a:pt x="13778" y="8291"/>
                    </a:lnTo>
                    <a:lnTo>
                      <a:pt x="13877" y="8703"/>
                    </a:lnTo>
                    <a:lnTo>
                      <a:pt x="14119" y="8703"/>
                    </a:lnTo>
                    <a:lnTo>
                      <a:pt x="14056" y="9092"/>
                    </a:lnTo>
                    <a:lnTo>
                      <a:pt x="13886" y="9163"/>
                    </a:lnTo>
                    <a:lnTo>
                      <a:pt x="13877" y="10185"/>
                    </a:lnTo>
                    <a:lnTo>
                      <a:pt x="14909" y="11497"/>
                    </a:lnTo>
                    <a:lnTo>
                      <a:pt x="15358" y="11497"/>
                    </a:lnTo>
                    <a:lnTo>
                      <a:pt x="15386" y="11417"/>
                    </a:lnTo>
                    <a:lnTo>
                      <a:pt x="16194" y="11417"/>
                    </a:lnTo>
                    <a:lnTo>
                      <a:pt x="16427" y="11176"/>
                    </a:lnTo>
                    <a:lnTo>
                      <a:pt x="16885" y="11176"/>
                    </a:lnTo>
                    <a:lnTo>
                      <a:pt x="17136" y="11456"/>
                    </a:lnTo>
                    <a:lnTo>
                      <a:pt x="17819" y="11536"/>
                    </a:lnTo>
                    <a:lnTo>
                      <a:pt x="17730" y="12548"/>
                    </a:lnTo>
                    <a:lnTo>
                      <a:pt x="18488" y="14041"/>
                    </a:lnTo>
                    <a:lnTo>
                      <a:pt x="18088" y="14892"/>
                    </a:lnTo>
                    <a:lnTo>
                      <a:pt x="18116" y="15293"/>
                    </a:lnTo>
                    <a:lnTo>
                      <a:pt x="18430" y="15644"/>
                    </a:lnTo>
                    <a:lnTo>
                      <a:pt x="18430" y="16607"/>
                    </a:lnTo>
                    <a:lnTo>
                      <a:pt x="18843" y="17226"/>
                    </a:lnTo>
                    <a:lnTo>
                      <a:pt x="18843" y="18029"/>
                    </a:lnTo>
                    <a:lnTo>
                      <a:pt x="19182" y="18029"/>
                    </a:lnTo>
                    <a:cubicBezTo>
                      <a:pt x="20693" y="15958"/>
                      <a:pt x="21600" y="13318"/>
                      <a:pt x="21600" y="10441"/>
                    </a:cubicBezTo>
                    <a:cubicBezTo>
                      <a:pt x="21600" y="9264"/>
                      <a:pt x="21447" y="8128"/>
                      <a:pt x="21165" y="7053"/>
                    </a:cubicBezTo>
                    <a:lnTo>
                      <a:pt x="21124" y="7095"/>
                    </a:lnTo>
                    <a:cubicBezTo>
                      <a:pt x="21124" y="7095"/>
                      <a:pt x="20262" y="7095"/>
                      <a:pt x="20262" y="7095"/>
                    </a:cubicBezTo>
                    <a:lnTo>
                      <a:pt x="19736" y="6658"/>
                    </a:lnTo>
                    <a:lnTo>
                      <a:pt x="19185" y="6718"/>
                    </a:lnTo>
                    <a:lnTo>
                      <a:pt x="19185" y="7095"/>
                    </a:lnTo>
                    <a:lnTo>
                      <a:pt x="19009" y="7095"/>
                    </a:lnTo>
                    <a:lnTo>
                      <a:pt x="18820" y="6944"/>
                    </a:lnTo>
                    <a:lnTo>
                      <a:pt x="17863" y="6674"/>
                    </a:lnTo>
                    <a:lnTo>
                      <a:pt x="17863" y="5981"/>
                    </a:lnTo>
                    <a:close/>
                    <a:moveTo>
                      <a:pt x="57" y="9260"/>
                    </a:moveTo>
                    <a:cubicBezTo>
                      <a:pt x="23" y="9647"/>
                      <a:pt x="0" y="10037"/>
                      <a:pt x="0" y="10434"/>
                    </a:cubicBezTo>
                    <a:cubicBezTo>
                      <a:pt x="0" y="15421"/>
                      <a:pt x="2723" y="19699"/>
                      <a:pt x="6601" y="21524"/>
                    </a:cubicBezTo>
                    <a:cubicBezTo>
                      <a:pt x="2729" y="19689"/>
                      <a:pt x="5" y="15404"/>
                      <a:pt x="5" y="10423"/>
                    </a:cubicBezTo>
                    <a:cubicBezTo>
                      <a:pt x="5" y="10031"/>
                      <a:pt x="24" y="9643"/>
                      <a:pt x="57" y="9260"/>
                    </a:cubicBezTo>
                    <a:close/>
                  </a:path>
                </a:pathLst>
              </a:custGeom>
              <a:solidFill>
                <a:srgbClr val="E6E7EA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34" name="Group 4"/>
            <p:cNvGrpSpPr/>
            <p:nvPr/>
          </p:nvGrpSpPr>
          <p:grpSpPr>
            <a:xfrm>
              <a:off x="3939456" y="3314084"/>
              <a:ext cx="815537" cy="815522"/>
              <a:chOff x="3939456" y="3314084"/>
              <a:chExt cx="815537" cy="815522"/>
            </a:xfrm>
          </p:grpSpPr>
          <p:sp>
            <p:nvSpPr>
              <p:cNvPr id="50" name="Oval 20"/>
              <p:cNvSpPr/>
              <p:nvPr/>
            </p:nvSpPr>
            <p:spPr>
              <a:xfrm>
                <a:off x="3939456" y="3314084"/>
                <a:ext cx="815537" cy="815522"/>
              </a:xfrm>
              <a:prstGeom prst="ellipse">
                <a:avLst/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Freeform: Shape 21"/>
              <p:cNvSpPr/>
              <p:nvPr/>
            </p:nvSpPr>
            <p:spPr>
              <a:xfrm>
                <a:off x="4223398" y="3546793"/>
                <a:ext cx="215736" cy="3049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272" y="0"/>
                    </a:moveTo>
                    <a:lnTo>
                      <a:pt x="7174" y="2185"/>
                    </a:lnTo>
                    <a:lnTo>
                      <a:pt x="3804" y="2185"/>
                    </a:lnTo>
                    <a:lnTo>
                      <a:pt x="5183" y="4371"/>
                    </a:lnTo>
                    <a:cubicBezTo>
                      <a:pt x="5183" y="4371"/>
                      <a:pt x="16315" y="4371"/>
                      <a:pt x="16315" y="4371"/>
                    </a:cubicBezTo>
                    <a:lnTo>
                      <a:pt x="17694" y="2185"/>
                    </a:lnTo>
                    <a:lnTo>
                      <a:pt x="14323" y="2185"/>
                    </a:lnTo>
                    <a:lnTo>
                      <a:pt x="13225" y="0"/>
                    </a:lnTo>
                    <a:lnTo>
                      <a:pt x="8272" y="0"/>
                    </a:lnTo>
                    <a:close/>
                    <a:moveTo>
                      <a:pt x="2145" y="1932"/>
                    </a:moveTo>
                    <a:cubicBezTo>
                      <a:pt x="957" y="1932"/>
                      <a:pt x="0" y="2627"/>
                      <a:pt x="0" y="3468"/>
                    </a:cubicBezTo>
                    <a:lnTo>
                      <a:pt x="0" y="20065"/>
                    </a:lnTo>
                    <a:cubicBezTo>
                      <a:pt x="0" y="20905"/>
                      <a:pt x="957" y="21600"/>
                      <a:pt x="2145" y="21600"/>
                    </a:cubicBezTo>
                    <a:lnTo>
                      <a:pt x="19455" y="21600"/>
                    </a:lnTo>
                    <a:cubicBezTo>
                      <a:pt x="20643" y="21600"/>
                      <a:pt x="21600" y="20905"/>
                      <a:pt x="21600" y="20065"/>
                    </a:cubicBezTo>
                    <a:lnTo>
                      <a:pt x="21600" y="3468"/>
                    </a:lnTo>
                    <a:cubicBezTo>
                      <a:pt x="21600" y="2627"/>
                      <a:pt x="20643" y="1932"/>
                      <a:pt x="19455" y="1932"/>
                    </a:cubicBezTo>
                    <a:lnTo>
                      <a:pt x="17591" y="5219"/>
                    </a:lnTo>
                    <a:lnTo>
                      <a:pt x="4008" y="5219"/>
                    </a:lnTo>
                    <a:lnTo>
                      <a:pt x="2145" y="1932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35" name="Group 5"/>
            <p:cNvGrpSpPr/>
            <p:nvPr/>
          </p:nvGrpSpPr>
          <p:grpSpPr>
            <a:xfrm>
              <a:off x="7437012" y="3314084"/>
              <a:ext cx="815535" cy="815522"/>
              <a:chOff x="7437012" y="3314084"/>
              <a:chExt cx="815535" cy="815522"/>
            </a:xfrm>
          </p:grpSpPr>
          <p:sp>
            <p:nvSpPr>
              <p:cNvPr id="48" name="Oval 18"/>
              <p:cNvSpPr/>
              <p:nvPr/>
            </p:nvSpPr>
            <p:spPr>
              <a:xfrm>
                <a:off x="7437012" y="3314084"/>
                <a:ext cx="815535" cy="815522"/>
              </a:xfrm>
              <a:prstGeom prst="ellipse">
                <a:avLst/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Freeform: Shape 19"/>
              <p:cNvSpPr/>
              <p:nvPr/>
            </p:nvSpPr>
            <p:spPr>
              <a:xfrm>
                <a:off x="7701394" y="3578462"/>
                <a:ext cx="286768" cy="2867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14" h="20814" extrusionOk="0">
                    <a:moveTo>
                      <a:pt x="16063" y="4751"/>
                    </a:moveTo>
                    <a:cubicBezTo>
                      <a:pt x="14562" y="3251"/>
                      <a:pt x="14186" y="1270"/>
                      <a:pt x="14318" y="1137"/>
                    </a:cubicBezTo>
                    <a:cubicBezTo>
                      <a:pt x="14452" y="1003"/>
                      <a:pt x="16354" y="1458"/>
                      <a:pt x="17856" y="2959"/>
                    </a:cubicBezTo>
                    <a:cubicBezTo>
                      <a:pt x="19356" y="4460"/>
                      <a:pt x="19807" y="6366"/>
                      <a:pt x="19677" y="6496"/>
                    </a:cubicBezTo>
                    <a:cubicBezTo>
                      <a:pt x="19548" y="6625"/>
                      <a:pt x="17564" y="6252"/>
                      <a:pt x="16063" y="4751"/>
                    </a:cubicBezTo>
                    <a:close/>
                    <a:moveTo>
                      <a:pt x="8257" y="11610"/>
                    </a:moveTo>
                    <a:cubicBezTo>
                      <a:pt x="7827" y="11179"/>
                      <a:pt x="7967" y="10342"/>
                      <a:pt x="8569" y="9739"/>
                    </a:cubicBezTo>
                    <a:cubicBezTo>
                      <a:pt x="9172" y="9137"/>
                      <a:pt x="10009" y="8997"/>
                      <a:pt x="10440" y="9428"/>
                    </a:cubicBezTo>
                    <a:cubicBezTo>
                      <a:pt x="10869" y="9858"/>
                      <a:pt x="10730" y="10696"/>
                      <a:pt x="10128" y="11298"/>
                    </a:cubicBezTo>
                    <a:cubicBezTo>
                      <a:pt x="9526" y="11900"/>
                      <a:pt x="8687" y="12040"/>
                      <a:pt x="8257" y="11610"/>
                    </a:cubicBezTo>
                    <a:close/>
                    <a:moveTo>
                      <a:pt x="18634" y="2180"/>
                    </a:moveTo>
                    <a:cubicBezTo>
                      <a:pt x="16698" y="243"/>
                      <a:pt x="14265" y="-466"/>
                      <a:pt x="13491" y="308"/>
                    </a:cubicBezTo>
                    <a:lnTo>
                      <a:pt x="10372" y="3426"/>
                    </a:lnTo>
                    <a:cubicBezTo>
                      <a:pt x="9900" y="3899"/>
                      <a:pt x="9488" y="5482"/>
                      <a:pt x="9676" y="7085"/>
                    </a:cubicBezTo>
                    <a:lnTo>
                      <a:pt x="240" y="16521"/>
                    </a:lnTo>
                    <a:cubicBezTo>
                      <a:pt x="-320" y="17081"/>
                      <a:pt x="134" y="18442"/>
                      <a:pt x="1253" y="19561"/>
                    </a:cubicBezTo>
                    <a:cubicBezTo>
                      <a:pt x="2373" y="20681"/>
                      <a:pt x="3733" y="21134"/>
                      <a:pt x="4293" y="20574"/>
                    </a:cubicBezTo>
                    <a:lnTo>
                      <a:pt x="13729" y="11138"/>
                    </a:lnTo>
                    <a:cubicBezTo>
                      <a:pt x="15332" y="11327"/>
                      <a:pt x="16915" y="10914"/>
                      <a:pt x="17388" y="10442"/>
                    </a:cubicBezTo>
                    <a:lnTo>
                      <a:pt x="20506" y="7324"/>
                    </a:lnTo>
                    <a:cubicBezTo>
                      <a:pt x="21280" y="6549"/>
                      <a:pt x="20573" y="4116"/>
                      <a:pt x="18634" y="218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36" name="Group 6"/>
            <p:cNvGrpSpPr/>
            <p:nvPr/>
          </p:nvGrpSpPr>
          <p:grpSpPr>
            <a:xfrm>
              <a:off x="6900237" y="2116589"/>
              <a:ext cx="815539" cy="815528"/>
              <a:chOff x="6900237" y="2116589"/>
              <a:chExt cx="815539" cy="815528"/>
            </a:xfrm>
          </p:grpSpPr>
          <p:sp>
            <p:nvSpPr>
              <p:cNvPr id="46" name="Oval 16"/>
              <p:cNvSpPr/>
              <p:nvPr/>
            </p:nvSpPr>
            <p:spPr>
              <a:xfrm>
                <a:off x="6900237" y="2116589"/>
                <a:ext cx="815539" cy="815528"/>
              </a:xfrm>
              <a:prstGeom prst="ellipse">
                <a:avLst/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Freeform: Shape 17"/>
              <p:cNvSpPr/>
              <p:nvPr/>
            </p:nvSpPr>
            <p:spPr>
              <a:xfrm>
                <a:off x="7198252" y="2380966"/>
                <a:ext cx="286768" cy="2867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18" h="21320" extrusionOk="0">
                    <a:moveTo>
                      <a:pt x="6122" y="19157"/>
                    </a:moveTo>
                    <a:lnTo>
                      <a:pt x="3902" y="19634"/>
                    </a:lnTo>
                    <a:cubicBezTo>
                      <a:pt x="3688" y="19233"/>
                      <a:pt x="3431" y="18833"/>
                      <a:pt x="2957" y="18361"/>
                    </a:cubicBezTo>
                    <a:cubicBezTo>
                      <a:pt x="2486" y="17889"/>
                      <a:pt x="2085" y="17631"/>
                      <a:pt x="1685" y="17417"/>
                    </a:cubicBezTo>
                    <a:lnTo>
                      <a:pt x="2162" y="15198"/>
                    </a:lnTo>
                    <a:lnTo>
                      <a:pt x="2804" y="14556"/>
                    </a:lnTo>
                    <a:cubicBezTo>
                      <a:pt x="2804" y="14556"/>
                      <a:pt x="4012" y="14580"/>
                      <a:pt x="5374" y="15944"/>
                    </a:cubicBezTo>
                    <a:cubicBezTo>
                      <a:pt x="6737" y="17307"/>
                      <a:pt x="6762" y="18516"/>
                      <a:pt x="6762" y="18516"/>
                    </a:cubicBezTo>
                    <a:cubicBezTo>
                      <a:pt x="6762" y="18516"/>
                      <a:pt x="6122" y="19157"/>
                      <a:pt x="6122" y="19157"/>
                    </a:cubicBezTo>
                    <a:close/>
                    <a:moveTo>
                      <a:pt x="19625" y="1692"/>
                    </a:moveTo>
                    <a:cubicBezTo>
                      <a:pt x="17654" y="-280"/>
                      <a:pt x="16174" y="15"/>
                      <a:pt x="16174" y="15"/>
                    </a:cubicBezTo>
                    <a:lnTo>
                      <a:pt x="9270" y="6920"/>
                    </a:lnTo>
                    <a:lnTo>
                      <a:pt x="1379" y="14810"/>
                    </a:lnTo>
                    <a:lnTo>
                      <a:pt x="0" y="21320"/>
                    </a:lnTo>
                    <a:lnTo>
                      <a:pt x="6508" y="19939"/>
                    </a:lnTo>
                    <a:lnTo>
                      <a:pt x="14399" y="12048"/>
                    </a:lnTo>
                    <a:lnTo>
                      <a:pt x="21302" y="5145"/>
                    </a:lnTo>
                    <a:cubicBezTo>
                      <a:pt x="21302" y="5145"/>
                      <a:pt x="21600" y="3665"/>
                      <a:pt x="19625" y="169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37" name="Group 7"/>
            <p:cNvGrpSpPr/>
            <p:nvPr/>
          </p:nvGrpSpPr>
          <p:grpSpPr>
            <a:xfrm>
              <a:off x="4386768" y="2116590"/>
              <a:ext cx="815535" cy="815539"/>
              <a:chOff x="4386768" y="2116590"/>
              <a:chExt cx="815535" cy="815539"/>
            </a:xfrm>
          </p:grpSpPr>
          <p:sp>
            <p:nvSpPr>
              <p:cNvPr id="44" name="Oval 14"/>
              <p:cNvSpPr/>
              <p:nvPr/>
            </p:nvSpPr>
            <p:spPr>
              <a:xfrm>
                <a:off x="4386768" y="2116590"/>
                <a:ext cx="815535" cy="815539"/>
              </a:xfrm>
              <a:prstGeom prst="ellipse">
                <a:avLst/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Freeform: Shape 15"/>
              <p:cNvSpPr/>
              <p:nvPr/>
            </p:nvSpPr>
            <p:spPr>
              <a:xfrm>
                <a:off x="4685454" y="2363193"/>
                <a:ext cx="225633" cy="3223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57" h="21276" extrusionOk="0">
                    <a:moveTo>
                      <a:pt x="1877" y="21023"/>
                    </a:moveTo>
                    <a:cubicBezTo>
                      <a:pt x="2335" y="19958"/>
                      <a:pt x="3030" y="18458"/>
                      <a:pt x="3960" y="16288"/>
                    </a:cubicBezTo>
                    <a:cubicBezTo>
                      <a:pt x="8011" y="15823"/>
                      <a:pt x="9689" y="16658"/>
                      <a:pt x="12261" y="13325"/>
                    </a:cubicBezTo>
                    <a:cubicBezTo>
                      <a:pt x="10172" y="13789"/>
                      <a:pt x="7654" y="12465"/>
                      <a:pt x="7789" y="11892"/>
                    </a:cubicBezTo>
                    <a:cubicBezTo>
                      <a:pt x="7924" y="11318"/>
                      <a:pt x="13647" y="12306"/>
                      <a:pt x="17393" y="8447"/>
                    </a:cubicBezTo>
                    <a:cubicBezTo>
                      <a:pt x="12670" y="9202"/>
                      <a:pt x="11160" y="7540"/>
                      <a:pt x="11769" y="7289"/>
                    </a:cubicBezTo>
                    <a:cubicBezTo>
                      <a:pt x="13175" y="6708"/>
                      <a:pt x="17348" y="7048"/>
                      <a:pt x="19572" y="5477"/>
                    </a:cubicBezTo>
                    <a:cubicBezTo>
                      <a:pt x="20719" y="4669"/>
                      <a:pt x="21256" y="2702"/>
                      <a:pt x="20789" y="2000"/>
                    </a:cubicBezTo>
                    <a:cubicBezTo>
                      <a:pt x="20229" y="1153"/>
                      <a:pt x="16813" y="-111"/>
                      <a:pt x="14931" y="7"/>
                    </a:cubicBezTo>
                    <a:cubicBezTo>
                      <a:pt x="13047" y="126"/>
                      <a:pt x="10093" y="5208"/>
                      <a:pt x="9217" y="5168"/>
                    </a:cubicBezTo>
                    <a:cubicBezTo>
                      <a:pt x="8341" y="5128"/>
                      <a:pt x="8166" y="2892"/>
                      <a:pt x="9694" y="813"/>
                    </a:cubicBezTo>
                    <a:cubicBezTo>
                      <a:pt x="8081" y="1330"/>
                      <a:pt x="5127" y="2940"/>
                      <a:pt x="4200" y="4315"/>
                    </a:cubicBezTo>
                    <a:cubicBezTo>
                      <a:pt x="2475" y="6874"/>
                      <a:pt x="4362" y="12744"/>
                      <a:pt x="3757" y="12953"/>
                    </a:cubicBezTo>
                    <a:cubicBezTo>
                      <a:pt x="3151" y="13163"/>
                      <a:pt x="1114" y="10259"/>
                      <a:pt x="505" y="8944"/>
                    </a:cubicBezTo>
                    <a:cubicBezTo>
                      <a:pt x="-324" y="10961"/>
                      <a:pt x="-344" y="12982"/>
                      <a:pt x="2082" y="15667"/>
                    </a:cubicBezTo>
                    <a:cubicBezTo>
                      <a:pt x="1167" y="17429"/>
                      <a:pt x="667" y="19457"/>
                      <a:pt x="592" y="20487"/>
                    </a:cubicBezTo>
                    <a:cubicBezTo>
                      <a:pt x="557" y="21312"/>
                      <a:pt x="1675" y="21489"/>
                      <a:pt x="1877" y="2102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38" name="Group 8"/>
            <p:cNvGrpSpPr/>
            <p:nvPr/>
          </p:nvGrpSpPr>
          <p:grpSpPr>
            <a:xfrm>
              <a:off x="6900236" y="4455395"/>
              <a:ext cx="815514" cy="815539"/>
              <a:chOff x="6900236" y="4455395"/>
              <a:chExt cx="815514" cy="815539"/>
            </a:xfrm>
          </p:grpSpPr>
          <p:sp>
            <p:nvSpPr>
              <p:cNvPr id="42" name="Oval 12"/>
              <p:cNvSpPr/>
              <p:nvPr/>
            </p:nvSpPr>
            <p:spPr>
              <a:xfrm>
                <a:off x="6900236" y="4455395"/>
                <a:ext cx="815514" cy="815539"/>
              </a:xfrm>
              <a:prstGeom prst="ellipse">
                <a:avLst/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Freeform: Shape 13"/>
              <p:cNvSpPr/>
              <p:nvPr/>
            </p:nvSpPr>
            <p:spPr>
              <a:xfrm>
                <a:off x="7164609" y="4711258"/>
                <a:ext cx="286768" cy="2867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5" h="21474" extrusionOk="0">
                    <a:moveTo>
                      <a:pt x="2578" y="8409"/>
                    </a:moveTo>
                    <a:cubicBezTo>
                      <a:pt x="2578" y="5193"/>
                      <a:pt x="5174" y="2587"/>
                      <a:pt x="8376" y="2587"/>
                    </a:cubicBezTo>
                    <a:cubicBezTo>
                      <a:pt x="11580" y="2587"/>
                      <a:pt x="14435" y="5451"/>
                      <a:pt x="14435" y="8666"/>
                    </a:cubicBezTo>
                    <a:cubicBezTo>
                      <a:pt x="14435" y="11882"/>
                      <a:pt x="11838" y="14488"/>
                      <a:pt x="8635" y="14488"/>
                    </a:cubicBezTo>
                    <a:cubicBezTo>
                      <a:pt x="5431" y="14488"/>
                      <a:pt x="2578" y="11624"/>
                      <a:pt x="2578" y="8409"/>
                    </a:cubicBezTo>
                    <a:close/>
                    <a:moveTo>
                      <a:pt x="20914" y="18167"/>
                    </a:moveTo>
                    <a:lnTo>
                      <a:pt x="15797" y="13032"/>
                    </a:lnTo>
                    <a:cubicBezTo>
                      <a:pt x="16568" y="11759"/>
                      <a:pt x="17013" y="10265"/>
                      <a:pt x="17013" y="8666"/>
                    </a:cubicBezTo>
                    <a:cubicBezTo>
                      <a:pt x="17013" y="4023"/>
                      <a:pt x="13004" y="0"/>
                      <a:pt x="8376" y="0"/>
                    </a:cubicBezTo>
                    <a:cubicBezTo>
                      <a:pt x="3750" y="0"/>
                      <a:pt x="0" y="3765"/>
                      <a:pt x="0" y="8409"/>
                    </a:cubicBezTo>
                    <a:cubicBezTo>
                      <a:pt x="0" y="13052"/>
                      <a:pt x="4008" y="17075"/>
                      <a:pt x="8635" y="17075"/>
                    </a:cubicBezTo>
                    <a:cubicBezTo>
                      <a:pt x="10173" y="17075"/>
                      <a:pt x="11614" y="16657"/>
                      <a:pt x="12852" y="15931"/>
                    </a:cubicBezTo>
                    <a:lnTo>
                      <a:pt x="17996" y="21094"/>
                    </a:lnTo>
                    <a:cubicBezTo>
                      <a:pt x="18500" y="21600"/>
                      <a:pt x="19317" y="21600"/>
                      <a:pt x="19819" y="21094"/>
                    </a:cubicBezTo>
                    <a:lnTo>
                      <a:pt x="21096" y="19815"/>
                    </a:lnTo>
                    <a:cubicBezTo>
                      <a:pt x="21600" y="19309"/>
                      <a:pt x="21417" y="18672"/>
                      <a:pt x="20914" y="181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39" name="Group 9"/>
            <p:cNvGrpSpPr/>
            <p:nvPr/>
          </p:nvGrpSpPr>
          <p:grpSpPr>
            <a:xfrm>
              <a:off x="4386768" y="4446874"/>
              <a:ext cx="815535" cy="815534"/>
              <a:chOff x="4386768" y="4446874"/>
              <a:chExt cx="815535" cy="815534"/>
            </a:xfrm>
          </p:grpSpPr>
          <p:sp>
            <p:nvSpPr>
              <p:cNvPr id="40" name="Oval 10"/>
              <p:cNvSpPr/>
              <p:nvPr/>
            </p:nvSpPr>
            <p:spPr>
              <a:xfrm>
                <a:off x="4386768" y="4446874"/>
                <a:ext cx="815535" cy="815534"/>
              </a:xfrm>
              <a:prstGeom prst="ellipse">
                <a:avLst/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Freeform: Shape 11"/>
              <p:cNvSpPr/>
              <p:nvPr/>
            </p:nvSpPr>
            <p:spPr>
              <a:xfrm>
                <a:off x="4633067" y="4702147"/>
                <a:ext cx="330404" cy="3049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692" y="12333"/>
                    </a:moveTo>
                    <a:cubicBezTo>
                      <a:pt x="19528" y="12511"/>
                      <a:pt x="19333" y="12600"/>
                      <a:pt x="19107" y="12600"/>
                    </a:cubicBezTo>
                    <a:cubicBezTo>
                      <a:pt x="18882" y="12600"/>
                      <a:pt x="18688" y="12511"/>
                      <a:pt x="18524" y="12333"/>
                    </a:cubicBezTo>
                    <a:cubicBezTo>
                      <a:pt x="18360" y="12155"/>
                      <a:pt x="18277" y="11944"/>
                      <a:pt x="18277" y="11700"/>
                    </a:cubicBezTo>
                    <a:cubicBezTo>
                      <a:pt x="18277" y="11456"/>
                      <a:pt x="18360" y="11245"/>
                      <a:pt x="18524" y="11067"/>
                    </a:cubicBezTo>
                    <a:cubicBezTo>
                      <a:pt x="18688" y="10889"/>
                      <a:pt x="18882" y="10800"/>
                      <a:pt x="19107" y="10800"/>
                    </a:cubicBezTo>
                    <a:cubicBezTo>
                      <a:pt x="19333" y="10800"/>
                      <a:pt x="19528" y="10889"/>
                      <a:pt x="19692" y="11067"/>
                    </a:cubicBezTo>
                    <a:cubicBezTo>
                      <a:pt x="19857" y="11245"/>
                      <a:pt x="19938" y="11456"/>
                      <a:pt x="19938" y="11700"/>
                    </a:cubicBezTo>
                    <a:cubicBezTo>
                      <a:pt x="19938" y="11944"/>
                      <a:pt x="19857" y="12155"/>
                      <a:pt x="19692" y="12333"/>
                    </a:cubicBezTo>
                    <a:cubicBezTo>
                      <a:pt x="19692" y="12333"/>
                      <a:pt x="19692" y="12333"/>
                      <a:pt x="19692" y="12333"/>
                    </a:cubicBezTo>
                    <a:close/>
                    <a:moveTo>
                      <a:pt x="16616" y="10800"/>
                    </a:moveTo>
                    <a:lnTo>
                      <a:pt x="4984" y="10800"/>
                    </a:lnTo>
                    <a:lnTo>
                      <a:pt x="4984" y="1800"/>
                    </a:lnTo>
                    <a:lnTo>
                      <a:pt x="13292" y="1800"/>
                    </a:lnTo>
                    <a:lnTo>
                      <a:pt x="13292" y="4050"/>
                    </a:lnTo>
                    <a:cubicBezTo>
                      <a:pt x="13292" y="4425"/>
                      <a:pt x="13414" y="4744"/>
                      <a:pt x="13655" y="5006"/>
                    </a:cubicBezTo>
                    <a:cubicBezTo>
                      <a:pt x="13898" y="5269"/>
                      <a:pt x="14192" y="5400"/>
                      <a:pt x="14538" y="5400"/>
                    </a:cubicBezTo>
                    <a:lnTo>
                      <a:pt x="16616" y="5400"/>
                    </a:lnTo>
                    <a:cubicBezTo>
                      <a:pt x="16616" y="5400"/>
                      <a:pt x="16616" y="10800"/>
                      <a:pt x="16616" y="10800"/>
                    </a:cubicBezTo>
                    <a:close/>
                    <a:moveTo>
                      <a:pt x="16616" y="19800"/>
                    </a:moveTo>
                    <a:lnTo>
                      <a:pt x="4984" y="19800"/>
                    </a:lnTo>
                    <a:lnTo>
                      <a:pt x="4984" y="16200"/>
                    </a:lnTo>
                    <a:lnTo>
                      <a:pt x="16616" y="16200"/>
                    </a:lnTo>
                    <a:cubicBezTo>
                      <a:pt x="16616" y="16200"/>
                      <a:pt x="16616" y="19800"/>
                      <a:pt x="16616" y="19800"/>
                    </a:cubicBezTo>
                    <a:close/>
                    <a:moveTo>
                      <a:pt x="20867" y="9795"/>
                    </a:moveTo>
                    <a:cubicBezTo>
                      <a:pt x="20378" y="9265"/>
                      <a:pt x="19791" y="9000"/>
                      <a:pt x="19107" y="9000"/>
                    </a:cubicBezTo>
                    <a:lnTo>
                      <a:pt x="18277" y="9000"/>
                    </a:lnTo>
                    <a:lnTo>
                      <a:pt x="18277" y="5400"/>
                    </a:lnTo>
                    <a:cubicBezTo>
                      <a:pt x="18277" y="5025"/>
                      <a:pt x="18190" y="4613"/>
                      <a:pt x="18018" y="4163"/>
                    </a:cubicBezTo>
                    <a:cubicBezTo>
                      <a:pt x="17844" y="3712"/>
                      <a:pt x="17637" y="3356"/>
                      <a:pt x="17394" y="3094"/>
                    </a:cubicBezTo>
                    <a:lnTo>
                      <a:pt x="15421" y="957"/>
                    </a:lnTo>
                    <a:cubicBezTo>
                      <a:pt x="15179" y="694"/>
                      <a:pt x="14850" y="469"/>
                      <a:pt x="14435" y="281"/>
                    </a:cubicBezTo>
                    <a:cubicBezTo>
                      <a:pt x="14020" y="94"/>
                      <a:pt x="13638" y="0"/>
                      <a:pt x="13292" y="0"/>
                    </a:cubicBezTo>
                    <a:lnTo>
                      <a:pt x="4569" y="0"/>
                    </a:lnTo>
                    <a:cubicBezTo>
                      <a:pt x="4223" y="0"/>
                      <a:pt x="3929" y="132"/>
                      <a:pt x="3687" y="394"/>
                    </a:cubicBezTo>
                    <a:cubicBezTo>
                      <a:pt x="3444" y="656"/>
                      <a:pt x="3323" y="975"/>
                      <a:pt x="3323" y="1350"/>
                    </a:cubicBezTo>
                    <a:lnTo>
                      <a:pt x="3323" y="9000"/>
                    </a:lnTo>
                    <a:lnTo>
                      <a:pt x="2493" y="9000"/>
                    </a:lnTo>
                    <a:cubicBezTo>
                      <a:pt x="1809" y="9000"/>
                      <a:pt x="1222" y="9265"/>
                      <a:pt x="734" y="9795"/>
                    </a:cubicBezTo>
                    <a:cubicBezTo>
                      <a:pt x="244" y="10324"/>
                      <a:pt x="0" y="10960"/>
                      <a:pt x="0" y="11700"/>
                    </a:cubicBezTo>
                    <a:lnTo>
                      <a:pt x="0" y="17550"/>
                    </a:lnTo>
                    <a:cubicBezTo>
                      <a:pt x="0" y="17673"/>
                      <a:pt x="41" y="17777"/>
                      <a:pt x="124" y="17866"/>
                    </a:cubicBezTo>
                    <a:cubicBezTo>
                      <a:pt x="205" y="17956"/>
                      <a:pt x="303" y="18000"/>
                      <a:pt x="415" y="18000"/>
                    </a:cubicBezTo>
                    <a:lnTo>
                      <a:pt x="3323" y="18000"/>
                    </a:lnTo>
                    <a:lnTo>
                      <a:pt x="3323" y="20250"/>
                    </a:lnTo>
                    <a:cubicBezTo>
                      <a:pt x="3323" y="20625"/>
                      <a:pt x="3444" y="20944"/>
                      <a:pt x="3687" y="21206"/>
                    </a:cubicBezTo>
                    <a:cubicBezTo>
                      <a:pt x="3929" y="21468"/>
                      <a:pt x="4223" y="21600"/>
                      <a:pt x="4569" y="21600"/>
                    </a:cubicBezTo>
                    <a:lnTo>
                      <a:pt x="17031" y="21600"/>
                    </a:lnTo>
                    <a:cubicBezTo>
                      <a:pt x="17377" y="21600"/>
                      <a:pt x="17671" y="21468"/>
                      <a:pt x="17913" y="21206"/>
                    </a:cubicBezTo>
                    <a:cubicBezTo>
                      <a:pt x="18156" y="20943"/>
                      <a:pt x="18277" y="20625"/>
                      <a:pt x="18277" y="20250"/>
                    </a:cubicBezTo>
                    <a:lnTo>
                      <a:pt x="18277" y="18000"/>
                    </a:lnTo>
                    <a:lnTo>
                      <a:pt x="21185" y="18000"/>
                    </a:lnTo>
                    <a:cubicBezTo>
                      <a:pt x="21297" y="18000"/>
                      <a:pt x="21395" y="17956"/>
                      <a:pt x="21476" y="17866"/>
                    </a:cubicBezTo>
                    <a:cubicBezTo>
                      <a:pt x="21559" y="17777"/>
                      <a:pt x="21600" y="17673"/>
                      <a:pt x="21600" y="17550"/>
                    </a:cubicBezTo>
                    <a:lnTo>
                      <a:pt x="21600" y="11700"/>
                    </a:lnTo>
                    <a:cubicBezTo>
                      <a:pt x="21600" y="10960"/>
                      <a:pt x="21356" y="10324"/>
                      <a:pt x="20867" y="9795"/>
                    </a:cubicBezTo>
                    <a:cubicBezTo>
                      <a:pt x="20867" y="9795"/>
                      <a:pt x="20867" y="9795"/>
                      <a:pt x="20867" y="979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5" name="千图PPT彼岸天：ID 8661124库_组合 24"/>
          <p:cNvGrpSpPr/>
          <p:nvPr>
            <p:custDataLst>
              <p:tags r:id="rId2"/>
            </p:custDataLst>
          </p:nvPr>
        </p:nvGrpSpPr>
        <p:grpSpPr>
          <a:xfrm>
            <a:off x="8170814" y="1697288"/>
            <a:ext cx="2749722" cy="3463424"/>
            <a:chOff x="8170814" y="1912116"/>
            <a:chExt cx="2749722" cy="3463424"/>
          </a:xfrm>
        </p:grpSpPr>
        <p:grpSp>
          <p:nvGrpSpPr>
            <p:cNvPr id="20" name="Group 25"/>
            <p:cNvGrpSpPr/>
            <p:nvPr/>
          </p:nvGrpSpPr>
          <p:grpSpPr>
            <a:xfrm>
              <a:off x="8170814" y="1912116"/>
              <a:ext cx="2611177" cy="3463424"/>
              <a:chOff x="1193500" y="1491637"/>
              <a:chExt cx="3761195" cy="3463424"/>
            </a:xfrm>
          </p:grpSpPr>
          <p:grpSp>
            <p:nvGrpSpPr>
              <p:cNvPr id="23" name="Group 28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30" name="TextBox 35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/>
                    <a:t>请替换文字内容复制你的内容到此</a:t>
                  </a:r>
                  <a:br>
                    <a:rPr lang="zh-CN" altLang="en-US" sz="1000" dirty="0"/>
                  </a:br>
                  <a:endParaRPr lang="zh-CN" altLang="en-US" sz="1000" dirty="0"/>
                </a:p>
              </p:txBody>
            </p:sp>
            <p:sp>
              <p:nvSpPr>
                <p:cNvPr id="31" name="Rectangle 36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1"/>
                      </a:solidFill>
                    </a:rPr>
                    <a:t>输入标题文本</a:t>
                  </a:r>
                  <a:endParaRPr lang="zh-CN" altLang="en-US" sz="1600" b="1" dirty="0">
                    <a:solidFill>
                      <a:schemeClr val="accent1"/>
                    </a:solidFill>
                  </a:endParaRPr>
                </a:p>
              </p:txBody>
            </p:sp>
          </p:grpSp>
          <p:grpSp>
            <p:nvGrpSpPr>
              <p:cNvPr id="24" name="Group 29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8" name="TextBox 33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/>
                    <a:t>请替换文字内容复制你的内容到此</a:t>
                  </a:r>
                  <a:br>
                    <a:rPr lang="zh-CN" altLang="en-US" sz="1000" dirty="0"/>
                  </a:br>
                  <a:endParaRPr lang="zh-CN" altLang="en-US" sz="1000" dirty="0"/>
                </a:p>
              </p:txBody>
            </p:sp>
            <p:sp>
              <p:nvSpPr>
                <p:cNvPr id="29" name="Rectangle 34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2"/>
                      </a:solidFill>
                    </a:rPr>
                    <a:t>输入标题文本</a:t>
                  </a:r>
                  <a:endParaRPr lang="zh-CN" altLang="en-US" sz="1600" b="1" dirty="0">
                    <a:solidFill>
                      <a:schemeClr val="accent2"/>
                    </a:solidFill>
                  </a:endParaRPr>
                </a:p>
              </p:txBody>
            </p:sp>
          </p:grpSp>
          <p:grpSp>
            <p:nvGrpSpPr>
              <p:cNvPr id="25" name="Group 30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6" name="TextBox 31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/>
                    <a:t>请替换文字内容复制你的内容到此</a:t>
                  </a:r>
                  <a:br>
                    <a:rPr lang="zh-CN" altLang="en-US" sz="1000" dirty="0"/>
                  </a:br>
                  <a:endParaRPr lang="zh-CN" altLang="en-US" sz="1000" dirty="0"/>
                </a:p>
              </p:txBody>
            </p:sp>
            <p:sp>
              <p:nvSpPr>
                <p:cNvPr id="27" name="Rectangle 32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5"/>
                      </a:solidFill>
                    </a:rPr>
                    <a:t>输入标题文本</a:t>
                  </a:r>
                  <a:endParaRPr lang="zh-CN" altLang="en-US" sz="1600" b="1" dirty="0">
                    <a:solidFill>
                      <a:schemeClr val="accent5"/>
                    </a:solidFill>
                  </a:endParaRPr>
                </a:p>
              </p:txBody>
            </p:sp>
          </p:grpSp>
        </p:grpSp>
        <p:cxnSp>
          <p:nvCxnSpPr>
            <p:cNvPr id="21" name="Straight Connector 26"/>
            <p:cNvCxnSpPr/>
            <p:nvPr/>
          </p:nvCxnSpPr>
          <p:spPr>
            <a:xfrm>
              <a:off x="8472264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7"/>
            <p:cNvCxnSpPr/>
            <p:nvPr/>
          </p:nvCxnSpPr>
          <p:spPr>
            <a:xfrm>
              <a:off x="8472264" y="426369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千图PPT彼岸天：ID 8661124库_组合 37"/>
          <p:cNvGrpSpPr/>
          <p:nvPr>
            <p:custDataLst>
              <p:tags r:id="rId3"/>
            </p:custDataLst>
          </p:nvPr>
        </p:nvGrpSpPr>
        <p:grpSpPr>
          <a:xfrm>
            <a:off x="1307468" y="1697288"/>
            <a:ext cx="2713719" cy="3463424"/>
            <a:chOff x="1307468" y="1697288"/>
            <a:chExt cx="2713719" cy="3463424"/>
          </a:xfrm>
        </p:grpSpPr>
        <p:grpSp>
          <p:nvGrpSpPr>
            <p:cNvPr id="7" name="Group 38"/>
            <p:cNvGrpSpPr/>
            <p:nvPr/>
          </p:nvGrpSpPr>
          <p:grpSpPr>
            <a:xfrm>
              <a:off x="1410010" y="1697288"/>
              <a:ext cx="2611177" cy="3463424"/>
              <a:chOff x="1193500" y="1491637"/>
              <a:chExt cx="3761195" cy="3463424"/>
            </a:xfrm>
          </p:grpSpPr>
          <p:grpSp>
            <p:nvGrpSpPr>
              <p:cNvPr id="11" name="Group 42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8" name="TextBox 49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/>
                    <a:t>请替换文字内容复制你的内容到此</a:t>
                  </a:r>
                  <a:br>
                    <a:rPr lang="zh-CN" altLang="en-US" sz="1000" dirty="0"/>
                  </a:br>
                  <a:endParaRPr lang="zh-CN" altLang="en-US" sz="1000" dirty="0"/>
                </a:p>
              </p:txBody>
            </p:sp>
            <p:sp>
              <p:nvSpPr>
                <p:cNvPr id="19" name="Rectangle 50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600" b="1" dirty="0">
                      <a:solidFill>
                        <a:schemeClr val="accent1"/>
                      </a:solidFill>
                    </a:rPr>
                    <a:t>输入标题文本</a:t>
                  </a:r>
                  <a:endParaRPr lang="zh-CN" altLang="en-US" sz="1600" b="1" dirty="0">
                    <a:solidFill>
                      <a:schemeClr val="accent1"/>
                    </a:solidFill>
                  </a:endParaRPr>
                </a:p>
              </p:txBody>
            </p:sp>
          </p:grpSp>
          <p:grpSp>
            <p:nvGrpSpPr>
              <p:cNvPr id="12" name="Group 43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6" name="TextBox 47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/>
                    <a:t>请替换文字内容复制你的内容到此</a:t>
                  </a:r>
                  <a:br>
                    <a:rPr lang="zh-CN" altLang="en-US" sz="1000" dirty="0"/>
                  </a:br>
                  <a:endParaRPr lang="zh-CN" altLang="en-US" sz="1000" dirty="0"/>
                </a:p>
              </p:txBody>
            </p:sp>
            <p:sp>
              <p:nvSpPr>
                <p:cNvPr id="17" name="Rectangle 48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600" b="1" dirty="0">
                      <a:solidFill>
                        <a:schemeClr val="accent2"/>
                      </a:solidFill>
                    </a:rPr>
                    <a:t>输入标题文本</a:t>
                  </a:r>
                  <a:endParaRPr lang="zh-CN" altLang="en-US" sz="1600" b="1" dirty="0">
                    <a:solidFill>
                      <a:schemeClr val="accent2"/>
                    </a:solidFill>
                  </a:endParaRPr>
                </a:p>
              </p:txBody>
            </p:sp>
          </p:grpSp>
          <p:grpSp>
            <p:nvGrpSpPr>
              <p:cNvPr id="13" name="Group 44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4" name="TextBox 45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/>
                    <a:t>请替换文字内容复制你的内容到此</a:t>
                  </a:r>
                  <a:br>
                    <a:rPr lang="zh-CN" altLang="en-US" sz="1000" dirty="0"/>
                  </a:br>
                  <a:endParaRPr lang="zh-CN" altLang="en-US" sz="1000" dirty="0"/>
                </a:p>
              </p:txBody>
            </p:sp>
            <p:sp>
              <p:nvSpPr>
                <p:cNvPr id="15" name="Rectangle 46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600" b="1" dirty="0">
                      <a:solidFill>
                        <a:schemeClr val="accent5"/>
                      </a:solidFill>
                    </a:rPr>
                    <a:t>输入标题文本</a:t>
                  </a:r>
                  <a:endParaRPr lang="zh-CN" altLang="en-US" sz="1600" b="1" dirty="0">
                    <a:solidFill>
                      <a:schemeClr val="accent5"/>
                    </a:solidFill>
                  </a:endParaRPr>
                </a:p>
              </p:txBody>
            </p:sp>
          </p:grpSp>
        </p:grpSp>
        <p:grpSp>
          <p:nvGrpSpPr>
            <p:cNvPr id="8" name="Group 39"/>
            <p:cNvGrpSpPr/>
            <p:nvPr/>
          </p:nvGrpSpPr>
          <p:grpSpPr>
            <a:xfrm>
              <a:off x="1307468" y="2710116"/>
              <a:ext cx="2448272" cy="1338747"/>
              <a:chOff x="1307468" y="2924944"/>
              <a:chExt cx="2448272" cy="1338747"/>
            </a:xfrm>
          </p:grpSpPr>
          <p:cxnSp>
            <p:nvCxnSpPr>
              <p:cNvPr id="9" name="Straight Connector 40"/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41"/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" name="矩形 2"/>
          <p:cNvSpPr/>
          <p:nvPr userDrawn="1"/>
        </p:nvSpPr>
        <p:spPr>
          <a:xfrm>
            <a:off x="4543216" y="541178"/>
            <a:ext cx="4164729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  <a:endParaRPr lang="zh-CN" altLang="en-US" sz="3200" b="1" dirty="0">
              <a:solidFill>
                <a:schemeClr val="tx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千图PPT彼岸天：ID 8661124库_组合 57"/>
          <p:cNvGrpSpPr/>
          <p:nvPr>
            <p:custDataLst>
              <p:tags r:id="rId1"/>
            </p:custDataLst>
          </p:nvPr>
        </p:nvGrpSpPr>
        <p:grpSpPr>
          <a:xfrm>
            <a:off x="1367882" y="1376773"/>
            <a:ext cx="2328483" cy="807930"/>
            <a:chOff x="1367882" y="1376773"/>
            <a:chExt cx="2328483" cy="807930"/>
          </a:xfrm>
        </p:grpSpPr>
        <p:sp>
          <p:nvSpPr>
            <p:cNvPr id="19" name="TextBox 19"/>
            <p:cNvSpPr txBox="1"/>
            <p:nvPr/>
          </p:nvSpPr>
          <p:spPr>
            <a:xfrm>
              <a:off x="2415703" y="1376773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1"/>
                  </a:solidFill>
                </a:rPr>
                <a:t>输入标题文本</a:t>
              </a:r>
              <a:endParaRPr lang="zh-CN" altLang="en-US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20" name="Rectangle 20"/>
            <p:cNvSpPr/>
            <p:nvPr/>
          </p:nvSpPr>
          <p:spPr>
            <a:xfrm>
              <a:off x="1367882" y="1753816"/>
              <a:ext cx="2328483" cy="430887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2"/>
                  </a:solidFill>
                </a:rPr>
                <a:t>请替换文字内容复制你的内容到此</a:t>
              </a:r>
              <a:br>
                <a:rPr lang="zh-CN" altLang="en-US" sz="1100" dirty="0">
                  <a:solidFill>
                    <a:schemeClr val="tx2"/>
                  </a:solidFill>
                </a:rPr>
              </a:br>
              <a:endParaRPr lang="zh-CN" altLang="en-US" sz="1100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60" name="千图PPT彼岸天：ID 8661124库_组合 59"/>
          <p:cNvGrpSpPr/>
          <p:nvPr>
            <p:custDataLst>
              <p:tags r:id="rId2"/>
            </p:custDataLst>
          </p:nvPr>
        </p:nvGrpSpPr>
        <p:grpSpPr>
          <a:xfrm>
            <a:off x="2496139" y="4869940"/>
            <a:ext cx="2328483" cy="807931"/>
            <a:chOff x="2496139" y="4869940"/>
            <a:chExt cx="2328483" cy="807931"/>
          </a:xfrm>
        </p:grpSpPr>
        <p:sp>
          <p:nvSpPr>
            <p:cNvPr id="21" name="TextBox 21"/>
            <p:cNvSpPr txBox="1"/>
            <p:nvPr/>
          </p:nvSpPr>
          <p:spPr>
            <a:xfrm>
              <a:off x="3543960" y="4869940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4"/>
                  </a:solidFill>
                </a:rPr>
                <a:t>输入标题文本</a:t>
              </a:r>
              <a:endParaRPr lang="zh-CN" altLang="en-US" sz="1400" b="1" dirty="0">
                <a:solidFill>
                  <a:schemeClr val="accent4"/>
                </a:solidFill>
              </a:endParaRPr>
            </a:p>
          </p:txBody>
        </p:sp>
        <p:sp>
          <p:nvSpPr>
            <p:cNvPr id="22" name="Rectangle 22"/>
            <p:cNvSpPr/>
            <p:nvPr/>
          </p:nvSpPr>
          <p:spPr>
            <a:xfrm>
              <a:off x="2496139" y="5246984"/>
              <a:ext cx="2328483" cy="430887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2"/>
                  </a:solidFill>
                </a:rPr>
                <a:t>请替换文字内容复制你的内容到此</a:t>
              </a:r>
              <a:br>
                <a:rPr lang="zh-CN" altLang="en-US" sz="1100" dirty="0">
                  <a:solidFill>
                    <a:schemeClr val="tx2"/>
                  </a:solidFill>
                </a:rPr>
              </a:br>
              <a:endParaRPr lang="zh-CN" altLang="en-US" sz="1100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3"/>
            </p:custDataLst>
          </p:nvPr>
        </p:nvGrpSpPr>
        <p:grpSpPr>
          <a:xfrm>
            <a:off x="7445744" y="5035552"/>
            <a:ext cx="2296071" cy="807931"/>
            <a:chOff x="7445744" y="5035552"/>
            <a:chExt cx="2296071" cy="807931"/>
          </a:xfrm>
        </p:grpSpPr>
        <p:sp>
          <p:nvSpPr>
            <p:cNvPr id="23" name="TextBox 23"/>
            <p:cNvSpPr txBox="1"/>
            <p:nvPr/>
          </p:nvSpPr>
          <p:spPr>
            <a:xfrm>
              <a:off x="7445744" y="5035552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400" b="1" dirty="0">
                  <a:solidFill>
                    <a:schemeClr val="accent5"/>
                  </a:solidFill>
                </a:rPr>
                <a:t>输入标题文本</a:t>
              </a:r>
              <a:endParaRPr lang="zh-CN" altLang="en-US" sz="1400" b="1" dirty="0">
                <a:solidFill>
                  <a:schemeClr val="accent5"/>
                </a:solidFill>
              </a:endParaRPr>
            </a:p>
          </p:txBody>
        </p:sp>
        <p:sp>
          <p:nvSpPr>
            <p:cNvPr id="24" name="Rectangle 24"/>
            <p:cNvSpPr/>
            <p:nvPr/>
          </p:nvSpPr>
          <p:spPr>
            <a:xfrm>
              <a:off x="7445744" y="5412596"/>
              <a:ext cx="2296071" cy="430887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2"/>
                  </a:solidFill>
                </a:rPr>
                <a:t>请替换文字内容复制你的内容到此</a:t>
              </a:r>
              <a:br>
                <a:rPr lang="zh-CN" altLang="en-US" sz="1100" dirty="0">
                  <a:solidFill>
                    <a:schemeClr val="tx2"/>
                  </a:solidFill>
                </a:rPr>
              </a:br>
              <a:endParaRPr lang="zh-CN" altLang="en-US" sz="1100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56" name="千图PPT彼岸天：ID 8661124库_组合 55"/>
          <p:cNvGrpSpPr/>
          <p:nvPr>
            <p:custDataLst>
              <p:tags r:id="rId4"/>
            </p:custDataLst>
          </p:nvPr>
        </p:nvGrpSpPr>
        <p:grpSpPr>
          <a:xfrm>
            <a:off x="8920270" y="2404988"/>
            <a:ext cx="2468320" cy="807930"/>
            <a:chOff x="8920270" y="2404988"/>
            <a:chExt cx="2468320" cy="807930"/>
          </a:xfrm>
        </p:grpSpPr>
        <p:sp>
          <p:nvSpPr>
            <p:cNvPr id="27" name="TextBox 27"/>
            <p:cNvSpPr txBox="1"/>
            <p:nvPr/>
          </p:nvSpPr>
          <p:spPr>
            <a:xfrm>
              <a:off x="8920270" y="2404988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400" b="1" dirty="0">
                  <a:solidFill>
                    <a:schemeClr val="accent6"/>
                  </a:solidFill>
                </a:rPr>
                <a:t>输入标题文本</a:t>
              </a:r>
              <a:endParaRPr lang="zh-CN" altLang="en-US" sz="1400" b="1" dirty="0">
                <a:solidFill>
                  <a:schemeClr val="accent6"/>
                </a:solidFill>
              </a:endParaRPr>
            </a:p>
          </p:txBody>
        </p:sp>
        <p:sp>
          <p:nvSpPr>
            <p:cNvPr id="28" name="Rectangle 28"/>
            <p:cNvSpPr/>
            <p:nvPr/>
          </p:nvSpPr>
          <p:spPr>
            <a:xfrm>
              <a:off x="8920271" y="2782031"/>
              <a:ext cx="2468319" cy="430887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2"/>
                  </a:solidFill>
                </a:rPr>
                <a:t>请替换文字内容复制你的内容到此</a:t>
              </a:r>
              <a:br>
                <a:rPr lang="zh-CN" altLang="en-US" sz="1100" dirty="0">
                  <a:solidFill>
                    <a:schemeClr val="tx2"/>
                  </a:solidFill>
                </a:rPr>
              </a:br>
              <a:endParaRPr lang="zh-CN" altLang="en-US" sz="1100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57" name="千图PPT彼岸天：ID 8661124库_组合 56"/>
          <p:cNvGrpSpPr/>
          <p:nvPr>
            <p:custDataLst>
              <p:tags r:id="rId5"/>
            </p:custDataLst>
          </p:nvPr>
        </p:nvGrpSpPr>
        <p:grpSpPr>
          <a:xfrm>
            <a:off x="6467246" y="1627360"/>
            <a:ext cx="2468321" cy="1070759"/>
            <a:chOff x="6467246" y="1627360"/>
            <a:chExt cx="2468321" cy="1070759"/>
          </a:xfrm>
        </p:grpSpPr>
        <p:sp>
          <p:nvSpPr>
            <p:cNvPr id="25" name="TextBox 25"/>
            <p:cNvSpPr txBox="1"/>
            <p:nvPr/>
          </p:nvSpPr>
          <p:spPr>
            <a:xfrm>
              <a:off x="6467246" y="1627360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400" b="1" dirty="0">
                  <a:solidFill>
                    <a:schemeClr val="accent2"/>
                  </a:solidFill>
                </a:rPr>
                <a:t>输入标题文本</a:t>
              </a:r>
              <a:endParaRPr lang="zh-CN" altLang="en-US" sz="1400" b="1" dirty="0">
                <a:solidFill>
                  <a:schemeClr val="accent2"/>
                </a:solidFill>
              </a:endParaRPr>
            </a:p>
          </p:txBody>
        </p:sp>
        <p:sp>
          <p:nvSpPr>
            <p:cNvPr id="26" name="Rectangle 26"/>
            <p:cNvSpPr/>
            <p:nvPr/>
          </p:nvSpPr>
          <p:spPr>
            <a:xfrm>
              <a:off x="6467248" y="2004404"/>
              <a:ext cx="2468319" cy="430887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2"/>
                  </a:solidFill>
                </a:rPr>
                <a:t>请替换文字内容复制你的内容到此</a:t>
              </a:r>
              <a:br>
                <a:rPr lang="zh-CN" altLang="en-US" sz="1100" dirty="0">
                  <a:solidFill>
                    <a:schemeClr val="tx2"/>
                  </a:solidFill>
                </a:rPr>
              </a:br>
              <a:endParaRPr lang="zh-CN" altLang="en-US" sz="1100" dirty="0">
                <a:solidFill>
                  <a:schemeClr val="tx2"/>
                </a:solidFill>
              </a:endParaRPr>
            </a:p>
          </p:txBody>
        </p:sp>
        <p:cxnSp>
          <p:nvCxnSpPr>
            <p:cNvPr id="38" name="Straight Connector 38"/>
            <p:cNvCxnSpPr/>
            <p:nvPr/>
          </p:nvCxnSpPr>
          <p:spPr>
            <a:xfrm>
              <a:off x="7834414" y="2698119"/>
              <a:ext cx="963275" cy="0"/>
            </a:xfrm>
            <a:prstGeom prst="line">
              <a:avLst/>
            </a:prstGeom>
            <a:ln w="19050">
              <a:solidFill>
                <a:schemeClr val="accent6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千图PPT彼岸天：ID 8661124库_组合 60"/>
          <p:cNvGrpSpPr/>
          <p:nvPr>
            <p:custDataLst>
              <p:tags r:id="rId6"/>
            </p:custDataLst>
          </p:nvPr>
        </p:nvGrpSpPr>
        <p:grpSpPr>
          <a:xfrm>
            <a:off x="2450892" y="1674274"/>
            <a:ext cx="7222120" cy="3681922"/>
            <a:chOff x="2450892" y="1674274"/>
            <a:chExt cx="7222120" cy="3681922"/>
          </a:xfrm>
        </p:grpSpPr>
        <p:sp>
          <p:nvSpPr>
            <p:cNvPr id="4" name="Freeform: Shape 2"/>
            <p:cNvSpPr/>
            <p:nvPr/>
          </p:nvSpPr>
          <p:spPr bwMode="auto">
            <a:xfrm>
              <a:off x="2450892" y="2327570"/>
              <a:ext cx="2246313" cy="2011363"/>
            </a:xfrm>
            <a:custGeom>
              <a:avLst/>
              <a:gdLst>
                <a:gd name="connsiteX0" fmla="*/ 1005682 w 2246313"/>
                <a:gd name="connsiteY0" fmla="*/ 0 h 2011363"/>
                <a:gd name="connsiteX1" fmla="*/ 1005682 w 2246313"/>
                <a:gd name="connsiteY1" fmla="*/ 502841 h 2011363"/>
                <a:gd name="connsiteX2" fmla="*/ 1813803 w 2246313"/>
                <a:gd name="connsiteY2" fmla="*/ 502841 h 2011363"/>
                <a:gd name="connsiteX3" fmla="*/ 1813410 w 2246313"/>
                <a:gd name="connsiteY3" fmla="*/ 506782 h 2011363"/>
                <a:gd name="connsiteX4" fmla="*/ 2173765 w 2246313"/>
                <a:gd name="connsiteY4" fmla="*/ 953953 h 2011363"/>
                <a:gd name="connsiteX5" fmla="*/ 2246313 w 2246313"/>
                <a:gd name="connsiteY5" fmla="*/ 961349 h 2011363"/>
                <a:gd name="connsiteX6" fmla="*/ 2246313 w 2246313"/>
                <a:gd name="connsiteY6" fmla="*/ 1508522 h 2011363"/>
                <a:gd name="connsiteX7" fmla="*/ 1005682 w 2246313"/>
                <a:gd name="connsiteY7" fmla="*/ 1508522 h 2011363"/>
                <a:gd name="connsiteX8" fmla="*/ 1005682 w 2246313"/>
                <a:gd name="connsiteY8" fmla="*/ 2011363 h 2011363"/>
                <a:gd name="connsiteX9" fmla="*/ 0 w 2246313"/>
                <a:gd name="connsiteY9" fmla="*/ 1005682 h 201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46313" h="2011363">
                  <a:moveTo>
                    <a:pt x="1005682" y="0"/>
                  </a:moveTo>
                  <a:lnTo>
                    <a:pt x="1005682" y="502841"/>
                  </a:lnTo>
                  <a:lnTo>
                    <a:pt x="1813803" y="502841"/>
                  </a:lnTo>
                  <a:lnTo>
                    <a:pt x="1813410" y="506782"/>
                  </a:lnTo>
                  <a:cubicBezTo>
                    <a:pt x="1813410" y="727358"/>
                    <a:pt x="1968111" y="911391"/>
                    <a:pt x="2173765" y="953953"/>
                  </a:cubicBezTo>
                  <a:lnTo>
                    <a:pt x="2246313" y="961349"/>
                  </a:lnTo>
                  <a:lnTo>
                    <a:pt x="2246313" y="1508522"/>
                  </a:lnTo>
                  <a:lnTo>
                    <a:pt x="1005682" y="1508522"/>
                  </a:lnTo>
                  <a:lnTo>
                    <a:pt x="1005682" y="2011363"/>
                  </a:lnTo>
                  <a:lnTo>
                    <a:pt x="0" y="100568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</a:rPr>
                <a:t>关键词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" name="Oval 3"/>
            <p:cNvSpPr/>
            <p:nvPr/>
          </p:nvSpPr>
          <p:spPr bwMode="auto">
            <a:xfrm>
              <a:off x="4830049" y="3212919"/>
              <a:ext cx="902619" cy="90261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" name="Oval 4"/>
            <p:cNvSpPr/>
            <p:nvPr/>
          </p:nvSpPr>
          <p:spPr bwMode="auto">
            <a:xfrm>
              <a:off x="5333287" y="2330268"/>
              <a:ext cx="902619" cy="90261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" name="Oval 5"/>
            <p:cNvSpPr/>
            <p:nvPr/>
          </p:nvSpPr>
          <p:spPr bwMode="auto">
            <a:xfrm>
              <a:off x="4323636" y="2336618"/>
              <a:ext cx="902619" cy="90261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Oval 6"/>
            <p:cNvSpPr/>
            <p:nvPr/>
          </p:nvSpPr>
          <p:spPr bwMode="auto">
            <a:xfrm>
              <a:off x="6349286" y="4103507"/>
              <a:ext cx="902619" cy="90261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Oval 7"/>
            <p:cNvSpPr/>
            <p:nvPr/>
          </p:nvSpPr>
          <p:spPr bwMode="auto">
            <a:xfrm>
              <a:off x="5847637" y="3220856"/>
              <a:ext cx="902619" cy="90261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Oval 8"/>
            <p:cNvSpPr/>
            <p:nvPr/>
          </p:nvSpPr>
          <p:spPr bwMode="auto">
            <a:xfrm>
              <a:off x="6854114" y="3227207"/>
              <a:ext cx="902619" cy="902619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Freeform: Shape 9"/>
            <p:cNvSpPr/>
            <p:nvPr/>
          </p:nvSpPr>
          <p:spPr bwMode="auto">
            <a:xfrm>
              <a:off x="7423524" y="3218158"/>
              <a:ext cx="2249488" cy="2008188"/>
            </a:xfrm>
            <a:custGeom>
              <a:avLst/>
              <a:gdLst>
                <a:gd name="connsiteX0" fmla="*/ 1245394 w 2249488"/>
                <a:gd name="connsiteY0" fmla="*/ 0 h 2008188"/>
                <a:gd name="connsiteX1" fmla="*/ 2249488 w 2249488"/>
                <a:gd name="connsiteY1" fmla="*/ 1004094 h 2008188"/>
                <a:gd name="connsiteX2" fmla="*/ 1245394 w 2249488"/>
                <a:gd name="connsiteY2" fmla="*/ 2008188 h 2008188"/>
                <a:gd name="connsiteX3" fmla="*/ 1245394 w 2249488"/>
                <a:gd name="connsiteY3" fmla="*/ 1506141 h 2008188"/>
                <a:gd name="connsiteX4" fmla="*/ 0 w 2249488"/>
                <a:gd name="connsiteY4" fmla="*/ 1506141 h 2008188"/>
                <a:gd name="connsiteX5" fmla="*/ 0 w 2249488"/>
                <a:gd name="connsiteY5" fmla="*/ 956909 h 2008188"/>
                <a:gd name="connsiteX6" fmla="*/ 31077 w 2249488"/>
                <a:gd name="connsiteY6" fmla="*/ 953776 h 2008188"/>
                <a:gd name="connsiteX7" fmla="*/ 391432 w 2249488"/>
                <a:gd name="connsiteY7" fmla="*/ 511635 h 2008188"/>
                <a:gd name="connsiteX8" fmla="*/ 390466 w 2249488"/>
                <a:gd name="connsiteY8" fmla="*/ 502047 h 2008188"/>
                <a:gd name="connsiteX9" fmla="*/ 1245394 w 2249488"/>
                <a:gd name="connsiteY9" fmla="*/ 502047 h 2008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49488" h="2008188">
                  <a:moveTo>
                    <a:pt x="1245394" y="0"/>
                  </a:moveTo>
                  <a:lnTo>
                    <a:pt x="2249488" y="1004094"/>
                  </a:lnTo>
                  <a:lnTo>
                    <a:pt x="1245394" y="2008188"/>
                  </a:lnTo>
                  <a:lnTo>
                    <a:pt x="1245394" y="1506141"/>
                  </a:lnTo>
                  <a:lnTo>
                    <a:pt x="0" y="1506141"/>
                  </a:lnTo>
                  <a:lnTo>
                    <a:pt x="0" y="956909"/>
                  </a:lnTo>
                  <a:lnTo>
                    <a:pt x="31077" y="953776"/>
                  </a:lnTo>
                  <a:cubicBezTo>
                    <a:pt x="236732" y="911693"/>
                    <a:pt x="391432" y="729731"/>
                    <a:pt x="391432" y="511635"/>
                  </a:cubicBezTo>
                  <a:lnTo>
                    <a:pt x="390466" y="502047"/>
                  </a:lnTo>
                  <a:lnTo>
                    <a:pt x="1245394" y="502047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</a:rPr>
                <a:t>关键词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: Shape 13"/>
            <p:cNvSpPr/>
            <p:nvPr/>
          </p:nvSpPr>
          <p:spPr bwMode="auto">
            <a:xfrm>
              <a:off x="4615747" y="2617516"/>
              <a:ext cx="318396" cy="340819"/>
            </a:xfrm>
            <a:custGeom>
              <a:avLst/>
              <a:gdLst>
                <a:gd name="T0" fmla="*/ 56 w 60"/>
                <a:gd name="T1" fmla="*/ 0 h 64"/>
                <a:gd name="T2" fmla="*/ 8 w 60"/>
                <a:gd name="T3" fmla="*/ 0 h 64"/>
                <a:gd name="T4" fmla="*/ 4 w 60"/>
                <a:gd name="T5" fmla="*/ 4 h 64"/>
                <a:gd name="T6" fmla="*/ 4 w 60"/>
                <a:gd name="T7" fmla="*/ 12 h 64"/>
                <a:gd name="T8" fmla="*/ 10 w 60"/>
                <a:gd name="T9" fmla="*/ 12 h 64"/>
                <a:gd name="T10" fmla="*/ 12 w 60"/>
                <a:gd name="T11" fmla="*/ 14 h 64"/>
                <a:gd name="T12" fmla="*/ 10 w 60"/>
                <a:gd name="T13" fmla="*/ 16 h 64"/>
                <a:gd name="T14" fmla="*/ 2 w 60"/>
                <a:gd name="T15" fmla="*/ 16 h 64"/>
                <a:gd name="T16" fmla="*/ 0 w 60"/>
                <a:gd name="T17" fmla="*/ 18 h 64"/>
                <a:gd name="T18" fmla="*/ 2 w 60"/>
                <a:gd name="T19" fmla="*/ 20 h 64"/>
                <a:gd name="T20" fmla="*/ 4 w 60"/>
                <a:gd name="T21" fmla="*/ 20 h 64"/>
                <a:gd name="T22" fmla="*/ 4 w 60"/>
                <a:gd name="T23" fmla="*/ 28 h 64"/>
                <a:gd name="T24" fmla="*/ 10 w 60"/>
                <a:gd name="T25" fmla="*/ 28 h 64"/>
                <a:gd name="T26" fmla="*/ 12 w 60"/>
                <a:gd name="T27" fmla="*/ 30 h 64"/>
                <a:gd name="T28" fmla="*/ 10 w 60"/>
                <a:gd name="T29" fmla="*/ 32 h 64"/>
                <a:gd name="T30" fmla="*/ 2 w 60"/>
                <a:gd name="T31" fmla="*/ 32 h 64"/>
                <a:gd name="T32" fmla="*/ 0 w 60"/>
                <a:gd name="T33" fmla="*/ 34 h 64"/>
                <a:gd name="T34" fmla="*/ 2 w 60"/>
                <a:gd name="T35" fmla="*/ 36 h 64"/>
                <a:gd name="T36" fmla="*/ 4 w 60"/>
                <a:gd name="T37" fmla="*/ 36 h 64"/>
                <a:gd name="T38" fmla="*/ 4 w 60"/>
                <a:gd name="T39" fmla="*/ 44 h 64"/>
                <a:gd name="T40" fmla="*/ 10 w 60"/>
                <a:gd name="T41" fmla="*/ 44 h 64"/>
                <a:gd name="T42" fmla="*/ 12 w 60"/>
                <a:gd name="T43" fmla="*/ 46 h 64"/>
                <a:gd name="T44" fmla="*/ 10 w 60"/>
                <a:gd name="T45" fmla="*/ 48 h 64"/>
                <a:gd name="T46" fmla="*/ 2 w 60"/>
                <a:gd name="T47" fmla="*/ 48 h 64"/>
                <a:gd name="T48" fmla="*/ 0 w 60"/>
                <a:gd name="T49" fmla="*/ 50 h 64"/>
                <a:gd name="T50" fmla="*/ 2 w 60"/>
                <a:gd name="T51" fmla="*/ 52 h 64"/>
                <a:gd name="T52" fmla="*/ 4 w 60"/>
                <a:gd name="T53" fmla="*/ 52 h 64"/>
                <a:gd name="T54" fmla="*/ 4 w 60"/>
                <a:gd name="T55" fmla="*/ 60 h 64"/>
                <a:gd name="T56" fmla="*/ 8 w 60"/>
                <a:gd name="T57" fmla="*/ 64 h 64"/>
                <a:gd name="T58" fmla="*/ 56 w 60"/>
                <a:gd name="T59" fmla="*/ 64 h 64"/>
                <a:gd name="T60" fmla="*/ 60 w 60"/>
                <a:gd name="T61" fmla="*/ 60 h 64"/>
                <a:gd name="T62" fmla="*/ 60 w 60"/>
                <a:gd name="T63" fmla="*/ 4 h 64"/>
                <a:gd name="T64" fmla="*/ 56 w 60"/>
                <a:gd name="T65" fmla="*/ 0 h 64"/>
                <a:gd name="T66" fmla="*/ 48 w 60"/>
                <a:gd name="T67" fmla="*/ 28 h 64"/>
                <a:gd name="T68" fmla="*/ 24 w 60"/>
                <a:gd name="T69" fmla="*/ 28 h 64"/>
                <a:gd name="T70" fmla="*/ 24 w 60"/>
                <a:gd name="T71" fmla="*/ 12 h 64"/>
                <a:gd name="T72" fmla="*/ 48 w 60"/>
                <a:gd name="T73" fmla="*/ 12 h 64"/>
                <a:gd name="T74" fmla="*/ 48 w 60"/>
                <a:gd name="T75" fmla="*/ 2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0" h="64">
                  <a:moveTo>
                    <a:pt x="5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4" y="2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2" y="13"/>
                    <a:pt x="12" y="14"/>
                  </a:cubicBezTo>
                  <a:cubicBezTo>
                    <a:pt x="12" y="15"/>
                    <a:pt x="11" y="16"/>
                    <a:pt x="10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19"/>
                    <a:pt x="1" y="20"/>
                    <a:pt x="2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9"/>
                    <a:pt x="12" y="30"/>
                  </a:cubicBezTo>
                  <a:cubicBezTo>
                    <a:pt x="12" y="31"/>
                    <a:pt x="11" y="32"/>
                    <a:pt x="10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0" y="33"/>
                    <a:pt x="0" y="34"/>
                  </a:cubicBezTo>
                  <a:cubicBezTo>
                    <a:pt x="0" y="35"/>
                    <a:pt x="1" y="36"/>
                    <a:pt x="2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1" y="44"/>
                    <a:pt x="12" y="45"/>
                    <a:pt x="12" y="46"/>
                  </a:cubicBezTo>
                  <a:cubicBezTo>
                    <a:pt x="12" y="47"/>
                    <a:pt x="11" y="48"/>
                    <a:pt x="10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1" y="48"/>
                    <a:pt x="0" y="49"/>
                    <a:pt x="0" y="50"/>
                  </a:cubicBezTo>
                  <a:cubicBezTo>
                    <a:pt x="0" y="51"/>
                    <a:pt x="1" y="52"/>
                    <a:pt x="2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4" y="62"/>
                    <a:pt x="6" y="64"/>
                    <a:pt x="8" y="64"/>
                  </a:cubicBezTo>
                  <a:cubicBezTo>
                    <a:pt x="56" y="64"/>
                    <a:pt x="56" y="64"/>
                    <a:pt x="56" y="64"/>
                  </a:cubicBezTo>
                  <a:cubicBezTo>
                    <a:pt x="58" y="64"/>
                    <a:pt x="60" y="62"/>
                    <a:pt x="60" y="60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0" y="2"/>
                    <a:pt x="58" y="0"/>
                    <a:pt x="56" y="0"/>
                  </a:cubicBezTo>
                  <a:close/>
                  <a:moveTo>
                    <a:pt x="48" y="28"/>
                  </a:moveTo>
                  <a:cubicBezTo>
                    <a:pt x="24" y="28"/>
                    <a:pt x="24" y="28"/>
                    <a:pt x="24" y="28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48" y="12"/>
                    <a:pt x="48" y="12"/>
                    <a:pt x="48" y="12"/>
                  </a:cubicBezTo>
                  <a:lnTo>
                    <a:pt x="48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Freeform: Shape 14"/>
            <p:cNvSpPr/>
            <p:nvPr/>
          </p:nvSpPr>
          <p:spPr bwMode="auto">
            <a:xfrm>
              <a:off x="5634741" y="2669187"/>
              <a:ext cx="299713" cy="224785"/>
            </a:xfrm>
            <a:custGeom>
              <a:avLst/>
              <a:gdLst>
                <a:gd name="T0" fmla="*/ 67 w 152"/>
                <a:gd name="T1" fmla="*/ 19 h 114"/>
                <a:gd name="T2" fmla="*/ 50 w 152"/>
                <a:gd name="T3" fmla="*/ 0 h 114"/>
                <a:gd name="T4" fmla="*/ 0 w 152"/>
                <a:gd name="T5" fmla="*/ 0 h 114"/>
                <a:gd name="T6" fmla="*/ 0 w 152"/>
                <a:gd name="T7" fmla="*/ 114 h 114"/>
                <a:gd name="T8" fmla="*/ 152 w 152"/>
                <a:gd name="T9" fmla="*/ 114 h 114"/>
                <a:gd name="T10" fmla="*/ 152 w 152"/>
                <a:gd name="T11" fmla="*/ 19 h 114"/>
                <a:gd name="T12" fmla="*/ 67 w 152"/>
                <a:gd name="T13" fmla="*/ 1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14">
                  <a:moveTo>
                    <a:pt x="67" y="19"/>
                  </a:moveTo>
                  <a:lnTo>
                    <a:pt x="50" y="0"/>
                  </a:lnTo>
                  <a:lnTo>
                    <a:pt x="0" y="0"/>
                  </a:lnTo>
                  <a:lnTo>
                    <a:pt x="0" y="114"/>
                  </a:lnTo>
                  <a:lnTo>
                    <a:pt x="152" y="114"/>
                  </a:lnTo>
                  <a:lnTo>
                    <a:pt x="152" y="19"/>
                  </a:lnTo>
                  <a:lnTo>
                    <a:pt x="67" y="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5" name="Group 15"/>
            <p:cNvGrpSpPr/>
            <p:nvPr/>
          </p:nvGrpSpPr>
          <p:grpSpPr>
            <a:xfrm>
              <a:off x="5103835" y="3475459"/>
              <a:ext cx="355003" cy="377504"/>
              <a:chOff x="4535488" y="4030663"/>
              <a:chExt cx="225425" cy="239713"/>
            </a:xfrm>
            <a:solidFill>
              <a:schemeClr val="bg1"/>
            </a:solidFill>
          </p:grpSpPr>
          <p:sp>
            <p:nvSpPr>
              <p:cNvPr id="53" name="Rectangle 53"/>
              <p:cNvSpPr/>
              <p:nvPr/>
            </p:nvSpPr>
            <p:spPr bwMode="auto">
              <a:xfrm>
                <a:off x="4549776" y="4179888"/>
                <a:ext cx="90488" cy="904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Rectangle 54"/>
              <p:cNvSpPr/>
              <p:nvPr/>
            </p:nvSpPr>
            <p:spPr bwMode="auto">
              <a:xfrm>
                <a:off x="4656138" y="4179888"/>
                <a:ext cx="88900" cy="904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Freeform: Shape 55"/>
              <p:cNvSpPr/>
              <p:nvPr/>
            </p:nvSpPr>
            <p:spPr bwMode="auto">
              <a:xfrm>
                <a:off x="4535488" y="4030663"/>
                <a:ext cx="225425" cy="134938"/>
              </a:xfrm>
              <a:custGeom>
                <a:avLst/>
                <a:gdLst>
                  <a:gd name="T0" fmla="*/ 36 w 60"/>
                  <a:gd name="T1" fmla="*/ 20 h 36"/>
                  <a:gd name="T2" fmla="*/ 36 w 60"/>
                  <a:gd name="T3" fmla="*/ 20 h 36"/>
                  <a:gd name="T4" fmla="*/ 52 w 60"/>
                  <a:gd name="T5" fmla="*/ 10 h 36"/>
                  <a:gd name="T6" fmla="*/ 42 w 60"/>
                  <a:gd name="T7" fmla="*/ 0 h 36"/>
                  <a:gd name="T8" fmla="*/ 32 w 60"/>
                  <a:gd name="T9" fmla="*/ 16 h 36"/>
                  <a:gd name="T10" fmla="*/ 32 w 60"/>
                  <a:gd name="T11" fmla="*/ 16 h 36"/>
                  <a:gd name="T12" fmla="*/ 28 w 60"/>
                  <a:gd name="T13" fmla="*/ 16 h 36"/>
                  <a:gd name="T14" fmla="*/ 28 w 60"/>
                  <a:gd name="T15" fmla="*/ 16 h 36"/>
                  <a:gd name="T16" fmla="*/ 18 w 60"/>
                  <a:gd name="T17" fmla="*/ 0 h 36"/>
                  <a:gd name="T18" fmla="*/ 8 w 60"/>
                  <a:gd name="T19" fmla="*/ 10 h 36"/>
                  <a:gd name="T20" fmla="*/ 24 w 60"/>
                  <a:gd name="T21" fmla="*/ 20 h 36"/>
                  <a:gd name="T22" fmla="*/ 24 w 60"/>
                  <a:gd name="T23" fmla="*/ 20 h 36"/>
                  <a:gd name="T24" fmla="*/ 0 w 60"/>
                  <a:gd name="T25" fmla="*/ 20 h 36"/>
                  <a:gd name="T26" fmla="*/ 0 w 60"/>
                  <a:gd name="T27" fmla="*/ 36 h 36"/>
                  <a:gd name="T28" fmla="*/ 28 w 60"/>
                  <a:gd name="T29" fmla="*/ 36 h 36"/>
                  <a:gd name="T30" fmla="*/ 28 w 60"/>
                  <a:gd name="T31" fmla="*/ 20 h 36"/>
                  <a:gd name="T32" fmla="*/ 32 w 60"/>
                  <a:gd name="T33" fmla="*/ 20 h 36"/>
                  <a:gd name="T34" fmla="*/ 32 w 60"/>
                  <a:gd name="T35" fmla="*/ 36 h 36"/>
                  <a:gd name="T36" fmla="*/ 60 w 60"/>
                  <a:gd name="T37" fmla="*/ 36 h 36"/>
                  <a:gd name="T38" fmla="*/ 60 w 60"/>
                  <a:gd name="T39" fmla="*/ 20 h 36"/>
                  <a:gd name="T40" fmla="*/ 36 w 60"/>
                  <a:gd name="T41" fmla="*/ 20 h 36"/>
                  <a:gd name="T42" fmla="*/ 12 w 60"/>
                  <a:gd name="T43" fmla="*/ 10 h 36"/>
                  <a:gd name="T44" fmla="*/ 18 w 60"/>
                  <a:gd name="T45" fmla="*/ 4 h 36"/>
                  <a:gd name="T46" fmla="*/ 24 w 60"/>
                  <a:gd name="T47" fmla="*/ 16 h 36"/>
                  <a:gd name="T48" fmla="*/ 12 w 60"/>
                  <a:gd name="T49" fmla="*/ 10 h 36"/>
                  <a:gd name="T50" fmla="*/ 42 w 60"/>
                  <a:gd name="T51" fmla="*/ 4 h 36"/>
                  <a:gd name="T52" fmla="*/ 48 w 60"/>
                  <a:gd name="T53" fmla="*/ 10 h 36"/>
                  <a:gd name="T54" fmla="*/ 36 w 60"/>
                  <a:gd name="T55" fmla="*/ 16 h 36"/>
                  <a:gd name="T56" fmla="*/ 42 w 60"/>
                  <a:gd name="T57" fmla="*/ 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0" h="36">
                    <a:moveTo>
                      <a:pt x="36" y="20"/>
                    </a:moveTo>
                    <a:cubicBezTo>
                      <a:pt x="36" y="20"/>
                      <a:pt x="36" y="20"/>
                      <a:pt x="36" y="20"/>
                    </a:cubicBezTo>
                    <a:cubicBezTo>
                      <a:pt x="42" y="19"/>
                      <a:pt x="52" y="17"/>
                      <a:pt x="52" y="10"/>
                    </a:cubicBezTo>
                    <a:cubicBezTo>
                      <a:pt x="52" y="5"/>
                      <a:pt x="47" y="0"/>
                      <a:pt x="42" y="0"/>
                    </a:cubicBezTo>
                    <a:cubicBezTo>
                      <a:pt x="37" y="0"/>
                      <a:pt x="33" y="4"/>
                      <a:pt x="32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7" y="4"/>
                      <a:pt x="23" y="0"/>
                      <a:pt x="18" y="0"/>
                    </a:cubicBezTo>
                    <a:cubicBezTo>
                      <a:pt x="13" y="0"/>
                      <a:pt x="8" y="5"/>
                      <a:pt x="8" y="10"/>
                    </a:cubicBezTo>
                    <a:cubicBezTo>
                      <a:pt x="8" y="17"/>
                      <a:pt x="18" y="19"/>
                      <a:pt x="24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0" y="20"/>
                      <a:pt x="60" y="20"/>
                      <a:pt x="60" y="20"/>
                    </a:cubicBezTo>
                    <a:lnTo>
                      <a:pt x="36" y="20"/>
                    </a:lnTo>
                    <a:close/>
                    <a:moveTo>
                      <a:pt x="12" y="10"/>
                    </a:moveTo>
                    <a:cubicBezTo>
                      <a:pt x="12" y="7"/>
                      <a:pt x="15" y="4"/>
                      <a:pt x="18" y="4"/>
                    </a:cubicBezTo>
                    <a:cubicBezTo>
                      <a:pt x="21" y="4"/>
                      <a:pt x="23" y="8"/>
                      <a:pt x="24" y="16"/>
                    </a:cubicBezTo>
                    <a:cubicBezTo>
                      <a:pt x="18" y="15"/>
                      <a:pt x="12" y="13"/>
                      <a:pt x="12" y="10"/>
                    </a:cubicBezTo>
                    <a:close/>
                    <a:moveTo>
                      <a:pt x="42" y="4"/>
                    </a:moveTo>
                    <a:cubicBezTo>
                      <a:pt x="45" y="4"/>
                      <a:pt x="48" y="7"/>
                      <a:pt x="48" y="10"/>
                    </a:cubicBezTo>
                    <a:cubicBezTo>
                      <a:pt x="48" y="13"/>
                      <a:pt x="42" y="15"/>
                      <a:pt x="36" y="16"/>
                    </a:cubicBezTo>
                    <a:cubicBezTo>
                      <a:pt x="37" y="8"/>
                      <a:pt x="39" y="4"/>
                      <a:pt x="4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6" name="Group 16"/>
            <p:cNvGrpSpPr/>
            <p:nvPr/>
          </p:nvGrpSpPr>
          <p:grpSpPr>
            <a:xfrm>
              <a:off x="7052462" y="3492451"/>
              <a:ext cx="505920" cy="372131"/>
              <a:chOff x="5775325" y="3484563"/>
              <a:chExt cx="714376" cy="525462"/>
            </a:xfrm>
            <a:solidFill>
              <a:schemeClr val="bg1"/>
            </a:solidFill>
          </p:grpSpPr>
          <p:sp>
            <p:nvSpPr>
              <p:cNvPr id="51" name="Freeform: Shape 51"/>
              <p:cNvSpPr/>
              <p:nvPr/>
            </p:nvSpPr>
            <p:spPr bwMode="auto">
              <a:xfrm>
                <a:off x="5775325" y="3662363"/>
                <a:ext cx="350838" cy="314325"/>
              </a:xfrm>
              <a:custGeom>
                <a:avLst/>
                <a:gdLst>
                  <a:gd name="T0" fmla="*/ 0 w 52"/>
                  <a:gd name="T1" fmla="*/ 3 h 46"/>
                  <a:gd name="T2" fmla="*/ 13 w 52"/>
                  <a:gd name="T3" fmla="*/ 12 h 46"/>
                  <a:gd name="T4" fmla="*/ 23 w 52"/>
                  <a:gd name="T5" fmla="*/ 34 h 46"/>
                  <a:gd name="T6" fmla="*/ 42 w 52"/>
                  <a:gd name="T7" fmla="*/ 45 h 46"/>
                  <a:gd name="T8" fmla="*/ 27 w 52"/>
                  <a:gd name="T9" fmla="*/ 17 h 46"/>
                  <a:gd name="T10" fmla="*/ 45 w 52"/>
                  <a:gd name="T11" fmla="*/ 44 h 46"/>
                  <a:gd name="T12" fmla="*/ 50 w 52"/>
                  <a:gd name="T13" fmla="*/ 29 h 46"/>
                  <a:gd name="T14" fmla="*/ 0 w 52"/>
                  <a:gd name="T15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46">
                    <a:moveTo>
                      <a:pt x="0" y="3"/>
                    </a:moveTo>
                    <a:cubicBezTo>
                      <a:pt x="6" y="5"/>
                      <a:pt x="10" y="7"/>
                      <a:pt x="13" y="12"/>
                    </a:cubicBezTo>
                    <a:cubicBezTo>
                      <a:pt x="18" y="20"/>
                      <a:pt x="19" y="26"/>
                      <a:pt x="23" y="34"/>
                    </a:cubicBezTo>
                    <a:cubicBezTo>
                      <a:pt x="28" y="44"/>
                      <a:pt x="38" y="46"/>
                      <a:pt x="42" y="45"/>
                    </a:cubicBezTo>
                    <a:cubicBezTo>
                      <a:pt x="42" y="36"/>
                      <a:pt x="36" y="24"/>
                      <a:pt x="27" y="17"/>
                    </a:cubicBezTo>
                    <a:cubicBezTo>
                      <a:pt x="38" y="24"/>
                      <a:pt x="44" y="33"/>
                      <a:pt x="45" y="44"/>
                    </a:cubicBezTo>
                    <a:cubicBezTo>
                      <a:pt x="45" y="44"/>
                      <a:pt x="52" y="39"/>
                      <a:pt x="50" y="29"/>
                    </a:cubicBezTo>
                    <a:cubicBezTo>
                      <a:pt x="46" y="5"/>
                      <a:pt x="18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Freeform: Shape 52"/>
              <p:cNvSpPr/>
              <p:nvPr/>
            </p:nvSpPr>
            <p:spPr bwMode="auto">
              <a:xfrm>
                <a:off x="6072188" y="3484563"/>
                <a:ext cx="417513" cy="525462"/>
              </a:xfrm>
              <a:custGeom>
                <a:avLst/>
                <a:gdLst>
                  <a:gd name="T0" fmla="*/ 0 w 62"/>
                  <a:gd name="T1" fmla="*/ 38 h 77"/>
                  <a:gd name="T2" fmla="*/ 8 w 62"/>
                  <a:gd name="T3" fmla="*/ 56 h 77"/>
                  <a:gd name="T4" fmla="*/ 5 w 62"/>
                  <a:gd name="T5" fmla="*/ 70 h 77"/>
                  <a:gd name="T6" fmla="*/ 10 w 62"/>
                  <a:gd name="T7" fmla="*/ 74 h 77"/>
                  <a:gd name="T8" fmla="*/ 29 w 62"/>
                  <a:gd name="T9" fmla="*/ 29 h 77"/>
                  <a:gd name="T10" fmla="*/ 13 w 62"/>
                  <a:gd name="T11" fmla="*/ 75 h 77"/>
                  <a:gd name="T12" fmla="*/ 39 w 62"/>
                  <a:gd name="T13" fmla="*/ 52 h 77"/>
                  <a:gd name="T14" fmla="*/ 46 w 62"/>
                  <a:gd name="T15" fmla="*/ 18 h 77"/>
                  <a:gd name="T16" fmla="*/ 62 w 62"/>
                  <a:gd name="T17" fmla="*/ 0 h 77"/>
                  <a:gd name="T18" fmla="*/ 0 w 62"/>
                  <a:gd name="T19" fmla="*/ 3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77">
                    <a:moveTo>
                      <a:pt x="0" y="38"/>
                    </a:moveTo>
                    <a:cubicBezTo>
                      <a:pt x="5" y="43"/>
                      <a:pt x="7" y="48"/>
                      <a:pt x="8" y="56"/>
                    </a:cubicBezTo>
                    <a:cubicBezTo>
                      <a:pt x="9" y="61"/>
                      <a:pt x="7" y="66"/>
                      <a:pt x="5" y="70"/>
                    </a:cubicBezTo>
                    <a:cubicBezTo>
                      <a:pt x="6" y="73"/>
                      <a:pt x="10" y="74"/>
                      <a:pt x="10" y="74"/>
                    </a:cubicBezTo>
                    <a:cubicBezTo>
                      <a:pt x="11" y="56"/>
                      <a:pt x="14" y="42"/>
                      <a:pt x="29" y="29"/>
                    </a:cubicBezTo>
                    <a:cubicBezTo>
                      <a:pt x="17" y="42"/>
                      <a:pt x="12" y="62"/>
                      <a:pt x="13" y="75"/>
                    </a:cubicBezTo>
                    <a:cubicBezTo>
                      <a:pt x="21" y="77"/>
                      <a:pt x="35" y="69"/>
                      <a:pt x="39" y="52"/>
                    </a:cubicBezTo>
                    <a:cubicBezTo>
                      <a:pt x="43" y="39"/>
                      <a:pt x="41" y="30"/>
                      <a:pt x="46" y="18"/>
                    </a:cubicBezTo>
                    <a:cubicBezTo>
                      <a:pt x="50" y="9"/>
                      <a:pt x="55" y="5"/>
                      <a:pt x="62" y="0"/>
                    </a:cubicBezTo>
                    <a:cubicBezTo>
                      <a:pt x="40" y="1"/>
                      <a:pt x="8" y="13"/>
                      <a:pt x="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>
              <a:off x="6130648" y="3488626"/>
              <a:ext cx="336599" cy="367079"/>
              <a:chOff x="9217025" y="1244600"/>
              <a:chExt cx="403225" cy="439738"/>
            </a:xfrm>
            <a:solidFill>
              <a:schemeClr val="bg1"/>
            </a:solidFill>
          </p:grpSpPr>
          <p:sp>
            <p:nvSpPr>
              <p:cNvPr id="42" name="Rectangle 42"/>
              <p:cNvSpPr/>
              <p:nvPr/>
            </p:nvSpPr>
            <p:spPr bwMode="auto">
              <a:xfrm>
                <a:off x="9278938" y="1422400"/>
                <a:ext cx="46038" cy="460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Rectangle 43"/>
              <p:cNvSpPr/>
              <p:nvPr/>
            </p:nvSpPr>
            <p:spPr bwMode="auto">
              <a:xfrm>
                <a:off x="9278938" y="1498600"/>
                <a:ext cx="46038" cy="460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Rectangle 44"/>
              <p:cNvSpPr/>
              <p:nvPr/>
            </p:nvSpPr>
            <p:spPr bwMode="auto">
              <a:xfrm>
                <a:off x="9278938" y="1576388"/>
                <a:ext cx="46038" cy="460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Rectangle 45"/>
              <p:cNvSpPr/>
              <p:nvPr/>
            </p:nvSpPr>
            <p:spPr bwMode="auto">
              <a:xfrm>
                <a:off x="9356725" y="1452563"/>
                <a:ext cx="201613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Rectangle 46"/>
              <p:cNvSpPr/>
              <p:nvPr/>
            </p:nvSpPr>
            <p:spPr bwMode="auto">
              <a:xfrm>
                <a:off x="9356725" y="1530350"/>
                <a:ext cx="201613" cy="142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Rectangle 47"/>
              <p:cNvSpPr/>
              <p:nvPr/>
            </p:nvSpPr>
            <p:spPr bwMode="auto">
              <a:xfrm>
                <a:off x="9356725" y="1606550"/>
                <a:ext cx="201613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Freeform: Shape 48"/>
              <p:cNvSpPr/>
              <p:nvPr/>
            </p:nvSpPr>
            <p:spPr bwMode="auto">
              <a:xfrm>
                <a:off x="9217025" y="1290638"/>
                <a:ext cx="403225" cy="393700"/>
              </a:xfrm>
              <a:custGeom>
                <a:avLst/>
                <a:gdLst>
                  <a:gd name="T0" fmla="*/ 92 w 104"/>
                  <a:gd name="T1" fmla="*/ 0 h 102"/>
                  <a:gd name="T2" fmla="*/ 84 w 104"/>
                  <a:gd name="T3" fmla="*/ 0 h 102"/>
                  <a:gd name="T4" fmla="*/ 84 w 104"/>
                  <a:gd name="T5" fmla="*/ 16 h 102"/>
                  <a:gd name="T6" fmla="*/ 80 w 104"/>
                  <a:gd name="T7" fmla="*/ 20 h 102"/>
                  <a:gd name="T8" fmla="*/ 72 w 104"/>
                  <a:gd name="T9" fmla="*/ 20 h 102"/>
                  <a:gd name="T10" fmla="*/ 68 w 104"/>
                  <a:gd name="T11" fmla="*/ 16 h 102"/>
                  <a:gd name="T12" fmla="*/ 68 w 104"/>
                  <a:gd name="T13" fmla="*/ 0 h 102"/>
                  <a:gd name="T14" fmla="*/ 36 w 104"/>
                  <a:gd name="T15" fmla="*/ 0 h 102"/>
                  <a:gd name="T16" fmla="*/ 36 w 104"/>
                  <a:gd name="T17" fmla="*/ 16 h 102"/>
                  <a:gd name="T18" fmla="*/ 32 w 104"/>
                  <a:gd name="T19" fmla="*/ 20 h 102"/>
                  <a:gd name="T20" fmla="*/ 24 w 104"/>
                  <a:gd name="T21" fmla="*/ 20 h 102"/>
                  <a:gd name="T22" fmla="*/ 20 w 104"/>
                  <a:gd name="T23" fmla="*/ 16 h 102"/>
                  <a:gd name="T24" fmla="*/ 20 w 104"/>
                  <a:gd name="T25" fmla="*/ 0 h 102"/>
                  <a:gd name="T26" fmla="*/ 12 w 104"/>
                  <a:gd name="T27" fmla="*/ 0 h 102"/>
                  <a:gd name="T28" fmla="*/ 0 w 104"/>
                  <a:gd name="T29" fmla="*/ 12 h 102"/>
                  <a:gd name="T30" fmla="*/ 0 w 104"/>
                  <a:gd name="T31" fmla="*/ 20 h 102"/>
                  <a:gd name="T32" fmla="*/ 0 w 104"/>
                  <a:gd name="T33" fmla="*/ 24 h 102"/>
                  <a:gd name="T34" fmla="*/ 0 w 104"/>
                  <a:gd name="T35" fmla="*/ 28 h 102"/>
                  <a:gd name="T36" fmla="*/ 0 w 104"/>
                  <a:gd name="T37" fmla="*/ 91 h 102"/>
                  <a:gd name="T38" fmla="*/ 12 w 104"/>
                  <a:gd name="T39" fmla="*/ 102 h 102"/>
                  <a:gd name="T40" fmla="*/ 92 w 104"/>
                  <a:gd name="T41" fmla="*/ 102 h 102"/>
                  <a:gd name="T42" fmla="*/ 104 w 104"/>
                  <a:gd name="T43" fmla="*/ 91 h 102"/>
                  <a:gd name="T44" fmla="*/ 104 w 104"/>
                  <a:gd name="T45" fmla="*/ 28 h 102"/>
                  <a:gd name="T46" fmla="*/ 104 w 104"/>
                  <a:gd name="T47" fmla="*/ 24 h 102"/>
                  <a:gd name="T48" fmla="*/ 104 w 104"/>
                  <a:gd name="T49" fmla="*/ 20 h 102"/>
                  <a:gd name="T50" fmla="*/ 104 w 104"/>
                  <a:gd name="T51" fmla="*/ 12 h 102"/>
                  <a:gd name="T52" fmla="*/ 92 w 104"/>
                  <a:gd name="T53" fmla="*/ 0 h 102"/>
                  <a:gd name="T54" fmla="*/ 96 w 104"/>
                  <a:gd name="T55" fmla="*/ 91 h 102"/>
                  <a:gd name="T56" fmla="*/ 92 w 104"/>
                  <a:gd name="T57" fmla="*/ 94 h 102"/>
                  <a:gd name="T58" fmla="*/ 12 w 104"/>
                  <a:gd name="T59" fmla="*/ 94 h 102"/>
                  <a:gd name="T60" fmla="*/ 8 w 104"/>
                  <a:gd name="T61" fmla="*/ 91 h 102"/>
                  <a:gd name="T62" fmla="*/ 8 w 104"/>
                  <a:gd name="T63" fmla="*/ 28 h 102"/>
                  <a:gd name="T64" fmla="*/ 96 w 104"/>
                  <a:gd name="T65" fmla="*/ 28 h 102"/>
                  <a:gd name="T66" fmla="*/ 96 w 104"/>
                  <a:gd name="T67" fmla="*/ 91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4" h="102">
                    <a:moveTo>
                      <a:pt x="92" y="0"/>
                    </a:moveTo>
                    <a:cubicBezTo>
                      <a:pt x="84" y="0"/>
                      <a:pt x="84" y="0"/>
                      <a:pt x="84" y="0"/>
                    </a:cubicBezTo>
                    <a:cubicBezTo>
                      <a:pt x="84" y="16"/>
                      <a:pt x="84" y="16"/>
                      <a:pt x="84" y="16"/>
                    </a:cubicBezTo>
                    <a:cubicBezTo>
                      <a:pt x="84" y="18"/>
                      <a:pt x="82" y="20"/>
                      <a:pt x="80" y="20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0" y="20"/>
                      <a:pt x="68" y="18"/>
                      <a:pt x="68" y="16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6" y="18"/>
                      <a:pt x="34" y="20"/>
                      <a:pt x="32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2" y="20"/>
                      <a:pt x="20" y="18"/>
                      <a:pt x="20" y="16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7"/>
                      <a:pt x="5" y="102"/>
                      <a:pt x="12" y="102"/>
                    </a:cubicBezTo>
                    <a:cubicBezTo>
                      <a:pt x="92" y="102"/>
                      <a:pt x="92" y="102"/>
                      <a:pt x="92" y="102"/>
                    </a:cubicBezTo>
                    <a:cubicBezTo>
                      <a:pt x="99" y="102"/>
                      <a:pt x="104" y="97"/>
                      <a:pt x="104" y="91"/>
                    </a:cubicBezTo>
                    <a:cubicBezTo>
                      <a:pt x="104" y="28"/>
                      <a:pt x="104" y="28"/>
                      <a:pt x="104" y="28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20"/>
                      <a:pt x="104" y="20"/>
                      <a:pt x="104" y="20"/>
                    </a:cubicBezTo>
                    <a:cubicBezTo>
                      <a:pt x="104" y="12"/>
                      <a:pt x="104" y="12"/>
                      <a:pt x="104" y="12"/>
                    </a:cubicBezTo>
                    <a:cubicBezTo>
                      <a:pt x="104" y="5"/>
                      <a:pt x="99" y="0"/>
                      <a:pt x="92" y="0"/>
                    </a:cubicBezTo>
                    <a:close/>
                    <a:moveTo>
                      <a:pt x="96" y="91"/>
                    </a:moveTo>
                    <a:cubicBezTo>
                      <a:pt x="96" y="92"/>
                      <a:pt x="94" y="94"/>
                      <a:pt x="92" y="94"/>
                    </a:cubicBezTo>
                    <a:cubicBezTo>
                      <a:pt x="12" y="94"/>
                      <a:pt x="12" y="94"/>
                      <a:pt x="12" y="94"/>
                    </a:cubicBezTo>
                    <a:cubicBezTo>
                      <a:pt x="10" y="94"/>
                      <a:pt x="8" y="92"/>
                      <a:pt x="8" y="91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6" y="28"/>
                      <a:pt x="96" y="28"/>
                      <a:pt x="96" y="28"/>
                    </a:cubicBezTo>
                    <a:lnTo>
                      <a:pt x="96" y="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Freeform: Shape 49"/>
              <p:cNvSpPr/>
              <p:nvPr/>
            </p:nvSpPr>
            <p:spPr bwMode="auto">
              <a:xfrm>
                <a:off x="9310688" y="1244600"/>
                <a:ext cx="30163" cy="107950"/>
              </a:xfrm>
              <a:custGeom>
                <a:avLst/>
                <a:gdLst>
                  <a:gd name="T0" fmla="*/ 4 w 8"/>
                  <a:gd name="T1" fmla="*/ 28 h 28"/>
                  <a:gd name="T2" fmla="*/ 8 w 8"/>
                  <a:gd name="T3" fmla="*/ 24 h 28"/>
                  <a:gd name="T4" fmla="*/ 8 w 8"/>
                  <a:gd name="T5" fmla="*/ 4 h 28"/>
                  <a:gd name="T6" fmla="*/ 4 w 8"/>
                  <a:gd name="T7" fmla="*/ 0 h 28"/>
                  <a:gd name="T8" fmla="*/ 0 w 8"/>
                  <a:gd name="T9" fmla="*/ 4 h 28"/>
                  <a:gd name="T10" fmla="*/ 0 w 8"/>
                  <a:gd name="T11" fmla="*/ 24 h 28"/>
                  <a:gd name="T12" fmla="*/ 4 w 8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8">
                    <a:moveTo>
                      <a:pt x="4" y="28"/>
                    </a:moveTo>
                    <a:cubicBezTo>
                      <a:pt x="6" y="28"/>
                      <a:pt x="8" y="26"/>
                      <a:pt x="8" y="2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6"/>
                      <a:pt x="2" y="28"/>
                      <a:pt x="4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Freeform: Shape 50"/>
              <p:cNvSpPr/>
              <p:nvPr/>
            </p:nvSpPr>
            <p:spPr bwMode="auto">
              <a:xfrm>
                <a:off x="9496425" y="1244600"/>
                <a:ext cx="30163" cy="107950"/>
              </a:xfrm>
              <a:custGeom>
                <a:avLst/>
                <a:gdLst>
                  <a:gd name="T0" fmla="*/ 4 w 8"/>
                  <a:gd name="T1" fmla="*/ 28 h 28"/>
                  <a:gd name="T2" fmla="*/ 8 w 8"/>
                  <a:gd name="T3" fmla="*/ 24 h 28"/>
                  <a:gd name="T4" fmla="*/ 8 w 8"/>
                  <a:gd name="T5" fmla="*/ 4 h 28"/>
                  <a:gd name="T6" fmla="*/ 4 w 8"/>
                  <a:gd name="T7" fmla="*/ 0 h 28"/>
                  <a:gd name="T8" fmla="*/ 0 w 8"/>
                  <a:gd name="T9" fmla="*/ 4 h 28"/>
                  <a:gd name="T10" fmla="*/ 0 w 8"/>
                  <a:gd name="T11" fmla="*/ 24 h 28"/>
                  <a:gd name="T12" fmla="*/ 4 w 8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8">
                    <a:moveTo>
                      <a:pt x="4" y="28"/>
                    </a:moveTo>
                    <a:cubicBezTo>
                      <a:pt x="6" y="28"/>
                      <a:pt x="8" y="26"/>
                      <a:pt x="8" y="2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6"/>
                      <a:pt x="2" y="28"/>
                      <a:pt x="4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8" name="Freeform: Shape 18"/>
            <p:cNvSpPr/>
            <p:nvPr/>
          </p:nvSpPr>
          <p:spPr bwMode="auto">
            <a:xfrm>
              <a:off x="6584994" y="4299913"/>
              <a:ext cx="431203" cy="509807"/>
            </a:xfrm>
            <a:custGeom>
              <a:avLst/>
              <a:gdLst>
                <a:gd name="T0" fmla="*/ 576 w 576"/>
                <a:gd name="T1" fmla="*/ 493 h 681"/>
                <a:gd name="T2" fmla="*/ 576 w 576"/>
                <a:gd name="T3" fmla="*/ 186 h 681"/>
                <a:gd name="T4" fmla="*/ 288 w 576"/>
                <a:gd name="T5" fmla="*/ 0 h 681"/>
                <a:gd name="T6" fmla="*/ 0 w 576"/>
                <a:gd name="T7" fmla="*/ 186 h 681"/>
                <a:gd name="T8" fmla="*/ 0 w 576"/>
                <a:gd name="T9" fmla="*/ 493 h 681"/>
                <a:gd name="T10" fmla="*/ 288 w 576"/>
                <a:gd name="T11" fmla="*/ 681 h 681"/>
                <a:gd name="T12" fmla="*/ 576 w 576"/>
                <a:gd name="T13" fmla="*/ 493 h 681"/>
                <a:gd name="T14" fmla="*/ 532 w 576"/>
                <a:gd name="T15" fmla="*/ 203 h 681"/>
                <a:gd name="T16" fmla="*/ 290 w 576"/>
                <a:gd name="T17" fmla="*/ 362 h 681"/>
                <a:gd name="T18" fmla="*/ 191 w 576"/>
                <a:gd name="T19" fmla="*/ 297 h 681"/>
                <a:gd name="T20" fmla="*/ 432 w 576"/>
                <a:gd name="T21" fmla="*/ 138 h 681"/>
                <a:gd name="T22" fmla="*/ 532 w 576"/>
                <a:gd name="T23" fmla="*/ 203 h 681"/>
                <a:gd name="T24" fmla="*/ 138 w 576"/>
                <a:gd name="T25" fmla="*/ 260 h 681"/>
                <a:gd name="T26" fmla="*/ 47 w 576"/>
                <a:gd name="T27" fmla="*/ 201 h 681"/>
                <a:gd name="T28" fmla="*/ 288 w 576"/>
                <a:gd name="T29" fmla="*/ 44 h 681"/>
                <a:gd name="T30" fmla="*/ 378 w 576"/>
                <a:gd name="T31" fmla="*/ 103 h 681"/>
                <a:gd name="T32" fmla="*/ 138 w 576"/>
                <a:gd name="T33" fmla="*/ 260 h 681"/>
                <a:gd name="T34" fmla="*/ 38 w 576"/>
                <a:gd name="T35" fmla="*/ 472 h 681"/>
                <a:gd name="T36" fmla="*/ 38 w 576"/>
                <a:gd name="T37" fmla="*/ 223 h 681"/>
                <a:gd name="T38" fmla="*/ 128 w 576"/>
                <a:gd name="T39" fmla="*/ 281 h 681"/>
                <a:gd name="T40" fmla="*/ 128 w 576"/>
                <a:gd name="T41" fmla="*/ 389 h 681"/>
                <a:gd name="T42" fmla="*/ 182 w 576"/>
                <a:gd name="T43" fmla="*/ 419 h 681"/>
                <a:gd name="T44" fmla="*/ 182 w 576"/>
                <a:gd name="T45" fmla="*/ 317 h 681"/>
                <a:gd name="T46" fmla="*/ 277 w 576"/>
                <a:gd name="T47" fmla="*/ 379 h 681"/>
                <a:gd name="T48" fmla="*/ 277 w 576"/>
                <a:gd name="T49" fmla="*/ 628 h 681"/>
                <a:gd name="T50" fmla="*/ 38 w 576"/>
                <a:gd name="T51" fmla="*/ 472 h 681"/>
                <a:gd name="T52" fmla="*/ 297 w 576"/>
                <a:gd name="T53" fmla="*/ 380 h 681"/>
                <a:gd name="T54" fmla="*/ 539 w 576"/>
                <a:gd name="T55" fmla="*/ 223 h 681"/>
                <a:gd name="T56" fmla="*/ 539 w 576"/>
                <a:gd name="T57" fmla="*/ 472 h 681"/>
                <a:gd name="T58" fmla="*/ 297 w 576"/>
                <a:gd name="T59" fmla="*/ 631 h 681"/>
                <a:gd name="T60" fmla="*/ 297 w 576"/>
                <a:gd name="T61" fmla="*/ 380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76" h="681">
                  <a:moveTo>
                    <a:pt x="576" y="493"/>
                  </a:moveTo>
                  <a:lnTo>
                    <a:pt x="576" y="186"/>
                  </a:lnTo>
                  <a:lnTo>
                    <a:pt x="288" y="0"/>
                  </a:lnTo>
                  <a:lnTo>
                    <a:pt x="0" y="186"/>
                  </a:lnTo>
                  <a:lnTo>
                    <a:pt x="0" y="493"/>
                  </a:lnTo>
                  <a:lnTo>
                    <a:pt x="288" y="681"/>
                  </a:lnTo>
                  <a:lnTo>
                    <a:pt x="576" y="493"/>
                  </a:lnTo>
                  <a:close/>
                  <a:moveTo>
                    <a:pt x="532" y="203"/>
                  </a:moveTo>
                  <a:lnTo>
                    <a:pt x="290" y="362"/>
                  </a:lnTo>
                  <a:lnTo>
                    <a:pt x="191" y="297"/>
                  </a:lnTo>
                  <a:lnTo>
                    <a:pt x="432" y="138"/>
                  </a:lnTo>
                  <a:lnTo>
                    <a:pt x="532" y="203"/>
                  </a:lnTo>
                  <a:close/>
                  <a:moveTo>
                    <a:pt x="138" y="260"/>
                  </a:moveTo>
                  <a:lnTo>
                    <a:pt x="47" y="201"/>
                  </a:lnTo>
                  <a:lnTo>
                    <a:pt x="288" y="44"/>
                  </a:lnTo>
                  <a:lnTo>
                    <a:pt x="378" y="103"/>
                  </a:lnTo>
                  <a:lnTo>
                    <a:pt x="138" y="260"/>
                  </a:lnTo>
                  <a:close/>
                  <a:moveTo>
                    <a:pt x="38" y="472"/>
                  </a:moveTo>
                  <a:lnTo>
                    <a:pt x="38" y="223"/>
                  </a:lnTo>
                  <a:lnTo>
                    <a:pt x="128" y="281"/>
                  </a:lnTo>
                  <a:lnTo>
                    <a:pt x="128" y="389"/>
                  </a:lnTo>
                  <a:lnTo>
                    <a:pt x="182" y="419"/>
                  </a:lnTo>
                  <a:lnTo>
                    <a:pt x="182" y="317"/>
                  </a:lnTo>
                  <a:lnTo>
                    <a:pt x="277" y="379"/>
                  </a:lnTo>
                  <a:lnTo>
                    <a:pt x="277" y="628"/>
                  </a:lnTo>
                  <a:lnTo>
                    <a:pt x="38" y="472"/>
                  </a:lnTo>
                  <a:close/>
                  <a:moveTo>
                    <a:pt x="297" y="380"/>
                  </a:moveTo>
                  <a:lnTo>
                    <a:pt x="539" y="223"/>
                  </a:lnTo>
                  <a:lnTo>
                    <a:pt x="539" y="472"/>
                  </a:lnTo>
                  <a:lnTo>
                    <a:pt x="297" y="631"/>
                  </a:lnTo>
                  <a:lnTo>
                    <a:pt x="297" y="3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cxnSp>
          <p:nvCxnSpPr>
            <p:cNvPr id="29" name="Straight Connector 29"/>
            <p:cNvCxnSpPr/>
            <p:nvPr/>
          </p:nvCxnSpPr>
          <p:spPr>
            <a:xfrm flipH="1" flipV="1">
              <a:off x="4089808" y="1674274"/>
              <a:ext cx="666909" cy="671676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30"/>
            <p:cNvCxnSpPr/>
            <p:nvPr/>
          </p:nvCxnSpPr>
          <p:spPr>
            <a:xfrm flipH="1">
              <a:off x="3712756" y="1680784"/>
              <a:ext cx="377053" cy="0"/>
            </a:xfrm>
            <a:prstGeom prst="line">
              <a:avLst/>
            </a:prstGeom>
            <a:ln w="19050"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1"/>
            <p:cNvCxnSpPr/>
            <p:nvPr/>
          </p:nvCxnSpPr>
          <p:spPr>
            <a:xfrm flipH="1">
              <a:off x="4988693" y="4111072"/>
              <a:ext cx="311399" cy="313623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2"/>
            <p:cNvCxnSpPr/>
            <p:nvPr/>
          </p:nvCxnSpPr>
          <p:spPr>
            <a:xfrm flipH="1">
              <a:off x="3203093" y="4421230"/>
              <a:ext cx="1794931" cy="0"/>
            </a:xfrm>
            <a:prstGeom prst="line">
              <a:avLst/>
            </a:prstGeom>
            <a:ln w="19050">
              <a:solidFill>
                <a:schemeClr val="accent3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3"/>
            <p:cNvCxnSpPr/>
            <p:nvPr/>
          </p:nvCxnSpPr>
          <p:spPr>
            <a:xfrm flipH="1">
              <a:off x="5277694" y="4131113"/>
              <a:ext cx="1015175" cy="1022423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4"/>
            <p:cNvCxnSpPr/>
            <p:nvPr/>
          </p:nvCxnSpPr>
          <p:spPr>
            <a:xfrm flipH="1">
              <a:off x="4805845" y="5144988"/>
              <a:ext cx="483936" cy="0"/>
            </a:xfrm>
            <a:prstGeom prst="line">
              <a:avLst/>
            </a:prstGeom>
            <a:ln w="19050">
              <a:solidFill>
                <a:schemeClr val="accent4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5"/>
            <p:cNvCxnSpPr/>
            <p:nvPr/>
          </p:nvCxnSpPr>
          <p:spPr>
            <a:xfrm flipV="1">
              <a:off x="5778709" y="1923065"/>
              <a:ext cx="413579" cy="416535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6"/>
            <p:cNvCxnSpPr/>
            <p:nvPr/>
          </p:nvCxnSpPr>
          <p:spPr>
            <a:xfrm>
              <a:off x="6192290" y="1927102"/>
              <a:ext cx="233827" cy="0"/>
            </a:xfrm>
            <a:prstGeom prst="line">
              <a:avLst/>
            </a:prstGeom>
            <a:ln w="19050">
              <a:solidFill>
                <a:schemeClr val="accent2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7"/>
            <p:cNvCxnSpPr/>
            <p:nvPr/>
          </p:nvCxnSpPr>
          <p:spPr>
            <a:xfrm flipV="1">
              <a:off x="7300926" y="2692820"/>
              <a:ext cx="542820" cy="54670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9"/>
            <p:cNvCxnSpPr/>
            <p:nvPr/>
          </p:nvCxnSpPr>
          <p:spPr>
            <a:xfrm>
              <a:off x="6826837" y="4995124"/>
              <a:ext cx="358512" cy="361072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40"/>
            <p:cNvCxnSpPr/>
            <p:nvPr/>
          </p:nvCxnSpPr>
          <p:spPr>
            <a:xfrm>
              <a:off x="7185350" y="5352263"/>
              <a:ext cx="203975" cy="0"/>
            </a:xfrm>
            <a:prstGeom prst="line">
              <a:avLst/>
            </a:prstGeom>
            <a:ln w="19050">
              <a:solidFill>
                <a:schemeClr val="accent5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千图PPT彼岸天：ID 8661124库_组合 58"/>
          <p:cNvGrpSpPr/>
          <p:nvPr>
            <p:custDataLst>
              <p:tags r:id="rId7"/>
            </p:custDataLst>
          </p:nvPr>
        </p:nvGrpSpPr>
        <p:grpSpPr>
          <a:xfrm>
            <a:off x="798179" y="4140494"/>
            <a:ext cx="2328483" cy="805614"/>
            <a:chOff x="798179" y="4140494"/>
            <a:chExt cx="2328483" cy="805614"/>
          </a:xfrm>
        </p:grpSpPr>
        <p:sp>
          <p:nvSpPr>
            <p:cNvPr id="12" name="TextBox 10"/>
            <p:cNvSpPr txBox="1"/>
            <p:nvPr/>
          </p:nvSpPr>
          <p:spPr>
            <a:xfrm>
              <a:off x="1851458" y="4140494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3"/>
                  </a:solidFill>
                </a:rPr>
                <a:t>输入标题文本</a:t>
              </a:r>
              <a:endParaRPr lang="zh-CN" altLang="en-US" sz="1400" b="1" dirty="0">
                <a:solidFill>
                  <a:schemeClr val="accent3"/>
                </a:solidFill>
              </a:endParaRPr>
            </a:p>
          </p:txBody>
        </p:sp>
        <p:sp>
          <p:nvSpPr>
            <p:cNvPr id="41" name="Rectangle 41"/>
            <p:cNvSpPr/>
            <p:nvPr/>
          </p:nvSpPr>
          <p:spPr>
            <a:xfrm>
              <a:off x="798179" y="4515221"/>
              <a:ext cx="2328483" cy="430887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2"/>
                  </a:solidFill>
                </a:rPr>
                <a:t>请替换文字内容复制你的内容到此</a:t>
              </a:r>
              <a:br>
                <a:rPr lang="zh-CN" altLang="en-US" sz="1100" dirty="0">
                  <a:solidFill>
                    <a:schemeClr val="tx2"/>
                  </a:solidFill>
                </a:rPr>
              </a:br>
              <a:r>
                <a:rPr lang="zh-CN" altLang="en-US" sz="1100" dirty="0" smtClean="0">
                  <a:solidFill>
                    <a:schemeClr val="tx2"/>
                  </a:solidFill>
                </a:rPr>
                <a:t>。</a:t>
              </a:r>
              <a:endParaRPr lang="zh-CN" altLang="en-US" sz="1100" dirty="0">
                <a:solidFill>
                  <a:schemeClr val="tx2"/>
                </a:solidFill>
              </a:endParaRPr>
            </a:p>
          </p:txBody>
        </p:sp>
      </p:grpSp>
      <p:sp>
        <p:nvSpPr>
          <p:cNvPr id="3" name="矩形 2"/>
          <p:cNvSpPr/>
          <p:nvPr userDrawn="1"/>
        </p:nvSpPr>
        <p:spPr>
          <a:xfrm>
            <a:off x="4543216" y="541178"/>
            <a:ext cx="4164729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  <a:endParaRPr lang="zh-CN" altLang="en-US" sz="3200" b="1" dirty="0">
              <a:solidFill>
                <a:schemeClr val="tx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492"/>
          <a:stretch>
            <a:fillRect/>
          </a:stretch>
        </p:blipFill>
        <p:spPr>
          <a:xfrm>
            <a:off x="6342742" y="4127087"/>
            <a:ext cx="5355771" cy="260704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108" y="304800"/>
            <a:ext cx="1767081" cy="206102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4886" y="1320800"/>
            <a:ext cx="1045029" cy="104502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1401" y="3848574"/>
            <a:ext cx="1521773" cy="1521773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72287" y="2162328"/>
            <a:ext cx="6917278" cy="136652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7200" spc="3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感谢您的观看！</a:t>
            </a:r>
            <a:endParaRPr lang="zh-CN" altLang="en-US" sz="7200" spc="3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44879" y="3325354"/>
            <a:ext cx="98003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/>
              <a:t>Lorem ipsum dolor sit amet, consectetuer adipiscing elit.Aenean commodo ligula eget dolor. Aenean massa. Cum sociis natoque penatibus et magnis dis parturient montes,nascetur ridiculus mus. Donec quam felis, ultricies nec.</a:t>
            </a:r>
            <a:endParaRPr lang="zh-CN" altLang="en-US" sz="1400" dirty="0"/>
          </a:p>
        </p:txBody>
      </p:sp>
      <p:sp>
        <p:nvSpPr>
          <p:cNvPr id="16" name="文本框 15"/>
          <p:cNvSpPr txBox="1"/>
          <p:nvPr/>
        </p:nvSpPr>
        <p:spPr>
          <a:xfrm>
            <a:off x="4569590" y="3952461"/>
            <a:ext cx="2938780" cy="34925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汇报人：小木头   时间：</a:t>
            </a:r>
            <a:r>
              <a:rPr lang="en-US" altLang="zh-CN" sz="14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XX</a:t>
            </a:r>
            <a:r>
              <a:rPr lang="zh-CN" altLang="en-US" sz="14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年</a:t>
            </a:r>
            <a:r>
              <a:rPr lang="en-US" altLang="zh-CN" sz="14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XX</a:t>
            </a:r>
            <a:r>
              <a:rPr lang="zh-CN" altLang="en-US" sz="14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月</a:t>
            </a:r>
            <a:endParaRPr lang="zh-CN" altLang="en-US" sz="14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2785533" y="1787651"/>
            <a:ext cx="1762771" cy="16413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0665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zh-CN" altLang="en-US" sz="1066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62829" y="1968846"/>
            <a:ext cx="4164729" cy="7003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550" b="1" dirty="0"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  <a:endParaRPr lang="zh-CN" altLang="en-US" sz="4550" b="1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TextBox 11"/>
          <p:cNvSpPr txBox="1"/>
          <p:nvPr/>
        </p:nvSpPr>
        <p:spPr>
          <a:xfrm>
            <a:off x="4662196" y="2783449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60" lvl="1" indent="-162560">
              <a:buFont typeface="Arial" panose="020B0604020202020204" pitchFamily="34" charset="0"/>
              <a:buChar char="•"/>
            </a:pPr>
            <a:r>
              <a:rPr lang="zh-CN" altLang="en-US" sz="1325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1"/>
          <p:cNvSpPr txBox="1"/>
          <p:nvPr/>
        </p:nvSpPr>
        <p:spPr>
          <a:xfrm>
            <a:off x="6538859" y="2783449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60" lvl="1" indent="-162560">
              <a:buFont typeface="Arial" panose="020B0604020202020204" pitchFamily="34" charset="0"/>
              <a:buChar char="•"/>
            </a:pPr>
            <a:r>
              <a:rPr lang="zh-CN" altLang="en-US" sz="1325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1"/>
          <p:cNvSpPr txBox="1"/>
          <p:nvPr/>
        </p:nvSpPr>
        <p:spPr>
          <a:xfrm>
            <a:off x="4662196" y="3132444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60" lvl="1" indent="-162560">
              <a:buFont typeface="Arial" panose="020B0604020202020204" pitchFamily="34" charset="0"/>
              <a:buChar char="•"/>
            </a:pPr>
            <a:r>
              <a:rPr lang="zh-CN" altLang="en-US" sz="1325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1"/>
          <p:cNvSpPr txBox="1"/>
          <p:nvPr/>
        </p:nvSpPr>
        <p:spPr>
          <a:xfrm>
            <a:off x="6538859" y="3132444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60" lvl="1" indent="-162560">
              <a:buFont typeface="Arial" panose="020B0604020202020204" pitchFamily="34" charset="0"/>
              <a:buChar char="•"/>
            </a:pPr>
            <a:r>
              <a:rPr lang="zh-CN" altLang="en-US" sz="1325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千图PPT彼岸天：ID 8661124库_组合 39"/>
          <p:cNvGrpSpPr/>
          <p:nvPr>
            <p:custDataLst>
              <p:tags r:id="rId1"/>
            </p:custDataLst>
          </p:nvPr>
        </p:nvGrpSpPr>
        <p:grpSpPr>
          <a:xfrm>
            <a:off x="6317091" y="1520788"/>
            <a:ext cx="4277945" cy="2578412"/>
            <a:chOff x="6317091" y="1520788"/>
            <a:chExt cx="4277945" cy="2578412"/>
          </a:xfrm>
        </p:grpSpPr>
        <p:sp>
          <p:nvSpPr>
            <p:cNvPr id="4" name="Freeform: Shape 29"/>
            <p:cNvSpPr/>
            <p:nvPr/>
          </p:nvSpPr>
          <p:spPr bwMode="auto">
            <a:xfrm>
              <a:off x="7593658" y="3012222"/>
              <a:ext cx="433346" cy="1086978"/>
            </a:xfrm>
            <a:custGeom>
              <a:avLst/>
              <a:gdLst/>
              <a:ahLst/>
              <a:cxnLst>
                <a:cxn ang="0">
                  <a:pos x="0" y="346"/>
                </a:cxn>
                <a:cxn ang="0">
                  <a:pos x="73" y="563"/>
                </a:cxn>
                <a:cxn ang="0">
                  <a:pos x="224" y="391"/>
                </a:cxn>
                <a:cxn ang="0">
                  <a:pos x="149" y="376"/>
                </a:cxn>
                <a:cxn ang="0">
                  <a:pos x="108" y="0"/>
                </a:cxn>
                <a:cxn ang="0">
                  <a:pos x="35" y="24"/>
                </a:cxn>
                <a:cxn ang="0">
                  <a:pos x="73" y="361"/>
                </a:cxn>
                <a:cxn ang="0">
                  <a:pos x="0" y="346"/>
                </a:cxn>
              </a:cxnLst>
              <a:rect l="0" t="0" r="r" b="b"/>
              <a:pathLst>
                <a:path w="224" h="563">
                  <a:moveTo>
                    <a:pt x="0" y="346"/>
                  </a:moveTo>
                  <a:cubicBezTo>
                    <a:pt x="73" y="563"/>
                    <a:pt x="73" y="563"/>
                    <a:pt x="73" y="563"/>
                  </a:cubicBezTo>
                  <a:cubicBezTo>
                    <a:pt x="224" y="391"/>
                    <a:pt x="224" y="391"/>
                    <a:pt x="224" y="391"/>
                  </a:cubicBezTo>
                  <a:cubicBezTo>
                    <a:pt x="149" y="376"/>
                    <a:pt x="149" y="376"/>
                    <a:pt x="149" y="376"/>
                  </a:cubicBezTo>
                  <a:cubicBezTo>
                    <a:pt x="160" y="250"/>
                    <a:pt x="146" y="121"/>
                    <a:pt x="108" y="0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69" y="132"/>
                    <a:pt x="82" y="247"/>
                    <a:pt x="73" y="361"/>
                  </a:cubicBezTo>
                  <a:lnTo>
                    <a:pt x="0" y="346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9" name="Group 36"/>
            <p:cNvGrpSpPr/>
            <p:nvPr/>
          </p:nvGrpSpPr>
          <p:grpSpPr>
            <a:xfrm>
              <a:off x="6317091" y="1520788"/>
              <a:ext cx="1780332" cy="1837213"/>
              <a:chOff x="4830763" y="1157288"/>
              <a:chExt cx="1565275" cy="1615284"/>
            </a:xfrm>
          </p:grpSpPr>
          <p:sp>
            <p:nvSpPr>
              <p:cNvPr id="36" name="Freeform: Shape 37"/>
              <p:cNvSpPr/>
              <p:nvPr/>
            </p:nvSpPr>
            <p:spPr bwMode="auto">
              <a:xfrm>
                <a:off x="4830763" y="1207297"/>
                <a:ext cx="1565275" cy="1565275"/>
              </a:xfrm>
              <a:custGeom>
                <a:avLst/>
                <a:gdLst/>
                <a:ahLst/>
                <a:cxnLst>
                  <a:cxn ang="0">
                    <a:pos x="16" y="490"/>
                  </a:cxn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</a:cxnLst>
                <a:rect l="0" t="0" r="r" b="b"/>
                <a:pathLst>
                  <a:path w="922" h="922">
                    <a:moveTo>
                      <a:pt x="16" y="490"/>
                    </a:moveTo>
                    <a:cubicBezTo>
                      <a:pt x="432" y="906"/>
                      <a:pt x="432" y="906"/>
                      <a:pt x="432" y="906"/>
                    </a:cubicBez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Freeform: Shape 38"/>
              <p:cNvSpPr/>
              <p:nvPr/>
            </p:nvSpPr>
            <p:spPr bwMode="auto">
              <a:xfrm>
                <a:off x="4830763" y="1157288"/>
                <a:ext cx="1565275" cy="1565275"/>
              </a:xfrm>
              <a:custGeom>
                <a:avLst/>
                <a:gdLst/>
                <a:ahLst/>
                <a:cxnLst>
                  <a:cxn ang="0">
                    <a:pos x="16" y="490"/>
                  </a:cxn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</a:cxnLst>
                <a:rect l="0" t="0" r="r" b="b"/>
                <a:pathLst>
                  <a:path w="922" h="922">
                    <a:moveTo>
                      <a:pt x="16" y="490"/>
                    </a:moveTo>
                    <a:cubicBezTo>
                      <a:pt x="432" y="906"/>
                      <a:pt x="432" y="906"/>
                      <a:pt x="432" y="906"/>
                    </a:cubicBez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3" name="Freeform: Shape 49"/>
            <p:cNvSpPr>
              <a:spLocks noChangeAspect="1"/>
            </p:cNvSpPr>
            <p:nvPr/>
          </p:nvSpPr>
          <p:spPr bwMode="auto">
            <a:xfrm>
              <a:off x="6990006" y="2057052"/>
              <a:ext cx="434506" cy="467471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TextBox 61"/>
            <p:cNvSpPr txBox="1"/>
            <p:nvPr/>
          </p:nvSpPr>
          <p:spPr>
            <a:xfrm>
              <a:off x="6900682" y="2605640"/>
              <a:ext cx="662361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200" b="1">
                  <a:solidFill>
                    <a:schemeClr val="bg1"/>
                  </a:solidFill>
                </a:rPr>
                <a:t>标题</a:t>
              </a:r>
              <a:r>
                <a:rPr lang="en-US" altLang="zh-CN" sz="1200" b="1">
                  <a:solidFill>
                    <a:schemeClr val="bg1"/>
                  </a:solidFill>
                </a:rPr>
                <a:t>02</a:t>
              </a:r>
              <a:endParaRPr lang="en-US" altLang="zh-CN" sz="1200" b="1">
                <a:solidFill>
                  <a:schemeClr val="bg1"/>
                </a:solidFill>
              </a:endParaRPr>
            </a:p>
          </p:txBody>
        </p:sp>
        <p:grpSp>
          <p:nvGrpSpPr>
            <p:cNvPr id="20" name="Group 45"/>
            <p:cNvGrpSpPr/>
            <p:nvPr/>
          </p:nvGrpSpPr>
          <p:grpSpPr>
            <a:xfrm>
              <a:off x="8097424" y="2013859"/>
              <a:ext cx="2497612" cy="866137"/>
              <a:chOff x="7645890" y="3344328"/>
              <a:chExt cx="2122517" cy="866137"/>
            </a:xfrm>
          </p:grpSpPr>
          <p:sp>
            <p:nvSpPr>
              <p:cNvPr id="30" name="TextBox 57"/>
              <p:cNvSpPr txBox="1"/>
              <p:nvPr/>
            </p:nvSpPr>
            <p:spPr bwMode="auto">
              <a:xfrm>
                <a:off x="7645890" y="3344328"/>
                <a:ext cx="1301593" cy="309958"/>
              </a:xfrm>
              <a:prstGeom prst="rect">
                <a:avLst/>
              </a:prstGeom>
              <a:noFill/>
            </p:spPr>
            <p:txBody>
              <a:bodyPr wrap="none" lIns="360000" tIns="46800" rIns="90000" bIns="4680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输入标题文本</a:t>
                </a:r>
                <a:endParaRPr lang="zh-CN" altLang="en-US" sz="1400" dirty="0">
                  <a:solidFill>
                    <a:schemeClr val="accent3">
                      <a:lumMod val="100000"/>
                    </a:schemeClr>
                  </a:solidFill>
                  <a:effectLst/>
                </a:endParaRPr>
              </a:p>
            </p:txBody>
          </p:sp>
          <p:sp>
            <p:nvSpPr>
              <p:cNvPr id="31" name="TextBox 58"/>
              <p:cNvSpPr txBox="1"/>
              <p:nvPr/>
            </p:nvSpPr>
            <p:spPr bwMode="auto">
              <a:xfrm>
                <a:off x="7645890" y="3654286"/>
                <a:ext cx="2122517" cy="556179"/>
              </a:xfrm>
              <a:prstGeom prst="rect">
                <a:avLst/>
              </a:prstGeom>
              <a:noFill/>
            </p:spPr>
            <p:txBody>
              <a:bodyPr wrap="square" lIns="360000" tIns="46800" rIns="90000" bIns="4680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 </a:t>
                </a:r>
                <a:endPara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endParaRPr>
              </a:p>
            </p:txBody>
          </p:sp>
        </p:grpSp>
      </p:grpSp>
      <p:grpSp>
        <p:nvGrpSpPr>
          <p:cNvPr id="2" name="千图PPT彼岸天：ID 8661124库_组合 1"/>
          <p:cNvGrpSpPr/>
          <p:nvPr>
            <p:custDataLst>
              <p:tags r:id="rId2"/>
            </p:custDataLst>
          </p:nvPr>
        </p:nvGrpSpPr>
        <p:grpSpPr>
          <a:xfrm>
            <a:off x="1621407" y="1520788"/>
            <a:ext cx="4986391" cy="1837213"/>
            <a:chOff x="1621407" y="1520788"/>
            <a:chExt cx="4986391" cy="1837213"/>
          </a:xfrm>
        </p:grpSpPr>
        <p:sp>
          <p:nvSpPr>
            <p:cNvPr id="5" name="Freeform: Shape 30"/>
            <p:cNvSpPr/>
            <p:nvPr/>
          </p:nvSpPr>
          <p:spPr bwMode="auto">
            <a:xfrm>
              <a:off x="5519014" y="1591207"/>
              <a:ext cx="1088784" cy="433347"/>
            </a:xfrm>
            <a:custGeom>
              <a:avLst/>
              <a:gdLst/>
              <a:ahLst/>
              <a:cxnLst>
                <a:cxn ang="0">
                  <a:pos x="361" y="151"/>
                </a:cxn>
                <a:cxn ang="0">
                  <a:pos x="346" y="224"/>
                </a:cxn>
                <a:cxn ang="0">
                  <a:pos x="563" y="151"/>
                </a:cxn>
                <a:cxn ang="0">
                  <a:pos x="391" y="0"/>
                </a:cxn>
                <a:cxn ang="0">
                  <a:pos x="376" y="75"/>
                </a:cxn>
                <a:cxn ang="0">
                  <a:pos x="0" y="116"/>
                </a:cxn>
                <a:cxn ang="0">
                  <a:pos x="23" y="189"/>
                </a:cxn>
                <a:cxn ang="0">
                  <a:pos x="361" y="151"/>
                </a:cxn>
              </a:cxnLst>
              <a:rect l="0" t="0" r="r" b="b"/>
              <a:pathLst>
                <a:path w="563" h="224">
                  <a:moveTo>
                    <a:pt x="361" y="151"/>
                  </a:moveTo>
                  <a:cubicBezTo>
                    <a:pt x="346" y="224"/>
                    <a:pt x="346" y="224"/>
                    <a:pt x="346" y="224"/>
                  </a:cubicBezTo>
                  <a:cubicBezTo>
                    <a:pt x="563" y="151"/>
                    <a:pt x="563" y="151"/>
                    <a:pt x="563" y="151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76" y="75"/>
                    <a:pt x="376" y="75"/>
                    <a:pt x="376" y="75"/>
                  </a:cubicBezTo>
                  <a:cubicBezTo>
                    <a:pt x="250" y="64"/>
                    <a:pt x="121" y="78"/>
                    <a:pt x="0" y="116"/>
                  </a:cubicBezTo>
                  <a:cubicBezTo>
                    <a:pt x="23" y="189"/>
                    <a:pt x="23" y="189"/>
                    <a:pt x="23" y="189"/>
                  </a:cubicBezTo>
                  <a:cubicBezTo>
                    <a:pt x="131" y="155"/>
                    <a:pt x="247" y="142"/>
                    <a:pt x="361" y="151"/>
                  </a:cubicBez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8" name="Group 33"/>
            <p:cNvGrpSpPr/>
            <p:nvPr/>
          </p:nvGrpSpPr>
          <p:grpSpPr>
            <a:xfrm>
              <a:off x="4011325" y="1520788"/>
              <a:ext cx="1780332" cy="1837213"/>
              <a:chOff x="2803525" y="1157288"/>
              <a:chExt cx="1565275" cy="1615284"/>
            </a:xfrm>
          </p:grpSpPr>
          <p:sp>
            <p:nvSpPr>
              <p:cNvPr id="38" name="Freeform: Shape 34"/>
              <p:cNvSpPr/>
              <p:nvPr/>
            </p:nvSpPr>
            <p:spPr bwMode="auto">
              <a:xfrm>
                <a:off x="2803525" y="1207297"/>
                <a:ext cx="1565275" cy="1565275"/>
              </a:xfrm>
              <a:custGeom>
                <a:avLst/>
                <a:gdLst/>
                <a:ahLst/>
                <a:cxnLst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  <a:cxn ang="0">
                    <a:pos x="432" y="906"/>
                  </a:cxn>
                </a:cxnLst>
                <a:rect l="0" t="0" r="r" b="b"/>
                <a:pathLst>
                  <a:path w="922" h="922">
                    <a:moveTo>
                      <a:pt x="432" y="906"/>
                    </a:move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lnTo>
                      <a:pt x="432" y="90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Freeform: Shape 35"/>
              <p:cNvSpPr/>
              <p:nvPr/>
            </p:nvSpPr>
            <p:spPr bwMode="auto">
              <a:xfrm>
                <a:off x="2803525" y="1157288"/>
                <a:ext cx="1565275" cy="1565275"/>
              </a:xfrm>
              <a:custGeom>
                <a:avLst/>
                <a:gdLst/>
                <a:ahLst/>
                <a:cxnLst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  <a:cxn ang="0">
                    <a:pos x="432" y="906"/>
                  </a:cxn>
                </a:cxnLst>
                <a:rect l="0" t="0" r="r" b="b"/>
                <a:pathLst>
                  <a:path w="922" h="922">
                    <a:moveTo>
                      <a:pt x="432" y="906"/>
                    </a:move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lnTo>
                      <a:pt x="432" y="906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2" name="Freeform: Shape 46"/>
            <p:cNvSpPr/>
            <p:nvPr/>
          </p:nvSpPr>
          <p:spPr bwMode="auto">
            <a:xfrm>
              <a:off x="4707641" y="2002887"/>
              <a:ext cx="387709" cy="570912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TextBox 50"/>
            <p:cNvSpPr txBox="1"/>
            <p:nvPr/>
          </p:nvSpPr>
          <p:spPr>
            <a:xfrm>
              <a:off x="4570312" y="2605640"/>
              <a:ext cx="662361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200" b="1">
                  <a:solidFill>
                    <a:schemeClr val="bg1"/>
                  </a:solidFill>
                </a:rPr>
                <a:t>标题</a:t>
              </a:r>
              <a:r>
                <a:rPr lang="en-US" altLang="zh-CN" sz="1200" b="1">
                  <a:solidFill>
                    <a:schemeClr val="bg1"/>
                  </a:solidFill>
                </a:rPr>
                <a:t>01</a:t>
              </a:r>
              <a:endParaRPr lang="en-US" altLang="zh-CN" sz="1200" b="1">
                <a:solidFill>
                  <a:schemeClr val="bg1"/>
                </a:solidFill>
              </a:endParaRPr>
            </a:p>
          </p:txBody>
        </p:sp>
        <p:grpSp>
          <p:nvGrpSpPr>
            <p:cNvPr id="21" name="Group 59"/>
            <p:cNvGrpSpPr/>
            <p:nvPr/>
          </p:nvGrpSpPr>
          <p:grpSpPr>
            <a:xfrm>
              <a:off x="1621407" y="1990164"/>
              <a:ext cx="2389919" cy="866137"/>
              <a:chOff x="2378292" y="4060687"/>
              <a:chExt cx="2389919" cy="866137"/>
            </a:xfrm>
          </p:grpSpPr>
          <p:sp>
            <p:nvSpPr>
              <p:cNvPr id="28" name="TextBox 60"/>
              <p:cNvSpPr txBox="1"/>
              <p:nvPr/>
            </p:nvSpPr>
            <p:spPr bwMode="auto">
              <a:xfrm>
                <a:off x="3236598" y="4060687"/>
                <a:ext cx="1531613" cy="309958"/>
              </a:xfrm>
              <a:prstGeom prst="rect">
                <a:avLst/>
              </a:prstGeom>
              <a:noFill/>
            </p:spPr>
            <p:txBody>
              <a:bodyPr wrap="none" lIns="90000" tIns="46800" rIns="360000" bIns="46800">
                <a:normAutofit/>
              </a:bodyPr>
              <a:lstStyle/>
              <a:p>
                <a:pPr algn="r" latinLnBrk="0"/>
                <a:r>
                  <a:rPr lang="zh-CN" altLang="en-US" sz="1400" dirty="0">
                    <a:solidFill>
                      <a:schemeClr val="accent1">
                        <a:lumMod val="100000"/>
                      </a:schemeClr>
                    </a:solidFill>
                    <a:effectLst/>
                  </a:rPr>
                  <a:t>输入标题文本</a:t>
                </a:r>
                <a:endParaRPr lang="zh-CN" altLang="en-US" sz="1400" dirty="0">
                  <a:solidFill>
                    <a:schemeClr val="accent1">
                      <a:lumMod val="100000"/>
                    </a:schemeClr>
                  </a:solidFill>
                  <a:effectLst/>
                </a:endParaRPr>
              </a:p>
            </p:txBody>
          </p:sp>
          <p:sp>
            <p:nvSpPr>
              <p:cNvPr id="29" name="TextBox 66"/>
              <p:cNvSpPr txBox="1"/>
              <p:nvPr/>
            </p:nvSpPr>
            <p:spPr bwMode="auto">
              <a:xfrm>
                <a:off x="2378292" y="4370645"/>
                <a:ext cx="2389918" cy="556179"/>
              </a:xfrm>
              <a:prstGeom prst="rect">
                <a:avLst/>
              </a:prstGeom>
              <a:noFill/>
            </p:spPr>
            <p:txBody>
              <a:bodyPr wrap="square" lIns="90000" tIns="46800" rIns="360000" bIns="4680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 </a:t>
                </a:r>
                <a:endPara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endParaRPr>
              </a:p>
            </p:txBody>
          </p:sp>
        </p:grpSp>
      </p:grpSp>
      <p:grpSp>
        <p:nvGrpSpPr>
          <p:cNvPr id="41" name="千图PPT彼岸天：ID 8661124库_组合 40"/>
          <p:cNvGrpSpPr/>
          <p:nvPr>
            <p:custDataLst>
              <p:tags r:id="rId3"/>
            </p:custDataLst>
          </p:nvPr>
        </p:nvGrpSpPr>
        <p:grpSpPr>
          <a:xfrm>
            <a:off x="5519014" y="3826552"/>
            <a:ext cx="5076022" cy="1839558"/>
            <a:chOff x="5519014" y="3826552"/>
            <a:chExt cx="5076022" cy="1839558"/>
          </a:xfrm>
        </p:grpSpPr>
        <p:sp>
          <p:nvSpPr>
            <p:cNvPr id="7" name="Freeform: Shape 32"/>
            <p:cNvSpPr/>
            <p:nvPr/>
          </p:nvSpPr>
          <p:spPr bwMode="auto">
            <a:xfrm>
              <a:off x="5519014" y="5225901"/>
              <a:ext cx="1088784" cy="433347"/>
            </a:xfrm>
            <a:custGeom>
              <a:avLst/>
              <a:gdLst/>
              <a:ahLst/>
              <a:cxnLst>
                <a:cxn ang="0">
                  <a:pos x="202" y="73"/>
                </a:cxn>
                <a:cxn ang="0">
                  <a:pos x="217" y="0"/>
                </a:cxn>
                <a:cxn ang="0">
                  <a:pos x="0" y="73"/>
                </a:cxn>
                <a:cxn ang="0">
                  <a:pos x="172" y="224"/>
                </a:cxn>
                <a:cxn ang="0">
                  <a:pos x="187" y="149"/>
                </a:cxn>
                <a:cxn ang="0">
                  <a:pos x="273" y="153"/>
                </a:cxn>
                <a:cxn ang="0">
                  <a:pos x="563" y="108"/>
                </a:cxn>
                <a:cxn ang="0">
                  <a:pos x="540" y="35"/>
                </a:cxn>
                <a:cxn ang="0">
                  <a:pos x="202" y="73"/>
                </a:cxn>
              </a:cxnLst>
              <a:rect l="0" t="0" r="r" b="b"/>
              <a:pathLst>
                <a:path w="563" h="224">
                  <a:moveTo>
                    <a:pt x="202" y="73"/>
                  </a:moveTo>
                  <a:cubicBezTo>
                    <a:pt x="217" y="0"/>
                    <a:pt x="217" y="0"/>
                    <a:pt x="217" y="0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72" y="224"/>
                    <a:pt x="172" y="224"/>
                    <a:pt x="172" y="224"/>
                  </a:cubicBezTo>
                  <a:cubicBezTo>
                    <a:pt x="187" y="149"/>
                    <a:pt x="187" y="149"/>
                    <a:pt x="187" y="149"/>
                  </a:cubicBezTo>
                  <a:cubicBezTo>
                    <a:pt x="216" y="151"/>
                    <a:pt x="244" y="153"/>
                    <a:pt x="273" y="153"/>
                  </a:cubicBezTo>
                  <a:cubicBezTo>
                    <a:pt x="371" y="153"/>
                    <a:pt x="470" y="138"/>
                    <a:pt x="563" y="108"/>
                  </a:cubicBezTo>
                  <a:cubicBezTo>
                    <a:pt x="540" y="35"/>
                    <a:pt x="540" y="35"/>
                    <a:pt x="540" y="35"/>
                  </a:cubicBezTo>
                  <a:cubicBezTo>
                    <a:pt x="431" y="69"/>
                    <a:pt x="316" y="82"/>
                    <a:pt x="202" y="73"/>
                  </a:cubicBez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0" name="Group 39"/>
            <p:cNvGrpSpPr/>
            <p:nvPr/>
          </p:nvGrpSpPr>
          <p:grpSpPr>
            <a:xfrm>
              <a:off x="6317091" y="3826552"/>
              <a:ext cx="1780332" cy="1839558"/>
              <a:chOff x="4830763" y="3184525"/>
              <a:chExt cx="1565275" cy="1617345"/>
            </a:xfrm>
          </p:grpSpPr>
          <p:sp>
            <p:nvSpPr>
              <p:cNvPr id="34" name="Freeform: Shape 40"/>
              <p:cNvSpPr/>
              <p:nvPr/>
            </p:nvSpPr>
            <p:spPr bwMode="auto">
              <a:xfrm>
                <a:off x="4830763" y="3236595"/>
                <a:ext cx="1565275" cy="1565275"/>
              </a:xfrm>
              <a:custGeom>
                <a:avLst/>
                <a:gdLst/>
                <a:ahLst/>
                <a:cxnLst>
                  <a:cxn ang="0">
                    <a:pos x="16" y="490"/>
                  </a:cxn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</a:cxnLst>
                <a:rect l="0" t="0" r="r" b="b"/>
                <a:pathLst>
                  <a:path w="922" h="922">
                    <a:moveTo>
                      <a:pt x="16" y="490"/>
                    </a:moveTo>
                    <a:cubicBezTo>
                      <a:pt x="432" y="906"/>
                      <a:pt x="432" y="906"/>
                      <a:pt x="432" y="906"/>
                    </a:cubicBez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Freeform: Shape 41"/>
              <p:cNvSpPr/>
              <p:nvPr/>
            </p:nvSpPr>
            <p:spPr bwMode="auto">
              <a:xfrm>
                <a:off x="4830763" y="3184525"/>
                <a:ext cx="1565275" cy="1565275"/>
              </a:xfrm>
              <a:custGeom>
                <a:avLst/>
                <a:gdLst/>
                <a:ahLst/>
                <a:cxnLst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</a:cxnLst>
                <a:rect l="0" t="0" r="r" b="b"/>
                <a:pathLst>
                  <a:path w="922" h="922">
                    <a:moveTo>
                      <a:pt x="490" y="16"/>
                    </a:move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cubicBezTo>
                      <a:pt x="432" y="906"/>
                      <a:pt x="432" y="906"/>
                      <a:pt x="432" y="906"/>
                    </a:cubicBez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lnTo>
                      <a:pt x="490" y="16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4" name="Freeform: Shape 52"/>
            <p:cNvSpPr/>
            <p:nvPr/>
          </p:nvSpPr>
          <p:spPr bwMode="auto">
            <a:xfrm>
              <a:off x="6992070" y="4380874"/>
              <a:ext cx="473708" cy="443870"/>
            </a:xfrm>
            <a:custGeom>
              <a:avLst/>
              <a:gdLst/>
              <a:ahLst/>
              <a:cxnLst>
                <a:cxn ang="0">
                  <a:pos x="59" y="51"/>
                </a:cxn>
                <a:cxn ang="0">
                  <a:pos x="56" y="55"/>
                </a:cxn>
                <a:cxn ang="0">
                  <a:pos x="3" y="55"/>
                </a:cxn>
                <a:cxn ang="0">
                  <a:pos x="0" y="51"/>
                </a:cxn>
                <a:cxn ang="0">
                  <a:pos x="0" y="40"/>
                </a:cxn>
                <a:cxn ang="0">
                  <a:pos x="3" y="37"/>
                </a:cxn>
                <a:cxn ang="0">
                  <a:pos x="20" y="37"/>
                </a:cxn>
                <a:cxn ang="0">
                  <a:pos x="25" y="41"/>
                </a:cxn>
                <a:cxn ang="0">
                  <a:pos x="29" y="43"/>
                </a:cxn>
                <a:cxn ang="0">
                  <a:pos x="34" y="41"/>
                </a:cxn>
                <a:cxn ang="0">
                  <a:pos x="39" y="37"/>
                </a:cxn>
                <a:cxn ang="0">
                  <a:pos x="56" y="37"/>
                </a:cxn>
                <a:cxn ang="0">
                  <a:pos x="59" y="40"/>
                </a:cxn>
                <a:cxn ang="0">
                  <a:pos x="59" y="51"/>
                </a:cxn>
                <a:cxn ang="0">
                  <a:pos x="47" y="22"/>
                </a:cxn>
                <a:cxn ang="0">
                  <a:pos x="31" y="38"/>
                </a:cxn>
                <a:cxn ang="0">
                  <a:pos x="29" y="39"/>
                </a:cxn>
                <a:cxn ang="0">
                  <a:pos x="28" y="38"/>
                </a:cxn>
                <a:cxn ang="0">
                  <a:pos x="12" y="22"/>
                </a:cxn>
                <a:cxn ang="0">
                  <a:pos x="11" y="20"/>
                </a:cxn>
                <a:cxn ang="0">
                  <a:pos x="13" y="18"/>
                </a:cxn>
                <a:cxn ang="0">
                  <a:pos x="23" y="18"/>
                </a:cxn>
                <a:cxn ang="0">
                  <a:pos x="23" y="2"/>
                </a:cxn>
                <a:cxn ang="0">
                  <a:pos x="25" y="0"/>
                </a:cxn>
                <a:cxn ang="0">
                  <a:pos x="34" y="0"/>
                </a:cxn>
                <a:cxn ang="0">
                  <a:pos x="36" y="2"/>
                </a:cxn>
                <a:cxn ang="0">
                  <a:pos x="36" y="18"/>
                </a:cxn>
                <a:cxn ang="0">
                  <a:pos x="45" y="18"/>
                </a:cxn>
                <a:cxn ang="0">
                  <a:pos x="48" y="20"/>
                </a:cxn>
                <a:cxn ang="0">
                  <a:pos x="47" y="22"/>
                </a:cxn>
                <a:cxn ang="0">
                  <a:pos x="43" y="46"/>
                </a:cxn>
                <a:cxn ang="0">
                  <a:pos x="41" y="48"/>
                </a:cxn>
                <a:cxn ang="0">
                  <a:pos x="43" y="50"/>
                </a:cxn>
                <a:cxn ang="0">
                  <a:pos x="45" y="48"/>
                </a:cxn>
                <a:cxn ang="0">
                  <a:pos x="43" y="46"/>
                </a:cxn>
                <a:cxn ang="0">
                  <a:pos x="52" y="46"/>
                </a:cxn>
                <a:cxn ang="0">
                  <a:pos x="50" y="48"/>
                </a:cxn>
                <a:cxn ang="0">
                  <a:pos x="52" y="50"/>
                </a:cxn>
                <a:cxn ang="0">
                  <a:pos x="55" y="48"/>
                </a:cxn>
                <a:cxn ang="0">
                  <a:pos x="52" y="46"/>
                </a:cxn>
              </a:cxnLst>
              <a:rect l="0" t="0" r="r" b="b"/>
              <a:pathLst>
                <a:path w="59" h="55">
                  <a:moveTo>
                    <a:pt x="59" y="51"/>
                  </a:moveTo>
                  <a:cubicBezTo>
                    <a:pt x="59" y="53"/>
                    <a:pt x="58" y="55"/>
                    <a:pt x="56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8"/>
                    <a:pt x="1" y="37"/>
                    <a:pt x="3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6" y="43"/>
                    <a:pt x="28" y="43"/>
                    <a:pt x="29" y="43"/>
                  </a:cubicBezTo>
                  <a:cubicBezTo>
                    <a:pt x="31" y="43"/>
                    <a:pt x="33" y="43"/>
                    <a:pt x="34" y="41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8" y="37"/>
                    <a:pt x="59" y="38"/>
                    <a:pt x="59" y="40"/>
                  </a:cubicBezTo>
                  <a:lnTo>
                    <a:pt x="59" y="51"/>
                  </a:lnTo>
                  <a:close/>
                  <a:moveTo>
                    <a:pt x="47" y="22"/>
                  </a:moveTo>
                  <a:cubicBezTo>
                    <a:pt x="31" y="38"/>
                    <a:pt x="31" y="38"/>
                    <a:pt x="31" y="38"/>
                  </a:cubicBezTo>
                  <a:cubicBezTo>
                    <a:pt x="31" y="39"/>
                    <a:pt x="30" y="39"/>
                    <a:pt x="29" y="39"/>
                  </a:cubicBezTo>
                  <a:cubicBezTo>
                    <a:pt x="29" y="39"/>
                    <a:pt x="28" y="39"/>
                    <a:pt x="28" y="38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1" y="21"/>
                    <a:pt x="11" y="20"/>
                    <a:pt x="11" y="20"/>
                  </a:cubicBezTo>
                  <a:cubicBezTo>
                    <a:pt x="12" y="19"/>
                    <a:pt x="13" y="18"/>
                    <a:pt x="1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4" y="0"/>
                    <a:pt x="2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0"/>
                    <a:pt x="36" y="1"/>
                    <a:pt x="36" y="2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6" y="18"/>
                    <a:pt x="47" y="19"/>
                    <a:pt x="48" y="20"/>
                  </a:cubicBezTo>
                  <a:cubicBezTo>
                    <a:pt x="48" y="20"/>
                    <a:pt x="48" y="21"/>
                    <a:pt x="47" y="22"/>
                  </a:cubicBezTo>
                  <a:close/>
                  <a:moveTo>
                    <a:pt x="43" y="46"/>
                  </a:moveTo>
                  <a:cubicBezTo>
                    <a:pt x="42" y="46"/>
                    <a:pt x="41" y="47"/>
                    <a:pt x="41" y="48"/>
                  </a:cubicBezTo>
                  <a:cubicBezTo>
                    <a:pt x="41" y="49"/>
                    <a:pt x="42" y="50"/>
                    <a:pt x="43" y="50"/>
                  </a:cubicBezTo>
                  <a:cubicBezTo>
                    <a:pt x="44" y="50"/>
                    <a:pt x="45" y="49"/>
                    <a:pt x="45" y="48"/>
                  </a:cubicBezTo>
                  <a:cubicBezTo>
                    <a:pt x="45" y="47"/>
                    <a:pt x="44" y="46"/>
                    <a:pt x="43" y="46"/>
                  </a:cubicBezTo>
                  <a:close/>
                  <a:moveTo>
                    <a:pt x="52" y="46"/>
                  </a:moveTo>
                  <a:cubicBezTo>
                    <a:pt x="51" y="46"/>
                    <a:pt x="50" y="47"/>
                    <a:pt x="50" y="48"/>
                  </a:cubicBezTo>
                  <a:cubicBezTo>
                    <a:pt x="50" y="49"/>
                    <a:pt x="51" y="50"/>
                    <a:pt x="52" y="50"/>
                  </a:cubicBezTo>
                  <a:cubicBezTo>
                    <a:pt x="54" y="50"/>
                    <a:pt x="55" y="49"/>
                    <a:pt x="55" y="48"/>
                  </a:cubicBezTo>
                  <a:cubicBezTo>
                    <a:pt x="55" y="47"/>
                    <a:pt x="54" y="46"/>
                    <a:pt x="52" y="4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TextBox 63"/>
            <p:cNvSpPr txBox="1"/>
            <p:nvPr/>
          </p:nvSpPr>
          <p:spPr>
            <a:xfrm>
              <a:off x="6900682" y="4904309"/>
              <a:ext cx="662361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200" b="1">
                  <a:solidFill>
                    <a:schemeClr val="bg1"/>
                  </a:solidFill>
                </a:rPr>
                <a:t>标题</a:t>
              </a:r>
              <a:r>
                <a:rPr lang="en-US" altLang="zh-CN" sz="1200" b="1">
                  <a:solidFill>
                    <a:schemeClr val="bg1"/>
                  </a:solidFill>
                </a:rPr>
                <a:t>03</a:t>
              </a:r>
              <a:endParaRPr lang="en-US" altLang="zh-CN" sz="1200" b="1">
                <a:solidFill>
                  <a:schemeClr val="bg1"/>
                </a:solidFill>
              </a:endParaRPr>
            </a:p>
          </p:txBody>
        </p:sp>
        <p:grpSp>
          <p:nvGrpSpPr>
            <p:cNvPr id="22" name="Group 67"/>
            <p:cNvGrpSpPr/>
            <p:nvPr/>
          </p:nvGrpSpPr>
          <p:grpSpPr>
            <a:xfrm>
              <a:off x="8097424" y="4339729"/>
              <a:ext cx="2497612" cy="866137"/>
              <a:chOff x="7645890" y="3344328"/>
              <a:chExt cx="2122517" cy="866137"/>
            </a:xfrm>
          </p:grpSpPr>
          <p:sp>
            <p:nvSpPr>
              <p:cNvPr id="26" name="TextBox 68"/>
              <p:cNvSpPr txBox="1"/>
              <p:nvPr/>
            </p:nvSpPr>
            <p:spPr bwMode="auto">
              <a:xfrm>
                <a:off x="7645890" y="3344328"/>
                <a:ext cx="1301593" cy="309958"/>
              </a:xfrm>
              <a:prstGeom prst="rect">
                <a:avLst/>
              </a:prstGeom>
              <a:noFill/>
            </p:spPr>
            <p:txBody>
              <a:bodyPr wrap="none" lIns="360000" tIns="46800" rIns="90000" bIns="4680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输入标题文本</a:t>
                </a:r>
                <a:endParaRPr lang="zh-CN" altLang="en-US" sz="1400" dirty="0">
                  <a:solidFill>
                    <a:schemeClr val="accent3">
                      <a:lumMod val="100000"/>
                    </a:schemeClr>
                  </a:solidFill>
                  <a:effectLst/>
                </a:endParaRPr>
              </a:p>
            </p:txBody>
          </p:sp>
          <p:sp>
            <p:nvSpPr>
              <p:cNvPr id="27" name="TextBox 69"/>
              <p:cNvSpPr txBox="1"/>
              <p:nvPr/>
            </p:nvSpPr>
            <p:spPr bwMode="auto">
              <a:xfrm>
                <a:off x="7645890" y="3654286"/>
                <a:ext cx="2122517" cy="556179"/>
              </a:xfrm>
              <a:prstGeom prst="rect">
                <a:avLst/>
              </a:prstGeom>
              <a:noFill/>
            </p:spPr>
            <p:txBody>
              <a:bodyPr wrap="square" lIns="360000" tIns="46800" rIns="90000" bIns="4680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 </a:t>
                </a:r>
                <a:endPara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endParaRPr>
              </a:p>
            </p:txBody>
          </p:sp>
        </p:grpSp>
      </p:grpSp>
      <p:grpSp>
        <p:nvGrpSpPr>
          <p:cNvPr id="42" name="千图PPT彼岸天：ID 8661124库_组合 41"/>
          <p:cNvGrpSpPr/>
          <p:nvPr>
            <p:custDataLst>
              <p:tags r:id="rId4"/>
            </p:custDataLst>
          </p:nvPr>
        </p:nvGrpSpPr>
        <p:grpSpPr>
          <a:xfrm>
            <a:off x="1621407" y="3012222"/>
            <a:ext cx="4170250" cy="2653888"/>
            <a:chOff x="1621407" y="3012222"/>
            <a:chExt cx="4170250" cy="2653888"/>
          </a:xfrm>
        </p:grpSpPr>
        <p:sp>
          <p:nvSpPr>
            <p:cNvPr id="6" name="Freeform: Shape 31"/>
            <p:cNvSpPr/>
            <p:nvPr/>
          </p:nvSpPr>
          <p:spPr bwMode="auto">
            <a:xfrm>
              <a:off x="3958965" y="3012222"/>
              <a:ext cx="433346" cy="1086978"/>
            </a:xfrm>
            <a:custGeom>
              <a:avLst/>
              <a:gdLst/>
              <a:ahLst/>
              <a:cxnLst>
                <a:cxn ang="0">
                  <a:pos x="116" y="563"/>
                </a:cxn>
                <a:cxn ang="0">
                  <a:pos x="189" y="540"/>
                </a:cxn>
                <a:cxn ang="0">
                  <a:pos x="151" y="202"/>
                </a:cxn>
                <a:cxn ang="0">
                  <a:pos x="224" y="217"/>
                </a:cxn>
                <a:cxn ang="0">
                  <a:pos x="151" y="0"/>
                </a:cxn>
                <a:cxn ang="0">
                  <a:pos x="0" y="172"/>
                </a:cxn>
                <a:cxn ang="0">
                  <a:pos x="75" y="187"/>
                </a:cxn>
                <a:cxn ang="0">
                  <a:pos x="116" y="563"/>
                </a:cxn>
              </a:cxnLst>
              <a:rect l="0" t="0" r="r" b="b"/>
              <a:pathLst>
                <a:path w="224" h="563">
                  <a:moveTo>
                    <a:pt x="116" y="563"/>
                  </a:moveTo>
                  <a:cubicBezTo>
                    <a:pt x="189" y="540"/>
                    <a:pt x="189" y="540"/>
                    <a:pt x="189" y="540"/>
                  </a:cubicBezTo>
                  <a:cubicBezTo>
                    <a:pt x="155" y="432"/>
                    <a:pt x="142" y="316"/>
                    <a:pt x="151" y="202"/>
                  </a:cubicBezTo>
                  <a:cubicBezTo>
                    <a:pt x="224" y="217"/>
                    <a:pt x="224" y="217"/>
                    <a:pt x="224" y="217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75" y="187"/>
                    <a:pt x="75" y="187"/>
                    <a:pt x="75" y="187"/>
                  </a:cubicBezTo>
                  <a:cubicBezTo>
                    <a:pt x="64" y="313"/>
                    <a:pt x="78" y="442"/>
                    <a:pt x="116" y="563"/>
                  </a:cubicBez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1" name="Group 42"/>
            <p:cNvGrpSpPr/>
            <p:nvPr/>
          </p:nvGrpSpPr>
          <p:grpSpPr>
            <a:xfrm>
              <a:off x="4011325" y="3826552"/>
              <a:ext cx="1780332" cy="1839558"/>
              <a:chOff x="2803525" y="3184525"/>
              <a:chExt cx="1565275" cy="1617345"/>
            </a:xfrm>
          </p:grpSpPr>
          <p:sp>
            <p:nvSpPr>
              <p:cNvPr id="32" name="Freeform: Shape 43"/>
              <p:cNvSpPr/>
              <p:nvPr/>
            </p:nvSpPr>
            <p:spPr bwMode="auto">
              <a:xfrm>
                <a:off x="2803525" y="3236595"/>
                <a:ext cx="1565275" cy="1565275"/>
              </a:xfrm>
              <a:custGeom>
                <a:avLst/>
                <a:gdLst/>
                <a:ahLst/>
                <a:cxnLst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  <a:cxn ang="0">
                    <a:pos x="432" y="906"/>
                  </a:cxn>
                </a:cxnLst>
                <a:rect l="0" t="0" r="r" b="b"/>
                <a:pathLst>
                  <a:path w="922" h="922">
                    <a:moveTo>
                      <a:pt x="432" y="906"/>
                    </a:move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lnTo>
                      <a:pt x="432" y="906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Freeform: Shape 44"/>
              <p:cNvSpPr/>
              <p:nvPr/>
            </p:nvSpPr>
            <p:spPr bwMode="auto">
              <a:xfrm>
                <a:off x="2803525" y="3184525"/>
                <a:ext cx="1565275" cy="1565275"/>
              </a:xfrm>
              <a:custGeom>
                <a:avLst/>
                <a:gdLst/>
                <a:ahLst/>
                <a:cxnLst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</a:cxnLst>
                <a:rect l="0" t="0" r="r" b="b"/>
                <a:pathLst>
                  <a:path w="922" h="922">
                    <a:moveTo>
                      <a:pt x="906" y="432"/>
                    </a:move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cubicBezTo>
                      <a:pt x="432" y="906"/>
                      <a:pt x="432" y="906"/>
                      <a:pt x="432" y="906"/>
                    </a:cubicBez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5" name="Freeform: Shape 55"/>
            <p:cNvSpPr>
              <a:spLocks noChangeAspect="1"/>
            </p:cNvSpPr>
            <p:nvPr/>
          </p:nvSpPr>
          <p:spPr bwMode="auto">
            <a:xfrm>
              <a:off x="4650329" y="4380874"/>
              <a:ext cx="502324" cy="464214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TextBox 62"/>
            <p:cNvSpPr txBox="1"/>
            <p:nvPr/>
          </p:nvSpPr>
          <p:spPr>
            <a:xfrm>
              <a:off x="4570312" y="4904309"/>
              <a:ext cx="662361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200" b="1">
                  <a:solidFill>
                    <a:schemeClr val="bg1"/>
                  </a:solidFill>
                </a:rPr>
                <a:t>标题</a:t>
              </a:r>
              <a:r>
                <a:rPr lang="en-US" altLang="zh-CN" sz="1200" b="1">
                  <a:solidFill>
                    <a:schemeClr val="bg1"/>
                  </a:solidFill>
                </a:rPr>
                <a:t>04</a:t>
              </a:r>
              <a:endParaRPr lang="en-US" altLang="zh-CN" sz="1200" b="1">
                <a:solidFill>
                  <a:schemeClr val="bg1"/>
                </a:solidFill>
              </a:endParaRPr>
            </a:p>
          </p:txBody>
        </p:sp>
        <p:grpSp>
          <p:nvGrpSpPr>
            <p:cNvPr id="23" name="Group 70"/>
            <p:cNvGrpSpPr/>
            <p:nvPr/>
          </p:nvGrpSpPr>
          <p:grpSpPr>
            <a:xfrm>
              <a:off x="1621407" y="4403954"/>
              <a:ext cx="2389919" cy="866137"/>
              <a:chOff x="2378292" y="4060687"/>
              <a:chExt cx="2389919" cy="866137"/>
            </a:xfrm>
          </p:grpSpPr>
          <p:sp>
            <p:nvSpPr>
              <p:cNvPr id="24" name="TextBox 71"/>
              <p:cNvSpPr txBox="1"/>
              <p:nvPr/>
            </p:nvSpPr>
            <p:spPr bwMode="auto">
              <a:xfrm>
                <a:off x="3236598" y="4060687"/>
                <a:ext cx="1531613" cy="309958"/>
              </a:xfrm>
              <a:prstGeom prst="rect">
                <a:avLst/>
              </a:prstGeom>
              <a:noFill/>
            </p:spPr>
            <p:txBody>
              <a:bodyPr wrap="none" lIns="90000" tIns="46800" rIns="360000" bIns="46800">
                <a:normAutofit/>
              </a:bodyPr>
              <a:lstStyle/>
              <a:p>
                <a:pPr algn="r" latinLnBrk="0"/>
                <a:r>
                  <a:rPr lang="zh-CN" altLang="en-US" sz="1400" dirty="0">
                    <a:solidFill>
                      <a:schemeClr val="accent4">
                        <a:lumMod val="100000"/>
                      </a:schemeClr>
                    </a:solidFill>
                    <a:effectLst/>
                  </a:rPr>
                  <a:t>输入标题文本</a:t>
                </a:r>
                <a:endParaRPr lang="zh-CN" altLang="en-US" sz="1400" dirty="0">
                  <a:solidFill>
                    <a:schemeClr val="accent4">
                      <a:lumMod val="100000"/>
                    </a:schemeClr>
                  </a:solidFill>
                  <a:effectLst/>
                </a:endParaRPr>
              </a:p>
            </p:txBody>
          </p:sp>
          <p:sp>
            <p:nvSpPr>
              <p:cNvPr id="25" name="TextBox 72"/>
              <p:cNvSpPr txBox="1"/>
              <p:nvPr/>
            </p:nvSpPr>
            <p:spPr bwMode="auto">
              <a:xfrm>
                <a:off x="2378292" y="4370645"/>
                <a:ext cx="2389918" cy="556179"/>
              </a:xfrm>
              <a:prstGeom prst="rect">
                <a:avLst/>
              </a:prstGeom>
              <a:noFill/>
            </p:spPr>
            <p:txBody>
              <a:bodyPr wrap="square" lIns="90000" tIns="46800" rIns="360000" bIns="4680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 </a:t>
                </a:r>
                <a:endPara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endParaRPr>
              </a:p>
            </p:txBody>
          </p:sp>
        </p:grpSp>
      </p:grpSp>
      <p:sp>
        <p:nvSpPr>
          <p:cNvPr id="3" name="矩形 2"/>
          <p:cNvSpPr/>
          <p:nvPr userDrawn="1"/>
        </p:nvSpPr>
        <p:spPr>
          <a:xfrm>
            <a:off x="4543216" y="541178"/>
            <a:ext cx="4164729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p>
            <a:r>
              <a:rPr lang="zh-CN" altLang="en-US" sz="3200" b="1" dirty="0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  <a:endParaRPr lang="zh-CN" altLang="en-US" sz="3200" b="1" dirty="0">
              <a:solidFill>
                <a:schemeClr val="tx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1139673" y="1304764"/>
            <a:ext cx="2259944" cy="3076620"/>
            <a:chOff x="1139673" y="1304764"/>
            <a:chExt cx="2259944" cy="3076620"/>
          </a:xfrm>
        </p:grpSpPr>
        <p:sp>
          <p:nvSpPr>
            <p:cNvPr id="13" name="TextBox 48"/>
            <p:cNvSpPr txBox="1"/>
            <p:nvPr/>
          </p:nvSpPr>
          <p:spPr>
            <a:xfrm>
              <a:off x="1861980" y="2860184"/>
              <a:ext cx="738607" cy="415472"/>
            </a:xfrm>
            <a:prstGeom prst="rect">
              <a:avLst/>
            </a:prstGeom>
            <a:noFill/>
          </p:spPr>
          <p:txBody>
            <a:bodyPr wrap="none" lIns="137132" tIns="68567" rIns="137132" bIns="68567">
              <a:normAutofit/>
            </a:bodyPr>
            <a:lstStyle/>
            <a:p>
              <a:pPr algn="ctr" defTabSz="914400"/>
              <a:r>
                <a:rPr lang="zh-CN" altLang="en-US" sz="1200" b="1" kern="0">
                  <a:solidFill>
                    <a:schemeClr val="accent1">
                      <a:lumMod val="100000"/>
                    </a:schemeClr>
                  </a:solidFill>
                </a:rPr>
                <a:t>关键词</a:t>
              </a:r>
              <a:endParaRPr lang="zh-CN" altLang="en-US" sz="1200" b="1" kern="0">
                <a:solidFill>
                  <a:schemeClr val="accent1">
                    <a:lumMod val="100000"/>
                  </a:schemeClr>
                </a:solidFill>
              </a:endParaRPr>
            </a:p>
          </p:txBody>
        </p:sp>
        <p:grpSp>
          <p:nvGrpSpPr>
            <p:cNvPr id="14" name="Group 85"/>
            <p:cNvGrpSpPr/>
            <p:nvPr/>
          </p:nvGrpSpPr>
          <p:grpSpPr>
            <a:xfrm>
              <a:off x="1182333" y="1668284"/>
              <a:ext cx="2097901" cy="1100360"/>
              <a:chOff x="3433260" y="1508627"/>
              <a:chExt cx="2237290" cy="1173470"/>
            </a:xfrm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grpSpPr>
          <p:sp>
            <p:nvSpPr>
              <p:cNvPr id="31" name="Freeform: Shape 86"/>
              <p:cNvSpPr/>
              <p:nvPr/>
            </p:nvSpPr>
            <p:spPr bwMode="auto">
              <a:xfrm>
                <a:off x="3433260" y="1508627"/>
                <a:ext cx="2237290" cy="743372"/>
              </a:xfrm>
              <a:custGeom>
                <a:avLst/>
                <a:gdLst>
                  <a:gd name="T0" fmla="*/ 985 w 985"/>
                  <a:gd name="T1" fmla="*/ 265 h 449"/>
                  <a:gd name="T2" fmla="*/ 492 w 985"/>
                  <a:gd name="T3" fmla="*/ 0 h 449"/>
                  <a:gd name="T4" fmla="*/ 0 w 985"/>
                  <a:gd name="T5" fmla="*/ 265 h 449"/>
                  <a:gd name="T6" fmla="*/ 0 w 985"/>
                  <a:gd name="T7" fmla="*/ 449 h 449"/>
                  <a:gd name="T8" fmla="*/ 492 w 985"/>
                  <a:gd name="T9" fmla="*/ 183 h 449"/>
                  <a:gd name="T10" fmla="*/ 985 w 985"/>
                  <a:gd name="T11" fmla="*/ 449 h 449"/>
                  <a:gd name="T12" fmla="*/ 985 w 985"/>
                  <a:gd name="T13" fmla="*/ 265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5" h="449">
                    <a:moveTo>
                      <a:pt x="985" y="265"/>
                    </a:moveTo>
                    <a:cubicBezTo>
                      <a:pt x="985" y="119"/>
                      <a:pt x="764" y="0"/>
                      <a:pt x="492" y="0"/>
                    </a:cubicBez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49"/>
                      <a:pt x="0" y="449"/>
                      <a:pt x="0" y="449"/>
                    </a:cubicBezTo>
                    <a:cubicBezTo>
                      <a:pt x="0" y="302"/>
                      <a:pt x="220" y="183"/>
                      <a:pt x="492" y="183"/>
                    </a:cubicBezTo>
                    <a:cubicBezTo>
                      <a:pt x="764" y="183"/>
                      <a:pt x="985" y="302"/>
                      <a:pt x="985" y="449"/>
                    </a:cubicBezTo>
                    <a:lnTo>
                      <a:pt x="985" y="26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Freeform: Shape 87"/>
              <p:cNvSpPr/>
              <p:nvPr/>
            </p:nvSpPr>
            <p:spPr bwMode="auto">
              <a:xfrm>
                <a:off x="3433260" y="1508627"/>
                <a:ext cx="2237290" cy="878760"/>
              </a:xfrm>
              <a:custGeom>
                <a:avLst/>
                <a:gdLst>
                  <a:gd name="T0" fmla="*/ 492 w 985"/>
                  <a:gd name="T1" fmla="*/ 60 h 531"/>
                  <a:gd name="T2" fmla="*/ 925 w 985"/>
                  <a:gd name="T3" fmla="*/ 265 h 531"/>
                  <a:gd name="T4" fmla="*/ 492 w 985"/>
                  <a:gd name="T5" fmla="*/ 471 h 531"/>
                  <a:gd name="T6" fmla="*/ 60 w 985"/>
                  <a:gd name="T7" fmla="*/ 265 h 531"/>
                  <a:gd name="T8" fmla="*/ 492 w 985"/>
                  <a:gd name="T9" fmla="*/ 60 h 531"/>
                  <a:gd name="T10" fmla="*/ 492 w 985"/>
                  <a:gd name="T11" fmla="*/ 0 h 531"/>
                  <a:gd name="T12" fmla="*/ 0 w 985"/>
                  <a:gd name="T13" fmla="*/ 265 h 531"/>
                  <a:gd name="T14" fmla="*/ 492 w 985"/>
                  <a:gd name="T15" fmla="*/ 531 h 531"/>
                  <a:gd name="T16" fmla="*/ 985 w 985"/>
                  <a:gd name="T17" fmla="*/ 265 h 531"/>
                  <a:gd name="T18" fmla="*/ 492 w 985"/>
                  <a:gd name="T19" fmla="*/ 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5" h="531">
                    <a:moveTo>
                      <a:pt x="492" y="60"/>
                    </a:moveTo>
                    <a:cubicBezTo>
                      <a:pt x="747" y="60"/>
                      <a:pt x="925" y="168"/>
                      <a:pt x="925" y="265"/>
                    </a:cubicBezTo>
                    <a:cubicBezTo>
                      <a:pt x="925" y="362"/>
                      <a:pt x="747" y="471"/>
                      <a:pt x="492" y="471"/>
                    </a:cubicBezTo>
                    <a:cubicBezTo>
                      <a:pt x="237" y="471"/>
                      <a:pt x="60" y="362"/>
                      <a:pt x="60" y="265"/>
                    </a:cubicBezTo>
                    <a:cubicBezTo>
                      <a:pt x="60" y="168"/>
                      <a:pt x="237" y="60"/>
                      <a:pt x="492" y="60"/>
                    </a:cubicBezTo>
                    <a:moveTo>
                      <a:pt x="492" y="0"/>
                    </a:move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12"/>
                      <a:pt x="220" y="531"/>
                      <a:pt x="492" y="531"/>
                    </a:cubicBezTo>
                    <a:cubicBezTo>
                      <a:pt x="764" y="531"/>
                      <a:pt x="985" y="412"/>
                      <a:pt x="985" y="265"/>
                    </a:cubicBezTo>
                    <a:cubicBezTo>
                      <a:pt x="985" y="119"/>
                      <a:pt x="764" y="0"/>
                      <a:pt x="492" y="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Freeform: Shape 88"/>
              <p:cNvSpPr/>
              <p:nvPr/>
            </p:nvSpPr>
            <p:spPr bwMode="auto">
              <a:xfrm>
                <a:off x="3433260" y="1939566"/>
                <a:ext cx="2237290" cy="742531"/>
              </a:xfrm>
              <a:custGeom>
                <a:avLst/>
                <a:gdLst>
                  <a:gd name="T0" fmla="*/ 985 w 985"/>
                  <a:gd name="T1" fmla="*/ 184 h 449"/>
                  <a:gd name="T2" fmla="*/ 492 w 985"/>
                  <a:gd name="T3" fmla="*/ 449 h 449"/>
                  <a:gd name="T4" fmla="*/ 0 w 985"/>
                  <a:gd name="T5" fmla="*/ 184 h 449"/>
                  <a:gd name="T6" fmla="*/ 0 w 985"/>
                  <a:gd name="T7" fmla="*/ 0 h 449"/>
                  <a:gd name="T8" fmla="*/ 492 w 985"/>
                  <a:gd name="T9" fmla="*/ 266 h 449"/>
                  <a:gd name="T10" fmla="*/ 985 w 985"/>
                  <a:gd name="T11" fmla="*/ 0 h 449"/>
                  <a:gd name="T12" fmla="*/ 985 w 985"/>
                  <a:gd name="T13" fmla="*/ 184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5" h="449">
                    <a:moveTo>
                      <a:pt x="985" y="184"/>
                    </a:moveTo>
                    <a:cubicBezTo>
                      <a:pt x="985" y="330"/>
                      <a:pt x="764" y="449"/>
                      <a:pt x="492" y="449"/>
                    </a:cubicBezTo>
                    <a:cubicBezTo>
                      <a:pt x="220" y="449"/>
                      <a:pt x="0" y="330"/>
                      <a:pt x="0" y="1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47"/>
                      <a:pt x="220" y="266"/>
                      <a:pt x="492" y="266"/>
                    </a:cubicBezTo>
                    <a:cubicBezTo>
                      <a:pt x="764" y="266"/>
                      <a:pt x="985" y="147"/>
                      <a:pt x="985" y="0"/>
                    </a:cubicBezTo>
                    <a:lnTo>
                      <a:pt x="985" y="184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5" name="Group 89"/>
            <p:cNvGrpSpPr/>
            <p:nvPr/>
          </p:nvGrpSpPr>
          <p:grpSpPr>
            <a:xfrm>
              <a:off x="1937428" y="1304764"/>
              <a:ext cx="610706" cy="902427"/>
              <a:chOff x="9609457" y="3208468"/>
              <a:chExt cx="651753" cy="963081"/>
            </a:xfrm>
          </p:grpSpPr>
          <p:sp>
            <p:nvSpPr>
              <p:cNvPr id="28" name="Oval 90"/>
              <p:cNvSpPr/>
              <p:nvPr/>
            </p:nvSpPr>
            <p:spPr>
              <a:xfrm>
                <a:off x="9609457" y="3208468"/>
                <a:ext cx="651753" cy="65175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dist="25400" dir="5400000">
                  <a:schemeClr val="tx1">
                    <a:alpha val="15000"/>
                  </a:schemeClr>
                </a:innerShdw>
              </a:effectLst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</a:p>
            </p:txBody>
          </p:sp>
          <p:cxnSp>
            <p:nvCxnSpPr>
              <p:cNvPr id="29" name="Straight Connector 91"/>
              <p:cNvCxnSpPr/>
              <p:nvPr/>
            </p:nvCxnSpPr>
            <p:spPr>
              <a:xfrm flipH="1" flipV="1">
                <a:off x="9934198" y="3881981"/>
                <a:ext cx="2888" cy="289568"/>
              </a:xfrm>
              <a:prstGeom prst="line">
                <a:avLst/>
              </a:prstGeom>
              <a:ln w="6350">
                <a:solidFill>
                  <a:schemeClr val="accent1"/>
                </a:solidFill>
                <a:prstDash val="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Freeform: Shape 92"/>
              <p:cNvSpPr/>
              <p:nvPr/>
            </p:nvSpPr>
            <p:spPr bwMode="auto">
              <a:xfrm>
                <a:off x="9819041" y="3389973"/>
                <a:ext cx="230314" cy="308493"/>
              </a:xfrm>
              <a:custGeom>
                <a:avLst/>
                <a:gdLst>
                  <a:gd name="T0" fmla="*/ 77224192 w 21600"/>
                  <a:gd name="T1" fmla="*/ 125025245 h 21599"/>
                  <a:gd name="T2" fmla="*/ 77224192 w 21600"/>
                  <a:gd name="T3" fmla="*/ 78033134 h 21599"/>
                  <a:gd name="T4" fmla="*/ 44921634 w 21600"/>
                  <a:gd name="T5" fmla="*/ 13585 h 21599"/>
                  <a:gd name="T6" fmla="*/ 44320615 w 21600"/>
                  <a:gd name="T7" fmla="*/ 0 h 21599"/>
                  <a:gd name="T8" fmla="*/ 43731413 w 21600"/>
                  <a:gd name="T9" fmla="*/ 25904 h 21599"/>
                  <a:gd name="T10" fmla="*/ 11433478 w 21600"/>
                  <a:gd name="T11" fmla="*/ 78046720 h 21599"/>
                  <a:gd name="T12" fmla="*/ 11433478 w 21600"/>
                  <a:gd name="T13" fmla="*/ 125025245 h 21599"/>
                  <a:gd name="T14" fmla="*/ 0 w 21600"/>
                  <a:gd name="T15" fmla="*/ 125025245 h 21599"/>
                  <a:gd name="T16" fmla="*/ 0 w 21600"/>
                  <a:gd name="T17" fmla="*/ 286394996 h 21599"/>
                  <a:gd name="T18" fmla="*/ 88962056 w 21600"/>
                  <a:gd name="T19" fmla="*/ 286394996 h 21599"/>
                  <a:gd name="T20" fmla="*/ 88962056 w 21600"/>
                  <a:gd name="T21" fmla="*/ 125025245 h 21599"/>
                  <a:gd name="T22" fmla="*/ 77224192 w 21600"/>
                  <a:gd name="T23" fmla="*/ 125025245 h 21599"/>
                  <a:gd name="T24" fmla="*/ 54575753 w 21600"/>
                  <a:gd name="T25" fmla="*/ 256813289 h 21599"/>
                  <a:gd name="T26" fmla="*/ 34402734 w 21600"/>
                  <a:gd name="T27" fmla="*/ 256813289 h 21599"/>
                  <a:gd name="T28" fmla="*/ 39340846 w 21600"/>
                  <a:gd name="T29" fmla="*/ 204648719 h 21599"/>
                  <a:gd name="T30" fmla="*/ 34402734 w 21600"/>
                  <a:gd name="T31" fmla="*/ 183712973 h 21599"/>
                  <a:gd name="T32" fmla="*/ 44489207 w 21600"/>
                  <a:gd name="T33" fmla="*/ 159340789 h 21599"/>
                  <a:gd name="T34" fmla="*/ 54575753 w 21600"/>
                  <a:gd name="T35" fmla="*/ 183712973 h 21599"/>
                  <a:gd name="T36" fmla="*/ 49600606 w 21600"/>
                  <a:gd name="T37" fmla="*/ 204701804 h 21599"/>
                  <a:gd name="T38" fmla="*/ 54575753 w 21600"/>
                  <a:gd name="T39" fmla="*/ 256813289 h 21599"/>
                  <a:gd name="T40" fmla="*/ 61062386 w 21600"/>
                  <a:gd name="T41" fmla="*/ 125025245 h 21599"/>
                  <a:gd name="T42" fmla="*/ 27590661 w 21600"/>
                  <a:gd name="T43" fmla="*/ 125025245 h 21599"/>
                  <a:gd name="T44" fmla="*/ 27590661 w 21600"/>
                  <a:gd name="T45" fmla="*/ 78046720 h 21599"/>
                  <a:gd name="T46" fmla="*/ 43727311 w 21600"/>
                  <a:gd name="T47" fmla="*/ 39062860 h 21599"/>
                  <a:gd name="T48" fmla="*/ 44518023 w 21600"/>
                  <a:gd name="T49" fmla="*/ 39036945 h 21599"/>
                  <a:gd name="T50" fmla="*/ 44921634 w 21600"/>
                  <a:gd name="T51" fmla="*/ 39062860 h 21599"/>
                  <a:gd name="T52" fmla="*/ 61062386 w 21600"/>
                  <a:gd name="T53" fmla="*/ 78033134 h 21599"/>
                  <a:gd name="T54" fmla="*/ 61062386 w 21600"/>
                  <a:gd name="T55" fmla="*/ 125025245 h 21599"/>
                  <a:gd name="T56" fmla="*/ 61062386 w 21600"/>
                  <a:gd name="T57" fmla="*/ 125025245 h 21599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21600" h="21599">
                    <a:moveTo>
                      <a:pt x="18750" y="9429"/>
                    </a:moveTo>
                    <a:lnTo>
                      <a:pt x="18750" y="5885"/>
                    </a:lnTo>
                    <a:cubicBezTo>
                      <a:pt x="18750" y="2636"/>
                      <a:pt x="15238" y="1"/>
                      <a:pt x="10907" y="1"/>
                    </a:cubicBezTo>
                    <a:cubicBezTo>
                      <a:pt x="10853" y="1"/>
                      <a:pt x="10814" y="-1"/>
                      <a:pt x="10761" y="0"/>
                    </a:cubicBezTo>
                    <a:cubicBezTo>
                      <a:pt x="10718" y="0"/>
                      <a:pt x="10662" y="2"/>
                      <a:pt x="10618" y="2"/>
                    </a:cubicBezTo>
                    <a:cubicBezTo>
                      <a:pt x="6286" y="2"/>
                      <a:pt x="2776" y="2636"/>
                      <a:pt x="2776" y="5886"/>
                    </a:cubicBezTo>
                    <a:lnTo>
                      <a:pt x="2776" y="9429"/>
                    </a:lnTo>
                    <a:lnTo>
                      <a:pt x="0" y="9429"/>
                    </a:lnTo>
                    <a:lnTo>
                      <a:pt x="0" y="21599"/>
                    </a:lnTo>
                    <a:lnTo>
                      <a:pt x="21600" y="21599"/>
                    </a:lnTo>
                    <a:lnTo>
                      <a:pt x="21600" y="9429"/>
                    </a:lnTo>
                    <a:lnTo>
                      <a:pt x="18750" y="9429"/>
                    </a:lnTo>
                    <a:close/>
                    <a:moveTo>
                      <a:pt x="13251" y="19368"/>
                    </a:moveTo>
                    <a:lnTo>
                      <a:pt x="8353" y="19368"/>
                    </a:lnTo>
                    <a:lnTo>
                      <a:pt x="9552" y="15434"/>
                    </a:lnTo>
                    <a:cubicBezTo>
                      <a:pt x="8835" y="15113"/>
                      <a:pt x="8353" y="14527"/>
                      <a:pt x="8353" y="13855"/>
                    </a:cubicBezTo>
                    <a:cubicBezTo>
                      <a:pt x="8353" y="12840"/>
                      <a:pt x="9449" y="12017"/>
                      <a:pt x="10802" y="12017"/>
                    </a:cubicBezTo>
                    <a:cubicBezTo>
                      <a:pt x="12154" y="12017"/>
                      <a:pt x="13251" y="12840"/>
                      <a:pt x="13251" y="13855"/>
                    </a:cubicBezTo>
                    <a:cubicBezTo>
                      <a:pt x="13251" y="14530"/>
                      <a:pt x="12765" y="15118"/>
                      <a:pt x="12043" y="15438"/>
                    </a:cubicBezTo>
                    <a:lnTo>
                      <a:pt x="13251" y="19368"/>
                    </a:lnTo>
                    <a:close/>
                    <a:moveTo>
                      <a:pt x="14826" y="9429"/>
                    </a:moveTo>
                    <a:lnTo>
                      <a:pt x="6699" y="9429"/>
                    </a:lnTo>
                    <a:lnTo>
                      <a:pt x="6699" y="5886"/>
                    </a:lnTo>
                    <a:cubicBezTo>
                      <a:pt x="6699" y="4265"/>
                      <a:pt x="8457" y="2946"/>
                      <a:pt x="10617" y="2946"/>
                    </a:cubicBezTo>
                    <a:cubicBezTo>
                      <a:pt x="10679" y="2946"/>
                      <a:pt x="10809" y="2944"/>
                      <a:pt x="10809" y="2944"/>
                    </a:cubicBezTo>
                    <a:cubicBezTo>
                      <a:pt x="10809" y="2944"/>
                      <a:pt x="10874" y="2946"/>
                      <a:pt x="10907" y="2946"/>
                    </a:cubicBezTo>
                    <a:cubicBezTo>
                      <a:pt x="13067" y="2946"/>
                      <a:pt x="14826" y="4264"/>
                      <a:pt x="14826" y="5885"/>
                    </a:cubicBezTo>
                    <a:lnTo>
                      <a:pt x="14826" y="9429"/>
                    </a:lnTo>
                    <a:close/>
                    <a:moveTo>
                      <a:pt x="14826" y="9429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6" name="Group 3"/>
            <p:cNvGrpSpPr/>
            <p:nvPr/>
          </p:nvGrpSpPr>
          <p:grpSpPr>
            <a:xfrm>
              <a:off x="1139673" y="3442088"/>
              <a:ext cx="2259944" cy="939296"/>
              <a:chOff x="1139673" y="3660828"/>
              <a:chExt cx="2259944" cy="939296"/>
            </a:xfrm>
          </p:grpSpPr>
          <p:sp>
            <p:nvSpPr>
              <p:cNvPr id="26" name="TextBox 12"/>
              <p:cNvSpPr txBox="1"/>
              <p:nvPr/>
            </p:nvSpPr>
            <p:spPr>
              <a:xfrm>
                <a:off x="1139673" y="4122493"/>
                <a:ext cx="2259944" cy="4776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ctr" defTabSz="913765">
                  <a:lnSpc>
                    <a:spcPct val="120000"/>
                  </a:lnSpc>
                  <a:defRPr/>
                </a:pPr>
                <a:r>
                  <a:rPr lang="zh-CN" altLang="en-US" sz="1100" kern="0" dirty="0"/>
                  <a:t>请替换文字内容复制你的内容到</a:t>
                </a:r>
                <a:r>
                  <a:rPr lang="zh-CN" altLang="en-US" sz="1100" kern="0" dirty="0" smtClean="0"/>
                  <a:t>此</a:t>
                </a:r>
                <a:endParaRPr lang="zh-CN" altLang="en-US" sz="1100" kern="0" dirty="0"/>
              </a:p>
            </p:txBody>
          </p:sp>
          <p:sp>
            <p:nvSpPr>
              <p:cNvPr id="27" name="Rectangle 2"/>
              <p:cNvSpPr/>
              <p:nvPr/>
            </p:nvSpPr>
            <p:spPr>
              <a:xfrm>
                <a:off x="1139673" y="3660828"/>
                <a:ext cx="2259944" cy="461665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lvl="0" algn="ctr" defTabSz="913765">
                  <a:defRPr/>
                </a:pPr>
                <a:r>
                  <a:rPr lang="zh-CN" altLang="en-US" sz="1600" b="1" kern="0" dirty="0">
                    <a:solidFill>
                      <a:schemeClr val="accent1"/>
                    </a:solidFill>
                  </a:rPr>
                  <a:t>输入标题文本</a:t>
                </a:r>
                <a:endParaRPr lang="zh-CN" altLang="en-US" sz="1600" b="1" kern="0" dirty="0">
                  <a:solidFill>
                    <a:schemeClr val="accent1"/>
                  </a:solidFill>
                </a:endParaRPr>
              </a:p>
            </p:txBody>
          </p:sp>
        </p:grpSp>
      </p:grpSp>
      <p:grpSp>
        <p:nvGrpSpPr>
          <p:cNvPr id="56" name="千图PPT彼岸天：ID 8661124库_组合 55"/>
          <p:cNvGrpSpPr/>
          <p:nvPr>
            <p:custDataLst>
              <p:tags r:id="rId2"/>
            </p:custDataLst>
          </p:nvPr>
        </p:nvGrpSpPr>
        <p:grpSpPr>
          <a:xfrm>
            <a:off x="3601439" y="1687642"/>
            <a:ext cx="2259944" cy="3107973"/>
            <a:chOff x="3601439" y="1687642"/>
            <a:chExt cx="2259944" cy="3107973"/>
          </a:xfrm>
        </p:grpSpPr>
        <p:grpSp>
          <p:nvGrpSpPr>
            <p:cNvPr id="4" name="Group 16"/>
            <p:cNvGrpSpPr/>
            <p:nvPr/>
          </p:nvGrpSpPr>
          <p:grpSpPr>
            <a:xfrm>
              <a:off x="3746379" y="2071581"/>
              <a:ext cx="2097901" cy="1100360"/>
              <a:chOff x="3433260" y="1508627"/>
              <a:chExt cx="2237290" cy="1173470"/>
            </a:xfrm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grpSpPr>
          <p:sp>
            <p:nvSpPr>
              <p:cNvPr id="53" name="Freeform: Shape 17"/>
              <p:cNvSpPr/>
              <p:nvPr/>
            </p:nvSpPr>
            <p:spPr bwMode="auto">
              <a:xfrm>
                <a:off x="3433260" y="1508627"/>
                <a:ext cx="2237290" cy="743372"/>
              </a:xfrm>
              <a:custGeom>
                <a:avLst/>
                <a:gdLst>
                  <a:gd name="T0" fmla="*/ 985 w 985"/>
                  <a:gd name="T1" fmla="*/ 265 h 449"/>
                  <a:gd name="T2" fmla="*/ 492 w 985"/>
                  <a:gd name="T3" fmla="*/ 0 h 449"/>
                  <a:gd name="T4" fmla="*/ 0 w 985"/>
                  <a:gd name="T5" fmla="*/ 265 h 449"/>
                  <a:gd name="T6" fmla="*/ 0 w 985"/>
                  <a:gd name="T7" fmla="*/ 449 h 449"/>
                  <a:gd name="T8" fmla="*/ 492 w 985"/>
                  <a:gd name="T9" fmla="*/ 183 h 449"/>
                  <a:gd name="T10" fmla="*/ 985 w 985"/>
                  <a:gd name="T11" fmla="*/ 449 h 449"/>
                  <a:gd name="T12" fmla="*/ 985 w 985"/>
                  <a:gd name="T13" fmla="*/ 265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5" h="449">
                    <a:moveTo>
                      <a:pt x="985" y="265"/>
                    </a:moveTo>
                    <a:cubicBezTo>
                      <a:pt x="985" y="119"/>
                      <a:pt x="764" y="0"/>
                      <a:pt x="492" y="0"/>
                    </a:cubicBez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49"/>
                      <a:pt x="0" y="449"/>
                      <a:pt x="0" y="449"/>
                    </a:cubicBezTo>
                    <a:cubicBezTo>
                      <a:pt x="0" y="302"/>
                      <a:pt x="220" y="183"/>
                      <a:pt x="492" y="183"/>
                    </a:cubicBezTo>
                    <a:cubicBezTo>
                      <a:pt x="764" y="183"/>
                      <a:pt x="985" y="302"/>
                      <a:pt x="985" y="449"/>
                    </a:cubicBezTo>
                    <a:lnTo>
                      <a:pt x="985" y="265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Freeform: Shape 18"/>
              <p:cNvSpPr/>
              <p:nvPr/>
            </p:nvSpPr>
            <p:spPr bwMode="auto">
              <a:xfrm>
                <a:off x="3433260" y="1508627"/>
                <a:ext cx="2237290" cy="878760"/>
              </a:xfrm>
              <a:custGeom>
                <a:avLst/>
                <a:gdLst>
                  <a:gd name="T0" fmla="*/ 492 w 985"/>
                  <a:gd name="T1" fmla="*/ 60 h 531"/>
                  <a:gd name="T2" fmla="*/ 925 w 985"/>
                  <a:gd name="T3" fmla="*/ 265 h 531"/>
                  <a:gd name="T4" fmla="*/ 492 w 985"/>
                  <a:gd name="T5" fmla="*/ 471 h 531"/>
                  <a:gd name="T6" fmla="*/ 60 w 985"/>
                  <a:gd name="T7" fmla="*/ 265 h 531"/>
                  <a:gd name="T8" fmla="*/ 492 w 985"/>
                  <a:gd name="T9" fmla="*/ 60 h 531"/>
                  <a:gd name="T10" fmla="*/ 492 w 985"/>
                  <a:gd name="T11" fmla="*/ 0 h 531"/>
                  <a:gd name="T12" fmla="*/ 0 w 985"/>
                  <a:gd name="T13" fmla="*/ 265 h 531"/>
                  <a:gd name="T14" fmla="*/ 492 w 985"/>
                  <a:gd name="T15" fmla="*/ 531 h 531"/>
                  <a:gd name="T16" fmla="*/ 985 w 985"/>
                  <a:gd name="T17" fmla="*/ 265 h 531"/>
                  <a:gd name="T18" fmla="*/ 492 w 985"/>
                  <a:gd name="T19" fmla="*/ 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5" h="531">
                    <a:moveTo>
                      <a:pt x="492" y="60"/>
                    </a:moveTo>
                    <a:cubicBezTo>
                      <a:pt x="747" y="60"/>
                      <a:pt x="925" y="168"/>
                      <a:pt x="925" y="265"/>
                    </a:cubicBezTo>
                    <a:cubicBezTo>
                      <a:pt x="925" y="362"/>
                      <a:pt x="747" y="471"/>
                      <a:pt x="492" y="471"/>
                    </a:cubicBezTo>
                    <a:cubicBezTo>
                      <a:pt x="237" y="471"/>
                      <a:pt x="60" y="362"/>
                      <a:pt x="60" y="265"/>
                    </a:cubicBezTo>
                    <a:cubicBezTo>
                      <a:pt x="60" y="168"/>
                      <a:pt x="237" y="60"/>
                      <a:pt x="492" y="60"/>
                    </a:cubicBezTo>
                    <a:moveTo>
                      <a:pt x="492" y="0"/>
                    </a:move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12"/>
                      <a:pt x="220" y="531"/>
                      <a:pt x="492" y="531"/>
                    </a:cubicBezTo>
                    <a:cubicBezTo>
                      <a:pt x="764" y="531"/>
                      <a:pt x="985" y="412"/>
                      <a:pt x="985" y="265"/>
                    </a:cubicBezTo>
                    <a:cubicBezTo>
                      <a:pt x="985" y="119"/>
                      <a:pt x="764" y="0"/>
                      <a:pt x="492" y="0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Freeform: Shape 19"/>
              <p:cNvSpPr/>
              <p:nvPr/>
            </p:nvSpPr>
            <p:spPr bwMode="auto">
              <a:xfrm>
                <a:off x="3433260" y="1939566"/>
                <a:ext cx="2237290" cy="742531"/>
              </a:xfrm>
              <a:custGeom>
                <a:avLst/>
                <a:gdLst>
                  <a:gd name="T0" fmla="*/ 985 w 985"/>
                  <a:gd name="T1" fmla="*/ 184 h 449"/>
                  <a:gd name="T2" fmla="*/ 492 w 985"/>
                  <a:gd name="T3" fmla="*/ 449 h 449"/>
                  <a:gd name="T4" fmla="*/ 0 w 985"/>
                  <a:gd name="T5" fmla="*/ 184 h 449"/>
                  <a:gd name="T6" fmla="*/ 0 w 985"/>
                  <a:gd name="T7" fmla="*/ 0 h 449"/>
                  <a:gd name="T8" fmla="*/ 492 w 985"/>
                  <a:gd name="T9" fmla="*/ 266 h 449"/>
                  <a:gd name="T10" fmla="*/ 985 w 985"/>
                  <a:gd name="T11" fmla="*/ 0 h 449"/>
                  <a:gd name="T12" fmla="*/ 985 w 985"/>
                  <a:gd name="T13" fmla="*/ 184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5" h="449">
                    <a:moveTo>
                      <a:pt x="985" y="184"/>
                    </a:moveTo>
                    <a:cubicBezTo>
                      <a:pt x="985" y="330"/>
                      <a:pt x="764" y="449"/>
                      <a:pt x="492" y="449"/>
                    </a:cubicBezTo>
                    <a:cubicBezTo>
                      <a:pt x="220" y="449"/>
                      <a:pt x="0" y="330"/>
                      <a:pt x="0" y="1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47"/>
                      <a:pt x="220" y="266"/>
                      <a:pt x="492" y="266"/>
                    </a:cubicBezTo>
                    <a:cubicBezTo>
                      <a:pt x="764" y="266"/>
                      <a:pt x="985" y="147"/>
                      <a:pt x="985" y="0"/>
                    </a:cubicBezTo>
                    <a:lnTo>
                      <a:pt x="985" y="184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5" name="Group 32"/>
            <p:cNvGrpSpPr/>
            <p:nvPr/>
          </p:nvGrpSpPr>
          <p:grpSpPr>
            <a:xfrm>
              <a:off x="4501474" y="1687642"/>
              <a:ext cx="610706" cy="902427"/>
              <a:chOff x="4506707" y="2276159"/>
              <a:chExt cx="651753" cy="963081"/>
            </a:xfrm>
          </p:grpSpPr>
          <p:sp>
            <p:nvSpPr>
              <p:cNvPr id="46" name="Oval 33"/>
              <p:cNvSpPr/>
              <p:nvPr/>
            </p:nvSpPr>
            <p:spPr>
              <a:xfrm>
                <a:off x="4506707" y="2276159"/>
                <a:ext cx="651753" cy="65175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innerShdw dist="25400" dir="5400000">
                  <a:schemeClr val="tx1">
                    <a:alpha val="15000"/>
                  </a:schemeClr>
                </a:innerShdw>
              </a:effectLst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</a:p>
            </p:txBody>
          </p:sp>
          <p:cxnSp>
            <p:nvCxnSpPr>
              <p:cNvPr id="47" name="Straight Connector 34"/>
              <p:cNvCxnSpPr/>
              <p:nvPr/>
            </p:nvCxnSpPr>
            <p:spPr>
              <a:xfrm flipH="1" flipV="1">
                <a:off x="4831448" y="2949672"/>
                <a:ext cx="2888" cy="289568"/>
              </a:xfrm>
              <a:prstGeom prst="line">
                <a:avLst/>
              </a:prstGeom>
              <a:ln w="6350">
                <a:solidFill>
                  <a:schemeClr val="accent3"/>
                </a:solidFill>
                <a:prstDash val="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8" name="Group 35"/>
              <p:cNvGrpSpPr/>
              <p:nvPr/>
            </p:nvGrpSpPr>
            <p:grpSpPr bwMode="auto">
              <a:xfrm>
                <a:off x="4694785" y="2480818"/>
                <a:ext cx="283138" cy="285248"/>
                <a:chOff x="0" y="0"/>
                <a:chExt cx="578" cy="578"/>
              </a:xfrm>
              <a:solidFill>
                <a:schemeClr val="bg1"/>
              </a:solidFill>
            </p:grpSpPr>
            <p:sp>
              <p:nvSpPr>
                <p:cNvPr id="49" name="Freeform: Shape 36"/>
                <p:cNvSpPr/>
                <p:nvPr/>
              </p:nvSpPr>
              <p:spPr bwMode="auto">
                <a:xfrm>
                  <a:off x="0" y="0"/>
                  <a:ext cx="234" cy="23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15980" y="21600"/>
                      </a:moveTo>
                      <a:lnTo>
                        <a:pt x="21600" y="15977"/>
                      </a:lnTo>
                      <a:lnTo>
                        <a:pt x="11776" y="6145"/>
                      </a:lnTo>
                      <a:lnTo>
                        <a:pt x="17948" y="0"/>
                      </a:lnTo>
                      <a:lnTo>
                        <a:pt x="14" y="0"/>
                      </a:lnTo>
                      <a:lnTo>
                        <a:pt x="0" y="17918"/>
                      </a:lnTo>
                      <a:lnTo>
                        <a:pt x="6130" y="11744"/>
                      </a:lnTo>
                      <a:lnTo>
                        <a:pt x="15980" y="21600"/>
                      </a:lnTo>
                      <a:close/>
                      <a:moveTo>
                        <a:pt x="15980" y="21600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0" name="Freeform: Shape 37"/>
                <p:cNvSpPr/>
                <p:nvPr/>
              </p:nvSpPr>
              <p:spPr bwMode="auto">
                <a:xfrm>
                  <a:off x="344" y="344"/>
                  <a:ext cx="234" cy="23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15470" y="9856"/>
                      </a:moveTo>
                      <a:lnTo>
                        <a:pt x="5620" y="0"/>
                      </a:lnTo>
                      <a:lnTo>
                        <a:pt x="0" y="5623"/>
                      </a:lnTo>
                      <a:lnTo>
                        <a:pt x="9824" y="15455"/>
                      </a:lnTo>
                      <a:lnTo>
                        <a:pt x="3652" y="21600"/>
                      </a:lnTo>
                      <a:lnTo>
                        <a:pt x="21586" y="21600"/>
                      </a:lnTo>
                      <a:lnTo>
                        <a:pt x="21600" y="3682"/>
                      </a:lnTo>
                      <a:lnTo>
                        <a:pt x="15470" y="9856"/>
                      </a:lnTo>
                      <a:close/>
                      <a:moveTo>
                        <a:pt x="15470" y="9856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1" name="Freeform: Shape 38"/>
                <p:cNvSpPr/>
                <p:nvPr/>
              </p:nvSpPr>
              <p:spPr bwMode="auto">
                <a:xfrm>
                  <a:off x="344" y="0"/>
                  <a:ext cx="234" cy="23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5623" y="21600"/>
                      </a:moveTo>
                      <a:lnTo>
                        <a:pt x="15455" y="11776"/>
                      </a:lnTo>
                      <a:lnTo>
                        <a:pt x="21600" y="17948"/>
                      </a:lnTo>
                      <a:lnTo>
                        <a:pt x="21600" y="15"/>
                      </a:lnTo>
                      <a:lnTo>
                        <a:pt x="3682" y="0"/>
                      </a:lnTo>
                      <a:lnTo>
                        <a:pt x="9856" y="6130"/>
                      </a:lnTo>
                      <a:lnTo>
                        <a:pt x="0" y="15981"/>
                      </a:lnTo>
                      <a:lnTo>
                        <a:pt x="5623" y="21600"/>
                      </a:lnTo>
                      <a:close/>
                      <a:moveTo>
                        <a:pt x="5623" y="21600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2" name="Freeform: Shape 39"/>
                <p:cNvSpPr/>
                <p:nvPr/>
              </p:nvSpPr>
              <p:spPr bwMode="auto">
                <a:xfrm>
                  <a:off x="0" y="344"/>
                  <a:ext cx="234" cy="23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15977" y="0"/>
                      </a:moveTo>
                      <a:lnTo>
                        <a:pt x="6145" y="9824"/>
                      </a:lnTo>
                      <a:lnTo>
                        <a:pt x="0" y="3652"/>
                      </a:lnTo>
                      <a:lnTo>
                        <a:pt x="0" y="21585"/>
                      </a:lnTo>
                      <a:lnTo>
                        <a:pt x="17918" y="21600"/>
                      </a:lnTo>
                      <a:lnTo>
                        <a:pt x="11744" y="15470"/>
                      </a:lnTo>
                      <a:lnTo>
                        <a:pt x="21600" y="5619"/>
                      </a:lnTo>
                      <a:lnTo>
                        <a:pt x="15977" y="0"/>
                      </a:lnTo>
                      <a:close/>
                      <a:moveTo>
                        <a:pt x="15977" y="0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sp>
          <p:nvSpPr>
            <p:cNvPr id="6" name="TextBox 50"/>
            <p:cNvSpPr txBox="1"/>
            <p:nvPr/>
          </p:nvSpPr>
          <p:spPr>
            <a:xfrm>
              <a:off x="4426025" y="3292569"/>
              <a:ext cx="738607" cy="415472"/>
            </a:xfrm>
            <a:prstGeom prst="rect">
              <a:avLst/>
            </a:prstGeom>
            <a:noFill/>
          </p:spPr>
          <p:txBody>
            <a:bodyPr wrap="none" lIns="137132" tIns="68567" rIns="137132" bIns="68567">
              <a:normAutofit/>
            </a:bodyPr>
            <a:lstStyle/>
            <a:p>
              <a:pPr algn="ctr" defTabSz="914400"/>
              <a:r>
                <a:rPr lang="zh-CN" altLang="en-US" sz="1200" b="1" kern="0">
                  <a:solidFill>
                    <a:schemeClr val="accent3">
                      <a:lumMod val="100000"/>
                    </a:schemeClr>
                  </a:solidFill>
                </a:rPr>
                <a:t>关键词</a:t>
              </a:r>
              <a:endParaRPr lang="zh-CN" altLang="en-US" sz="1200" b="1" kern="0">
                <a:solidFill>
                  <a:schemeClr val="accent3">
                    <a:lumMod val="100000"/>
                  </a:schemeClr>
                </a:solidFill>
              </a:endParaRPr>
            </a:p>
          </p:txBody>
        </p:sp>
        <p:grpSp>
          <p:nvGrpSpPr>
            <p:cNvPr id="17" name="Group 53"/>
            <p:cNvGrpSpPr/>
            <p:nvPr/>
          </p:nvGrpSpPr>
          <p:grpSpPr>
            <a:xfrm>
              <a:off x="3601439" y="3856319"/>
              <a:ext cx="2259944" cy="939296"/>
              <a:chOff x="1139673" y="3660828"/>
              <a:chExt cx="2259944" cy="939296"/>
            </a:xfrm>
          </p:grpSpPr>
          <p:sp>
            <p:nvSpPr>
              <p:cNvPr id="24" name="TextBox 54"/>
              <p:cNvSpPr txBox="1"/>
              <p:nvPr/>
            </p:nvSpPr>
            <p:spPr>
              <a:xfrm>
                <a:off x="1139673" y="4122493"/>
                <a:ext cx="2259944" cy="4776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ctr" defTabSz="913765">
                  <a:lnSpc>
                    <a:spcPct val="120000"/>
                  </a:lnSpc>
                  <a:defRPr/>
                </a:pPr>
                <a:r>
                  <a:rPr lang="zh-CN" altLang="en-US" sz="1100" kern="0" dirty="0"/>
                  <a:t>请替换文字内容复制你的内容到</a:t>
                </a:r>
                <a:r>
                  <a:rPr lang="zh-CN" altLang="en-US" sz="1100" kern="0" dirty="0" smtClean="0"/>
                  <a:t>此</a:t>
                </a:r>
                <a:endParaRPr lang="zh-CN" altLang="en-US" sz="1100" kern="0" dirty="0"/>
              </a:p>
            </p:txBody>
          </p:sp>
          <p:sp>
            <p:nvSpPr>
              <p:cNvPr id="25" name="Rectangle 55"/>
              <p:cNvSpPr/>
              <p:nvPr/>
            </p:nvSpPr>
            <p:spPr>
              <a:xfrm>
                <a:off x="1139673" y="3660828"/>
                <a:ext cx="2259944" cy="461665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lvl="0" algn="ctr" defTabSz="913765">
                  <a:defRPr/>
                </a:pPr>
                <a:r>
                  <a:rPr lang="zh-CN" altLang="en-US" sz="1600" b="1" kern="0" dirty="0">
                    <a:solidFill>
                      <a:schemeClr val="accent3"/>
                    </a:solidFill>
                  </a:rPr>
                  <a:t>输入标题文本</a:t>
                </a:r>
                <a:endParaRPr lang="zh-CN" altLang="en-US" sz="1600" b="1" kern="0" dirty="0">
                  <a:solidFill>
                    <a:schemeClr val="accent3"/>
                  </a:solidFill>
                </a:endParaRPr>
              </a:p>
            </p:txBody>
          </p:sp>
        </p:grpSp>
      </p:grpSp>
      <p:grpSp>
        <p:nvGrpSpPr>
          <p:cNvPr id="57" name="千图PPT彼岸天：ID 8661124库_组合 56"/>
          <p:cNvGrpSpPr/>
          <p:nvPr>
            <p:custDataLst>
              <p:tags r:id="rId3"/>
            </p:custDataLst>
          </p:nvPr>
        </p:nvGrpSpPr>
        <p:grpSpPr>
          <a:xfrm>
            <a:off x="6229403" y="2111877"/>
            <a:ext cx="2259944" cy="3097969"/>
            <a:chOff x="6229403" y="2111877"/>
            <a:chExt cx="2259944" cy="3097969"/>
          </a:xfrm>
        </p:grpSpPr>
        <p:grpSp>
          <p:nvGrpSpPr>
            <p:cNvPr id="7" name="Group 20"/>
            <p:cNvGrpSpPr/>
            <p:nvPr/>
          </p:nvGrpSpPr>
          <p:grpSpPr>
            <a:xfrm>
              <a:off x="6310426" y="2498169"/>
              <a:ext cx="2097901" cy="1100360"/>
              <a:chOff x="3433260" y="1508627"/>
              <a:chExt cx="2237290" cy="1173470"/>
            </a:xfrm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grpSpPr>
          <p:sp>
            <p:nvSpPr>
              <p:cNvPr id="43" name="Freeform: Shape 21"/>
              <p:cNvSpPr/>
              <p:nvPr/>
            </p:nvSpPr>
            <p:spPr bwMode="auto">
              <a:xfrm>
                <a:off x="3433260" y="1508627"/>
                <a:ext cx="2237290" cy="743372"/>
              </a:xfrm>
              <a:custGeom>
                <a:avLst/>
                <a:gdLst>
                  <a:gd name="T0" fmla="*/ 985 w 985"/>
                  <a:gd name="T1" fmla="*/ 265 h 449"/>
                  <a:gd name="T2" fmla="*/ 492 w 985"/>
                  <a:gd name="T3" fmla="*/ 0 h 449"/>
                  <a:gd name="T4" fmla="*/ 0 w 985"/>
                  <a:gd name="T5" fmla="*/ 265 h 449"/>
                  <a:gd name="T6" fmla="*/ 0 w 985"/>
                  <a:gd name="T7" fmla="*/ 449 h 449"/>
                  <a:gd name="T8" fmla="*/ 492 w 985"/>
                  <a:gd name="T9" fmla="*/ 183 h 449"/>
                  <a:gd name="T10" fmla="*/ 985 w 985"/>
                  <a:gd name="T11" fmla="*/ 449 h 449"/>
                  <a:gd name="T12" fmla="*/ 985 w 985"/>
                  <a:gd name="T13" fmla="*/ 265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5" h="449">
                    <a:moveTo>
                      <a:pt x="985" y="265"/>
                    </a:moveTo>
                    <a:cubicBezTo>
                      <a:pt x="985" y="119"/>
                      <a:pt x="764" y="0"/>
                      <a:pt x="492" y="0"/>
                    </a:cubicBez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49"/>
                      <a:pt x="0" y="449"/>
                      <a:pt x="0" y="449"/>
                    </a:cubicBezTo>
                    <a:cubicBezTo>
                      <a:pt x="0" y="302"/>
                      <a:pt x="220" y="183"/>
                      <a:pt x="492" y="183"/>
                    </a:cubicBezTo>
                    <a:cubicBezTo>
                      <a:pt x="764" y="183"/>
                      <a:pt x="985" y="302"/>
                      <a:pt x="985" y="449"/>
                    </a:cubicBezTo>
                    <a:lnTo>
                      <a:pt x="985" y="265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Freeform: Shape 22"/>
              <p:cNvSpPr/>
              <p:nvPr/>
            </p:nvSpPr>
            <p:spPr bwMode="auto">
              <a:xfrm>
                <a:off x="3433260" y="1508627"/>
                <a:ext cx="2237290" cy="878760"/>
              </a:xfrm>
              <a:custGeom>
                <a:avLst/>
                <a:gdLst>
                  <a:gd name="T0" fmla="*/ 492 w 985"/>
                  <a:gd name="T1" fmla="*/ 60 h 531"/>
                  <a:gd name="T2" fmla="*/ 925 w 985"/>
                  <a:gd name="T3" fmla="*/ 265 h 531"/>
                  <a:gd name="T4" fmla="*/ 492 w 985"/>
                  <a:gd name="T5" fmla="*/ 471 h 531"/>
                  <a:gd name="T6" fmla="*/ 60 w 985"/>
                  <a:gd name="T7" fmla="*/ 265 h 531"/>
                  <a:gd name="T8" fmla="*/ 492 w 985"/>
                  <a:gd name="T9" fmla="*/ 60 h 531"/>
                  <a:gd name="T10" fmla="*/ 492 w 985"/>
                  <a:gd name="T11" fmla="*/ 0 h 531"/>
                  <a:gd name="T12" fmla="*/ 0 w 985"/>
                  <a:gd name="T13" fmla="*/ 265 h 531"/>
                  <a:gd name="T14" fmla="*/ 492 w 985"/>
                  <a:gd name="T15" fmla="*/ 531 h 531"/>
                  <a:gd name="T16" fmla="*/ 985 w 985"/>
                  <a:gd name="T17" fmla="*/ 265 h 531"/>
                  <a:gd name="T18" fmla="*/ 492 w 985"/>
                  <a:gd name="T19" fmla="*/ 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5" h="531">
                    <a:moveTo>
                      <a:pt x="492" y="60"/>
                    </a:moveTo>
                    <a:cubicBezTo>
                      <a:pt x="747" y="60"/>
                      <a:pt x="925" y="168"/>
                      <a:pt x="925" y="265"/>
                    </a:cubicBezTo>
                    <a:cubicBezTo>
                      <a:pt x="925" y="362"/>
                      <a:pt x="747" y="471"/>
                      <a:pt x="492" y="471"/>
                    </a:cubicBezTo>
                    <a:cubicBezTo>
                      <a:pt x="237" y="471"/>
                      <a:pt x="60" y="362"/>
                      <a:pt x="60" y="265"/>
                    </a:cubicBezTo>
                    <a:cubicBezTo>
                      <a:pt x="60" y="168"/>
                      <a:pt x="237" y="60"/>
                      <a:pt x="492" y="60"/>
                    </a:cubicBezTo>
                    <a:moveTo>
                      <a:pt x="492" y="0"/>
                    </a:move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12"/>
                      <a:pt x="220" y="531"/>
                      <a:pt x="492" y="531"/>
                    </a:cubicBezTo>
                    <a:cubicBezTo>
                      <a:pt x="764" y="531"/>
                      <a:pt x="985" y="412"/>
                      <a:pt x="985" y="265"/>
                    </a:cubicBezTo>
                    <a:cubicBezTo>
                      <a:pt x="985" y="119"/>
                      <a:pt x="764" y="0"/>
                      <a:pt x="492" y="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Freeform: Shape 23"/>
              <p:cNvSpPr/>
              <p:nvPr/>
            </p:nvSpPr>
            <p:spPr bwMode="auto">
              <a:xfrm>
                <a:off x="3433260" y="1939566"/>
                <a:ext cx="2237290" cy="742531"/>
              </a:xfrm>
              <a:custGeom>
                <a:avLst/>
                <a:gdLst>
                  <a:gd name="T0" fmla="*/ 985 w 985"/>
                  <a:gd name="T1" fmla="*/ 184 h 449"/>
                  <a:gd name="T2" fmla="*/ 492 w 985"/>
                  <a:gd name="T3" fmla="*/ 449 h 449"/>
                  <a:gd name="T4" fmla="*/ 0 w 985"/>
                  <a:gd name="T5" fmla="*/ 184 h 449"/>
                  <a:gd name="T6" fmla="*/ 0 w 985"/>
                  <a:gd name="T7" fmla="*/ 0 h 449"/>
                  <a:gd name="T8" fmla="*/ 492 w 985"/>
                  <a:gd name="T9" fmla="*/ 266 h 449"/>
                  <a:gd name="T10" fmla="*/ 985 w 985"/>
                  <a:gd name="T11" fmla="*/ 0 h 449"/>
                  <a:gd name="T12" fmla="*/ 985 w 985"/>
                  <a:gd name="T13" fmla="*/ 184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5" h="449">
                    <a:moveTo>
                      <a:pt x="985" y="184"/>
                    </a:moveTo>
                    <a:cubicBezTo>
                      <a:pt x="985" y="330"/>
                      <a:pt x="764" y="449"/>
                      <a:pt x="492" y="449"/>
                    </a:cubicBezTo>
                    <a:cubicBezTo>
                      <a:pt x="220" y="449"/>
                      <a:pt x="0" y="330"/>
                      <a:pt x="0" y="1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47"/>
                      <a:pt x="220" y="266"/>
                      <a:pt x="492" y="266"/>
                    </a:cubicBezTo>
                    <a:cubicBezTo>
                      <a:pt x="764" y="266"/>
                      <a:pt x="985" y="147"/>
                      <a:pt x="985" y="0"/>
                    </a:cubicBezTo>
                    <a:lnTo>
                      <a:pt x="985" y="184"/>
                    </a:lnTo>
                    <a:close/>
                  </a:path>
                </a:pathLst>
              </a:custGeom>
              <a:solidFill>
                <a:schemeClr val="accent2"/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8" name="Group 44"/>
            <p:cNvGrpSpPr/>
            <p:nvPr/>
          </p:nvGrpSpPr>
          <p:grpSpPr>
            <a:xfrm>
              <a:off x="7065521" y="2111877"/>
              <a:ext cx="610706" cy="902427"/>
              <a:chOff x="7058082" y="2728908"/>
              <a:chExt cx="651753" cy="963081"/>
            </a:xfrm>
          </p:grpSpPr>
          <p:sp>
            <p:nvSpPr>
              <p:cNvPr id="40" name="Oval 45"/>
              <p:cNvSpPr/>
              <p:nvPr/>
            </p:nvSpPr>
            <p:spPr>
              <a:xfrm>
                <a:off x="7058082" y="2728908"/>
                <a:ext cx="651753" cy="65175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dist="25400" dir="5400000">
                  <a:schemeClr val="tx1">
                    <a:alpha val="15000"/>
                  </a:schemeClr>
                </a:innerShdw>
              </a:effectLst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</a:p>
            </p:txBody>
          </p:sp>
          <p:cxnSp>
            <p:nvCxnSpPr>
              <p:cNvPr id="41" name="Straight Connector 46"/>
              <p:cNvCxnSpPr/>
              <p:nvPr/>
            </p:nvCxnSpPr>
            <p:spPr>
              <a:xfrm flipH="1" flipV="1">
                <a:off x="7382823" y="3402421"/>
                <a:ext cx="2888" cy="289568"/>
              </a:xfrm>
              <a:prstGeom prst="line">
                <a:avLst/>
              </a:prstGeom>
              <a:ln w="6350">
                <a:solidFill>
                  <a:schemeClr val="accent2"/>
                </a:solidFill>
                <a:prstDash val="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Freeform: Shape 47"/>
              <p:cNvSpPr/>
              <p:nvPr/>
            </p:nvSpPr>
            <p:spPr bwMode="auto">
              <a:xfrm>
                <a:off x="7228576" y="2890867"/>
                <a:ext cx="308493" cy="297928"/>
              </a:xfrm>
              <a:custGeom>
                <a:avLst/>
                <a:gdLst>
                  <a:gd name="T0" fmla="*/ 231364898 w 21600"/>
                  <a:gd name="T1" fmla="*/ 129866258 h 21600"/>
                  <a:gd name="T2" fmla="*/ 286355233 w 21600"/>
                  <a:gd name="T3" fmla="*/ 129866258 h 21600"/>
                  <a:gd name="T4" fmla="*/ 143243764 w 21600"/>
                  <a:gd name="T5" fmla="*/ 0 h 21600"/>
                  <a:gd name="T6" fmla="*/ 0 w 21600"/>
                  <a:gd name="T7" fmla="*/ 129866258 h 21600"/>
                  <a:gd name="T8" fmla="*/ 53227311 w 21600"/>
                  <a:gd name="T9" fmla="*/ 129866258 h 21600"/>
                  <a:gd name="T10" fmla="*/ 53227311 w 21600"/>
                  <a:gd name="T11" fmla="*/ 249100149 h 21600"/>
                  <a:gd name="T12" fmla="*/ 116781980 w 21600"/>
                  <a:gd name="T13" fmla="*/ 249100149 h 21600"/>
                  <a:gd name="T14" fmla="*/ 116781980 w 21600"/>
                  <a:gd name="T15" fmla="*/ 175027129 h 21600"/>
                  <a:gd name="T16" fmla="*/ 169837617 w 21600"/>
                  <a:gd name="T17" fmla="*/ 175027129 h 21600"/>
                  <a:gd name="T18" fmla="*/ 169837617 w 21600"/>
                  <a:gd name="T19" fmla="*/ 249100149 h 21600"/>
                  <a:gd name="T20" fmla="*/ 231364898 w 21600"/>
                  <a:gd name="T21" fmla="*/ 249100149 h 21600"/>
                  <a:gd name="T22" fmla="*/ 231364898 w 21600"/>
                  <a:gd name="T23" fmla="*/ 129866258 h 21600"/>
                  <a:gd name="T24" fmla="*/ 231364898 w 21600"/>
                  <a:gd name="T25" fmla="*/ 129866258 h 2160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1600" h="21600">
                    <a:moveTo>
                      <a:pt x="17452" y="11261"/>
                    </a:moveTo>
                    <a:lnTo>
                      <a:pt x="21600" y="11261"/>
                    </a:lnTo>
                    <a:lnTo>
                      <a:pt x="10805" y="0"/>
                    </a:lnTo>
                    <a:lnTo>
                      <a:pt x="0" y="11261"/>
                    </a:lnTo>
                    <a:lnTo>
                      <a:pt x="4015" y="11261"/>
                    </a:lnTo>
                    <a:lnTo>
                      <a:pt x="4015" y="21600"/>
                    </a:lnTo>
                    <a:lnTo>
                      <a:pt x="8809" y="21600"/>
                    </a:lnTo>
                    <a:lnTo>
                      <a:pt x="8809" y="15177"/>
                    </a:lnTo>
                    <a:lnTo>
                      <a:pt x="12811" y="15177"/>
                    </a:lnTo>
                    <a:lnTo>
                      <a:pt x="12811" y="21600"/>
                    </a:lnTo>
                    <a:lnTo>
                      <a:pt x="17452" y="21600"/>
                    </a:lnTo>
                    <a:lnTo>
                      <a:pt x="17452" y="11261"/>
                    </a:lnTo>
                    <a:close/>
                    <a:moveTo>
                      <a:pt x="17452" y="11261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9" name="TextBox 51"/>
            <p:cNvSpPr txBox="1"/>
            <p:nvPr/>
          </p:nvSpPr>
          <p:spPr>
            <a:xfrm>
              <a:off x="6990071" y="3722052"/>
              <a:ext cx="738607" cy="415472"/>
            </a:xfrm>
            <a:prstGeom prst="rect">
              <a:avLst/>
            </a:prstGeom>
            <a:noFill/>
          </p:spPr>
          <p:txBody>
            <a:bodyPr wrap="none" lIns="137132" tIns="68567" rIns="137132" bIns="68567">
              <a:normAutofit/>
            </a:bodyPr>
            <a:lstStyle/>
            <a:p>
              <a:pPr algn="ctr" defTabSz="914400"/>
              <a:r>
                <a:rPr lang="zh-CN" altLang="en-US" sz="1200" b="1" kern="0">
                  <a:solidFill>
                    <a:schemeClr val="accent2">
                      <a:lumMod val="100000"/>
                    </a:schemeClr>
                  </a:solidFill>
                </a:rPr>
                <a:t>关键词</a:t>
              </a:r>
              <a:endParaRPr lang="zh-CN" altLang="en-US" sz="1200" b="1" kern="0">
                <a:solidFill>
                  <a:schemeClr val="accent2">
                    <a:lumMod val="100000"/>
                  </a:schemeClr>
                </a:solidFill>
              </a:endParaRPr>
            </a:p>
          </p:txBody>
        </p:sp>
        <p:grpSp>
          <p:nvGrpSpPr>
            <p:cNvPr id="18" name="Group 56"/>
            <p:cNvGrpSpPr/>
            <p:nvPr/>
          </p:nvGrpSpPr>
          <p:grpSpPr>
            <a:xfrm>
              <a:off x="6229403" y="4270550"/>
              <a:ext cx="2259944" cy="939296"/>
              <a:chOff x="1139673" y="3660828"/>
              <a:chExt cx="2259944" cy="939296"/>
            </a:xfrm>
          </p:grpSpPr>
          <p:sp>
            <p:nvSpPr>
              <p:cNvPr id="22" name="TextBox 57"/>
              <p:cNvSpPr txBox="1"/>
              <p:nvPr/>
            </p:nvSpPr>
            <p:spPr>
              <a:xfrm>
                <a:off x="1139673" y="4122493"/>
                <a:ext cx="2259944" cy="4776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ctr" defTabSz="913765">
                  <a:lnSpc>
                    <a:spcPct val="120000"/>
                  </a:lnSpc>
                  <a:defRPr/>
                </a:pPr>
                <a:r>
                  <a:rPr lang="zh-CN" altLang="en-US" sz="1100" kern="0" dirty="0"/>
                  <a:t>请替换文字内容复制你的内容到</a:t>
                </a:r>
                <a:r>
                  <a:rPr lang="zh-CN" altLang="en-US" sz="1100" kern="0" dirty="0" smtClean="0"/>
                  <a:t>此</a:t>
                </a:r>
                <a:endParaRPr lang="zh-CN" altLang="en-US" sz="1100" kern="0" dirty="0"/>
              </a:p>
            </p:txBody>
          </p:sp>
          <p:sp>
            <p:nvSpPr>
              <p:cNvPr id="23" name="Rectangle 58"/>
              <p:cNvSpPr/>
              <p:nvPr/>
            </p:nvSpPr>
            <p:spPr>
              <a:xfrm>
                <a:off x="1139673" y="3660828"/>
                <a:ext cx="2259944" cy="461665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lvl="0" algn="ctr" defTabSz="913765">
                  <a:defRPr/>
                </a:pPr>
                <a:r>
                  <a:rPr lang="zh-CN" altLang="en-US" sz="1600" b="1" kern="0" dirty="0">
                    <a:solidFill>
                      <a:schemeClr val="accent2"/>
                    </a:solidFill>
                  </a:rPr>
                  <a:t>输入标题文本</a:t>
                </a:r>
                <a:endParaRPr lang="zh-CN" altLang="en-US" sz="1600" b="1" kern="0" dirty="0">
                  <a:solidFill>
                    <a:schemeClr val="accent2"/>
                  </a:solidFill>
                </a:endParaRPr>
              </a:p>
            </p:txBody>
          </p:sp>
        </p:grpSp>
      </p:grpSp>
      <p:grpSp>
        <p:nvGrpSpPr>
          <p:cNvPr id="58" name="千图PPT彼岸天：ID 8661124库_组合 57"/>
          <p:cNvGrpSpPr/>
          <p:nvPr>
            <p:custDataLst>
              <p:tags r:id="rId4"/>
            </p:custDataLst>
          </p:nvPr>
        </p:nvGrpSpPr>
        <p:grpSpPr>
          <a:xfrm>
            <a:off x="8792384" y="2566490"/>
            <a:ext cx="2259944" cy="3057587"/>
            <a:chOff x="8792384" y="2566490"/>
            <a:chExt cx="2259944" cy="3057587"/>
          </a:xfrm>
        </p:grpSpPr>
        <p:sp>
          <p:nvSpPr>
            <p:cNvPr id="10" name="TextBox 52"/>
            <p:cNvSpPr txBox="1"/>
            <p:nvPr/>
          </p:nvSpPr>
          <p:spPr>
            <a:xfrm>
              <a:off x="9559816" y="4155722"/>
              <a:ext cx="738607" cy="415472"/>
            </a:xfrm>
            <a:prstGeom prst="rect">
              <a:avLst/>
            </a:prstGeom>
            <a:noFill/>
          </p:spPr>
          <p:txBody>
            <a:bodyPr wrap="none" lIns="137132" tIns="68567" rIns="137132" bIns="68567">
              <a:normAutofit/>
            </a:bodyPr>
            <a:lstStyle/>
            <a:p>
              <a:pPr algn="ctr" defTabSz="914400"/>
              <a:r>
                <a:rPr lang="zh-CN" altLang="en-US" sz="1200" b="1" kern="0">
                  <a:solidFill>
                    <a:schemeClr val="accent4">
                      <a:lumMod val="100000"/>
                    </a:schemeClr>
                  </a:solidFill>
                </a:rPr>
                <a:t>关键词</a:t>
              </a:r>
              <a:endParaRPr lang="zh-CN" altLang="en-US" sz="1200" b="1" kern="0">
                <a:solidFill>
                  <a:schemeClr val="accent4">
                    <a:lumMod val="100000"/>
                  </a:schemeClr>
                </a:solidFill>
              </a:endParaRPr>
            </a:p>
          </p:txBody>
        </p:sp>
        <p:grpSp>
          <p:nvGrpSpPr>
            <p:cNvPr id="11" name="Group 77"/>
            <p:cNvGrpSpPr/>
            <p:nvPr/>
          </p:nvGrpSpPr>
          <p:grpSpPr>
            <a:xfrm>
              <a:off x="8874470" y="2913485"/>
              <a:ext cx="2097901" cy="1100358"/>
              <a:chOff x="3433260" y="1508627"/>
              <a:chExt cx="2237290" cy="1173468"/>
            </a:xfrm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grpSpPr>
          <p:sp>
            <p:nvSpPr>
              <p:cNvPr id="37" name="Freeform: Shape 78"/>
              <p:cNvSpPr/>
              <p:nvPr/>
            </p:nvSpPr>
            <p:spPr bwMode="auto">
              <a:xfrm>
                <a:off x="3433260" y="1508627"/>
                <a:ext cx="2237290" cy="743372"/>
              </a:xfrm>
              <a:custGeom>
                <a:avLst/>
                <a:gdLst>
                  <a:gd name="T0" fmla="*/ 985 w 985"/>
                  <a:gd name="T1" fmla="*/ 265 h 449"/>
                  <a:gd name="T2" fmla="*/ 492 w 985"/>
                  <a:gd name="T3" fmla="*/ 0 h 449"/>
                  <a:gd name="T4" fmla="*/ 0 w 985"/>
                  <a:gd name="T5" fmla="*/ 265 h 449"/>
                  <a:gd name="T6" fmla="*/ 0 w 985"/>
                  <a:gd name="T7" fmla="*/ 449 h 449"/>
                  <a:gd name="T8" fmla="*/ 492 w 985"/>
                  <a:gd name="T9" fmla="*/ 183 h 449"/>
                  <a:gd name="T10" fmla="*/ 985 w 985"/>
                  <a:gd name="T11" fmla="*/ 449 h 449"/>
                  <a:gd name="T12" fmla="*/ 985 w 985"/>
                  <a:gd name="T13" fmla="*/ 265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5" h="449">
                    <a:moveTo>
                      <a:pt x="985" y="265"/>
                    </a:moveTo>
                    <a:cubicBezTo>
                      <a:pt x="985" y="119"/>
                      <a:pt x="764" y="0"/>
                      <a:pt x="492" y="0"/>
                    </a:cubicBez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49"/>
                      <a:pt x="0" y="449"/>
                      <a:pt x="0" y="449"/>
                    </a:cubicBezTo>
                    <a:cubicBezTo>
                      <a:pt x="0" y="302"/>
                      <a:pt x="220" y="183"/>
                      <a:pt x="492" y="183"/>
                    </a:cubicBezTo>
                    <a:cubicBezTo>
                      <a:pt x="764" y="183"/>
                      <a:pt x="985" y="302"/>
                      <a:pt x="985" y="449"/>
                    </a:cubicBezTo>
                    <a:lnTo>
                      <a:pt x="985" y="265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Freeform: Shape 79"/>
              <p:cNvSpPr/>
              <p:nvPr/>
            </p:nvSpPr>
            <p:spPr bwMode="auto">
              <a:xfrm>
                <a:off x="3433260" y="1508627"/>
                <a:ext cx="2237290" cy="878760"/>
              </a:xfrm>
              <a:custGeom>
                <a:avLst/>
                <a:gdLst>
                  <a:gd name="T0" fmla="*/ 492 w 985"/>
                  <a:gd name="T1" fmla="*/ 60 h 531"/>
                  <a:gd name="T2" fmla="*/ 925 w 985"/>
                  <a:gd name="T3" fmla="*/ 265 h 531"/>
                  <a:gd name="T4" fmla="*/ 492 w 985"/>
                  <a:gd name="T5" fmla="*/ 471 h 531"/>
                  <a:gd name="T6" fmla="*/ 60 w 985"/>
                  <a:gd name="T7" fmla="*/ 265 h 531"/>
                  <a:gd name="T8" fmla="*/ 492 w 985"/>
                  <a:gd name="T9" fmla="*/ 60 h 531"/>
                  <a:gd name="T10" fmla="*/ 492 w 985"/>
                  <a:gd name="T11" fmla="*/ 0 h 531"/>
                  <a:gd name="T12" fmla="*/ 0 w 985"/>
                  <a:gd name="T13" fmla="*/ 265 h 531"/>
                  <a:gd name="T14" fmla="*/ 492 w 985"/>
                  <a:gd name="T15" fmla="*/ 531 h 531"/>
                  <a:gd name="T16" fmla="*/ 985 w 985"/>
                  <a:gd name="T17" fmla="*/ 265 h 531"/>
                  <a:gd name="T18" fmla="*/ 492 w 985"/>
                  <a:gd name="T19" fmla="*/ 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5" h="531">
                    <a:moveTo>
                      <a:pt x="492" y="60"/>
                    </a:moveTo>
                    <a:cubicBezTo>
                      <a:pt x="747" y="60"/>
                      <a:pt x="925" y="168"/>
                      <a:pt x="925" y="265"/>
                    </a:cubicBezTo>
                    <a:cubicBezTo>
                      <a:pt x="925" y="362"/>
                      <a:pt x="747" y="471"/>
                      <a:pt x="492" y="471"/>
                    </a:cubicBezTo>
                    <a:cubicBezTo>
                      <a:pt x="237" y="471"/>
                      <a:pt x="60" y="362"/>
                      <a:pt x="60" y="265"/>
                    </a:cubicBezTo>
                    <a:cubicBezTo>
                      <a:pt x="60" y="168"/>
                      <a:pt x="237" y="60"/>
                      <a:pt x="492" y="60"/>
                    </a:cubicBezTo>
                    <a:moveTo>
                      <a:pt x="492" y="0"/>
                    </a:move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12"/>
                      <a:pt x="220" y="531"/>
                      <a:pt x="492" y="531"/>
                    </a:cubicBezTo>
                    <a:cubicBezTo>
                      <a:pt x="764" y="531"/>
                      <a:pt x="985" y="412"/>
                      <a:pt x="985" y="265"/>
                    </a:cubicBezTo>
                    <a:cubicBezTo>
                      <a:pt x="985" y="119"/>
                      <a:pt x="764" y="0"/>
                      <a:pt x="492" y="0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Freeform: Shape 80"/>
              <p:cNvSpPr/>
              <p:nvPr/>
            </p:nvSpPr>
            <p:spPr bwMode="auto">
              <a:xfrm>
                <a:off x="3433260" y="1939565"/>
                <a:ext cx="2237290" cy="742530"/>
              </a:xfrm>
              <a:custGeom>
                <a:avLst/>
                <a:gdLst>
                  <a:gd name="T0" fmla="*/ 985 w 985"/>
                  <a:gd name="T1" fmla="*/ 184 h 449"/>
                  <a:gd name="T2" fmla="*/ 492 w 985"/>
                  <a:gd name="T3" fmla="*/ 449 h 449"/>
                  <a:gd name="T4" fmla="*/ 0 w 985"/>
                  <a:gd name="T5" fmla="*/ 184 h 449"/>
                  <a:gd name="T6" fmla="*/ 0 w 985"/>
                  <a:gd name="T7" fmla="*/ 0 h 449"/>
                  <a:gd name="T8" fmla="*/ 492 w 985"/>
                  <a:gd name="T9" fmla="*/ 266 h 449"/>
                  <a:gd name="T10" fmla="*/ 985 w 985"/>
                  <a:gd name="T11" fmla="*/ 0 h 449"/>
                  <a:gd name="T12" fmla="*/ 985 w 985"/>
                  <a:gd name="T13" fmla="*/ 184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5" h="449">
                    <a:moveTo>
                      <a:pt x="985" y="184"/>
                    </a:moveTo>
                    <a:cubicBezTo>
                      <a:pt x="985" y="330"/>
                      <a:pt x="764" y="449"/>
                      <a:pt x="492" y="449"/>
                    </a:cubicBezTo>
                    <a:cubicBezTo>
                      <a:pt x="220" y="449"/>
                      <a:pt x="0" y="330"/>
                      <a:pt x="0" y="1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47"/>
                      <a:pt x="220" y="266"/>
                      <a:pt x="492" y="266"/>
                    </a:cubicBezTo>
                    <a:cubicBezTo>
                      <a:pt x="764" y="266"/>
                      <a:pt x="985" y="147"/>
                      <a:pt x="985" y="0"/>
                    </a:cubicBezTo>
                    <a:lnTo>
                      <a:pt x="985" y="184"/>
                    </a:lnTo>
                    <a:close/>
                  </a:path>
                </a:pathLst>
              </a:custGeom>
              <a:solidFill>
                <a:schemeClr val="accent4"/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2" name="Group 81"/>
            <p:cNvGrpSpPr/>
            <p:nvPr/>
          </p:nvGrpSpPr>
          <p:grpSpPr>
            <a:xfrm>
              <a:off x="9618066" y="2566490"/>
              <a:ext cx="610707" cy="846723"/>
              <a:chOff x="1943061" y="1860330"/>
              <a:chExt cx="651753" cy="903633"/>
            </a:xfrm>
          </p:grpSpPr>
          <p:sp>
            <p:nvSpPr>
              <p:cNvPr id="34" name="Oval 82"/>
              <p:cNvSpPr/>
              <p:nvPr/>
            </p:nvSpPr>
            <p:spPr>
              <a:xfrm>
                <a:off x="1943061" y="1860330"/>
                <a:ext cx="651753" cy="65175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dist="25400" dir="5400000">
                  <a:schemeClr val="tx1">
                    <a:alpha val="15000"/>
                  </a:schemeClr>
                </a:innerShdw>
              </a:effectLst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Freeform: Shape 83"/>
              <p:cNvSpPr/>
              <p:nvPr/>
            </p:nvSpPr>
            <p:spPr bwMode="auto">
              <a:xfrm>
                <a:off x="2067805" y="1977408"/>
                <a:ext cx="356548" cy="354123"/>
              </a:xfrm>
              <a:custGeom>
                <a:avLst/>
                <a:gdLst>
                  <a:gd name="T0" fmla="*/ 294279076 w 21600"/>
                  <a:gd name="T1" fmla="*/ 0 h 21600"/>
                  <a:gd name="T2" fmla="*/ 294265182 w 21600"/>
                  <a:gd name="T3" fmla="*/ 13585 h 21600"/>
                  <a:gd name="T4" fmla="*/ 0 w 21600"/>
                  <a:gd name="T5" fmla="*/ 286341649 h 21600"/>
                  <a:gd name="T6" fmla="*/ 0 w 21600"/>
                  <a:gd name="T7" fmla="*/ 286355233 h 21600"/>
                  <a:gd name="T8" fmla="*/ 294238691 w 21600"/>
                  <a:gd name="T9" fmla="*/ 286341649 h 21600"/>
                  <a:gd name="T10" fmla="*/ 294279076 w 21600"/>
                  <a:gd name="T11" fmla="*/ 0 h 21600"/>
                  <a:gd name="T12" fmla="*/ 232316495 w 21600"/>
                  <a:gd name="T13" fmla="*/ 74876716 h 21600"/>
                  <a:gd name="T14" fmla="*/ 246635598 w 21600"/>
                  <a:gd name="T15" fmla="*/ 88797005 h 21600"/>
                  <a:gd name="T16" fmla="*/ 238461554 w 21600"/>
                  <a:gd name="T17" fmla="*/ 96751094 h 21600"/>
                  <a:gd name="T18" fmla="*/ 224142451 w 21600"/>
                  <a:gd name="T19" fmla="*/ 82830805 h 21600"/>
                  <a:gd name="T20" fmla="*/ 232316495 w 21600"/>
                  <a:gd name="T21" fmla="*/ 74876716 h 21600"/>
                  <a:gd name="T22" fmla="*/ 207780479 w 21600"/>
                  <a:gd name="T23" fmla="*/ 98738994 h 21600"/>
                  <a:gd name="T24" fmla="*/ 233693579 w 21600"/>
                  <a:gd name="T25" fmla="*/ 123955309 h 21600"/>
                  <a:gd name="T26" fmla="*/ 225518249 w 21600"/>
                  <a:gd name="T27" fmla="*/ 131909398 h 21600"/>
                  <a:gd name="T28" fmla="*/ 199605150 w 21600"/>
                  <a:gd name="T29" fmla="*/ 106694230 h 21600"/>
                  <a:gd name="T30" fmla="*/ 207780479 w 21600"/>
                  <a:gd name="T31" fmla="*/ 98738994 h 21600"/>
                  <a:gd name="T32" fmla="*/ 183256942 w 21600"/>
                  <a:gd name="T33" fmla="*/ 122616003 h 21600"/>
                  <a:gd name="T34" fmla="*/ 197562281 w 21600"/>
                  <a:gd name="T35" fmla="*/ 136548610 h 21600"/>
                  <a:gd name="T36" fmla="*/ 189388118 w 21600"/>
                  <a:gd name="T37" fmla="*/ 144503858 h 21600"/>
                  <a:gd name="T38" fmla="*/ 175082909 w 21600"/>
                  <a:gd name="T39" fmla="*/ 130570092 h 21600"/>
                  <a:gd name="T40" fmla="*/ 183256942 w 21600"/>
                  <a:gd name="T41" fmla="*/ 122616003 h 21600"/>
                  <a:gd name="T42" fmla="*/ 158719641 w 21600"/>
                  <a:gd name="T43" fmla="*/ 146491865 h 21600"/>
                  <a:gd name="T44" fmla="*/ 184618858 w 21600"/>
                  <a:gd name="T45" fmla="*/ 171693330 h 21600"/>
                  <a:gd name="T46" fmla="*/ 176444814 w 21600"/>
                  <a:gd name="T47" fmla="*/ 179661003 h 21600"/>
                  <a:gd name="T48" fmla="*/ 150531714 w 21600"/>
                  <a:gd name="T49" fmla="*/ 154445836 h 21600"/>
                  <a:gd name="T50" fmla="*/ 158719641 w 21600"/>
                  <a:gd name="T51" fmla="*/ 146491865 h 21600"/>
                  <a:gd name="T52" fmla="*/ 134183625 w 21600"/>
                  <a:gd name="T53" fmla="*/ 170367609 h 21600"/>
                  <a:gd name="T54" fmla="*/ 148501454 w 21600"/>
                  <a:gd name="T55" fmla="*/ 184287897 h 21600"/>
                  <a:gd name="T56" fmla="*/ 140327409 w 21600"/>
                  <a:gd name="T57" fmla="*/ 192241879 h 21600"/>
                  <a:gd name="T58" fmla="*/ 126008306 w 21600"/>
                  <a:gd name="T59" fmla="*/ 178322964 h 21600"/>
                  <a:gd name="T60" fmla="*/ 134183625 w 21600"/>
                  <a:gd name="T61" fmla="*/ 170367609 h 21600"/>
                  <a:gd name="T62" fmla="*/ 109646205 w 21600"/>
                  <a:gd name="T63" fmla="*/ 194231034 h 21600"/>
                  <a:gd name="T64" fmla="*/ 135559316 w 21600"/>
                  <a:gd name="T65" fmla="*/ 219446083 h 21600"/>
                  <a:gd name="T66" fmla="*/ 127383986 w 21600"/>
                  <a:gd name="T67" fmla="*/ 227400172 h 21600"/>
                  <a:gd name="T68" fmla="*/ 101472172 w 21600"/>
                  <a:gd name="T69" fmla="*/ 202185123 h 21600"/>
                  <a:gd name="T70" fmla="*/ 109646205 w 21600"/>
                  <a:gd name="T71" fmla="*/ 194231034 h 21600"/>
                  <a:gd name="T72" fmla="*/ 91253974 w 21600"/>
                  <a:gd name="T73" fmla="*/ 239994750 h 21600"/>
                  <a:gd name="T74" fmla="*/ 76934860 w 21600"/>
                  <a:gd name="T75" fmla="*/ 226074569 h 21600"/>
                  <a:gd name="T76" fmla="*/ 85122798 w 21600"/>
                  <a:gd name="T77" fmla="*/ 218106896 h 21600"/>
                  <a:gd name="T78" fmla="*/ 99428018 w 21600"/>
                  <a:gd name="T79" fmla="*/ 232027077 h 21600"/>
                  <a:gd name="T80" fmla="*/ 91253974 w 21600"/>
                  <a:gd name="T81" fmla="*/ 239994750 h 21600"/>
                  <a:gd name="T82" fmla="*/ 245137479 w 21600"/>
                  <a:gd name="T83" fmla="*/ 238549279 h 21600"/>
                  <a:gd name="T84" fmla="*/ 147261858 w 21600"/>
                  <a:gd name="T85" fmla="*/ 238549279 h 21600"/>
                  <a:gd name="T86" fmla="*/ 245137479 w 21600"/>
                  <a:gd name="T87" fmla="*/ 143310431 h 21600"/>
                  <a:gd name="T88" fmla="*/ 245137479 w 21600"/>
                  <a:gd name="T89" fmla="*/ 238549279 h 21600"/>
                  <a:gd name="T90" fmla="*/ 245137479 w 21600"/>
                  <a:gd name="T91" fmla="*/ 238549279 h 21600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21600" h="21600">
                    <a:moveTo>
                      <a:pt x="21600" y="0"/>
                    </a:moveTo>
                    <a:lnTo>
                      <a:pt x="21599" y="1"/>
                    </a:lnTo>
                    <a:lnTo>
                      <a:pt x="0" y="21599"/>
                    </a:lnTo>
                    <a:lnTo>
                      <a:pt x="0" y="21600"/>
                    </a:lnTo>
                    <a:lnTo>
                      <a:pt x="21597" y="21599"/>
                    </a:lnTo>
                    <a:lnTo>
                      <a:pt x="21600" y="0"/>
                    </a:lnTo>
                    <a:close/>
                    <a:moveTo>
                      <a:pt x="17052" y="5648"/>
                    </a:moveTo>
                    <a:lnTo>
                      <a:pt x="18103" y="6698"/>
                    </a:lnTo>
                    <a:lnTo>
                      <a:pt x="17503" y="7298"/>
                    </a:lnTo>
                    <a:lnTo>
                      <a:pt x="16452" y="6248"/>
                    </a:lnTo>
                    <a:lnTo>
                      <a:pt x="17052" y="5648"/>
                    </a:lnTo>
                    <a:close/>
                    <a:moveTo>
                      <a:pt x="15251" y="7448"/>
                    </a:moveTo>
                    <a:lnTo>
                      <a:pt x="17153" y="9350"/>
                    </a:lnTo>
                    <a:lnTo>
                      <a:pt x="16553" y="9950"/>
                    </a:lnTo>
                    <a:lnTo>
                      <a:pt x="14651" y="8048"/>
                    </a:lnTo>
                    <a:lnTo>
                      <a:pt x="15251" y="7448"/>
                    </a:lnTo>
                    <a:close/>
                    <a:moveTo>
                      <a:pt x="13451" y="9249"/>
                    </a:moveTo>
                    <a:lnTo>
                      <a:pt x="14501" y="10300"/>
                    </a:lnTo>
                    <a:lnTo>
                      <a:pt x="13901" y="10900"/>
                    </a:lnTo>
                    <a:lnTo>
                      <a:pt x="12851" y="9849"/>
                    </a:lnTo>
                    <a:lnTo>
                      <a:pt x="13451" y="9249"/>
                    </a:lnTo>
                    <a:close/>
                    <a:moveTo>
                      <a:pt x="11650" y="11050"/>
                    </a:moveTo>
                    <a:lnTo>
                      <a:pt x="13551" y="12951"/>
                    </a:lnTo>
                    <a:lnTo>
                      <a:pt x="12951" y="13552"/>
                    </a:lnTo>
                    <a:lnTo>
                      <a:pt x="11049" y="11650"/>
                    </a:lnTo>
                    <a:lnTo>
                      <a:pt x="11650" y="11050"/>
                    </a:lnTo>
                    <a:close/>
                    <a:moveTo>
                      <a:pt x="9849" y="12851"/>
                    </a:moveTo>
                    <a:lnTo>
                      <a:pt x="10900" y="13901"/>
                    </a:lnTo>
                    <a:lnTo>
                      <a:pt x="10300" y="14501"/>
                    </a:lnTo>
                    <a:lnTo>
                      <a:pt x="9249" y="13451"/>
                    </a:lnTo>
                    <a:lnTo>
                      <a:pt x="9849" y="12851"/>
                    </a:lnTo>
                    <a:close/>
                    <a:moveTo>
                      <a:pt x="8048" y="14651"/>
                    </a:moveTo>
                    <a:lnTo>
                      <a:pt x="9950" y="16553"/>
                    </a:lnTo>
                    <a:lnTo>
                      <a:pt x="9350" y="17153"/>
                    </a:lnTo>
                    <a:lnTo>
                      <a:pt x="7448" y="15251"/>
                    </a:lnTo>
                    <a:lnTo>
                      <a:pt x="8048" y="14651"/>
                    </a:lnTo>
                    <a:close/>
                    <a:moveTo>
                      <a:pt x="6698" y="18103"/>
                    </a:moveTo>
                    <a:lnTo>
                      <a:pt x="5647" y="17053"/>
                    </a:lnTo>
                    <a:lnTo>
                      <a:pt x="6248" y="16452"/>
                    </a:lnTo>
                    <a:lnTo>
                      <a:pt x="7298" y="17502"/>
                    </a:lnTo>
                    <a:lnTo>
                      <a:pt x="6698" y="18103"/>
                    </a:lnTo>
                    <a:close/>
                    <a:moveTo>
                      <a:pt x="17993" y="17994"/>
                    </a:moveTo>
                    <a:lnTo>
                      <a:pt x="10809" y="17994"/>
                    </a:lnTo>
                    <a:lnTo>
                      <a:pt x="17993" y="10810"/>
                    </a:lnTo>
                    <a:lnTo>
                      <a:pt x="17993" y="17994"/>
                    </a:lnTo>
                    <a:close/>
                    <a:moveTo>
                      <a:pt x="17993" y="17994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cxnSp>
            <p:nvCxnSpPr>
              <p:cNvPr id="36" name="Straight Connector 84"/>
              <p:cNvCxnSpPr/>
              <p:nvPr/>
            </p:nvCxnSpPr>
            <p:spPr>
              <a:xfrm flipH="1" flipV="1">
                <a:off x="2267802" y="2474395"/>
                <a:ext cx="2888" cy="289568"/>
              </a:xfrm>
              <a:prstGeom prst="line">
                <a:avLst/>
              </a:prstGeom>
              <a:ln w="6350">
                <a:solidFill>
                  <a:schemeClr val="accent4"/>
                </a:solidFill>
                <a:prstDash val="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Group 59"/>
            <p:cNvGrpSpPr/>
            <p:nvPr/>
          </p:nvGrpSpPr>
          <p:grpSpPr>
            <a:xfrm>
              <a:off x="8792384" y="4684781"/>
              <a:ext cx="2259944" cy="939296"/>
              <a:chOff x="1139673" y="3660828"/>
              <a:chExt cx="2259944" cy="939296"/>
            </a:xfrm>
          </p:grpSpPr>
          <p:sp>
            <p:nvSpPr>
              <p:cNvPr id="20" name="TextBox 60"/>
              <p:cNvSpPr txBox="1"/>
              <p:nvPr/>
            </p:nvSpPr>
            <p:spPr>
              <a:xfrm>
                <a:off x="1139673" y="4122493"/>
                <a:ext cx="2259944" cy="4776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ctr" defTabSz="913765">
                  <a:lnSpc>
                    <a:spcPct val="120000"/>
                  </a:lnSpc>
                  <a:defRPr/>
                </a:pPr>
                <a:r>
                  <a:rPr lang="zh-CN" altLang="en-US" sz="1100" kern="0" dirty="0"/>
                  <a:t>请替换文字内容复制你的内容到</a:t>
                </a:r>
                <a:r>
                  <a:rPr lang="zh-CN" altLang="en-US" sz="1100" kern="0" dirty="0" smtClean="0"/>
                  <a:t>此</a:t>
                </a:r>
                <a:endParaRPr lang="zh-CN" altLang="en-US" sz="1100" kern="0" dirty="0"/>
              </a:p>
            </p:txBody>
          </p:sp>
          <p:sp>
            <p:nvSpPr>
              <p:cNvPr id="21" name="Rectangle 61"/>
              <p:cNvSpPr/>
              <p:nvPr/>
            </p:nvSpPr>
            <p:spPr>
              <a:xfrm>
                <a:off x="1139673" y="3660828"/>
                <a:ext cx="2259944" cy="461665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lvl="0" algn="ctr" defTabSz="913765">
                  <a:defRPr/>
                </a:pPr>
                <a:r>
                  <a:rPr lang="zh-CN" altLang="en-US" sz="1600" b="1" kern="0" dirty="0">
                    <a:solidFill>
                      <a:schemeClr val="accent4"/>
                    </a:solidFill>
                  </a:rPr>
                  <a:t>输入标题文本</a:t>
                </a:r>
                <a:endParaRPr lang="zh-CN" altLang="en-US" sz="1600" b="1" kern="0" dirty="0">
                  <a:solidFill>
                    <a:schemeClr val="accent4"/>
                  </a:solidFill>
                </a:endParaRPr>
              </a:p>
            </p:txBody>
          </p:sp>
        </p:grpSp>
      </p:grpSp>
      <p:sp>
        <p:nvSpPr>
          <p:cNvPr id="3" name="矩形 2"/>
          <p:cNvSpPr/>
          <p:nvPr userDrawn="1"/>
        </p:nvSpPr>
        <p:spPr>
          <a:xfrm>
            <a:off x="4543216" y="541178"/>
            <a:ext cx="4164729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  <a:endParaRPr lang="zh-CN" altLang="en-US" sz="3200" b="1" dirty="0">
              <a:solidFill>
                <a:schemeClr val="tx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649313" y="1504172"/>
            <a:ext cx="5332207" cy="2107321"/>
            <a:chOff x="649313" y="1504172"/>
            <a:chExt cx="5332207" cy="2107321"/>
          </a:xfrm>
        </p:grpSpPr>
        <p:sp>
          <p:nvSpPr>
            <p:cNvPr id="14" name="Rectangle: Diagonal Corners Rounded 45"/>
            <p:cNvSpPr/>
            <p:nvPr/>
          </p:nvSpPr>
          <p:spPr>
            <a:xfrm flipH="1">
              <a:off x="3179676" y="1504172"/>
              <a:ext cx="2352631" cy="1661212"/>
            </a:xfrm>
            <a:prstGeom prst="round2Diag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5" name="Rectangle: Diagonal Corners Rounded 46"/>
            <p:cNvSpPr/>
            <p:nvPr/>
          </p:nvSpPr>
          <p:spPr>
            <a:xfrm flipH="1">
              <a:off x="3505694" y="1725397"/>
              <a:ext cx="1700593" cy="1200803"/>
            </a:xfrm>
            <a:prstGeom prst="round2Diag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排版占位显示 （建议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使用主题字体）。</a:t>
              </a:r>
              <a:endParaRPr lang="zh-CN" altLang="en-US" sz="100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6" name="Oval 43"/>
            <p:cNvSpPr/>
            <p:nvPr/>
          </p:nvSpPr>
          <p:spPr>
            <a:xfrm>
              <a:off x="5282610" y="2912583"/>
              <a:ext cx="698910" cy="69891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7" name="Oval 44"/>
            <p:cNvSpPr/>
            <p:nvPr/>
          </p:nvSpPr>
          <p:spPr>
            <a:xfrm>
              <a:off x="5389142" y="3019115"/>
              <a:ext cx="485846" cy="48584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8" name="Group 36"/>
            <p:cNvGrpSpPr/>
            <p:nvPr/>
          </p:nvGrpSpPr>
          <p:grpSpPr>
            <a:xfrm>
              <a:off x="5488727" y="3123208"/>
              <a:ext cx="300254" cy="255507"/>
              <a:chOff x="7367923" y="4320799"/>
              <a:chExt cx="1525182" cy="1297901"/>
            </a:xfrm>
            <a:solidFill>
              <a:schemeClr val="bg1"/>
            </a:solidFill>
          </p:grpSpPr>
          <p:sp>
            <p:nvSpPr>
              <p:cNvPr id="36" name="Rectangle 37"/>
              <p:cNvSpPr/>
              <p:nvPr/>
            </p:nvSpPr>
            <p:spPr>
              <a:xfrm rot="5400000">
                <a:off x="8622328" y="4896719"/>
                <a:ext cx="450214" cy="9133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Arrow: Chevron 38"/>
              <p:cNvSpPr/>
              <p:nvPr/>
            </p:nvSpPr>
            <p:spPr>
              <a:xfrm rot="5400000">
                <a:off x="7775991" y="4694606"/>
                <a:ext cx="723835" cy="1124353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Diamond 39"/>
              <p:cNvSpPr/>
              <p:nvPr/>
            </p:nvSpPr>
            <p:spPr>
              <a:xfrm>
                <a:off x="7367923" y="4320799"/>
                <a:ext cx="1525182" cy="807296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4" name="Group 57"/>
            <p:cNvGrpSpPr/>
            <p:nvPr/>
          </p:nvGrpSpPr>
          <p:grpSpPr>
            <a:xfrm>
              <a:off x="649313" y="1797545"/>
              <a:ext cx="2530363" cy="1006992"/>
              <a:chOff x="8328246" y="2276872"/>
              <a:chExt cx="2198694" cy="1006992"/>
            </a:xfrm>
          </p:grpSpPr>
          <p:sp>
            <p:nvSpPr>
              <p:cNvPr id="34" name="TextBox 58"/>
              <p:cNvSpPr txBox="1"/>
              <p:nvPr/>
            </p:nvSpPr>
            <p:spPr>
              <a:xfrm>
                <a:off x="8328247" y="2276872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0" tIns="0" rIns="360000" bIns="0" anchor="b" anchorCtr="0">
                <a:norm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35" name="TextBox 59"/>
              <p:cNvSpPr txBox="1"/>
              <p:nvPr/>
            </p:nvSpPr>
            <p:spPr>
              <a:xfrm>
                <a:off x="8328246" y="2665098"/>
                <a:ext cx="2198693" cy="618766"/>
              </a:xfrm>
              <a:prstGeom prst="rect">
                <a:avLst/>
              </a:prstGeom>
            </p:spPr>
            <p:txBody>
              <a:bodyPr vert="horz" wrap="square" lIns="0" tIns="0" rIns="36000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7" name="千图PPT彼岸天：ID 8661124库_组合 46"/>
          <p:cNvGrpSpPr/>
          <p:nvPr>
            <p:custDataLst>
              <p:tags r:id="rId2"/>
            </p:custDataLst>
          </p:nvPr>
        </p:nvGrpSpPr>
        <p:grpSpPr>
          <a:xfrm>
            <a:off x="6017028" y="1474877"/>
            <a:ext cx="5375505" cy="2126355"/>
            <a:chOff x="6017028" y="1474877"/>
            <a:chExt cx="5375505" cy="2126355"/>
          </a:xfrm>
        </p:grpSpPr>
        <p:sp>
          <p:nvSpPr>
            <p:cNvPr id="9" name="Rectangle: Diagonal Corners Rounded 32"/>
            <p:cNvSpPr/>
            <p:nvPr/>
          </p:nvSpPr>
          <p:spPr>
            <a:xfrm>
              <a:off x="6473015" y="1474877"/>
              <a:ext cx="2370337" cy="1642369"/>
            </a:xfrm>
            <a:prstGeom prst="round2Diag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0" name="Rectangle: Diagonal Corners Rounded 33"/>
            <p:cNvSpPr/>
            <p:nvPr/>
          </p:nvSpPr>
          <p:spPr>
            <a:xfrm>
              <a:off x="6801488" y="1693593"/>
              <a:ext cx="1713392" cy="1187182"/>
            </a:xfrm>
            <a:prstGeom prst="round2Diag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排版占位显示 （建议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使用主题字体）。</a:t>
              </a:r>
              <a:endParaRPr lang="zh-CN" altLang="en-US" sz="100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1" name="Oval 30"/>
            <p:cNvSpPr/>
            <p:nvPr/>
          </p:nvSpPr>
          <p:spPr>
            <a:xfrm>
              <a:off x="6017028" y="2902322"/>
              <a:ext cx="698910" cy="69891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2" name="Oval 31"/>
            <p:cNvSpPr/>
            <p:nvPr/>
          </p:nvSpPr>
          <p:spPr>
            <a:xfrm>
              <a:off x="6123560" y="3008854"/>
              <a:ext cx="485846" cy="48584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3" name="Group 22"/>
            <p:cNvGrpSpPr/>
            <p:nvPr/>
          </p:nvGrpSpPr>
          <p:grpSpPr>
            <a:xfrm>
              <a:off x="6233715" y="3135893"/>
              <a:ext cx="272031" cy="231772"/>
              <a:chOff x="6738973" y="2269078"/>
              <a:chExt cx="1114524" cy="949566"/>
            </a:xfrm>
            <a:solidFill>
              <a:schemeClr val="bg1"/>
            </a:solidFill>
          </p:grpSpPr>
          <p:sp>
            <p:nvSpPr>
              <p:cNvPr id="39" name="Rectangle 23"/>
              <p:cNvSpPr/>
              <p:nvPr/>
            </p:nvSpPr>
            <p:spPr>
              <a:xfrm>
                <a:off x="6738973" y="2476583"/>
                <a:ext cx="361536" cy="53505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Flowchart: Manual Operation 24"/>
              <p:cNvSpPr/>
              <p:nvPr/>
            </p:nvSpPr>
            <p:spPr>
              <a:xfrm rot="16200000" flipV="1">
                <a:off x="6771938" y="2625600"/>
                <a:ext cx="893737" cy="236520"/>
              </a:xfrm>
              <a:prstGeom prst="flowChartManualOperati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Chord 25"/>
              <p:cNvSpPr/>
              <p:nvPr/>
            </p:nvSpPr>
            <p:spPr>
              <a:xfrm rot="12166380">
                <a:off x="7225500" y="2500908"/>
                <a:ext cx="445772" cy="445772"/>
              </a:xfrm>
              <a:prstGeom prst="chor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Block Arc 26"/>
              <p:cNvSpPr/>
              <p:nvPr/>
            </p:nvSpPr>
            <p:spPr>
              <a:xfrm rot="5574077">
                <a:off x="6903931" y="2269078"/>
                <a:ext cx="949566" cy="949566"/>
              </a:xfrm>
              <a:prstGeom prst="blockArc">
                <a:avLst>
                  <a:gd name="adj1" fmla="val 10800000"/>
                  <a:gd name="adj2" fmla="val 21371602"/>
                  <a:gd name="adj3" fmla="val 88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5" name="Group 60"/>
            <p:cNvGrpSpPr/>
            <p:nvPr/>
          </p:nvGrpSpPr>
          <p:grpSpPr>
            <a:xfrm>
              <a:off x="8843352" y="1797546"/>
              <a:ext cx="2549181" cy="1006991"/>
              <a:chOff x="1197898" y="2503545"/>
              <a:chExt cx="2198693" cy="1006991"/>
            </a:xfrm>
          </p:grpSpPr>
          <p:sp>
            <p:nvSpPr>
              <p:cNvPr id="32" name="TextBox 61"/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2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33" name="TextBox 62"/>
              <p:cNvSpPr txBox="1"/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8" name="千图PPT彼岸天：ID 8661124库_组合 47"/>
          <p:cNvGrpSpPr/>
          <p:nvPr>
            <p:custDataLst>
              <p:tags r:id="rId3"/>
            </p:custDataLst>
          </p:nvPr>
        </p:nvGrpSpPr>
        <p:grpSpPr>
          <a:xfrm>
            <a:off x="711509" y="3647538"/>
            <a:ext cx="5270012" cy="2139521"/>
            <a:chOff x="711509" y="3647538"/>
            <a:chExt cx="5270012" cy="2139521"/>
          </a:xfrm>
        </p:grpSpPr>
        <p:sp>
          <p:nvSpPr>
            <p:cNvPr id="4" name="Rectangle: Diagonal Corners Rounded 16"/>
            <p:cNvSpPr/>
            <p:nvPr/>
          </p:nvSpPr>
          <p:spPr>
            <a:xfrm rot="10800000" flipH="1" flipV="1">
              <a:off x="3241872" y="4138637"/>
              <a:ext cx="2487015" cy="1648422"/>
            </a:xfrm>
            <a:prstGeom prst="round2Diag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5" name="Rectangle: Diagonal Corners Rounded 17"/>
            <p:cNvSpPr/>
            <p:nvPr/>
          </p:nvSpPr>
          <p:spPr>
            <a:xfrm flipH="1">
              <a:off x="3576047" y="4381160"/>
              <a:ext cx="1797732" cy="1183128"/>
            </a:xfrm>
            <a:prstGeom prst="round2Diag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排版占位显示 （建议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使用主题字体）。</a:t>
              </a:r>
              <a:endParaRPr lang="zh-CN" altLang="en-US" sz="105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6" name="Oval 18"/>
            <p:cNvSpPr/>
            <p:nvPr/>
          </p:nvSpPr>
          <p:spPr>
            <a:xfrm>
              <a:off x="5282611" y="3647538"/>
              <a:ext cx="698910" cy="69891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" name="Oval 19"/>
            <p:cNvSpPr/>
            <p:nvPr/>
          </p:nvSpPr>
          <p:spPr>
            <a:xfrm>
              <a:off x="5389143" y="3754070"/>
              <a:ext cx="485846" cy="48584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8" name="Group 9"/>
            <p:cNvGrpSpPr/>
            <p:nvPr/>
          </p:nvGrpSpPr>
          <p:grpSpPr>
            <a:xfrm>
              <a:off x="5444757" y="3885847"/>
              <a:ext cx="349431" cy="241291"/>
              <a:chOff x="6581417" y="4508968"/>
              <a:chExt cx="1165640" cy="804905"/>
            </a:xfrm>
            <a:solidFill>
              <a:schemeClr val="bg1"/>
            </a:solidFill>
          </p:grpSpPr>
          <p:sp>
            <p:nvSpPr>
              <p:cNvPr id="43" name="Rectangle: Rounded Corners 10"/>
              <p:cNvSpPr/>
              <p:nvPr/>
            </p:nvSpPr>
            <p:spPr>
              <a:xfrm>
                <a:off x="6737230" y="4508968"/>
                <a:ext cx="854015" cy="65825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Rectangle 11"/>
              <p:cNvSpPr/>
              <p:nvPr/>
            </p:nvSpPr>
            <p:spPr>
              <a:xfrm>
                <a:off x="6836434" y="4590294"/>
                <a:ext cx="655607" cy="495603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Freeform: Shape 12"/>
              <p:cNvSpPr/>
              <p:nvPr/>
            </p:nvSpPr>
            <p:spPr>
              <a:xfrm>
                <a:off x="6581417" y="5217733"/>
                <a:ext cx="1165640" cy="96140"/>
              </a:xfrm>
              <a:custGeom>
                <a:avLst/>
                <a:gdLst>
                  <a:gd name="connsiteX0" fmla="*/ 0 w 2193259"/>
                  <a:gd name="connsiteY0" fmla="*/ 0 h 138023"/>
                  <a:gd name="connsiteX1" fmla="*/ 2193259 w 2193259"/>
                  <a:gd name="connsiteY1" fmla="*/ 0 h 138023"/>
                  <a:gd name="connsiteX2" fmla="*/ 2193259 w 2193259"/>
                  <a:gd name="connsiteY2" fmla="*/ 67572 h 138023"/>
                  <a:gd name="connsiteX3" fmla="*/ 2122808 w 2193259"/>
                  <a:gd name="connsiteY3" fmla="*/ 138023 h 138023"/>
                  <a:gd name="connsiteX4" fmla="*/ 70451 w 2193259"/>
                  <a:gd name="connsiteY4" fmla="*/ 138023 h 138023"/>
                  <a:gd name="connsiteX5" fmla="*/ 0 w 2193259"/>
                  <a:gd name="connsiteY5" fmla="*/ 67572 h 138023"/>
                  <a:gd name="connsiteX6" fmla="*/ 0 w 2193259"/>
                  <a:gd name="connsiteY6" fmla="*/ 0 h 138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93259" h="138023">
                    <a:moveTo>
                      <a:pt x="0" y="0"/>
                    </a:moveTo>
                    <a:lnTo>
                      <a:pt x="2193259" y="0"/>
                    </a:lnTo>
                    <a:lnTo>
                      <a:pt x="2193259" y="67572"/>
                    </a:lnTo>
                    <a:cubicBezTo>
                      <a:pt x="2193259" y="106481"/>
                      <a:pt x="2161717" y="138023"/>
                      <a:pt x="2122808" y="138023"/>
                    </a:cubicBezTo>
                    <a:lnTo>
                      <a:pt x="70451" y="138023"/>
                    </a:lnTo>
                    <a:cubicBezTo>
                      <a:pt x="31542" y="138023"/>
                      <a:pt x="0" y="106481"/>
                      <a:pt x="0" y="67572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Rectangle 13"/>
              <p:cNvSpPr/>
              <p:nvPr/>
            </p:nvSpPr>
            <p:spPr>
              <a:xfrm>
                <a:off x="7008962" y="5242943"/>
                <a:ext cx="310549" cy="4571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6" name="Group 63"/>
            <p:cNvGrpSpPr/>
            <p:nvPr/>
          </p:nvGrpSpPr>
          <p:grpSpPr>
            <a:xfrm>
              <a:off x="711509" y="4424050"/>
              <a:ext cx="2530363" cy="1006991"/>
              <a:chOff x="8328246" y="2276873"/>
              <a:chExt cx="2198694" cy="1006991"/>
            </a:xfrm>
          </p:grpSpPr>
          <p:sp>
            <p:nvSpPr>
              <p:cNvPr id="30" name="TextBox 64"/>
              <p:cNvSpPr txBox="1"/>
              <p:nvPr/>
            </p:nvSpPr>
            <p:spPr>
              <a:xfrm>
                <a:off x="8328247" y="2276873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0" tIns="0" rIns="360000" bIns="0" anchor="b" anchorCtr="0">
                <a:norm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4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31" name="TextBox 65"/>
              <p:cNvSpPr txBox="1"/>
              <p:nvPr/>
            </p:nvSpPr>
            <p:spPr>
              <a:xfrm>
                <a:off x="8328246" y="2665098"/>
                <a:ext cx="2198693" cy="618766"/>
              </a:xfrm>
              <a:prstGeom prst="rect">
                <a:avLst/>
              </a:prstGeom>
            </p:spPr>
            <p:txBody>
              <a:bodyPr vert="horz" wrap="square" lIns="0" tIns="0" rIns="36000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9" name="千图PPT彼岸天：ID 8661124库_组合 48"/>
          <p:cNvGrpSpPr/>
          <p:nvPr>
            <p:custDataLst>
              <p:tags r:id="rId4"/>
            </p:custDataLst>
          </p:nvPr>
        </p:nvGrpSpPr>
        <p:grpSpPr>
          <a:xfrm>
            <a:off x="6018671" y="3623126"/>
            <a:ext cx="5454192" cy="2102301"/>
            <a:chOff x="6018671" y="3623126"/>
            <a:chExt cx="5454192" cy="2102301"/>
          </a:xfrm>
        </p:grpSpPr>
        <p:sp>
          <p:nvSpPr>
            <p:cNvPr id="19" name="Rectangle: Diagonal Corners Rounded 55"/>
            <p:cNvSpPr/>
            <p:nvPr/>
          </p:nvSpPr>
          <p:spPr>
            <a:xfrm rot="10800000" flipV="1">
              <a:off x="6553345" y="4077005"/>
              <a:ext cx="2370337" cy="1648422"/>
            </a:xfrm>
            <a:prstGeom prst="round2Diag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0" name="Rectangle: Diagonal Corners Rounded 56"/>
            <p:cNvSpPr/>
            <p:nvPr/>
          </p:nvSpPr>
          <p:spPr>
            <a:xfrm>
              <a:off x="6881817" y="4319528"/>
              <a:ext cx="1713392" cy="1183128"/>
            </a:xfrm>
            <a:prstGeom prst="round2Diag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排版占位显示 （建议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使用主题字体）。</a:t>
              </a:r>
              <a:endParaRPr lang="zh-CN" altLang="en-US" sz="105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1" name="Oval 53"/>
            <p:cNvSpPr/>
            <p:nvPr/>
          </p:nvSpPr>
          <p:spPr>
            <a:xfrm>
              <a:off x="6018671" y="3623126"/>
              <a:ext cx="698910" cy="69891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2" name="Oval 54"/>
            <p:cNvSpPr/>
            <p:nvPr/>
          </p:nvSpPr>
          <p:spPr>
            <a:xfrm>
              <a:off x="6125203" y="3729658"/>
              <a:ext cx="485846" cy="48584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3" name="Freeform: Shape 49"/>
            <p:cNvSpPr/>
            <p:nvPr/>
          </p:nvSpPr>
          <p:spPr bwMode="auto">
            <a:xfrm>
              <a:off x="6190303" y="3809429"/>
              <a:ext cx="335243" cy="310152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27" name="Group 66"/>
            <p:cNvGrpSpPr/>
            <p:nvPr/>
          </p:nvGrpSpPr>
          <p:grpSpPr>
            <a:xfrm>
              <a:off x="8923682" y="4424050"/>
              <a:ext cx="2549181" cy="1006991"/>
              <a:chOff x="1197898" y="2503545"/>
              <a:chExt cx="2198693" cy="1006991"/>
            </a:xfrm>
          </p:grpSpPr>
          <p:sp>
            <p:nvSpPr>
              <p:cNvPr id="28" name="TextBox 67"/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3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9" name="TextBox 68"/>
              <p:cNvSpPr txBox="1"/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sp>
        <p:nvSpPr>
          <p:cNvPr id="3" name="矩形 2"/>
          <p:cNvSpPr/>
          <p:nvPr userDrawn="1"/>
        </p:nvSpPr>
        <p:spPr>
          <a:xfrm>
            <a:off x="4543216" y="541178"/>
            <a:ext cx="4164729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  <a:endParaRPr lang="zh-CN" altLang="en-US" sz="3200" b="1" dirty="0">
              <a:solidFill>
                <a:schemeClr val="tx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千图PPT彼岸天：ID 8661124库_组合 55"/>
          <p:cNvGrpSpPr/>
          <p:nvPr>
            <p:custDataLst>
              <p:tags r:id="rId1"/>
            </p:custDataLst>
          </p:nvPr>
        </p:nvGrpSpPr>
        <p:grpSpPr>
          <a:xfrm>
            <a:off x="5995574" y="1550228"/>
            <a:ext cx="200853" cy="4809192"/>
            <a:chOff x="5995574" y="1550228"/>
            <a:chExt cx="200853" cy="4809192"/>
          </a:xfrm>
        </p:grpSpPr>
        <p:sp>
          <p:nvSpPr>
            <p:cNvPr id="4" name="矩形 3"/>
            <p:cNvSpPr/>
            <p:nvPr/>
          </p:nvSpPr>
          <p:spPr bwMode="auto">
            <a:xfrm>
              <a:off x="6055378" y="1550228"/>
              <a:ext cx="81243" cy="4743746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7" name="椭圆 36"/>
            <p:cNvSpPr/>
            <p:nvPr/>
          </p:nvSpPr>
          <p:spPr bwMode="auto">
            <a:xfrm>
              <a:off x="6028297" y="6226270"/>
              <a:ext cx="135406" cy="133150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9" name="矩形 38"/>
            <p:cNvSpPr/>
            <p:nvPr/>
          </p:nvSpPr>
          <p:spPr bwMode="auto">
            <a:xfrm>
              <a:off x="5995574" y="6227399"/>
              <a:ext cx="200853" cy="66576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2"/>
            </p:custDataLst>
          </p:nvPr>
        </p:nvGrpSpPr>
        <p:grpSpPr>
          <a:xfrm>
            <a:off x="2447925" y="1484781"/>
            <a:ext cx="3818462" cy="1670015"/>
            <a:chOff x="2447925" y="1484781"/>
            <a:chExt cx="3818462" cy="1670015"/>
          </a:xfrm>
        </p:grpSpPr>
        <p:sp>
          <p:nvSpPr>
            <p:cNvPr id="5" name="任意多边形: 形状 4"/>
            <p:cNvSpPr/>
            <p:nvPr/>
          </p:nvSpPr>
          <p:spPr bwMode="auto">
            <a:xfrm>
              <a:off x="3733158" y="1827811"/>
              <a:ext cx="226806" cy="261786"/>
            </a:xfrm>
            <a:custGeom>
              <a:avLst/>
              <a:gdLst>
                <a:gd name="T0" fmla="*/ 201 w 201"/>
                <a:gd name="T1" fmla="*/ 0 h 232"/>
                <a:gd name="T2" fmla="*/ 201 w 201"/>
                <a:gd name="T3" fmla="*/ 232 h 232"/>
                <a:gd name="T4" fmla="*/ 0 w 201"/>
                <a:gd name="T5" fmla="*/ 232 h 232"/>
                <a:gd name="T6" fmla="*/ 201 w 201"/>
                <a:gd name="T7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1" h="232">
                  <a:moveTo>
                    <a:pt x="201" y="0"/>
                  </a:moveTo>
                  <a:lnTo>
                    <a:pt x="201" y="232"/>
                  </a:lnTo>
                  <a:lnTo>
                    <a:pt x="0" y="232"/>
                  </a:lnTo>
                  <a:lnTo>
                    <a:pt x="201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2742434" y="1984657"/>
              <a:ext cx="656721" cy="72216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" name="任意多边形: 形状 6"/>
            <p:cNvSpPr/>
            <p:nvPr/>
          </p:nvSpPr>
          <p:spPr bwMode="auto">
            <a:xfrm>
              <a:off x="2742434" y="1984657"/>
              <a:ext cx="3183180" cy="1013293"/>
            </a:xfrm>
            <a:custGeom>
              <a:avLst/>
              <a:gdLst>
                <a:gd name="T0" fmla="*/ 523 w 2821"/>
                <a:gd name="T1" fmla="*/ 0 h 898"/>
                <a:gd name="T2" fmla="*/ 2821 w 2821"/>
                <a:gd name="T3" fmla="*/ 0 h 898"/>
                <a:gd name="T4" fmla="*/ 2821 w 2821"/>
                <a:gd name="T5" fmla="*/ 898 h 898"/>
                <a:gd name="T6" fmla="*/ 0 w 2821"/>
                <a:gd name="T7" fmla="*/ 898 h 898"/>
                <a:gd name="T8" fmla="*/ 523 w 2821"/>
                <a:gd name="T9" fmla="*/ 0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1" h="898">
                  <a:moveTo>
                    <a:pt x="523" y="0"/>
                  </a:moveTo>
                  <a:lnTo>
                    <a:pt x="2821" y="0"/>
                  </a:lnTo>
                  <a:lnTo>
                    <a:pt x="2821" y="898"/>
                  </a:lnTo>
                  <a:lnTo>
                    <a:pt x="0" y="898"/>
                  </a:lnTo>
                  <a:lnTo>
                    <a:pt x="523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任意多边形: 形状 7"/>
            <p:cNvSpPr/>
            <p:nvPr/>
          </p:nvSpPr>
          <p:spPr bwMode="auto">
            <a:xfrm>
              <a:off x="2742434" y="1984657"/>
              <a:ext cx="3183180" cy="1013293"/>
            </a:xfrm>
            <a:custGeom>
              <a:avLst/>
              <a:gdLst>
                <a:gd name="T0" fmla="*/ 523 w 2821"/>
                <a:gd name="T1" fmla="*/ 0 h 898"/>
                <a:gd name="T2" fmla="*/ 2821 w 2821"/>
                <a:gd name="T3" fmla="*/ 0 h 898"/>
                <a:gd name="T4" fmla="*/ 2821 w 2821"/>
                <a:gd name="T5" fmla="*/ 898 h 898"/>
                <a:gd name="T6" fmla="*/ 0 w 2821"/>
                <a:gd name="T7" fmla="*/ 898 h 898"/>
                <a:gd name="T8" fmla="*/ 523 w 2821"/>
                <a:gd name="T9" fmla="*/ 0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1" h="898">
                  <a:moveTo>
                    <a:pt x="523" y="0"/>
                  </a:moveTo>
                  <a:lnTo>
                    <a:pt x="2821" y="0"/>
                  </a:lnTo>
                  <a:lnTo>
                    <a:pt x="2821" y="898"/>
                  </a:lnTo>
                  <a:lnTo>
                    <a:pt x="0" y="898"/>
                  </a:lnTo>
                  <a:lnTo>
                    <a:pt x="5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任意多边形: 形状 8"/>
            <p:cNvSpPr/>
            <p:nvPr/>
          </p:nvSpPr>
          <p:spPr bwMode="auto">
            <a:xfrm>
              <a:off x="5608537" y="2706826"/>
              <a:ext cx="317077" cy="206495"/>
            </a:xfrm>
            <a:custGeom>
              <a:avLst/>
              <a:gdLst>
                <a:gd name="T0" fmla="*/ 281 w 281"/>
                <a:gd name="T1" fmla="*/ 0 h 183"/>
                <a:gd name="T2" fmla="*/ 0 w 281"/>
                <a:gd name="T3" fmla="*/ 106 h 183"/>
                <a:gd name="T4" fmla="*/ 281 w 281"/>
                <a:gd name="T5" fmla="*/ 183 h 183"/>
                <a:gd name="T6" fmla="*/ 281 w 281"/>
                <a:gd name="T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183">
                  <a:moveTo>
                    <a:pt x="281" y="0"/>
                  </a:moveTo>
                  <a:lnTo>
                    <a:pt x="0" y="106"/>
                  </a:lnTo>
                  <a:lnTo>
                    <a:pt x="281" y="183"/>
                  </a:lnTo>
                  <a:lnTo>
                    <a:pt x="281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任意多边形: 形状 9"/>
            <p:cNvSpPr/>
            <p:nvPr/>
          </p:nvSpPr>
          <p:spPr bwMode="auto">
            <a:xfrm>
              <a:off x="5608537" y="2706826"/>
              <a:ext cx="317077" cy="206495"/>
            </a:xfrm>
            <a:custGeom>
              <a:avLst/>
              <a:gdLst>
                <a:gd name="T0" fmla="*/ 281 w 281"/>
                <a:gd name="T1" fmla="*/ 0 h 183"/>
                <a:gd name="T2" fmla="*/ 0 w 281"/>
                <a:gd name="T3" fmla="*/ 106 h 183"/>
                <a:gd name="T4" fmla="*/ 281 w 281"/>
                <a:gd name="T5" fmla="*/ 183 h 183"/>
                <a:gd name="T6" fmla="*/ 281 w 281"/>
                <a:gd name="T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183">
                  <a:moveTo>
                    <a:pt x="281" y="0"/>
                  </a:moveTo>
                  <a:lnTo>
                    <a:pt x="0" y="106"/>
                  </a:lnTo>
                  <a:lnTo>
                    <a:pt x="281" y="183"/>
                  </a:lnTo>
                  <a:lnTo>
                    <a:pt x="28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矩形 10"/>
            <p:cNvSpPr/>
            <p:nvPr/>
          </p:nvSpPr>
          <p:spPr bwMode="auto">
            <a:xfrm>
              <a:off x="5608537" y="2156173"/>
              <a:ext cx="657850" cy="670263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任意多边形: 形状 11"/>
            <p:cNvSpPr/>
            <p:nvPr/>
          </p:nvSpPr>
          <p:spPr bwMode="auto">
            <a:xfrm>
              <a:off x="2447925" y="1827811"/>
              <a:ext cx="1512038" cy="1326985"/>
            </a:xfrm>
            <a:custGeom>
              <a:avLst/>
              <a:gdLst>
                <a:gd name="T0" fmla="*/ 632 w 1340"/>
                <a:gd name="T1" fmla="*/ 0 h 1176"/>
                <a:gd name="T2" fmla="*/ 1340 w 1340"/>
                <a:gd name="T3" fmla="*/ 0 h 1176"/>
                <a:gd name="T4" fmla="*/ 710 w 1340"/>
                <a:gd name="T5" fmla="*/ 1176 h 1176"/>
                <a:gd name="T6" fmla="*/ 0 w 1340"/>
                <a:gd name="T7" fmla="*/ 1176 h 1176"/>
                <a:gd name="T8" fmla="*/ 632 w 1340"/>
                <a:gd name="T9" fmla="*/ 0 h 1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0" h="1176">
                  <a:moveTo>
                    <a:pt x="632" y="0"/>
                  </a:moveTo>
                  <a:lnTo>
                    <a:pt x="1340" y="0"/>
                  </a:lnTo>
                  <a:lnTo>
                    <a:pt x="710" y="1176"/>
                  </a:lnTo>
                  <a:lnTo>
                    <a:pt x="0" y="1176"/>
                  </a:lnTo>
                  <a:lnTo>
                    <a:pt x="632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  <a:endParaRPr lang="en-US" altLang="zh-CN" sz="28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8" name="椭圆 37"/>
            <p:cNvSpPr/>
            <p:nvPr/>
          </p:nvSpPr>
          <p:spPr bwMode="auto">
            <a:xfrm>
              <a:off x="6028297" y="1484781"/>
              <a:ext cx="135406" cy="133150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0" name="矩形 39"/>
            <p:cNvSpPr/>
            <p:nvPr/>
          </p:nvSpPr>
          <p:spPr bwMode="auto">
            <a:xfrm>
              <a:off x="5995574" y="1550228"/>
              <a:ext cx="200853" cy="66576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3556105" y="2184979"/>
              <a:ext cx="2019812" cy="612648"/>
              <a:chOff x="719666" y="2048993"/>
              <a:chExt cx="3288101" cy="723852"/>
            </a:xfrm>
          </p:grpSpPr>
          <p:sp>
            <p:nvSpPr>
              <p:cNvPr id="51" name="文本框 45"/>
              <p:cNvSpPr txBox="1"/>
              <p:nvPr/>
            </p:nvSpPr>
            <p:spPr>
              <a:xfrm>
                <a:off x="719666" y="2295214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85000" lnSpcReduction="10000"/>
              </a:bodyPr>
              <a:lstStyle/>
              <a:p>
                <a:pPr algn="ctr"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endParaRPr lang="zh-CN" altLang="en-US" sz="1100" dirty="0"/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1"/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1"/>
                  </a:solidFill>
                </a:endParaRPr>
              </a:p>
            </p:txBody>
          </p:sp>
        </p:grpSp>
      </p:grpSp>
      <p:grpSp>
        <p:nvGrpSpPr>
          <p:cNvPr id="53" name="千图PPT彼岸天：ID 8661124库_组合 52"/>
          <p:cNvGrpSpPr/>
          <p:nvPr>
            <p:custDataLst>
              <p:tags r:id="rId3"/>
            </p:custDataLst>
          </p:nvPr>
        </p:nvGrpSpPr>
        <p:grpSpPr>
          <a:xfrm>
            <a:off x="5925613" y="2781301"/>
            <a:ext cx="3818462" cy="1328114"/>
            <a:chOff x="5925613" y="2781301"/>
            <a:chExt cx="3818462" cy="1328114"/>
          </a:xfrm>
        </p:grpSpPr>
        <p:sp>
          <p:nvSpPr>
            <p:cNvPr id="21" name="任意多边形: 形状 20"/>
            <p:cNvSpPr/>
            <p:nvPr/>
          </p:nvSpPr>
          <p:spPr bwMode="auto">
            <a:xfrm>
              <a:off x="8232037" y="2781301"/>
              <a:ext cx="226806" cy="261786"/>
            </a:xfrm>
            <a:custGeom>
              <a:avLst/>
              <a:gdLst>
                <a:gd name="T0" fmla="*/ 0 w 201"/>
                <a:gd name="T1" fmla="*/ 0 h 232"/>
                <a:gd name="T2" fmla="*/ 0 w 201"/>
                <a:gd name="T3" fmla="*/ 232 h 232"/>
                <a:gd name="T4" fmla="*/ 201 w 201"/>
                <a:gd name="T5" fmla="*/ 232 h 232"/>
                <a:gd name="T6" fmla="*/ 0 w 201"/>
                <a:gd name="T7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1" h="232">
                  <a:moveTo>
                    <a:pt x="0" y="0"/>
                  </a:moveTo>
                  <a:lnTo>
                    <a:pt x="0" y="232"/>
                  </a:lnTo>
                  <a:lnTo>
                    <a:pt x="201" y="2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矩形 21"/>
            <p:cNvSpPr/>
            <p:nvPr/>
          </p:nvSpPr>
          <p:spPr bwMode="auto">
            <a:xfrm>
              <a:off x="8792845" y="2938146"/>
              <a:ext cx="656721" cy="723297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任意多边形: 形状 22"/>
            <p:cNvSpPr/>
            <p:nvPr/>
          </p:nvSpPr>
          <p:spPr bwMode="auto">
            <a:xfrm>
              <a:off x="6266387" y="2938146"/>
              <a:ext cx="3183180" cy="1013293"/>
            </a:xfrm>
            <a:custGeom>
              <a:avLst/>
              <a:gdLst>
                <a:gd name="T0" fmla="*/ 2299 w 2821"/>
                <a:gd name="T1" fmla="*/ 0 h 898"/>
                <a:gd name="T2" fmla="*/ 0 w 2821"/>
                <a:gd name="T3" fmla="*/ 0 h 898"/>
                <a:gd name="T4" fmla="*/ 0 w 2821"/>
                <a:gd name="T5" fmla="*/ 898 h 898"/>
                <a:gd name="T6" fmla="*/ 2821 w 2821"/>
                <a:gd name="T7" fmla="*/ 898 h 898"/>
                <a:gd name="T8" fmla="*/ 2299 w 2821"/>
                <a:gd name="T9" fmla="*/ 0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1" h="898">
                  <a:moveTo>
                    <a:pt x="2299" y="0"/>
                  </a:moveTo>
                  <a:lnTo>
                    <a:pt x="0" y="0"/>
                  </a:lnTo>
                  <a:lnTo>
                    <a:pt x="0" y="898"/>
                  </a:lnTo>
                  <a:lnTo>
                    <a:pt x="2821" y="898"/>
                  </a:lnTo>
                  <a:lnTo>
                    <a:pt x="229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任意多边形: 形状 23"/>
            <p:cNvSpPr/>
            <p:nvPr/>
          </p:nvSpPr>
          <p:spPr bwMode="auto">
            <a:xfrm>
              <a:off x="6266387" y="2938146"/>
              <a:ext cx="3183180" cy="1013293"/>
            </a:xfrm>
            <a:custGeom>
              <a:avLst/>
              <a:gdLst>
                <a:gd name="T0" fmla="*/ 2299 w 2821"/>
                <a:gd name="T1" fmla="*/ 0 h 898"/>
                <a:gd name="T2" fmla="*/ 0 w 2821"/>
                <a:gd name="T3" fmla="*/ 0 h 898"/>
                <a:gd name="T4" fmla="*/ 0 w 2821"/>
                <a:gd name="T5" fmla="*/ 898 h 898"/>
                <a:gd name="T6" fmla="*/ 2821 w 2821"/>
                <a:gd name="T7" fmla="*/ 898 h 898"/>
                <a:gd name="T8" fmla="*/ 2299 w 2821"/>
                <a:gd name="T9" fmla="*/ 0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1" h="898">
                  <a:moveTo>
                    <a:pt x="2299" y="0"/>
                  </a:moveTo>
                  <a:lnTo>
                    <a:pt x="0" y="0"/>
                  </a:lnTo>
                  <a:lnTo>
                    <a:pt x="0" y="898"/>
                  </a:lnTo>
                  <a:lnTo>
                    <a:pt x="2821" y="898"/>
                  </a:lnTo>
                  <a:lnTo>
                    <a:pt x="229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任意多边形: 形状 24"/>
            <p:cNvSpPr/>
            <p:nvPr/>
          </p:nvSpPr>
          <p:spPr bwMode="auto">
            <a:xfrm>
              <a:off x="6266387" y="3661443"/>
              <a:ext cx="317077" cy="205367"/>
            </a:xfrm>
            <a:custGeom>
              <a:avLst/>
              <a:gdLst>
                <a:gd name="T0" fmla="*/ 0 w 281"/>
                <a:gd name="T1" fmla="*/ 0 h 182"/>
                <a:gd name="T2" fmla="*/ 0 w 281"/>
                <a:gd name="T3" fmla="*/ 182 h 182"/>
                <a:gd name="T4" fmla="*/ 281 w 281"/>
                <a:gd name="T5" fmla="*/ 106 h 182"/>
                <a:gd name="T6" fmla="*/ 0 w 281"/>
                <a:gd name="T7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182">
                  <a:moveTo>
                    <a:pt x="0" y="0"/>
                  </a:moveTo>
                  <a:lnTo>
                    <a:pt x="0" y="182"/>
                  </a:lnTo>
                  <a:lnTo>
                    <a:pt x="281" y="1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任意多边形: 形状 25"/>
            <p:cNvSpPr/>
            <p:nvPr/>
          </p:nvSpPr>
          <p:spPr bwMode="auto">
            <a:xfrm>
              <a:off x="6266387" y="3661443"/>
              <a:ext cx="317077" cy="205367"/>
            </a:xfrm>
            <a:custGeom>
              <a:avLst/>
              <a:gdLst>
                <a:gd name="T0" fmla="*/ 0 w 281"/>
                <a:gd name="T1" fmla="*/ 0 h 182"/>
                <a:gd name="T2" fmla="*/ 0 w 281"/>
                <a:gd name="T3" fmla="*/ 182 h 182"/>
                <a:gd name="T4" fmla="*/ 281 w 281"/>
                <a:gd name="T5" fmla="*/ 106 h 182"/>
                <a:gd name="T6" fmla="*/ 0 w 281"/>
                <a:gd name="T7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182">
                  <a:moveTo>
                    <a:pt x="0" y="0"/>
                  </a:moveTo>
                  <a:lnTo>
                    <a:pt x="0" y="182"/>
                  </a:lnTo>
                  <a:lnTo>
                    <a:pt x="281" y="10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矩形 26"/>
            <p:cNvSpPr/>
            <p:nvPr/>
          </p:nvSpPr>
          <p:spPr bwMode="auto">
            <a:xfrm>
              <a:off x="5925613" y="3109661"/>
              <a:ext cx="657850" cy="671392"/>
            </a:xfrm>
            <a:prstGeom prst="rect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任意多边形: 形状 27"/>
            <p:cNvSpPr/>
            <p:nvPr/>
          </p:nvSpPr>
          <p:spPr bwMode="auto">
            <a:xfrm>
              <a:off x="8232037" y="2781301"/>
              <a:ext cx="1512038" cy="1328114"/>
            </a:xfrm>
            <a:custGeom>
              <a:avLst/>
              <a:gdLst>
                <a:gd name="T0" fmla="*/ 709 w 1340"/>
                <a:gd name="T1" fmla="*/ 0 h 1177"/>
                <a:gd name="T2" fmla="*/ 0 w 1340"/>
                <a:gd name="T3" fmla="*/ 0 h 1177"/>
                <a:gd name="T4" fmla="*/ 630 w 1340"/>
                <a:gd name="T5" fmla="*/ 1177 h 1177"/>
                <a:gd name="T6" fmla="*/ 1340 w 1340"/>
                <a:gd name="T7" fmla="*/ 1177 h 1177"/>
                <a:gd name="T8" fmla="*/ 709 w 1340"/>
                <a:gd name="T9" fmla="*/ 0 h 1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0" h="1177">
                  <a:moveTo>
                    <a:pt x="709" y="0"/>
                  </a:moveTo>
                  <a:lnTo>
                    <a:pt x="0" y="0"/>
                  </a:lnTo>
                  <a:lnTo>
                    <a:pt x="630" y="1177"/>
                  </a:lnTo>
                  <a:lnTo>
                    <a:pt x="1340" y="1177"/>
                  </a:lnTo>
                  <a:lnTo>
                    <a:pt x="709" y="0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Impact" panose="020B0806030902050204" pitchFamily="34" charset="0"/>
                </a:rPr>
                <a:t>2</a:t>
              </a:r>
              <a:endParaRPr lang="en-US" altLang="zh-CN" sz="28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6583462" y="3134532"/>
              <a:ext cx="2019812" cy="612648"/>
              <a:chOff x="719666" y="2048993"/>
              <a:chExt cx="3288101" cy="723852"/>
            </a:xfrm>
          </p:grpSpPr>
          <p:sp>
            <p:nvSpPr>
              <p:cNvPr id="49" name="文本框 48"/>
              <p:cNvSpPr txBox="1"/>
              <p:nvPr/>
            </p:nvSpPr>
            <p:spPr>
              <a:xfrm>
                <a:off x="719666" y="2295214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85000" lnSpcReduction="10000"/>
              </a:bodyPr>
              <a:lstStyle/>
              <a:p>
                <a:pPr algn="ctr"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endParaRPr lang="zh-CN" altLang="en-US" sz="1100" dirty="0"/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2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54" name="千图PPT彼岸天：ID 8661124库_组合 53"/>
          <p:cNvGrpSpPr/>
          <p:nvPr>
            <p:custDataLst>
              <p:tags r:id="rId4"/>
            </p:custDataLst>
          </p:nvPr>
        </p:nvGrpSpPr>
        <p:grpSpPr>
          <a:xfrm>
            <a:off x="2447925" y="3734788"/>
            <a:ext cx="3818462" cy="1328114"/>
            <a:chOff x="2447925" y="3734788"/>
            <a:chExt cx="3818462" cy="1328114"/>
          </a:xfrm>
        </p:grpSpPr>
        <p:sp>
          <p:nvSpPr>
            <p:cNvPr id="13" name="任意多边形: 形状 12"/>
            <p:cNvSpPr/>
            <p:nvPr/>
          </p:nvSpPr>
          <p:spPr bwMode="auto">
            <a:xfrm>
              <a:off x="3733158" y="3734788"/>
              <a:ext cx="226806" cy="262915"/>
            </a:xfrm>
            <a:custGeom>
              <a:avLst/>
              <a:gdLst>
                <a:gd name="T0" fmla="*/ 201 w 201"/>
                <a:gd name="T1" fmla="*/ 0 h 233"/>
                <a:gd name="T2" fmla="*/ 201 w 201"/>
                <a:gd name="T3" fmla="*/ 233 h 233"/>
                <a:gd name="T4" fmla="*/ 0 w 201"/>
                <a:gd name="T5" fmla="*/ 233 h 233"/>
                <a:gd name="T6" fmla="*/ 201 w 201"/>
                <a:gd name="T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1" h="233">
                  <a:moveTo>
                    <a:pt x="201" y="0"/>
                  </a:moveTo>
                  <a:lnTo>
                    <a:pt x="201" y="233"/>
                  </a:lnTo>
                  <a:lnTo>
                    <a:pt x="0" y="233"/>
                  </a:lnTo>
                  <a:lnTo>
                    <a:pt x="201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矩形 13"/>
            <p:cNvSpPr/>
            <p:nvPr/>
          </p:nvSpPr>
          <p:spPr bwMode="auto">
            <a:xfrm>
              <a:off x="2742434" y="3892762"/>
              <a:ext cx="656721" cy="722169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任意多边形: 形状 14"/>
            <p:cNvSpPr/>
            <p:nvPr/>
          </p:nvSpPr>
          <p:spPr bwMode="auto">
            <a:xfrm>
              <a:off x="2742434" y="3892762"/>
              <a:ext cx="3183180" cy="1013293"/>
            </a:xfrm>
            <a:custGeom>
              <a:avLst/>
              <a:gdLst>
                <a:gd name="T0" fmla="*/ 523 w 2821"/>
                <a:gd name="T1" fmla="*/ 0 h 898"/>
                <a:gd name="T2" fmla="*/ 2821 w 2821"/>
                <a:gd name="T3" fmla="*/ 0 h 898"/>
                <a:gd name="T4" fmla="*/ 2821 w 2821"/>
                <a:gd name="T5" fmla="*/ 898 h 898"/>
                <a:gd name="T6" fmla="*/ 0 w 2821"/>
                <a:gd name="T7" fmla="*/ 898 h 898"/>
                <a:gd name="T8" fmla="*/ 523 w 2821"/>
                <a:gd name="T9" fmla="*/ 0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1" h="898">
                  <a:moveTo>
                    <a:pt x="523" y="0"/>
                  </a:moveTo>
                  <a:lnTo>
                    <a:pt x="2821" y="0"/>
                  </a:lnTo>
                  <a:lnTo>
                    <a:pt x="2821" y="898"/>
                  </a:lnTo>
                  <a:lnTo>
                    <a:pt x="0" y="898"/>
                  </a:lnTo>
                  <a:lnTo>
                    <a:pt x="523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任意多边形: 形状 15"/>
            <p:cNvSpPr/>
            <p:nvPr/>
          </p:nvSpPr>
          <p:spPr bwMode="auto">
            <a:xfrm>
              <a:off x="2742434" y="3892762"/>
              <a:ext cx="3183180" cy="1013293"/>
            </a:xfrm>
            <a:custGeom>
              <a:avLst/>
              <a:gdLst>
                <a:gd name="T0" fmla="*/ 523 w 2821"/>
                <a:gd name="T1" fmla="*/ 0 h 898"/>
                <a:gd name="T2" fmla="*/ 2821 w 2821"/>
                <a:gd name="T3" fmla="*/ 0 h 898"/>
                <a:gd name="T4" fmla="*/ 2821 w 2821"/>
                <a:gd name="T5" fmla="*/ 898 h 898"/>
                <a:gd name="T6" fmla="*/ 0 w 2821"/>
                <a:gd name="T7" fmla="*/ 898 h 898"/>
                <a:gd name="T8" fmla="*/ 523 w 2821"/>
                <a:gd name="T9" fmla="*/ 0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1" h="898">
                  <a:moveTo>
                    <a:pt x="523" y="0"/>
                  </a:moveTo>
                  <a:lnTo>
                    <a:pt x="2821" y="0"/>
                  </a:lnTo>
                  <a:lnTo>
                    <a:pt x="2821" y="898"/>
                  </a:lnTo>
                  <a:lnTo>
                    <a:pt x="0" y="898"/>
                  </a:lnTo>
                  <a:lnTo>
                    <a:pt x="5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任意多边形: 形状 16"/>
            <p:cNvSpPr/>
            <p:nvPr/>
          </p:nvSpPr>
          <p:spPr bwMode="auto">
            <a:xfrm>
              <a:off x="5608537" y="4614931"/>
              <a:ext cx="317077" cy="206495"/>
            </a:xfrm>
            <a:custGeom>
              <a:avLst/>
              <a:gdLst>
                <a:gd name="T0" fmla="*/ 281 w 281"/>
                <a:gd name="T1" fmla="*/ 0 h 183"/>
                <a:gd name="T2" fmla="*/ 0 w 281"/>
                <a:gd name="T3" fmla="*/ 106 h 183"/>
                <a:gd name="T4" fmla="*/ 281 w 281"/>
                <a:gd name="T5" fmla="*/ 183 h 183"/>
                <a:gd name="T6" fmla="*/ 281 w 281"/>
                <a:gd name="T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183">
                  <a:moveTo>
                    <a:pt x="281" y="0"/>
                  </a:moveTo>
                  <a:lnTo>
                    <a:pt x="0" y="106"/>
                  </a:lnTo>
                  <a:lnTo>
                    <a:pt x="281" y="183"/>
                  </a:lnTo>
                  <a:lnTo>
                    <a:pt x="281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任意多边形: 形状 17"/>
            <p:cNvSpPr/>
            <p:nvPr/>
          </p:nvSpPr>
          <p:spPr bwMode="auto">
            <a:xfrm>
              <a:off x="5608537" y="4614931"/>
              <a:ext cx="317077" cy="206495"/>
            </a:xfrm>
            <a:custGeom>
              <a:avLst/>
              <a:gdLst>
                <a:gd name="T0" fmla="*/ 281 w 281"/>
                <a:gd name="T1" fmla="*/ 0 h 183"/>
                <a:gd name="T2" fmla="*/ 0 w 281"/>
                <a:gd name="T3" fmla="*/ 106 h 183"/>
                <a:gd name="T4" fmla="*/ 281 w 281"/>
                <a:gd name="T5" fmla="*/ 183 h 183"/>
                <a:gd name="T6" fmla="*/ 281 w 281"/>
                <a:gd name="T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183">
                  <a:moveTo>
                    <a:pt x="281" y="0"/>
                  </a:moveTo>
                  <a:lnTo>
                    <a:pt x="0" y="106"/>
                  </a:lnTo>
                  <a:lnTo>
                    <a:pt x="281" y="183"/>
                  </a:lnTo>
                  <a:lnTo>
                    <a:pt x="28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矩形 18"/>
            <p:cNvSpPr/>
            <p:nvPr/>
          </p:nvSpPr>
          <p:spPr bwMode="auto">
            <a:xfrm>
              <a:off x="5608537" y="4063149"/>
              <a:ext cx="657850" cy="671392"/>
            </a:xfrm>
            <a:prstGeom prst="rect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任意多边形: 形状 19"/>
            <p:cNvSpPr/>
            <p:nvPr/>
          </p:nvSpPr>
          <p:spPr bwMode="auto">
            <a:xfrm>
              <a:off x="2447925" y="3734788"/>
              <a:ext cx="1512038" cy="1328114"/>
            </a:xfrm>
            <a:custGeom>
              <a:avLst/>
              <a:gdLst>
                <a:gd name="T0" fmla="*/ 632 w 1340"/>
                <a:gd name="T1" fmla="*/ 0 h 1177"/>
                <a:gd name="T2" fmla="*/ 1340 w 1340"/>
                <a:gd name="T3" fmla="*/ 0 h 1177"/>
                <a:gd name="T4" fmla="*/ 710 w 1340"/>
                <a:gd name="T5" fmla="*/ 1177 h 1177"/>
                <a:gd name="T6" fmla="*/ 0 w 1340"/>
                <a:gd name="T7" fmla="*/ 1177 h 1177"/>
                <a:gd name="T8" fmla="*/ 632 w 1340"/>
                <a:gd name="T9" fmla="*/ 0 h 1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0" h="1177">
                  <a:moveTo>
                    <a:pt x="632" y="0"/>
                  </a:moveTo>
                  <a:lnTo>
                    <a:pt x="1340" y="0"/>
                  </a:lnTo>
                  <a:lnTo>
                    <a:pt x="710" y="1177"/>
                  </a:lnTo>
                  <a:lnTo>
                    <a:pt x="0" y="1177"/>
                  </a:lnTo>
                  <a:lnTo>
                    <a:pt x="632" y="0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Impact" panose="020B0806030902050204" pitchFamily="34" charset="0"/>
                </a:rPr>
                <a:t>3</a:t>
              </a:r>
              <a:endParaRPr lang="en-US" altLang="zh-CN" sz="28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3556105" y="4084084"/>
              <a:ext cx="2019812" cy="612648"/>
              <a:chOff x="719666" y="2048993"/>
              <a:chExt cx="3288101" cy="723852"/>
            </a:xfrm>
          </p:grpSpPr>
          <p:sp>
            <p:nvSpPr>
              <p:cNvPr id="47" name="文本框 51"/>
              <p:cNvSpPr txBox="1"/>
              <p:nvPr/>
            </p:nvSpPr>
            <p:spPr>
              <a:xfrm>
                <a:off x="719666" y="2295214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85000" lnSpcReduction="10000"/>
              </a:bodyPr>
              <a:lstStyle/>
              <a:p>
                <a:pPr algn="ctr"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endParaRPr lang="zh-CN" altLang="en-US" sz="1100" dirty="0"/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3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55" name="千图PPT彼岸天：ID 8661124库_组合 54"/>
          <p:cNvGrpSpPr/>
          <p:nvPr>
            <p:custDataLst>
              <p:tags r:id="rId5"/>
            </p:custDataLst>
          </p:nvPr>
        </p:nvGrpSpPr>
        <p:grpSpPr>
          <a:xfrm>
            <a:off x="5925613" y="4689406"/>
            <a:ext cx="3818462" cy="1326985"/>
            <a:chOff x="5925613" y="4689406"/>
            <a:chExt cx="3818462" cy="1326985"/>
          </a:xfrm>
        </p:grpSpPr>
        <p:sp>
          <p:nvSpPr>
            <p:cNvPr id="29" name="任意多边形: 形状 28"/>
            <p:cNvSpPr/>
            <p:nvPr/>
          </p:nvSpPr>
          <p:spPr bwMode="auto">
            <a:xfrm>
              <a:off x="8232037" y="4689406"/>
              <a:ext cx="226806" cy="261786"/>
            </a:xfrm>
            <a:custGeom>
              <a:avLst/>
              <a:gdLst>
                <a:gd name="T0" fmla="*/ 0 w 201"/>
                <a:gd name="T1" fmla="*/ 0 h 232"/>
                <a:gd name="T2" fmla="*/ 0 w 201"/>
                <a:gd name="T3" fmla="*/ 232 h 232"/>
                <a:gd name="T4" fmla="*/ 201 w 201"/>
                <a:gd name="T5" fmla="*/ 232 h 232"/>
                <a:gd name="T6" fmla="*/ 0 w 201"/>
                <a:gd name="T7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1" h="232">
                  <a:moveTo>
                    <a:pt x="0" y="0"/>
                  </a:moveTo>
                  <a:lnTo>
                    <a:pt x="0" y="232"/>
                  </a:lnTo>
                  <a:lnTo>
                    <a:pt x="201" y="2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0" name="矩形 29"/>
            <p:cNvSpPr/>
            <p:nvPr/>
          </p:nvSpPr>
          <p:spPr bwMode="auto">
            <a:xfrm>
              <a:off x="8792845" y="4846251"/>
              <a:ext cx="656721" cy="722169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1" name="任意多边形: 形状 30"/>
            <p:cNvSpPr/>
            <p:nvPr/>
          </p:nvSpPr>
          <p:spPr bwMode="auto">
            <a:xfrm>
              <a:off x="6266387" y="4846251"/>
              <a:ext cx="3183180" cy="1013293"/>
            </a:xfrm>
            <a:custGeom>
              <a:avLst/>
              <a:gdLst>
                <a:gd name="T0" fmla="*/ 2299 w 2821"/>
                <a:gd name="T1" fmla="*/ 0 h 898"/>
                <a:gd name="T2" fmla="*/ 0 w 2821"/>
                <a:gd name="T3" fmla="*/ 0 h 898"/>
                <a:gd name="T4" fmla="*/ 0 w 2821"/>
                <a:gd name="T5" fmla="*/ 898 h 898"/>
                <a:gd name="T6" fmla="*/ 2821 w 2821"/>
                <a:gd name="T7" fmla="*/ 898 h 898"/>
                <a:gd name="T8" fmla="*/ 2299 w 2821"/>
                <a:gd name="T9" fmla="*/ 0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1" h="898">
                  <a:moveTo>
                    <a:pt x="2299" y="0"/>
                  </a:moveTo>
                  <a:lnTo>
                    <a:pt x="0" y="0"/>
                  </a:lnTo>
                  <a:lnTo>
                    <a:pt x="0" y="898"/>
                  </a:lnTo>
                  <a:lnTo>
                    <a:pt x="2821" y="898"/>
                  </a:lnTo>
                  <a:lnTo>
                    <a:pt x="229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2" name="任意多边形: 形状 31"/>
            <p:cNvSpPr/>
            <p:nvPr/>
          </p:nvSpPr>
          <p:spPr bwMode="auto">
            <a:xfrm>
              <a:off x="6266387" y="4846251"/>
              <a:ext cx="3183180" cy="1013293"/>
            </a:xfrm>
            <a:custGeom>
              <a:avLst/>
              <a:gdLst>
                <a:gd name="T0" fmla="*/ 2299 w 2821"/>
                <a:gd name="T1" fmla="*/ 0 h 898"/>
                <a:gd name="T2" fmla="*/ 0 w 2821"/>
                <a:gd name="T3" fmla="*/ 0 h 898"/>
                <a:gd name="T4" fmla="*/ 0 w 2821"/>
                <a:gd name="T5" fmla="*/ 898 h 898"/>
                <a:gd name="T6" fmla="*/ 2821 w 2821"/>
                <a:gd name="T7" fmla="*/ 898 h 898"/>
                <a:gd name="T8" fmla="*/ 2299 w 2821"/>
                <a:gd name="T9" fmla="*/ 0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1" h="898">
                  <a:moveTo>
                    <a:pt x="2299" y="0"/>
                  </a:moveTo>
                  <a:lnTo>
                    <a:pt x="0" y="0"/>
                  </a:lnTo>
                  <a:lnTo>
                    <a:pt x="0" y="898"/>
                  </a:lnTo>
                  <a:lnTo>
                    <a:pt x="2821" y="898"/>
                  </a:lnTo>
                  <a:lnTo>
                    <a:pt x="229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任意多边形: 形状 32"/>
            <p:cNvSpPr/>
            <p:nvPr/>
          </p:nvSpPr>
          <p:spPr bwMode="auto">
            <a:xfrm>
              <a:off x="6266387" y="5568420"/>
              <a:ext cx="317077" cy="206495"/>
            </a:xfrm>
            <a:custGeom>
              <a:avLst/>
              <a:gdLst>
                <a:gd name="T0" fmla="*/ 0 w 281"/>
                <a:gd name="T1" fmla="*/ 0 h 183"/>
                <a:gd name="T2" fmla="*/ 0 w 281"/>
                <a:gd name="T3" fmla="*/ 183 h 183"/>
                <a:gd name="T4" fmla="*/ 281 w 281"/>
                <a:gd name="T5" fmla="*/ 106 h 183"/>
                <a:gd name="T6" fmla="*/ 0 w 281"/>
                <a:gd name="T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183">
                  <a:moveTo>
                    <a:pt x="0" y="0"/>
                  </a:moveTo>
                  <a:lnTo>
                    <a:pt x="0" y="183"/>
                  </a:lnTo>
                  <a:lnTo>
                    <a:pt x="281" y="1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任意多边形: 形状 33"/>
            <p:cNvSpPr/>
            <p:nvPr/>
          </p:nvSpPr>
          <p:spPr bwMode="auto">
            <a:xfrm>
              <a:off x="6266387" y="5568420"/>
              <a:ext cx="317077" cy="206495"/>
            </a:xfrm>
            <a:custGeom>
              <a:avLst/>
              <a:gdLst>
                <a:gd name="T0" fmla="*/ 0 w 281"/>
                <a:gd name="T1" fmla="*/ 0 h 183"/>
                <a:gd name="T2" fmla="*/ 0 w 281"/>
                <a:gd name="T3" fmla="*/ 183 h 183"/>
                <a:gd name="T4" fmla="*/ 281 w 281"/>
                <a:gd name="T5" fmla="*/ 106 h 183"/>
                <a:gd name="T6" fmla="*/ 0 w 281"/>
                <a:gd name="T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183">
                  <a:moveTo>
                    <a:pt x="0" y="0"/>
                  </a:moveTo>
                  <a:lnTo>
                    <a:pt x="0" y="183"/>
                  </a:lnTo>
                  <a:lnTo>
                    <a:pt x="281" y="10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5" name="矩形 34"/>
            <p:cNvSpPr/>
            <p:nvPr/>
          </p:nvSpPr>
          <p:spPr bwMode="auto">
            <a:xfrm>
              <a:off x="5925613" y="5017767"/>
              <a:ext cx="657850" cy="670263"/>
            </a:xfrm>
            <a:prstGeom prst="rect">
              <a:avLst/>
            </a:prstGeom>
            <a:solidFill>
              <a:schemeClr val="accent4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6" name="任意多边形: 形状 35"/>
            <p:cNvSpPr/>
            <p:nvPr/>
          </p:nvSpPr>
          <p:spPr bwMode="auto">
            <a:xfrm>
              <a:off x="8232037" y="4689406"/>
              <a:ext cx="1512038" cy="1326985"/>
            </a:xfrm>
            <a:custGeom>
              <a:avLst/>
              <a:gdLst>
                <a:gd name="T0" fmla="*/ 709 w 1340"/>
                <a:gd name="T1" fmla="*/ 0 h 1176"/>
                <a:gd name="T2" fmla="*/ 0 w 1340"/>
                <a:gd name="T3" fmla="*/ 0 h 1176"/>
                <a:gd name="T4" fmla="*/ 630 w 1340"/>
                <a:gd name="T5" fmla="*/ 1176 h 1176"/>
                <a:gd name="T6" fmla="*/ 1340 w 1340"/>
                <a:gd name="T7" fmla="*/ 1176 h 1176"/>
                <a:gd name="T8" fmla="*/ 709 w 1340"/>
                <a:gd name="T9" fmla="*/ 0 h 1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0" h="1176">
                  <a:moveTo>
                    <a:pt x="709" y="0"/>
                  </a:moveTo>
                  <a:lnTo>
                    <a:pt x="0" y="0"/>
                  </a:lnTo>
                  <a:lnTo>
                    <a:pt x="630" y="1176"/>
                  </a:lnTo>
                  <a:lnTo>
                    <a:pt x="1340" y="1176"/>
                  </a:lnTo>
                  <a:lnTo>
                    <a:pt x="709" y="0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Impact" panose="020B0806030902050204" pitchFamily="34" charset="0"/>
                </a:rPr>
                <a:t>4</a:t>
              </a:r>
              <a:endParaRPr lang="en-US" altLang="zh-CN" sz="28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6583462" y="5033637"/>
              <a:ext cx="2019812" cy="612648"/>
              <a:chOff x="719666" y="2048993"/>
              <a:chExt cx="3288101" cy="723852"/>
            </a:xfrm>
          </p:grpSpPr>
          <p:sp>
            <p:nvSpPr>
              <p:cNvPr id="45" name="文本框 54"/>
              <p:cNvSpPr txBox="1"/>
              <p:nvPr/>
            </p:nvSpPr>
            <p:spPr>
              <a:xfrm>
                <a:off x="719666" y="2295214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85000" lnSpcReduction="10000"/>
              </a:bodyPr>
              <a:lstStyle/>
              <a:p>
                <a:pPr algn="ctr"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endParaRPr lang="zh-CN" altLang="en-US" sz="1100" dirty="0"/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4">
                      <a:lumMod val="100000"/>
                    </a:schemeClr>
                  </a:solidFill>
                </a:endParaRPr>
              </a:p>
            </p:txBody>
          </p:sp>
        </p:grpSp>
      </p:grpSp>
      <p:sp>
        <p:nvSpPr>
          <p:cNvPr id="3" name="矩形 2"/>
          <p:cNvSpPr/>
          <p:nvPr userDrawn="1"/>
        </p:nvSpPr>
        <p:spPr>
          <a:xfrm>
            <a:off x="4543216" y="541178"/>
            <a:ext cx="4164729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  <a:endParaRPr lang="zh-CN" altLang="en-US" sz="3200" b="1" dirty="0">
              <a:solidFill>
                <a:schemeClr val="tx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2157610" y="1789164"/>
            <a:ext cx="8179073" cy="3182524"/>
            <a:chOff x="2157610" y="1789164"/>
            <a:chExt cx="8179073" cy="3182524"/>
          </a:xfrm>
        </p:grpSpPr>
        <p:sp>
          <p:nvSpPr>
            <p:cNvPr id="4" name="Freeform: Shape 24"/>
            <p:cNvSpPr/>
            <p:nvPr/>
          </p:nvSpPr>
          <p:spPr bwMode="auto">
            <a:xfrm>
              <a:off x="8004226" y="3861048"/>
              <a:ext cx="2221278" cy="1110639"/>
            </a:xfrm>
            <a:custGeom>
              <a:avLst/>
              <a:gdLst>
                <a:gd name="T0" fmla="*/ 1444 w 3068"/>
                <a:gd name="T1" fmla="*/ 1153 h 1534"/>
                <a:gd name="T2" fmla="*/ 1300 w 3068"/>
                <a:gd name="T3" fmla="*/ 1134 h 1534"/>
                <a:gd name="T4" fmla="*/ 1163 w 3068"/>
                <a:gd name="T5" fmla="*/ 1097 h 1534"/>
                <a:gd name="T6" fmla="*/ 1032 w 3068"/>
                <a:gd name="T7" fmla="*/ 1044 h 1534"/>
                <a:gd name="T8" fmla="*/ 910 w 3068"/>
                <a:gd name="T9" fmla="*/ 975 h 1534"/>
                <a:gd name="T10" fmla="*/ 797 w 3068"/>
                <a:gd name="T11" fmla="*/ 893 h 1534"/>
                <a:gd name="T12" fmla="*/ 696 w 3068"/>
                <a:gd name="T13" fmla="*/ 798 h 1534"/>
                <a:gd name="T14" fmla="*/ 606 w 3068"/>
                <a:gd name="T15" fmla="*/ 693 h 1534"/>
                <a:gd name="T16" fmla="*/ 530 w 3068"/>
                <a:gd name="T17" fmla="*/ 576 h 1534"/>
                <a:gd name="T18" fmla="*/ 467 w 3068"/>
                <a:gd name="T19" fmla="*/ 451 h 1534"/>
                <a:gd name="T20" fmla="*/ 420 w 3068"/>
                <a:gd name="T21" fmla="*/ 317 h 1534"/>
                <a:gd name="T22" fmla="*/ 390 w 3068"/>
                <a:gd name="T23" fmla="*/ 176 h 1534"/>
                <a:gd name="T24" fmla="*/ 376 w 3068"/>
                <a:gd name="T25" fmla="*/ 30 h 1534"/>
                <a:gd name="T26" fmla="*/ 1 w 3068"/>
                <a:gd name="T27" fmla="*/ 79 h 1534"/>
                <a:gd name="T28" fmla="*/ 23 w 3068"/>
                <a:gd name="T29" fmla="*/ 272 h 1534"/>
                <a:gd name="T30" fmla="*/ 68 w 3068"/>
                <a:gd name="T31" fmla="*/ 456 h 1534"/>
                <a:gd name="T32" fmla="*/ 135 w 3068"/>
                <a:gd name="T33" fmla="*/ 631 h 1534"/>
                <a:gd name="T34" fmla="*/ 222 w 3068"/>
                <a:gd name="T35" fmla="*/ 795 h 1534"/>
                <a:gd name="T36" fmla="*/ 327 w 3068"/>
                <a:gd name="T37" fmla="*/ 947 h 1534"/>
                <a:gd name="T38" fmla="*/ 449 w 3068"/>
                <a:gd name="T39" fmla="*/ 1085 h 1534"/>
                <a:gd name="T40" fmla="*/ 586 w 3068"/>
                <a:gd name="T41" fmla="*/ 1207 h 1534"/>
                <a:gd name="T42" fmla="*/ 738 w 3068"/>
                <a:gd name="T43" fmla="*/ 1312 h 1534"/>
                <a:gd name="T44" fmla="*/ 902 w 3068"/>
                <a:gd name="T45" fmla="*/ 1399 h 1534"/>
                <a:gd name="T46" fmla="*/ 1078 w 3068"/>
                <a:gd name="T47" fmla="*/ 1465 h 1534"/>
                <a:gd name="T48" fmla="*/ 1262 w 3068"/>
                <a:gd name="T49" fmla="*/ 1511 h 1534"/>
                <a:gd name="T50" fmla="*/ 1455 w 3068"/>
                <a:gd name="T51" fmla="*/ 1532 h 1534"/>
                <a:gd name="T52" fmla="*/ 1613 w 3068"/>
                <a:gd name="T53" fmla="*/ 1532 h 1534"/>
                <a:gd name="T54" fmla="*/ 1805 w 3068"/>
                <a:gd name="T55" fmla="*/ 1511 h 1534"/>
                <a:gd name="T56" fmla="*/ 1990 w 3068"/>
                <a:gd name="T57" fmla="*/ 1465 h 1534"/>
                <a:gd name="T58" fmla="*/ 2165 w 3068"/>
                <a:gd name="T59" fmla="*/ 1399 h 1534"/>
                <a:gd name="T60" fmla="*/ 2329 w 3068"/>
                <a:gd name="T61" fmla="*/ 1312 h 1534"/>
                <a:gd name="T62" fmla="*/ 2481 w 3068"/>
                <a:gd name="T63" fmla="*/ 1207 h 1534"/>
                <a:gd name="T64" fmla="*/ 2618 w 3068"/>
                <a:gd name="T65" fmla="*/ 1085 h 1534"/>
                <a:gd name="T66" fmla="*/ 2741 w 3068"/>
                <a:gd name="T67" fmla="*/ 947 h 1534"/>
                <a:gd name="T68" fmla="*/ 2845 w 3068"/>
                <a:gd name="T69" fmla="*/ 795 h 1534"/>
                <a:gd name="T70" fmla="*/ 2933 w 3068"/>
                <a:gd name="T71" fmla="*/ 631 h 1534"/>
                <a:gd name="T72" fmla="*/ 2999 w 3068"/>
                <a:gd name="T73" fmla="*/ 456 h 1534"/>
                <a:gd name="T74" fmla="*/ 3043 w 3068"/>
                <a:gd name="T75" fmla="*/ 272 h 1534"/>
                <a:gd name="T76" fmla="*/ 3066 w 3068"/>
                <a:gd name="T77" fmla="*/ 79 h 1534"/>
                <a:gd name="T78" fmla="*/ 2691 w 3068"/>
                <a:gd name="T79" fmla="*/ 30 h 1534"/>
                <a:gd name="T80" fmla="*/ 2678 w 3068"/>
                <a:gd name="T81" fmla="*/ 176 h 1534"/>
                <a:gd name="T82" fmla="*/ 2647 w 3068"/>
                <a:gd name="T83" fmla="*/ 317 h 1534"/>
                <a:gd name="T84" fmla="*/ 2600 w 3068"/>
                <a:gd name="T85" fmla="*/ 451 h 1534"/>
                <a:gd name="T86" fmla="*/ 2537 w 3068"/>
                <a:gd name="T87" fmla="*/ 576 h 1534"/>
                <a:gd name="T88" fmla="*/ 2461 w 3068"/>
                <a:gd name="T89" fmla="*/ 693 h 1534"/>
                <a:gd name="T90" fmla="*/ 2372 w 3068"/>
                <a:gd name="T91" fmla="*/ 798 h 1534"/>
                <a:gd name="T92" fmla="*/ 2270 w 3068"/>
                <a:gd name="T93" fmla="*/ 893 h 1534"/>
                <a:gd name="T94" fmla="*/ 2158 w 3068"/>
                <a:gd name="T95" fmla="*/ 975 h 1534"/>
                <a:gd name="T96" fmla="*/ 2035 w 3068"/>
                <a:gd name="T97" fmla="*/ 1044 h 1534"/>
                <a:gd name="T98" fmla="*/ 1905 w 3068"/>
                <a:gd name="T99" fmla="*/ 1097 h 1534"/>
                <a:gd name="T100" fmla="*/ 1766 w 3068"/>
                <a:gd name="T101" fmla="*/ 1134 h 1534"/>
                <a:gd name="T102" fmla="*/ 1622 w 3068"/>
                <a:gd name="T103" fmla="*/ 1153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68" h="1534">
                  <a:moveTo>
                    <a:pt x="1534" y="1158"/>
                  </a:moveTo>
                  <a:lnTo>
                    <a:pt x="1534" y="1158"/>
                  </a:lnTo>
                  <a:lnTo>
                    <a:pt x="1504" y="1157"/>
                  </a:lnTo>
                  <a:lnTo>
                    <a:pt x="1474" y="1156"/>
                  </a:lnTo>
                  <a:lnTo>
                    <a:pt x="1444" y="1153"/>
                  </a:lnTo>
                  <a:lnTo>
                    <a:pt x="1416" y="1151"/>
                  </a:lnTo>
                  <a:lnTo>
                    <a:pt x="1386" y="1148"/>
                  </a:lnTo>
                  <a:lnTo>
                    <a:pt x="1357" y="1144"/>
                  </a:lnTo>
                  <a:lnTo>
                    <a:pt x="1329" y="1140"/>
                  </a:lnTo>
                  <a:lnTo>
                    <a:pt x="1300" y="1134"/>
                  </a:lnTo>
                  <a:lnTo>
                    <a:pt x="1273" y="1128"/>
                  </a:lnTo>
                  <a:lnTo>
                    <a:pt x="1244" y="1120"/>
                  </a:lnTo>
                  <a:lnTo>
                    <a:pt x="1217" y="1113"/>
                  </a:lnTo>
                  <a:lnTo>
                    <a:pt x="1190" y="1105"/>
                  </a:lnTo>
                  <a:lnTo>
                    <a:pt x="1163" y="1097"/>
                  </a:lnTo>
                  <a:lnTo>
                    <a:pt x="1135" y="1087"/>
                  </a:lnTo>
                  <a:lnTo>
                    <a:pt x="1110" y="1077"/>
                  </a:lnTo>
                  <a:lnTo>
                    <a:pt x="1083" y="1066"/>
                  </a:lnTo>
                  <a:lnTo>
                    <a:pt x="1057" y="1055"/>
                  </a:lnTo>
                  <a:lnTo>
                    <a:pt x="1032" y="1044"/>
                  </a:lnTo>
                  <a:lnTo>
                    <a:pt x="1006" y="1031"/>
                  </a:lnTo>
                  <a:lnTo>
                    <a:pt x="982" y="1018"/>
                  </a:lnTo>
                  <a:lnTo>
                    <a:pt x="957" y="1004"/>
                  </a:lnTo>
                  <a:lnTo>
                    <a:pt x="934" y="989"/>
                  </a:lnTo>
                  <a:lnTo>
                    <a:pt x="910" y="975"/>
                  </a:lnTo>
                  <a:lnTo>
                    <a:pt x="887" y="959"/>
                  </a:lnTo>
                  <a:lnTo>
                    <a:pt x="863" y="943"/>
                  </a:lnTo>
                  <a:lnTo>
                    <a:pt x="841" y="927"/>
                  </a:lnTo>
                  <a:lnTo>
                    <a:pt x="819" y="910"/>
                  </a:lnTo>
                  <a:lnTo>
                    <a:pt x="797" y="893"/>
                  </a:lnTo>
                  <a:lnTo>
                    <a:pt x="776" y="875"/>
                  </a:lnTo>
                  <a:lnTo>
                    <a:pt x="756" y="857"/>
                  </a:lnTo>
                  <a:lnTo>
                    <a:pt x="735" y="838"/>
                  </a:lnTo>
                  <a:lnTo>
                    <a:pt x="715" y="819"/>
                  </a:lnTo>
                  <a:lnTo>
                    <a:pt x="696" y="798"/>
                  </a:lnTo>
                  <a:lnTo>
                    <a:pt x="677" y="778"/>
                  </a:lnTo>
                  <a:lnTo>
                    <a:pt x="659" y="757"/>
                  </a:lnTo>
                  <a:lnTo>
                    <a:pt x="641" y="737"/>
                  </a:lnTo>
                  <a:lnTo>
                    <a:pt x="623" y="714"/>
                  </a:lnTo>
                  <a:lnTo>
                    <a:pt x="606" y="693"/>
                  </a:lnTo>
                  <a:lnTo>
                    <a:pt x="589" y="669"/>
                  </a:lnTo>
                  <a:lnTo>
                    <a:pt x="574" y="647"/>
                  </a:lnTo>
                  <a:lnTo>
                    <a:pt x="558" y="624"/>
                  </a:lnTo>
                  <a:lnTo>
                    <a:pt x="544" y="600"/>
                  </a:lnTo>
                  <a:lnTo>
                    <a:pt x="530" y="576"/>
                  </a:lnTo>
                  <a:lnTo>
                    <a:pt x="516" y="551"/>
                  </a:lnTo>
                  <a:lnTo>
                    <a:pt x="503" y="527"/>
                  </a:lnTo>
                  <a:lnTo>
                    <a:pt x="490" y="502"/>
                  </a:lnTo>
                  <a:lnTo>
                    <a:pt x="479" y="477"/>
                  </a:lnTo>
                  <a:lnTo>
                    <a:pt x="467" y="451"/>
                  </a:lnTo>
                  <a:lnTo>
                    <a:pt x="456" y="424"/>
                  </a:lnTo>
                  <a:lnTo>
                    <a:pt x="447" y="398"/>
                  </a:lnTo>
                  <a:lnTo>
                    <a:pt x="437" y="371"/>
                  </a:lnTo>
                  <a:lnTo>
                    <a:pt x="428" y="344"/>
                  </a:lnTo>
                  <a:lnTo>
                    <a:pt x="420" y="317"/>
                  </a:lnTo>
                  <a:lnTo>
                    <a:pt x="412" y="289"/>
                  </a:lnTo>
                  <a:lnTo>
                    <a:pt x="406" y="261"/>
                  </a:lnTo>
                  <a:lnTo>
                    <a:pt x="400" y="233"/>
                  </a:lnTo>
                  <a:lnTo>
                    <a:pt x="394" y="205"/>
                  </a:lnTo>
                  <a:lnTo>
                    <a:pt x="390" y="176"/>
                  </a:lnTo>
                  <a:lnTo>
                    <a:pt x="386" y="147"/>
                  </a:lnTo>
                  <a:lnTo>
                    <a:pt x="383" y="118"/>
                  </a:lnTo>
                  <a:lnTo>
                    <a:pt x="379" y="90"/>
                  </a:lnTo>
                  <a:lnTo>
                    <a:pt x="378" y="60"/>
                  </a:lnTo>
                  <a:lnTo>
                    <a:pt x="376" y="30"/>
                  </a:lnTo>
                  <a:lnTo>
                    <a:pt x="37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9"/>
                  </a:lnTo>
                  <a:lnTo>
                    <a:pt x="1" y="79"/>
                  </a:lnTo>
                  <a:lnTo>
                    <a:pt x="4" y="118"/>
                  </a:lnTo>
                  <a:lnTo>
                    <a:pt x="7" y="157"/>
                  </a:lnTo>
                  <a:lnTo>
                    <a:pt x="12" y="195"/>
                  </a:lnTo>
                  <a:lnTo>
                    <a:pt x="17" y="233"/>
                  </a:lnTo>
                  <a:lnTo>
                    <a:pt x="23" y="272"/>
                  </a:lnTo>
                  <a:lnTo>
                    <a:pt x="31" y="309"/>
                  </a:lnTo>
                  <a:lnTo>
                    <a:pt x="38" y="346"/>
                  </a:lnTo>
                  <a:lnTo>
                    <a:pt x="48" y="384"/>
                  </a:lnTo>
                  <a:lnTo>
                    <a:pt x="57" y="420"/>
                  </a:lnTo>
                  <a:lnTo>
                    <a:pt x="68" y="456"/>
                  </a:lnTo>
                  <a:lnTo>
                    <a:pt x="80" y="493"/>
                  </a:lnTo>
                  <a:lnTo>
                    <a:pt x="93" y="528"/>
                  </a:lnTo>
                  <a:lnTo>
                    <a:pt x="105" y="563"/>
                  </a:lnTo>
                  <a:lnTo>
                    <a:pt x="120" y="597"/>
                  </a:lnTo>
                  <a:lnTo>
                    <a:pt x="135" y="631"/>
                  </a:lnTo>
                  <a:lnTo>
                    <a:pt x="151" y="665"/>
                  </a:lnTo>
                  <a:lnTo>
                    <a:pt x="167" y="698"/>
                  </a:lnTo>
                  <a:lnTo>
                    <a:pt x="184" y="731"/>
                  </a:lnTo>
                  <a:lnTo>
                    <a:pt x="202" y="763"/>
                  </a:lnTo>
                  <a:lnTo>
                    <a:pt x="222" y="795"/>
                  </a:lnTo>
                  <a:lnTo>
                    <a:pt x="241" y="827"/>
                  </a:lnTo>
                  <a:lnTo>
                    <a:pt x="261" y="858"/>
                  </a:lnTo>
                  <a:lnTo>
                    <a:pt x="282" y="888"/>
                  </a:lnTo>
                  <a:lnTo>
                    <a:pt x="305" y="918"/>
                  </a:lnTo>
                  <a:lnTo>
                    <a:pt x="327" y="947"/>
                  </a:lnTo>
                  <a:lnTo>
                    <a:pt x="350" y="975"/>
                  </a:lnTo>
                  <a:lnTo>
                    <a:pt x="374" y="1004"/>
                  </a:lnTo>
                  <a:lnTo>
                    <a:pt x="397" y="1032"/>
                  </a:lnTo>
                  <a:lnTo>
                    <a:pt x="423" y="1059"/>
                  </a:lnTo>
                  <a:lnTo>
                    <a:pt x="449" y="1085"/>
                  </a:lnTo>
                  <a:lnTo>
                    <a:pt x="475" y="1111"/>
                  </a:lnTo>
                  <a:lnTo>
                    <a:pt x="502" y="1135"/>
                  </a:lnTo>
                  <a:lnTo>
                    <a:pt x="530" y="1160"/>
                  </a:lnTo>
                  <a:lnTo>
                    <a:pt x="557" y="1183"/>
                  </a:lnTo>
                  <a:lnTo>
                    <a:pt x="586" y="1207"/>
                  </a:lnTo>
                  <a:lnTo>
                    <a:pt x="616" y="1229"/>
                  </a:lnTo>
                  <a:lnTo>
                    <a:pt x="646" y="1252"/>
                  </a:lnTo>
                  <a:lnTo>
                    <a:pt x="676" y="1272"/>
                  </a:lnTo>
                  <a:lnTo>
                    <a:pt x="707" y="1292"/>
                  </a:lnTo>
                  <a:lnTo>
                    <a:pt x="738" y="1312"/>
                  </a:lnTo>
                  <a:lnTo>
                    <a:pt x="770" y="1330"/>
                  </a:lnTo>
                  <a:lnTo>
                    <a:pt x="803" y="1349"/>
                  </a:lnTo>
                  <a:lnTo>
                    <a:pt x="836" y="1367"/>
                  </a:lnTo>
                  <a:lnTo>
                    <a:pt x="869" y="1383"/>
                  </a:lnTo>
                  <a:lnTo>
                    <a:pt x="902" y="1399"/>
                  </a:lnTo>
                  <a:lnTo>
                    <a:pt x="937" y="1414"/>
                  </a:lnTo>
                  <a:lnTo>
                    <a:pt x="971" y="1427"/>
                  </a:lnTo>
                  <a:lnTo>
                    <a:pt x="1006" y="1441"/>
                  </a:lnTo>
                  <a:lnTo>
                    <a:pt x="1041" y="1453"/>
                  </a:lnTo>
                  <a:lnTo>
                    <a:pt x="1078" y="1465"/>
                  </a:lnTo>
                  <a:lnTo>
                    <a:pt x="1114" y="1475"/>
                  </a:lnTo>
                  <a:lnTo>
                    <a:pt x="1150" y="1486"/>
                  </a:lnTo>
                  <a:lnTo>
                    <a:pt x="1187" y="1495"/>
                  </a:lnTo>
                  <a:lnTo>
                    <a:pt x="1225" y="1503"/>
                  </a:lnTo>
                  <a:lnTo>
                    <a:pt x="1262" y="1511"/>
                  </a:lnTo>
                  <a:lnTo>
                    <a:pt x="1300" y="1516"/>
                  </a:lnTo>
                  <a:lnTo>
                    <a:pt x="1338" y="1522"/>
                  </a:lnTo>
                  <a:lnTo>
                    <a:pt x="1377" y="1527"/>
                  </a:lnTo>
                  <a:lnTo>
                    <a:pt x="1416" y="1530"/>
                  </a:lnTo>
                  <a:lnTo>
                    <a:pt x="1455" y="1532"/>
                  </a:lnTo>
                  <a:lnTo>
                    <a:pt x="1494" y="1534"/>
                  </a:lnTo>
                  <a:lnTo>
                    <a:pt x="1534" y="1534"/>
                  </a:lnTo>
                  <a:lnTo>
                    <a:pt x="1534" y="1534"/>
                  </a:lnTo>
                  <a:lnTo>
                    <a:pt x="1573" y="1534"/>
                  </a:lnTo>
                  <a:lnTo>
                    <a:pt x="1613" y="1532"/>
                  </a:lnTo>
                  <a:lnTo>
                    <a:pt x="1651" y="1530"/>
                  </a:lnTo>
                  <a:lnTo>
                    <a:pt x="1691" y="1527"/>
                  </a:lnTo>
                  <a:lnTo>
                    <a:pt x="1729" y="1522"/>
                  </a:lnTo>
                  <a:lnTo>
                    <a:pt x="1767" y="1516"/>
                  </a:lnTo>
                  <a:lnTo>
                    <a:pt x="1805" y="1511"/>
                  </a:lnTo>
                  <a:lnTo>
                    <a:pt x="1843" y="1503"/>
                  </a:lnTo>
                  <a:lnTo>
                    <a:pt x="1880" y="1495"/>
                  </a:lnTo>
                  <a:lnTo>
                    <a:pt x="1917" y="1486"/>
                  </a:lnTo>
                  <a:lnTo>
                    <a:pt x="1954" y="1475"/>
                  </a:lnTo>
                  <a:lnTo>
                    <a:pt x="1990" y="1465"/>
                  </a:lnTo>
                  <a:lnTo>
                    <a:pt x="2025" y="1453"/>
                  </a:lnTo>
                  <a:lnTo>
                    <a:pt x="2062" y="1441"/>
                  </a:lnTo>
                  <a:lnTo>
                    <a:pt x="2096" y="1427"/>
                  </a:lnTo>
                  <a:lnTo>
                    <a:pt x="2131" y="1414"/>
                  </a:lnTo>
                  <a:lnTo>
                    <a:pt x="2165" y="1399"/>
                  </a:lnTo>
                  <a:lnTo>
                    <a:pt x="2199" y="1383"/>
                  </a:lnTo>
                  <a:lnTo>
                    <a:pt x="2232" y="1367"/>
                  </a:lnTo>
                  <a:lnTo>
                    <a:pt x="2265" y="1349"/>
                  </a:lnTo>
                  <a:lnTo>
                    <a:pt x="2297" y="1330"/>
                  </a:lnTo>
                  <a:lnTo>
                    <a:pt x="2329" y="1312"/>
                  </a:lnTo>
                  <a:lnTo>
                    <a:pt x="2360" y="1292"/>
                  </a:lnTo>
                  <a:lnTo>
                    <a:pt x="2391" y="1272"/>
                  </a:lnTo>
                  <a:lnTo>
                    <a:pt x="2422" y="1252"/>
                  </a:lnTo>
                  <a:lnTo>
                    <a:pt x="2452" y="1229"/>
                  </a:lnTo>
                  <a:lnTo>
                    <a:pt x="2481" y="1207"/>
                  </a:lnTo>
                  <a:lnTo>
                    <a:pt x="2509" y="1183"/>
                  </a:lnTo>
                  <a:lnTo>
                    <a:pt x="2537" y="1160"/>
                  </a:lnTo>
                  <a:lnTo>
                    <a:pt x="2565" y="1135"/>
                  </a:lnTo>
                  <a:lnTo>
                    <a:pt x="2593" y="1111"/>
                  </a:lnTo>
                  <a:lnTo>
                    <a:pt x="2618" y="1085"/>
                  </a:lnTo>
                  <a:lnTo>
                    <a:pt x="2644" y="1059"/>
                  </a:lnTo>
                  <a:lnTo>
                    <a:pt x="2669" y="1032"/>
                  </a:lnTo>
                  <a:lnTo>
                    <a:pt x="2694" y="1004"/>
                  </a:lnTo>
                  <a:lnTo>
                    <a:pt x="2717" y="975"/>
                  </a:lnTo>
                  <a:lnTo>
                    <a:pt x="2741" y="947"/>
                  </a:lnTo>
                  <a:lnTo>
                    <a:pt x="2763" y="918"/>
                  </a:lnTo>
                  <a:lnTo>
                    <a:pt x="2784" y="888"/>
                  </a:lnTo>
                  <a:lnTo>
                    <a:pt x="2806" y="858"/>
                  </a:lnTo>
                  <a:lnTo>
                    <a:pt x="2826" y="827"/>
                  </a:lnTo>
                  <a:lnTo>
                    <a:pt x="2845" y="795"/>
                  </a:lnTo>
                  <a:lnTo>
                    <a:pt x="2864" y="763"/>
                  </a:lnTo>
                  <a:lnTo>
                    <a:pt x="2883" y="731"/>
                  </a:lnTo>
                  <a:lnTo>
                    <a:pt x="2900" y="698"/>
                  </a:lnTo>
                  <a:lnTo>
                    <a:pt x="2917" y="665"/>
                  </a:lnTo>
                  <a:lnTo>
                    <a:pt x="2933" y="631"/>
                  </a:lnTo>
                  <a:lnTo>
                    <a:pt x="2948" y="597"/>
                  </a:lnTo>
                  <a:lnTo>
                    <a:pt x="2961" y="563"/>
                  </a:lnTo>
                  <a:lnTo>
                    <a:pt x="2974" y="528"/>
                  </a:lnTo>
                  <a:lnTo>
                    <a:pt x="2987" y="493"/>
                  </a:lnTo>
                  <a:lnTo>
                    <a:pt x="2999" y="456"/>
                  </a:lnTo>
                  <a:lnTo>
                    <a:pt x="3009" y="420"/>
                  </a:lnTo>
                  <a:lnTo>
                    <a:pt x="3019" y="384"/>
                  </a:lnTo>
                  <a:lnTo>
                    <a:pt x="3029" y="346"/>
                  </a:lnTo>
                  <a:lnTo>
                    <a:pt x="3037" y="309"/>
                  </a:lnTo>
                  <a:lnTo>
                    <a:pt x="3043" y="272"/>
                  </a:lnTo>
                  <a:lnTo>
                    <a:pt x="3050" y="233"/>
                  </a:lnTo>
                  <a:lnTo>
                    <a:pt x="3055" y="195"/>
                  </a:lnTo>
                  <a:lnTo>
                    <a:pt x="3059" y="157"/>
                  </a:lnTo>
                  <a:lnTo>
                    <a:pt x="3064" y="118"/>
                  </a:lnTo>
                  <a:lnTo>
                    <a:pt x="3066" y="79"/>
                  </a:lnTo>
                  <a:lnTo>
                    <a:pt x="3067" y="39"/>
                  </a:lnTo>
                  <a:lnTo>
                    <a:pt x="3068" y="0"/>
                  </a:lnTo>
                  <a:lnTo>
                    <a:pt x="2691" y="0"/>
                  </a:lnTo>
                  <a:lnTo>
                    <a:pt x="2691" y="0"/>
                  </a:lnTo>
                  <a:lnTo>
                    <a:pt x="2691" y="30"/>
                  </a:lnTo>
                  <a:lnTo>
                    <a:pt x="2690" y="60"/>
                  </a:lnTo>
                  <a:lnTo>
                    <a:pt x="2687" y="90"/>
                  </a:lnTo>
                  <a:lnTo>
                    <a:pt x="2685" y="118"/>
                  </a:lnTo>
                  <a:lnTo>
                    <a:pt x="2682" y="147"/>
                  </a:lnTo>
                  <a:lnTo>
                    <a:pt x="2678" y="176"/>
                  </a:lnTo>
                  <a:lnTo>
                    <a:pt x="2672" y="205"/>
                  </a:lnTo>
                  <a:lnTo>
                    <a:pt x="2667" y="233"/>
                  </a:lnTo>
                  <a:lnTo>
                    <a:pt x="2661" y="261"/>
                  </a:lnTo>
                  <a:lnTo>
                    <a:pt x="2654" y="289"/>
                  </a:lnTo>
                  <a:lnTo>
                    <a:pt x="2647" y="317"/>
                  </a:lnTo>
                  <a:lnTo>
                    <a:pt x="2638" y="344"/>
                  </a:lnTo>
                  <a:lnTo>
                    <a:pt x="2630" y="371"/>
                  </a:lnTo>
                  <a:lnTo>
                    <a:pt x="2620" y="398"/>
                  </a:lnTo>
                  <a:lnTo>
                    <a:pt x="2611" y="424"/>
                  </a:lnTo>
                  <a:lnTo>
                    <a:pt x="2600" y="451"/>
                  </a:lnTo>
                  <a:lnTo>
                    <a:pt x="2588" y="477"/>
                  </a:lnTo>
                  <a:lnTo>
                    <a:pt x="2577" y="502"/>
                  </a:lnTo>
                  <a:lnTo>
                    <a:pt x="2565" y="527"/>
                  </a:lnTo>
                  <a:lnTo>
                    <a:pt x="2551" y="551"/>
                  </a:lnTo>
                  <a:lnTo>
                    <a:pt x="2537" y="576"/>
                  </a:lnTo>
                  <a:lnTo>
                    <a:pt x="2523" y="600"/>
                  </a:lnTo>
                  <a:lnTo>
                    <a:pt x="2508" y="624"/>
                  </a:lnTo>
                  <a:lnTo>
                    <a:pt x="2493" y="647"/>
                  </a:lnTo>
                  <a:lnTo>
                    <a:pt x="2477" y="669"/>
                  </a:lnTo>
                  <a:lnTo>
                    <a:pt x="2461" y="693"/>
                  </a:lnTo>
                  <a:lnTo>
                    <a:pt x="2444" y="714"/>
                  </a:lnTo>
                  <a:lnTo>
                    <a:pt x="2426" y="737"/>
                  </a:lnTo>
                  <a:lnTo>
                    <a:pt x="2409" y="757"/>
                  </a:lnTo>
                  <a:lnTo>
                    <a:pt x="2390" y="778"/>
                  </a:lnTo>
                  <a:lnTo>
                    <a:pt x="2372" y="798"/>
                  </a:lnTo>
                  <a:lnTo>
                    <a:pt x="2352" y="819"/>
                  </a:lnTo>
                  <a:lnTo>
                    <a:pt x="2332" y="838"/>
                  </a:lnTo>
                  <a:lnTo>
                    <a:pt x="2312" y="857"/>
                  </a:lnTo>
                  <a:lnTo>
                    <a:pt x="2291" y="875"/>
                  </a:lnTo>
                  <a:lnTo>
                    <a:pt x="2270" y="893"/>
                  </a:lnTo>
                  <a:lnTo>
                    <a:pt x="2248" y="910"/>
                  </a:lnTo>
                  <a:lnTo>
                    <a:pt x="2226" y="927"/>
                  </a:lnTo>
                  <a:lnTo>
                    <a:pt x="2203" y="943"/>
                  </a:lnTo>
                  <a:lnTo>
                    <a:pt x="2181" y="959"/>
                  </a:lnTo>
                  <a:lnTo>
                    <a:pt x="2158" y="975"/>
                  </a:lnTo>
                  <a:lnTo>
                    <a:pt x="2134" y="989"/>
                  </a:lnTo>
                  <a:lnTo>
                    <a:pt x="2110" y="1004"/>
                  </a:lnTo>
                  <a:lnTo>
                    <a:pt x="2085" y="1018"/>
                  </a:lnTo>
                  <a:lnTo>
                    <a:pt x="2061" y="1031"/>
                  </a:lnTo>
                  <a:lnTo>
                    <a:pt x="2035" y="1044"/>
                  </a:lnTo>
                  <a:lnTo>
                    <a:pt x="2009" y="1055"/>
                  </a:lnTo>
                  <a:lnTo>
                    <a:pt x="1984" y="1066"/>
                  </a:lnTo>
                  <a:lnTo>
                    <a:pt x="1958" y="1077"/>
                  </a:lnTo>
                  <a:lnTo>
                    <a:pt x="1932" y="1087"/>
                  </a:lnTo>
                  <a:lnTo>
                    <a:pt x="1905" y="1097"/>
                  </a:lnTo>
                  <a:lnTo>
                    <a:pt x="1878" y="1105"/>
                  </a:lnTo>
                  <a:lnTo>
                    <a:pt x="1851" y="1113"/>
                  </a:lnTo>
                  <a:lnTo>
                    <a:pt x="1823" y="1120"/>
                  </a:lnTo>
                  <a:lnTo>
                    <a:pt x="1795" y="1128"/>
                  </a:lnTo>
                  <a:lnTo>
                    <a:pt x="1766" y="1134"/>
                  </a:lnTo>
                  <a:lnTo>
                    <a:pt x="1739" y="1140"/>
                  </a:lnTo>
                  <a:lnTo>
                    <a:pt x="1710" y="1144"/>
                  </a:lnTo>
                  <a:lnTo>
                    <a:pt x="1681" y="1148"/>
                  </a:lnTo>
                  <a:lnTo>
                    <a:pt x="1652" y="1151"/>
                  </a:lnTo>
                  <a:lnTo>
                    <a:pt x="1622" y="1153"/>
                  </a:lnTo>
                  <a:lnTo>
                    <a:pt x="1594" y="1156"/>
                  </a:lnTo>
                  <a:lnTo>
                    <a:pt x="1564" y="1157"/>
                  </a:lnTo>
                  <a:lnTo>
                    <a:pt x="1534" y="1158"/>
                  </a:lnTo>
                  <a:lnTo>
                    <a:pt x="1534" y="115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5" name="Group 25"/>
            <p:cNvGrpSpPr/>
            <p:nvPr/>
          </p:nvGrpSpPr>
          <p:grpSpPr>
            <a:xfrm>
              <a:off x="2157610" y="1794295"/>
              <a:ext cx="2222002" cy="3177393"/>
              <a:chOff x="1440292" y="2185987"/>
              <a:chExt cx="2564487" cy="3667135"/>
            </a:xfrm>
            <a:solidFill>
              <a:schemeClr val="accent1"/>
            </a:solidFill>
          </p:grpSpPr>
          <p:sp>
            <p:nvSpPr>
              <p:cNvPr id="36" name="Rectangle 26"/>
              <p:cNvSpPr/>
              <p:nvPr/>
            </p:nvSpPr>
            <p:spPr>
              <a:xfrm>
                <a:off x="1440292" y="3467812"/>
                <a:ext cx="314808" cy="238531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Freeform: Shape 27"/>
              <p:cNvSpPr/>
              <p:nvPr/>
            </p:nvSpPr>
            <p:spPr bwMode="auto">
              <a:xfrm>
                <a:off x="1440292" y="2185987"/>
                <a:ext cx="2564487" cy="1281825"/>
              </a:xfrm>
              <a:custGeom>
                <a:avLst/>
                <a:gdLst>
                  <a:gd name="T0" fmla="*/ 1624 w 3069"/>
                  <a:gd name="T1" fmla="*/ 381 h 1534"/>
                  <a:gd name="T2" fmla="*/ 1768 w 3069"/>
                  <a:gd name="T3" fmla="*/ 400 h 1534"/>
                  <a:gd name="T4" fmla="*/ 1906 w 3069"/>
                  <a:gd name="T5" fmla="*/ 437 h 1534"/>
                  <a:gd name="T6" fmla="*/ 2036 w 3069"/>
                  <a:gd name="T7" fmla="*/ 490 h 1534"/>
                  <a:gd name="T8" fmla="*/ 2159 w 3069"/>
                  <a:gd name="T9" fmla="*/ 559 h 1534"/>
                  <a:gd name="T10" fmla="*/ 2271 w 3069"/>
                  <a:gd name="T11" fmla="*/ 641 h 1534"/>
                  <a:gd name="T12" fmla="*/ 2372 w 3069"/>
                  <a:gd name="T13" fmla="*/ 736 h 1534"/>
                  <a:gd name="T14" fmla="*/ 2462 w 3069"/>
                  <a:gd name="T15" fmla="*/ 841 h 1534"/>
                  <a:gd name="T16" fmla="*/ 2538 w 3069"/>
                  <a:gd name="T17" fmla="*/ 958 h 1534"/>
                  <a:gd name="T18" fmla="*/ 2601 w 3069"/>
                  <a:gd name="T19" fmla="*/ 1083 h 1534"/>
                  <a:gd name="T20" fmla="*/ 2648 w 3069"/>
                  <a:gd name="T21" fmla="*/ 1217 h 1534"/>
                  <a:gd name="T22" fmla="*/ 2679 w 3069"/>
                  <a:gd name="T23" fmla="*/ 1358 h 1534"/>
                  <a:gd name="T24" fmla="*/ 2692 w 3069"/>
                  <a:gd name="T25" fmla="*/ 1504 h 1534"/>
                  <a:gd name="T26" fmla="*/ 3067 w 3069"/>
                  <a:gd name="T27" fmla="*/ 1455 h 1534"/>
                  <a:gd name="T28" fmla="*/ 3045 w 3069"/>
                  <a:gd name="T29" fmla="*/ 1262 h 1534"/>
                  <a:gd name="T30" fmla="*/ 3000 w 3069"/>
                  <a:gd name="T31" fmla="*/ 1078 h 1534"/>
                  <a:gd name="T32" fmla="*/ 2933 w 3069"/>
                  <a:gd name="T33" fmla="*/ 903 h 1534"/>
                  <a:gd name="T34" fmla="*/ 2846 w 3069"/>
                  <a:gd name="T35" fmla="*/ 739 h 1534"/>
                  <a:gd name="T36" fmla="*/ 2742 w 3069"/>
                  <a:gd name="T37" fmla="*/ 587 h 1534"/>
                  <a:gd name="T38" fmla="*/ 2619 w 3069"/>
                  <a:gd name="T39" fmla="*/ 449 h 1534"/>
                  <a:gd name="T40" fmla="*/ 2482 w 3069"/>
                  <a:gd name="T41" fmla="*/ 327 h 1534"/>
                  <a:gd name="T42" fmla="*/ 2330 w 3069"/>
                  <a:gd name="T43" fmla="*/ 222 h 1534"/>
                  <a:gd name="T44" fmla="*/ 2166 w 3069"/>
                  <a:gd name="T45" fmla="*/ 135 h 1534"/>
                  <a:gd name="T46" fmla="*/ 1990 w 3069"/>
                  <a:gd name="T47" fmla="*/ 69 h 1534"/>
                  <a:gd name="T48" fmla="*/ 1806 w 3069"/>
                  <a:gd name="T49" fmla="*/ 23 h 1534"/>
                  <a:gd name="T50" fmla="*/ 1614 w 3069"/>
                  <a:gd name="T51" fmla="*/ 2 h 1534"/>
                  <a:gd name="T52" fmla="*/ 1455 w 3069"/>
                  <a:gd name="T53" fmla="*/ 2 h 1534"/>
                  <a:gd name="T54" fmla="*/ 1263 w 3069"/>
                  <a:gd name="T55" fmla="*/ 23 h 1534"/>
                  <a:gd name="T56" fmla="*/ 1079 w 3069"/>
                  <a:gd name="T57" fmla="*/ 69 h 1534"/>
                  <a:gd name="T58" fmla="*/ 903 w 3069"/>
                  <a:gd name="T59" fmla="*/ 135 h 1534"/>
                  <a:gd name="T60" fmla="*/ 739 w 3069"/>
                  <a:gd name="T61" fmla="*/ 222 h 1534"/>
                  <a:gd name="T62" fmla="*/ 587 w 3069"/>
                  <a:gd name="T63" fmla="*/ 327 h 1534"/>
                  <a:gd name="T64" fmla="*/ 450 w 3069"/>
                  <a:gd name="T65" fmla="*/ 449 h 1534"/>
                  <a:gd name="T66" fmla="*/ 327 w 3069"/>
                  <a:gd name="T67" fmla="*/ 587 h 1534"/>
                  <a:gd name="T68" fmla="*/ 223 w 3069"/>
                  <a:gd name="T69" fmla="*/ 739 h 1534"/>
                  <a:gd name="T70" fmla="*/ 135 w 3069"/>
                  <a:gd name="T71" fmla="*/ 903 h 1534"/>
                  <a:gd name="T72" fmla="*/ 69 w 3069"/>
                  <a:gd name="T73" fmla="*/ 1078 h 1534"/>
                  <a:gd name="T74" fmla="*/ 25 w 3069"/>
                  <a:gd name="T75" fmla="*/ 1262 h 1534"/>
                  <a:gd name="T76" fmla="*/ 2 w 3069"/>
                  <a:gd name="T77" fmla="*/ 1455 h 1534"/>
                  <a:gd name="T78" fmla="*/ 377 w 3069"/>
                  <a:gd name="T79" fmla="*/ 1504 h 1534"/>
                  <a:gd name="T80" fmla="*/ 390 w 3069"/>
                  <a:gd name="T81" fmla="*/ 1358 h 1534"/>
                  <a:gd name="T82" fmla="*/ 421 w 3069"/>
                  <a:gd name="T83" fmla="*/ 1217 h 1534"/>
                  <a:gd name="T84" fmla="*/ 468 w 3069"/>
                  <a:gd name="T85" fmla="*/ 1083 h 1534"/>
                  <a:gd name="T86" fmla="*/ 531 w 3069"/>
                  <a:gd name="T87" fmla="*/ 958 h 1534"/>
                  <a:gd name="T88" fmla="*/ 608 w 3069"/>
                  <a:gd name="T89" fmla="*/ 841 h 1534"/>
                  <a:gd name="T90" fmla="*/ 697 w 3069"/>
                  <a:gd name="T91" fmla="*/ 736 h 1534"/>
                  <a:gd name="T92" fmla="*/ 798 w 3069"/>
                  <a:gd name="T93" fmla="*/ 641 h 1534"/>
                  <a:gd name="T94" fmla="*/ 910 w 3069"/>
                  <a:gd name="T95" fmla="*/ 559 h 1534"/>
                  <a:gd name="T96" fmla="*/ 1033 w 3069"/>
                  <a:gd name="T97" fmla="*/ 490 h 1534"/>
                  <a:gd name="T98" fmla="*/ 1163 w 3069"/>
                  <a:gd name="T99" fmla="*/ 437 h 1534"/>
                  <a:gd name="T100" fmla="*/ 1302 w 3069"/>
                  <a:gd name="T101" fmla="*/ 400 h 1534"/>
                  <a:gd name="T102" fmla="*/ 1446 w 3069"/>
                  <a:gd name="T103" fmla="*/ 381 h 1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069" h="1534">
                    <a:moveTo>
                      <a:pt x="1534" y="376"/>
                    </a:moveTo>
                    <a:lnTo>
                      <a:pt x="1534" y="376"/>
                    </a:lnTo>
                    <a:lnTo>
                      <a:pt x="1564" y="377"/>
                    </a:lnTo>
                    <a:lnTo>
                      <a:pt x="1594" y="378"/>
                    </a:lnTo>
                    <a:lnTo>
                      <a:pt x="1624" y="381"/>
                    </a:lnTo>
                    <a:lnTo>
                      <a:pt x="1652" y="383"/>
                    </a:lnTo>
                    <a:lnTo>
                      <a:pt x="1682" y="386"/>
                    </a:lnTo>
                    <a:lnTo>
                      <a:pt x="1711" y="390"/>
                    </a:lnTo>
                    <a:lnTo>
                      <a:pt x="1740" y="394"/>
                    </a:lnTo>
                    <a:lnTo>
                      <a:pt x="1768" y="400"/>
                    </a:lnTo>
                    <a:lnTo>
                      <a:pt x="1796" y="406"/>
                    </a:lnTo>
                    <a:lnTo>
                      <a:pt x="1824" y="414"/>
                    </a:lnTo>
                    <a:lnTo>
                      <a:pt x="1852" y="421"/>
                    </a:lnTo>
                    <a:lnTo>
                      <a:pt x="1878" y="429"/>
                    </a:lnTo>
                    <a:lnTo>
                      <a:pt x="1906" y="437"/>
                    </a:lnTo>
                    <a:lnTo>
                      <a:pt x="1933" y="447"/>
                    </a:lnTo>
                    <a:lnTo>
                      <a:pt x="1958" y="457"/>
                    </a:lnTo>
                    <a:lnTo>
                      <a:pt x="1985" y="468"/>
                    </a:lnTo>
                    <a:lnTo>
                      <a:pt x="2011" y="479"/>
                    </a:lnTo>
                    <a:lnTo>
                      <a:pt x="2036" y="490"/>
                    </a:lnTo>
                    <a:lnTo>
                      <a:pt x="2062" y="503"/>
                    </a:lnTo>
                    <a:lnTo>
                      <a:pt x="2086" y="516"/>
                    </a:lnTo>
                    <a:lnTo>
                      <a:pt x="2111" y="530"/>
                    </a:lnTo>
                    <a:lnTo>
                      <a:pt x="2134" y="545"/>
                    </a:lnTo>
                    <a:lnTo>
                      <a:pt x="2159" y="559"/>
                    </a:lnTo>
                    <a:lnTo>
                      <a:pt x="2181" y="575"/>
                    </a:lnTo>
                    <a:lnTo>
                      <a:pt x="2205" y="591"/>
                    </a:lnTo>
                    <a:lnTo>
                      <a:pt x="2227" y="607"/>
                    </a:lnTo>
                    <a:lnTo>
                      <a:pt x="2249" y="624"/>
                    </a:lnTo>
                    <a:lnTo>
                      <a:pt x="2271" y="641"/>
                    </a:lnTo>
                    <a:lnTo>
                      <a:pt x="2292" y="659"/>
                    </a:lnTo>
                    <a:lnTo>
                      <a:pt x="2312" y="677"/>
                    </a:lnTo>
                    <a:lnTo>
                      <a:pt x="2333" y="696"/>
                    </a:lnTo>
                    <a:lnTo>
                      <a:pt x="2353" y="715"/>
                    </a:lnTo>
                    <a:lnTo>
                      <a:pt x="2372" y="736"/>
                    </a:lnTo>
                    <a:lnTo>
                      <a:pt x="2391" y="756"/>
                    </a:lnTo>
                    <a:lnTo>
                      <a:pt x="2409" y="777"/>
                    </a:lnTo>
                    <a:lnTo>
                      <a:pt x="2427" y="797"/>
                    </a:lnTo>
                    <a:lnTo>
                      <a:pt x="2445" y="820"/>
                    </a:lnTo>
                    <a:lnTo>
                      <a:pt x="2462" y="841"/>
                    </a:lnTo>
                    <a:lnTo>
                      <a:pt x="2479" y="865"/>
                    </a:lnTo>
                    <a:lnTo>
                      <a:pt x="2495" y="887"/>
                    </a:lnTo>
                    <a:lnTo>
                      <a:pt x="2510" y="910"/>
                    </a:lnTo>
                    <a:lnTo>
                      <a:pt x="2524" y="934"/>
                    </a:lnTo>
                    <a:lnTo>
                      <a:pt x="2538" y="958"/>
                    </a:lnTo>
                    <a:lnTo>
                      <a:pt x="2552" y="983"/>
                    </a:lnTo>
                    <a:lnTo>
                      <a:pt x="2565" y="1007"/>
                    </a:lnTo>
                    <a:lnTo>
                      <a:pt x="2578" y="1032"/>
                    </a:lnTo>
                    <a:lnTo>
                      <a:pt x="2589" y="1057"/>
                    </a:lnTo>
                    <a:lnTo>
                      <a:pt x="2601" y="1083"/>
                    </a:lnTo>
                    <a:lnTo>
                      <a:pt x="2612" y="1110"/>
                    </a:lnTo>
                    <a:lnTo>
                      <a:pt x="2621" y="1136"/>
                    </a:lnTo>
                    <a:lnTo>
                      <a:pt x="2631" y="1163"/>
                    </a:lnTo>
                    <a:lnTo>
                      <a:pt x="2640" y="1190"/>
                    </a:lnTo>
                    <a:lnTo>
                      <a:pt x="2648" y="1217"/>
                    </a:lnTo>
                    <a:lnTo>
                      <a:pt x="2656" y="1245"/>
                    </a:lnTo>
                    <a:lnTo>
                      <a:pt x="2662" y="1273"/>
                    </a:lnTo>
                    <a:lnTo>
                      <a:pt x="2668" y="1301"/>
                    </a:lnTo>
                    <a:lnTo>
                      <a:pt x="2674" y="1329"/>
                    </a:lnTo>
                    <a:lnTo>
                      <a:pt x="2679" y="1358"/>
                    </a:lnTo>
                    <a:lnTo>
                      <a:pt x="2682" y="1387"/>
                    </a:lnTo>
                    <a:lnTo>
                      <a:pt x="2685" y="1416"/>
                    </a:lnTo>
                    <a:lnTo>
                      <a:pt x="2689" y="1444"/>
                    </a:lnTo>
                    <a:lnTo>
                      <a:pt x="2691" y="1474"/>
                    </a:lnTo>
                    <a:lnTo>
                      <a:pt x="2692" y="1504"/>
                    </a:lnTo>
                    <a:lnTo>
                      <a:pt x="2692" y="1534"/>
                    </a:lnTo>
                    <a:lnTo>
                      <a:pt x="3069" y="1534"/>
                    </a:lnTo>
                    <a:lnTo>
                      <a:pt x="3069" y="1534"/>
                    </a:lnTo>
                    <a:lnTo>
                      <a:pt x="3068" y="1495"/>
                    </a:lnTo>
                    <a:lnTo>
                      <a:pt x="3067" y="1455"/>
                    </a:lnTo>
                    <a:lnTo>
                      <a:pt x="3064" y="1416"/>
                    </a:lnTo>
                    <a:lnTo>
                      <a:pt x="3061" y="1377"/>
                    </a:lnTo>
                    <a:lnTo>
                      <a:pt x="3056" y="1339"/>
                    </a:lnTo>
                    <a:lnTo>
                      <a:pt x="3051" y="1301"/>
                    </a:lnTo>
                    <a:lnTo>
                      <a:pt x="3045" y="1262"/>
                    </a:lnTo>
                    <a:lnTo>
                      <a:pt x="3037" y="1225"/>
                    </a:lnTo>
                    <a:lnTo>
                      <a:pt x="3030" y="1188"/>
                    </a:lnTo>
                    <a:lnTo>
                      <a:pt x="3020" y="1150"/>
                    </a:lnTo>
                    <a:lnTo>
                      <a:pt x="3011" y="1114"/>
                    </a:lnTo>
                    <a:lnTo>
                      <a:pt x="3000" y="1078"/>
                    </a:lnTo>
                    <a:lnTo>
                      <a:pt x="2988" y="1041"/>
                    </a:lnTo>
                    <a:lnTo>
                      <a:pt x="2975" y="1006"/>
                    </a:lnTo>
                    <a:lnTo>
                      <a:pt x="2963" y="971"/>
                    </a:lnTo>
                    <a:lnTo>
                      <a:pt x="2948" y="937"/>
                    </a:lnTo>
                    <a:lnTo>
                      <a:pt x="2933" y="903"/>
                    </a:lnTo>
                    <a:lnTo>
                      <a:pt x="2918" y="869"/>
                    </a:lnTo>
                    <a:lnTo>
                      <a:pt x="2901" y="836"/>
                    </a:lnTo>
                    <a:lnTo>
                      <a:pt x="2884" y="803"/>
                    </a:lnTo>
                    <a:lnTo>
                      <a:pt x="2866" y="771"/>
                    </a:lnTo>
                    <a:lnTo>
                      <a:pt x="2846" y="739"/>
                    </a:lnTo>
                    <a:lnTo>
                      <a:pt x="2827" y="707"/>
                    </a:lnTo>
                    <a:lnTo>
                      <a:pt x="2807" y="676"/>
                    </a:lnTo>
                    <a:lnTo>
                      <a:pt x="2786" y="646"/>
                    </a:lnTo>
                    <a:lnTo>
                      <a:pt x="2764" y="616"/>
                    </a:lnTo>
                    <a:lnTo>
                      <a:pt x="2742" y="587"/>
                    </a:lnTo>
                    <a:lnTo>
                      <a:pt x="2718" y="559"/>
                    </a:lnTo>
                    <a:lnTo>
                      <a:pt x="2695" y="530"/>
                    </a:lnTo>
                    <a:lnTo>
                      <a:pt x="2671" y="502"/>
                    </a:lnTo>
                    <a:lnTo>
                      <a:pt x="2645" y="475"/>
                    </a:lnTo>
                    <a:lnTo>
                      <a:pt x="2619" y="449"/>
                    </a:lnTo>
                    <a:lnTo>
                      <a:pt x="2593" y="423"/>
                    </a:lnTo>
                    <a:lnTo>
                      <a:pt x="2566" y="399"/>
                    </a:lnTo>
                    <a:lnTo>
                      <a:pt x="2538" y="374"/>
                    </a:lnTo>
                    <a:lnTo>
                      <a:pt x="2511" y="351"/>
                    </a:lnTo>
                    <a:lnTo>
                      <a:pt x="2482" y="327"/>
                    </a:lnTo>
                    <a:lnTo>
                      <a:pt x="2452" y="305"/>
                    </a:lnTo>
                    <a:lnTo>
                      <a:pt x="2423" y="282"/>
                    </a:lnTo>
                    <a:lnTo>
                      <a:pt x="2392" y="262"/>
                    </a:lnTo>
                    <a:lnTo>
                      <a:pt x="2361" y="242"/>
                    </a:lnTo>
                    <a:lnTo>
                      <a:pt x="2330" y="222"/>
                    </a:lnTo>
                    <a:lnTo>
                      <a:pt x="2298" y="204"/>
                    </a:lnTo>
                    <a:lnTo>
                      <a:pt x="2265" y="185"/>
                    </a:lnTo>
                    <a:lnTo>
                      <a:pt x="2233" y="167"/>
                    </a:lnTo>
                    <a:lnTo>
                      <a:pt x="2199" y="151"/>
                    </a:lnTo>
                    <a:lnTo>
                      <a:pt x="2166" y="135"/>
                    </a:lnTo>
                    <a:lnTo>
                      <a:pt x="2132" y="120"/>
                    </a:lnTo>
                    <a:lnTo>
                      <a:pt x="2097" y="107"/>
                    </a:lnTo>
                    <a:lnTo>
                      <a:pt x="2062" y="93"/>
                    </a:lnTo>
                    <a:lnTo>
                      <a:pt x="2027" y="81"/>
                    </a:lnTo>
                    <a:lnTo>
                      <a:pt x="1990" y="69"/>
                    </a:lnTo>
                    <a:lnTo>
                      <a:pt x="1954" y="59"/>
                    </a:lnTo>
                    <a:lnTo>
                      <a:pt x="1918" y="48"/>
                    </a:lnTo>
                    <a:lnTo>
                      <a:pt x="1881" y="39"/>
                    </a:lnTo>
                    <a:lnTo>
                      <a:pt x="1843" y="31"/>
                    </a:lnTo>
                    <a:lnTo>
                      <a:pt x="1806" y="23"/>
                    </a:lnTo>
                    <a:lnTo>
                      <a:pt x="1769" y="18"/>
                    </a:lnTo>
                    <a:lnTo>
                      <a:pt x="1730" y="12"/>
                    </a:lnTo>
                    <a:lnTo>
                      <a:pt x="1692" y="7"/>
                    </a:lnTo>
                    <a:lnTo>
                      <a:pt x="1652" y="4"/>
                    </a:lnTo>
                    <a:lnTo>
                      <a:pt x="1614" y="2"/>
                    </a:lnTo>
                    <a:lnTo>
                      <a:pt x="1575" y="0"/>
                    </a:lnTo>
                    <a:lnTo>
                      <a:pt x="1534" y="0"/>
                    </a:lnTo>
                    <a:lnTo>
                      <a:pt x="1534" y="0"/>
                    </a:lnTo>
                    <a:lnTo>
                      <a:pt x="1495" y="0"/>
                    </a:lnTo>
                    <a:lnTo>
                      <a:pt x="1455" y="2"/>
                    </a:lnTo>
                    <a:lnTo>
                      <a:pt x="1417" y="4"/>
                    </a:lnTo>
                    <a:lnTo>
                      <a:pt x="1377" y="7"/>
                    </a:lnTo>
                    <a:lnTo>
                      <a:pt x="1339" y="12"/>
                    </a:lnTo>
                    <a:lnTo>
                      <a:pt x="1301" y="18"/>
                    </a:lnTo>
                    <a:lnTo>
                      <a:pt x="1263" y="23"/>
                    </a:lnTo>
                    <a:lnTo>
                      <a:pt x="1225" y="31"/>
                    </a:lnTo>
                    <a:lnTo>
                      <a:pt x="1188" y="39"/>
                    </a:lnTo>
                    <a:lnTo>
                      <a:pt x="1151" y="48"/>
                    </a:lnTo>
                    <a:lnTo>
                      <a:pt x="1114" y="59"/>
                    </a:lnTo>
                    <a:lnTo>
                      <a:pt x="1079" y="69"/>
                    </a:lnTo>
                    <a:lnTo>
                      <a:pt x="1043" y="81"/>
                    </a:lnTo>
                    <a:lnTo>
                      <a:pt x="1007" y="93"/>
                    </a:lnTo>
                    <a:lnTo>
                      <a:pt x="972" y="107"/>
                    </a:lnTo>
                    <a:lnTo>
                      <a:pt x="937" y="120"/>
                    </a:lnTo>
                    <a:lnTo>
                      <a:pt x="903" y="135"/>
                    </a:lnTo>
                    <a:lnTo>
                      <a:pt x="870" y="151"/>
                    </a:lnTo>
                    <a:lnTo>
                      <a:pt x="836" y="167"/>
                    </a:lnTo>
                    <a:lnTo>
                      <a:pt x="803" y="185"/>
                    </a:lnTo>
                    <a:lnTo>
                      <a:pt x="771" y="204"/>
                    </a:lnTo>
                    <a:lnTo>
                      <a:pt x="739" y="222"/>
                    </a:lnTo>
                    <a:lnTo>
                      <a:pt x="708" y="242"/>
                    </a:lnTo>
                    <a:lnTo>
                      <a:pt x="677" y="262"/>
                    </a:lnTo>
                    <a:lnTo>
                      <a:pt x="646" y="282"/>
                    </a:lnTo>
                    <a:lnTo>
                      <a:pt x="616" y="305"/>
                    </a:lnTo>
                    <a:lnTo>
                      <a:pt x="587" y="327"/>
                    </a:lnTo>
                    <a:lnTo>
                      <a:pt x="559" y="351"/>
                    </a:lnTo>
                    <a:lnTo>
                      <a:pt x="531" y="374"/>
                    </a:lnTo>
                    <a:lnTo>
                      <a:pt x="503" y="399"/>
                    </a:lnTo>
                    <a:lnTo>
                      <a:pt x="477" y="423"/>
                    </a:lnTo>
                    <a:lnTo>
                      <a:pt x="450" y="449"/>
                    </a:lnTo>
                    <a:lnTo>
                      <a:pt x="424" y="475"/>
                    </a:lnTo>
                    <a:lnTo>
                      <a:pt x="399" y="502"/>
                    </a:lnTo>
                    <a:lnTo>
                      <a:pt x="374" y="530"/>
                    </a:lnTo>
                    <a:lnTo>
                      <a:pt x="351" y="559"/>
                    </a:lnTo>
                    <a:lnTo>
                      <a:pt x="327" y="587"/>
                    </a:lnTo>
                    <a:lnTo>
                      <a:pt x="305" y="616"/>
                    </a:lnTo>
                    <a:lnTo>
                      <a:pt x="284" y="646"/>
                    </a:lnTo>
                    <a:lnTo>
                      <a:pt x="262" y="676"/>
                    </a:lnTo>
                    <a:lnTo>
                      <a:pt x="242" y="707"/>
                    </a:lnTo>
                    <a:lnTo>
                      <a:pt x="223" y="739"/>
                    </a:lnTo>
                    <a:lnTo>
                      <a:pt x="204" y="771"/>
                    </a:lnTo>
                    <a:lnTo>
                      <a:pt x="185" y="803"/>
                    </a:lnTo>
                    <a:lnTo>
                      <a:pt x="168" y="836"/>
                    </a:lnTo>
                    <a:lnTo>
                      <a:pt x="151" y="869"/>
                    </a:lnTo>
                    <a:lnTo>
                      <a:pt x="135" y="903"/>
                    </a:lnTo>
                    <a:lnTo>
                      <a:pt x="120" y="937"/>
                    </a:lnTo>
                    <a:lnTo>
                      <a:pt x="107" y="971"/>
                    </a:lnTo>
                    <a:lnTo>
                      <a:pt x="94" y="1006"/>
                    </a:lnTo>
                    <a:lnTo>
                      <a:pt x="81" y="1041"/>
                    </a:lnTo>
                    <a:lnTo>
                      <a:pt x="69" y="1078"/>
                    </a:lnTo>
                    <a:lnTo>
                      <a:pt x="59" y="1114"/>
                    </a:lnTo>
                    <a:lnTo>
                      <a:pt x="49" y="1150"/>
                    </a:lnTo>
                    <a:lnTo>
                      <a:pt x="39" y="1188"/>
                    </a:lnTo>
                    <a:lnTo>
                      <a:pt x="32" y="1225"/>
                    </a:lnTo>
                    <a:lnTo>
                      <a:pt x="25" y="1262"/>
                    </a:lnTo>
                    <a:lnTo>
                      <a:pt x="18" y="1301"/>
                    </a:lnTo>
                    <a:lnTo>
                      <a:pt x="13" y="1339"/>
                    </a:lnTo>
                    <a:lnTo>
                      <a:pt x="9" y="1377"/>
                    </a:lnTo>
                    <a:lnTo>
                      <a:pt x="5" y="1416"/>
                    </a:lnTo>
                    <a:lnTo>
                      <a:pt x="2" y="1455"/>
                    </a:lnTo>
                    <a:lnTo>
                      <a:pt x="1" y="1495"/>
                    </a:lnTo>
                    <a:lnTo>
                      <a:pt x="0" y="1534"/>
                    </a:lnTo>
                    <a:lnTo>
                      <a:pt x="377" y="1534"/>
                    </a:lnTo>
                    <a:lnTo>
                      <a:pt x="377" y="1534"/>
                    </a:lnTo>
                    <a:lnTo>
                      <a:pt x="377" y="1504"/>
                    </a:lnTo>
                    <a:lnTo>
                      <a:pt x="378" y="1474"/>
                    </a:lnTo>
                    <a:lnTo>
                      <a:pt x="381" y="1444"/>
                    </a:lnTo>
                    <a:lnTo>
                      <a:pt x="383" y="1416"/>
                    </a:lnTo>
                    <a:lnTo>
                      <a:pt x="387" y="1387"/>
                    </a:lnTo>
                    <a:lnTo>
                      <a:pt x="390" y="1358"/>
                    </a:lnTo>
                    <a:lnTo>
                      <a:pt x="396" y="1329"/>
                    </a:lnTo>
                    <a:lnTo>
                      <a:pt x="401" y="1301"/>
                    </a:lnTo>
                    <a:lnTo>
                      <a:pt x="407" y="1273"/>
                    </a:lnTo>
                    <a:lnTo>
                      <a:pt x="414" y="1245"/>
                    </a:lnTo>
                    <a:lnTo>
                      <a:pt x="421" y="1217"/>
                    </a:lnTo>
                    <a:lnTo>
                      <a:pt x="430" y="1190"/>
                    </a:lnTo>
                    <a:lnTo>
                      <a:pt x="438" y="1163"/>
                    </a:lnTo>
                    <a:lnTo>
                      <a:pt x="448" y="1136"/>
                    </a:lnTo>
                    <a:lnTo>
                      <a:pt x="457" y="1110"/>
                    </a:lnTo>
                    <a:lnTo>
                      <a:pt x="468" y="1083"/>
                    </a:lnTo>
                    <a:lnTo>
                      <a:pt x="480" y="1057"/>
                    </a:lnTo>
                    <a:lnTo>
                      <a:pt x="491" y="1032"/>
                    </a:lnTo>
                    <a:lnTo>
                      <a:pt x="504" y="1007"/>
                    </a:lnTo>
                    <a:lnTo>
                      <a:pt x="517" y="983"/>
                    </a:lnTo>
                    <a:lnTo>
                      <a:pt x="531" y="958"/>
                    </a:lnTo>
                    <a:lnTo>
                      <a:pt x="545" y="934"/>
                    </a:lnTo>
                    <a:lnTo>
                      <a:pt x="560" y="910"/>
                    </a:lnTo>
                    <a:lnTo>
                      <a:pt x="575" y="887"/>
                    </a:lnTo>
                    <a:lnTo>
                      <a:pt x="591" y="865"/>
                    </a:lnTo>
                    <a:lnTo>
                      <a:pt x="608" y="841"/>
                    </a:lnTo>
                    <a:lnTo>
                      <a:pt x="624" y="820"/>
                    </a:lnTo>
                    <a:lnTo>
                      <a:pt x="642" y="797"/>
                    </a:lnTo>
                    <a:lnTo>
                      <a:pt x="660" y="777"/>
                    </a:lnTo>
                    <a:lnTo>
                      <a:pt x="678" y="756"/>
                    </a:lnTo>
                    <a:lnTo>
                      <a:pt x="697" y="736"/>
                    </a:lnTo>
                    <a:lnTo>
                      <a:pt x="716" y="715"/>
                    </a:lnTo>
                    <a:lnTo>
                      <a:pt x="736" y="696"/>
                    </a:lnTo>
                    <a:lnTo>
                      <a:pt x="757" y="677"/>
                    </a:lnTo>
                    <a:lnTo>
                      <a:pt x="777" y="659"/>
                    </a:lnTo>
                    <a:lnTo>
                      <a:pt x="798" y="641"/>
                    </a:lnTo>
                    <a:lnTo>
                      <a:pt x="820" y="624"/>
                    </a:lnTo>
                    <a:lnTo>
                      <a:pt x="842" y="607"/>
                    </a:lnTo>
                    <a:lnTo>
                      <a:pt x="865" y="591"/>
                    </a:lnTo>
                    <a:lnTo>
                      <a:pt x="887" y="575"/>
                    </a:lnTo>
                    <a:lnTo>
                      <a:pt x="910" y="559"/>
                    </a:lnTo>
                    <a:lnTo>
                      <a:pt x="935" y="545"/>
                    </a:lnTo>
                    <a:lnTo>
                      <a:pt x="958" y="530"/>
                    </a:lnTo>
                    <a:lnTo>
                      <a:pt x="983" y="516"/>
                    </a:lnTo>
                    <a:lnTo>
                      <a:pt x="1007" y="503"/>
                    </a:lnTo>
                    <a:lnTo>
                      <a:pt x="1033" y="490"/>
                    </a:lnTo>
                    <a:lnTo>
                      <a:pt x="1059" y="479"/>
                    </a:lnTo>
                    <a:lnTo>
                      <a:pt x="1084" y="468"/>
                    </a:lnTo>
                    <a:lnTo>
                      <a:pt x="1110" y="457"/>
                    </a:lnTo>
                    <a:lnTo>
                      <a:pt x="1136" y="447"/>
                    </a:lnTo>
                    <a:lnTo>
                      <a:pt x="1163" y="437"/>
                    </a:lnTo>
                    <a:lnTo>
                      <a:pt x="1191" y="429"/>
                    </a:lnTo>
                    <a:lnTo>
                      <a:pt x="1217" y="421"/>
                    </a:lnTo>
                    <a:lnTo>
                      <a:pt x="1245" y="414"/>
                    </a:lnTo>
                    <a:lnTo>
                      <a:pt x="1273" y="406"/>
                    </a:lnTo>
                    <a:lnTo>
                      <a:pt x="1302" y="400"/>
                    </a:lnTo>
                    <a:lnTo>
                      <a:pt x="1329" y="394"/>
                    </a:lnTo>
                    <a:lnTo>
                      <a:pt x="1358" y="390"/>
                    </a:lnTo>
                    <a:lnTo>
                      <a:pt x="1387" y="386"/>
                    </a:lnTo>
                    <a:lnTo>
                      <a:pt x="1416" y="383"/>
                    </a:lnTo>
                    <a:lnTo>
                      <a:pt x="1446" y="381"/>
                    </a:lnTo>
                    <a:lnTo>
                      <a:pt x="1475" y="378"/>
                    </a:lnTo>
                    <a:lnTo>
                      <a:pt x="1504" y="377"/>
                    </a:lnTo>
                    <a:lnTo>
                      <a:pt x="1534" y="376"/>
                    </a:lnTo>
                    <a:lnTo>
                      <a:pt x="1534" y="37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Rectangle 28"/>
              <p:cNvSpPr/>
              <p:nvPr/>
            </p:nvSpPr>
            <p:spPr>
              <a:xfrm>
                <a:off x="3689971" y="3467811"/>
                <a:ext cx="314808" cy="110348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6" name="Group 29"/>
            <p:cNvGrpSpPr/>
            <p:nvPr/>
          </p:nvGrpSpPr>
          <p:grpSpPr>
            <a:xfrm>
              <a:off x="4106662" y="2904940"/>
              <a:ext cx="2221278" cy="2066748"/>
              <a:chOff x="3689754" y="3467812"/>
              <a:chExt cx="2563650" cy="2385304"/>
            </a:xfrm>
            <a:solidFill>
              <a:schemeClr val="accent2"/>
            </a:solidFill>
          </p:grpSpPr>
          <p:sp>
            <p:nvSpPr>
              <p:cNvPr id="34" name="Freeform: Shape 30"/>
              <p:cNvSpPr/>
              <p:nvPr/>
            </p:nvSpPr>
            <p:spPr bwMode="auto">
              <a:xfrm>
                <a:off x="3689754" y="4571290"/>
                <a:ext cx="2563650" cy="1281826"/>
              </a:xfrm>
              <a:custGeom>
                <a:avLst/>
                <a:gdLst>
                  <a:gd name="T0" fmla="*/ 1444 w 3068"/>
                  <a:gd name="T1" fmla="*/ 1153 h 1534"/>
                  <a:gd name="T2" fmla="*/ 1300 w 3068"/>
                  <a:gd name="T3" fmla="*/ 1134 h 1534"/>
                  <a:gd name="T4" fmla="*/ 1163 w 3068"/>
                  <a:gd name="T5" fmla="*/ 1097 h 1534"/>
                  <a:gd name="T6" fmla="*/ 1032 w 3068"/>
                  <a:gd name="T7" fmla="*/ 1044 h 1534"/>
                  <a:gd name="T8" fmla="*/ 910 w 3068"/>
                  <a:gd name="T9" fmla="*/ 975 h 1534"/>
                  <a:gd name="T10" fmla="*/ 797 w 3068"/>
                  <a:gd name="T11" fmla="*/ 893 h 1534"/>
                  <a:gd name="T12" fmla="*/ 696 w 3068"/>
                  <a:gd name="T13" fmla="*/ 798 h 1534"/>
                  <a:gd name="T14" fmla="*/ 606 w 3068"/>
                  <a:gd name="T15" fmla="*/ 693 h 1534"/>
                  <a:gd name="T16" fmla="*/ 530 w 3068"/>
                  <a:gd name="T17" fmla="*/ 576 h 1534"/>
                  <a:gd name="T18" fmla="*/ 467 w 3068"/>
                  <a:gd name="T19" fmla="*/ 451 h 1534"/>
                  <a:gd name="T20" fmla="*/ 420 w 3068"/>
                  <a:gd name="T21" fmla="*/ 317 h 1534"/>
                  <a:gd name="T22" fmla="*/ 390 w 3068"/>
                  <a:gd name="T23" fmla="*/ 176 h 1534"/>
                  <a:gd name="T24" fmla="*/ 376 w 3068"/>
                  <a:gd name="T25" fmla="*/ 30 h 1534"/>
                  <a:gd name="T26" fmla="*/ 1 w 3068"/>
                  <a:gd name="T27" fmla="*/ 79 h 1534"/>
                  <a:gd name="T28" fmla="*/ 23 w 3068"/>
                  <a:gd name="T29" fmla="*/ 272 h 1534"/>
                  <a:gd name="T30" fmla="*/ 68 w 3068"/>
                  <a:gd name="T31" fmla="*/ 456 h 1534"/>
                  <a:gd name="T32" fmla="*/ 135 w 3068"/>
                  <a:gd name="T33" fmla="*/ 631 h 1534"/>
                  <a:gd name="T34" fmla="*/ 222 w 3068"/>
                  <a:gd name="T35" fmla="*/ 795 h 1534"/>
                  <a:gd name="T36" fmla="*/ 327 w 3068"/>
                  <a:gd name="T37" fmla="*/ 947 h 1534"/>
                  <a:gd name="T38" fmla="*/ 449 w 3068"/>
                  <a:gd name="T39" fmla="*/ 1085 h 1534"/>
                  <a:gd name="T40" fmla="*/ 586 w 3068"/>
                  <a:gd name="T41" fmla="*/ 1207 h 1534"/>
                  <a:gd name="T42" fmla="*/ 738 w 3068"/>
                  <a:gd name="T43" fmla="*/ 1312 h 1534"/>
                  <a:gd name="T44" fmla="*/ 902 w 3068"/>
                  <a:gd name="T45" fmla="*/ 1399 h 1534"/>
                  <a:gd name="T46" fmla="*/ 1078 w 3068"/>
                  <a:gd name="T47" fmla="*/ 1465 h 1534"/>
                  <a:gd name="T48" fmla="*/ 1262 w 3068"/>
                  <a:gd name="T49" fmla="*/ 1511 h 1534"/>
                  <a:gd name="T50" fmla="*/ 1455 w 3068"/>
                  <a:gd name="T51" fmla="*/ 1532 h 1534"/>
                  <a:gd name="T52" fmla="*/ 1613 w 3068"/>
                  <a:gd name="T53" fmla="*/ 1532 h 1534"/>
                  <a:gd name="T54" fmla="*/ 1805 w 3068"/>
                  <a:gd name="T55" fmla="*/ 1511 h 1534"/>
                  <a:gd name="T56" fmla="*/ 1990 w 3068"/>
                  <a:gd name="T57" fmla="*/ 1465 h 1534"/>
                  <a:gd name="T58" fmla="*/ 2165 w 3068"/>
                  <a:gd name="T59" fmla="*/ 1399 h 1534"/>
                  <a:gd name="T60" fmla="*/ 2329 w 3068"/>
                  <a:gd name="T61" fmla="*/ 1312 h 1534"/>
                  <a:gd name="T62" fmla="*/ 2481 w 3068"/>
                  <a:gd name="T63" fmla="*/ 1207 h 1534"/>
                  <a:gd name="T64" fmla="*/ 2618 w 3068"/>
                  <a:gd name="T65" fmla="*/ 1085 h 1534"/>
                  <a:gd name="T66" fmla="*/ 2741 w 3068"/>
                  <a:gd name="T67" fmla="*/ 947 h 1534"/>
                  <a:gd name="T68" fmla="*/ 2845 w 3068"/>
                  <a:gd name="T69" fmla="*/ 795 h 1534"/>
                  <a:gd name="T70" fmla="*/ 2933 w 3068"/>
                  <a:gd name="T71" fmla="*/ 631 h 1534"/>
                  <a:gd name="T72" fmla="*/ 2999 w 3068"/>
                  <a:gd name="T73" fmla="*/ 456 h 1534"/>
                  <a:gd name="T74" fmla="*/ 3043 w 3068"/>
                  <a:gd name="T75" fmla="*/ 272 h 1534"/>
                  <a:gd name="T76" fmla="*/ 3066 w 3068"/>
                  <a:gd name="T77" fmla="*/ 79 h 1534"/>
                  <a:gd name="T78" fmla="*/ 2691 w 3068"/>
                  <a:gd name="T79" fmla="*/ 30 h 1534"/>
                  <a:gd name="T80" fmla="*/ 2678 w 3068"/>
                  <a:gd name="T81" fmla="*/ 176 h 1534"/>
                  <a:gd name="T82" fmla="*/ 2647 w 3068"/>
                  <a:gd name="T83" fmla="*/ 317 h 1534"/>
                  <a:gd name="T84" fmla="*/ 2600 w 3068"/>
                  <a:gd name="T85" fmla="*/ 451 h 1534"/>
                  <a:gd name="T86" fmla="*/ 2537 w 3068"/>
                  <a:gd name="T87" fmla="*/ 576 h 1534"/>
                  <a:gd name="T88" fmla="*/ 2461 w 3068"/>
                  <a:gd name="T89" fmla="*/ 693 h 1534"/>
                  <a:gd name="T90" fmla="*/ 2372 w 3068"/>
                  <a:gd name="T91" fmla="*/ 798 h 1534"/>
                  <a:gd name="T92" fmla="*/ 2270 w 3068"/>
                  <a:gd name="T93" fmla="*/ 893 h 1534"/>
                  <a:gd name="T94" fmla="*/ 2158 w 3068"/>
                  <a:gd name="T95" fmla="*/ 975 h 1534"/>
                  <a:gd name="T96" fmla="*/ 2035 w 3068"/>
                  <a:gd name="T97" fmla="*/ 1044 h 1534"/>
                  <a:gd name="T98" fmla="*/ 1905 w 3068"/>
                  <a:gd name="T99" fmla="*/ 1097 h 1534"/>
                  <a:gd name="T100" fmla="*/ 1766 w 3068"/>
                  <a:gd name="T101" fmla="*/ 1134 h 1534"/>
                  <a:gd name="T102" fmla="*/ 1622 w 3068"/>
                  <a:gd name="T103" fmla="*/ 1153 h 1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068" h="1534">
                    <a:moveTo>
                      <a:pt x="1534" y="1158"/>
                    </a:moveTo>
                    <a:lnTo>
                      <a:pt x="1534" y="1158"/>
                    </a:lnTo>
                    <a:lnTo>
                      <a:pt x="1504" y="1157"/>
                    </a:lnTo>
                    <a:lnTo>
                      <a:pt x="1474" y="1156"/>
                    </a:lnTo>
                    <a:lnTo>
                      <a:pt x="1444" y="1153"/>
                    </a:lnTo>
                    <a:lnTo>
                      <a:pt x="1416" y="1151"/>
                    </a:lnTo>
                    <a:lnTo>
                      <a:pt x="1386" y="1148"/>
                    </a:lnTo>
                    <a:lnTo>
                      <a:pt x="1357" y="1144"/>
                    </a:lnTo>
                    <a:lnTo>
                      <a:pt x="1329" y="1140"/>
                    </a:lnTo>
                    <a:lnTo>
                      <a:pt x="1300" y="1134"/>
                    </a:lnTo>
                    <a:lnTo>
                      <a:pt x="1273" y="1128"/>
                    </a:lnTo>
                    <a:lnTo>
                      <a:pt x="1244" y="1120"/>
                    </a:lnTo>
                    <a:lnTo>
                      <a:pt x="1217" y="1113"/>
                    </a:lnTo>
                    <a:lnTo>
                      <a:pt x="1190" y="1105"/>
                    </a:lnTo>
                    <a:lnTo>
                      <a:pt x="1163" y="1097"/>
                    </a:lnTo>
                    <a:lnTo>
                      <a:pt x="1135" y="1087"/>
                    </a:lnTo>
                    <a:lnTo>
                      <a:pt x="1110" y="1077"/>
                    </a:lnTo>
                    <a:lnTo>
                      <a:pt x="1083" y="1066"/>
                    </a:lnTo>
                    <a:lnTo>
                      <a:pt x="1057" y="1055"/>
                    </a:lnTo>
                    <a:lnTo>
                      <a:pt x="1032" y="1044"/>
                    </a:lnTo>
                    <a:lnTo>
                      <a:pt x="1006" y="1031"/>
                    </a:lnTo>
                    <a:lnTo>
                      <a:pt x="982" y="1018"/>
                    </a:lnTo>
                    <a:lnTo>
                      <a:pt x="957" y="1004"/>
                    </a:lnTo>
                    <a:lnTo>
                      <a:pt x="934" y="989"/>
                    </a:lnTo>
                    <a:lnTo>
                      <a:pt x="910" y="975"/>
                    </a:lnTo>
                    <a:lnTo>
                      <a:pt x="887" y="959"/>
                    </a:lnTo>
                    <a:lnTo>
                      <a:pt x="863" y="943"/>
                    </a:lnTo>
                    <a:lnTo>
                      <a:pt x="841" y="927"/>
                    </a:lnTo>
                    <a:lnTo>
                      <a:pt x="819" y="910"/>
                    </a:lnTo>
                    <a:lnTo>
                      <a:pt x="797" y="893"/>
                    </a:lnTo>
                    <a:lnTo>
                      <a:pt x="776" y="875"/>
                    </a:lnTo>
                    <a:lnTo>
                      <a:pt x="756" y="857"/>
                    </a:lnTo>
                    <a:lnTo>
                      <a:pt x="735" y="838"/>
                    </a:lnTo>
                    <a:lnTo>
                      <a:pt x="715" y="819"/>
                    </a:lnTo>
                    <a:lnTo>
                      <a:pt x="696" y="798"/>
                    </a:lnTo>
                    <a:lnTo>
                      <a:pt x="677" y="778"/>
                    </a:lnTo>
                    <a:lnTo>
                      <a:pt x="659" y="757"/>
                    </a:lnTo>
                    <a:lnTo>
                      <a:pt x="641" y="737"/>
                    </a:lnTo>
                    <a:lnTo>
                      <a:pt x="623" y="714"/>
                    </a:lnTo>
                    <a:lnTo>
                      <a:pt x="606" y="693"/>
                    </a:lnTo>
                    <a:lnTo>
                      <a:pt x="589" y="669"/>
                    </a:lnTo>
                    <a:lnTo>
                      <a:pt x="574" y="647"/>
                    </a:lnTo>
                    <a:lnTo>
                      <a:pt x="558" y="624"/>
                    </a:lnTo>
                    <a:lnTo>
                      <a:pt x="544" y="600"/>
                    </a:lnTo>
                    <a:lnTo>
                      <a:pt x="530" y="576"/>
                    </a:lnTo>
                    <a:lnTo>
                      <a:pt x="516" y="551"/>
                    </a:lnTo>
                    <a:lnTo>
                      <a:pt x="503" y="527"/>
                    </a:lnTo>
                    <a:lnTo>
                      <a:pt x="490" y="502"/>
                    </a:lnTo>
                    <a:lnTo>
                      <a:pt x="479" y="477"/>
                    </a:lnTo>
                    <a:lnTo>
                      <a:pt x="467" y="451"/>
                    </a:lnTo>
                    <a:lnTo>
                      <a:pt x="456" y="424"/>
                    </a:lnTo>
                    <a:lnTo>
                      <a:pt x="447" y="398"/>
                    </a:lnTo>
                    <a:lnTo>
                      <a:pt x="437" y="371"/>
                    </a:lnTo>
                    <a:lnTo>
                      <a:pt x="428" y="344"/>
                    </a:lnTo>
                    <a:lnTo>
                      <a:pt x="420" y="317"/>
                    </a:lnTo>
                    <a:lnTo>
                      <a:pt x="412" y="289"/>
                    </a:lnTo>
                    <a:lnTo>
                      <a:pt x="406" y="261"/>
                    </a:lnTo>
                    <a:lnTo>
                      <a:pt x="400" y="233"/>
                    </a:lnTo>
                    <a:lnTo>
                      <a:pt x="394" y="205"/>
                    </a:lnTo>
                    <a:lnTo>
                      <a:pt x="390" y="176"/>
                    </a:lnTo>
                    <a:lnTo>
                      <a:pt x="386" y="147"/>
                    </a:lnTo>
                    <a:lnTo>
                      <a:pt x="383" y="118"/>
                    </a:lnTo>
                    <a:lnTo>
                      <a:pt x="379" y="90"/>
                    </a:lnTo>
                    <a:lnTo>
                      <a:pt x="378" y="60"/>
                    </a:lnTo>
                    <a:lnTo>
                      <a:pt x="376" y="30"/>
                    </a:lnTo>
                    <a:lnTo>
                      <a:pt x="37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9"/>
                    </a:lnTo>
                    <a:lnTo>
                      <a:pt x="1" y="79"/>
                    </a:lnTo>
                    <a:lnTo>
                      <a:pt x="4" y="118"/>
                    </a:lnTo>
                    <a:lnTo>
                      <a:pt x="7" y="157"/>
                    </a:lnTo>
                    <a:lnTo>
                      <a:pt x="12" y="195"/>
                    </a:lnTo>
                    <a:lnTo>
                      <a:pt x="17" y="233"/>
                    </a:lnTo>
                    <a:lnTo>
                      <a:pt x="23" y="272"/>
                    </a:lnTo>
                    <a:lnTo>
                      <a:pt x="31" y="309"/>
                    </a:lnTo>
                    <a:lnTo>
                      <a:pt x="38" y="346"/>
                    </a:lnTo>
                    <a:lnTo>
                      <a:pt x="48" y="384"/>
                    </a:lnTo>
                    <a:lnTo>
                      <a:pt x="57" y="420"/>
                    </a:lnTo>
                    <a:lnTo>
                      <a:pt x="68" y="456"/>
                    </a:lnTo>
                    <a:lnTo>
                      <a:pt x="80" y="493"/>
                    </a:lnTo>
                    <a:lnTo>
                      <a:pt x="93" y="528"/>
                    </a:lnTo>
                    <a:lnTo>
                      <a:pt x="105" y="563"/>
                    </a:lnTo>
                    <a:lnTo>
                      <a:pt x="120" y="597"/>
                    </a:lnTo>
                    <a:lnTo>
                      <a:pt x="135" y="631"/>
                    </a:lnTo>
                    <a:lnTo>
                      <a:pt x="151" y="665"/>
                    </a:lnTo>
                    <a:lnTo>
                      <a:pt x="167" y="698"/>
                    </a:lnTo>
                    <a:lnTo>
                      <a:pt x="184" y="731"/>
                    </a:lnTo>
                    <a:lnTo>
                      <a:pt x="202" y="763"/>
                    </a:lnTo>
                    <a:lnTo>
                      <a:pt x="222" y="795"/>
                    </a:lnTo>
                    <a:lnTo>
                      <a:pt x="241" y="827"/>
                    </a:lnTo>
                    <a:lnTo>
                      <a:pt x="261" y="858"/>
                    </a:lnTo>
                    <a:lnTo>
                      <a:pt x="282" y="888"/>
                    </a:lnTo>
                    <a:lnTo>
                      <a:pt x="305" y="918"/>
                    </a:lnTo>
                    <a:lnTo>
                      <a:pt x="327" y="947"/>
                    </a:lnTo>
                    <a:lnTo>
                      <a:pt x="350" y="975"/>
                    </a:lnTo>
                    <a:lnTo>
                      <a:pt x="374" y="1004"/>
                    </a:lnTo>
                    <a:lnTo>
                      <a:pt x="397" y="1032"/>
                    </a:lnTo>
                    <a:lnTo>
                      <a:pt x="423" y="1059"/>
                    </a:lnTo>
                    <a:lnTo>
                      <a:pt x="449" y="1085"/>
                    </a:lnTo>
                    <a:lnTo>
                      <a:pt x="475" y="1111"/>
                    </a:lnTo>
                    <a:lnTo>
                      <a:pt x="502" y="1135"/>
                    </a:lnTo>
                    <a:lnTo>
                      <a:pt x="530" y="1160"/>
                    </a:lnTo>
                    <a:lnTo>
                      <a:pt x="557" y="1183"/>
                    </a:lnTo>
                    <a:lnTo>
                      <a:pt x="586" y="1207"/>
                    </a:lnTo>
                    <a:lnTo>
                      <a:pt x="616" y="1229"/>
                    </a:lnTo>
                    <a:lnTo>
                      <a:pt x="646" y="1252"/>
                    </a:lnTo>
                    <a:lnTo>
                      <a:pt x="676" y="1272"/>
                    </a:lnTo>
                    <a:lnTo>
                      <a:pt x="707" y="1292"/>
                    </a:lnTo>
                    <a:lnTo>
                      <a:pt x="738" y="1312"/>
                    </a:lnTo>
                    <a:lnTo>
                      <a:pt x="770" y="1330"/>
                    </a:lnTo>
                    <a:lnTo>
                      <a:pt x="803" y="1349"/>
                    </a:lnTo>
                    <a:lnTo>
                      <a:pt x="836" y="1367"/>
                    </a:lnTo>
                    <a:lnTo>
                      <a:pt x="869" y="1383"/>
                    </a:lnTo>
                    <a:lnTo>
                      <a:pt x="902" y="1399"/>
                    </a:lnTo>
                    <a:lnTo>
                      <a:pt x="937" y="1414"/>
                    </a:lnTo>
                    <a:lnTo>
                      <a:pt x="971" y="1427"/>
                    </a:lnTo>
                    <a:lnTo>
                      <a:pt x="1006" y="1441"/>
                    </a:lnTo>
                    <a:lnTo>
                      <a:pt x="1041" y="1453"/>
                    </a:lnTo>
                    <a:lnTo>
                      <a:pt x="1078" y="1465"/>
                    </a:lnTo>
                    <a:lnTo>
                      <a:pt x="1114" y="1475"/>
                    </a:lnTo>
                    <a:lnTo>
                      <a:pt x="1150" y="1486"/>
                    </a:lnTo>
                    <a:lnTo>
                      <a:pt x="1187" y="1495"/>
                    </a:lnTo>
                    <a:lnTo>
                      <a:pt x="1225" y="1503"/>
                    </a:lnTo>
                    <a:lnTo>
                      <a:pt x="1262" y="1511"/>
                    </a:lnTo>
                    <a:lnTo>
                      <a:pt x="1300" y="1516"/>
                    </a:lnTo>
                    <a:lnTo>
                      <a:pt x="1338" y="1522"/>
                    </a:lnTo>
                    <a:lnTo>
                      <a:pt x="1377" y="1527"/>
                    </a:lnTo>
                    <a:lnTo>
                      <a:pt x="1416" y="1530"/>
                    </a:lnTo>
                    <a:lnTo>
                      <a:pt x="1455" y="1532"/>
                    </a:lnTo>
                    <a:lnTo>
                      <a:pt x="1494" y="1534"/>
                    </a:lnTo>
                    <a:lnTo>
                      <a:pt x="1534" y="1534"/>
                    </a:lnTo>
                    <a:lnTo>
                      <a:pt x="1534" y="1534"/>
                    </a:lnTo>
                    <a:lnTo>
                      <a:pt x="1573" y="1534"/>
                    </a:lnTo>
                    <a:lnTo>
                      <a:pt x="1613" y="1532"/>
                    </a:lnTo>
                    <a:lnTo>
                      <a:pt x="1651" y="1530"/>
                    </a:lnTo>
                    <a:lnTo>
                      <a:pt x="1691" y="1527"/>
                    </a:lnTo>
                    <a:lnTo>
                      <a:pt x="1729" y="1522"/>
                    </a:lnTo>
                    <a:lnTo>
                      <a:pt x="1767" y="1516"/>
                    </a:lnTo>
                    <a:lnTo>
                      <a:pt x="1805" y="1511"/>
                    </a:lnTo>
                    <a:lnTo>
                      <a:pt x="1843" y="1503"/>
                    </a:lnTo>
                    <a:lnTo>
                      <a:pt x="1880" y="1495"/>
                    </a:lnTo>
                    <a:lnTo>
                      <a:pt x="1917" y="1486"/>
                    </a:lnTo>
                    <a:lnTo>
                      <a:pt x="1954" y="1475"/>
                    </a:lnTo>
                    <a:lnTo>
                      <a:pt x="1990" y="1465"/>
                    </a:lnTo>
                    <a:lnTo>
                      <a:pt x="2025" y="1453"/>
                    </a:lnTo>
                    <a:lnTo>
                      <a:pt x="2062" y="1441"/>
                    </a:lnTo>
                    <a:lnTo>
                      <a:pt x="2096" y="1427"/>
                    </a:lnTo>
                    <a:lnTo>
                      <a:pt x="2131" y="1414"/>
                    </a:lnTo>
                    <a:lnTo>
                      <a:pt x="2165" y="1399"/>
                    </a:lnTo>
                    <a:lnTo>
                      <a:pt x="2199" y="1383"/>
                    </a:lnTo>
                    <a:lnTo>
                      <a:pt x="2232" y="1367"/>
                    </a:lnTo>
                    <a:lnTo>
                      <a:pt x="2265" y="1349"/>
                    </a:lnTo>
                    <a:lnTo>
                      <a:pt x="2297" y="1330"/>
                    </a:lnTo>
                    <a:lnTo>
                      <a:pt x="2329" y="1312"/>
                    </a:lnTo>
                    <a:lnTo>
                      <a:pt x="2360" y="1292"/>
                    </a:lnTo>
                    <a:lnTo>
                      <a:pt x="2391" y="1272"/>
                    </a:lnTo>
                    <a:lnTo>
                      <a:pt x="2422" y="1252"/>
                    </a:lnTo>
                    <a:lnTo>
                      <a:pt x="2452" y="1229"/>
                    </a:lnTo>
                    <a:lnTo>
                      <a:pt x="2481" y="1207"/>
                    </a:lnTo>
                    <a:lnTo>
                      <a:pt x="2509" y="1183"/>
                    </a:lnTo>
                    <a:lnTo>
                      <a:pt x="2537" y="1160"/>
                    </a:lnTo>
                    <a:lnTo>
                      <a:pt x="2565" y="1135"/>
                    </a:lnTo>
                    <a:lnTo>
                      <a:pt x="2593" y="1111"/>
                    </a:lnTo>
                    <a:lnTo>
                      <a:pt x="2618" y="1085"/>
                    </a:lnTo>
                    <a:lnTo>
                      <a:pt x="2644" y="1059"/>
                    </a:lnTo>
                    <a:lnTo>
                      <a:pt x="2669" y="1032"/>
                    </a:lnTo>
                    <a:lnTo>
                      <a:pt x="2694" y="1004"/>
                    </a:lnTo>
                    <a:lnTo>
                      <a:pt x="2717" y="975"/>
                    </a:lnTo>
                    <a:lnTo>
                      <a:pt x="2741" y="947"/>
                    </a:lnTo>
                    <a:lnTo>
                      <a:pt x="2763" y="918"/>
                    </a:lnTo>
                    <a:lnTo>
                      <a:pt x="2784" y="888"/>
                    </a:lnTo>
                    <a:lnTo>
                      <a:pt x="2806" y="858"/>
                    </a:lnTo>
                    <a:lnTo>
                      <a:pt x="2826" y="827"/>
                    </a:lnTo>
                    <a:lnTo>
                      <a:pt x="2845" y="795"/>
                    </a:lnTo>
                    <a:lnTo>
                      <a:pt x="2864" y="763"/>
                    </a:lnTo>
                    <a:lnTo>
                      <a:pt x="2883" y="731"/>
                    </a:lnTo>
                    <a:lnTo>
                      <a:pt x="2900" y="698"/>
                    </a:lnTo>
                    <a:lnTo>
                      <a:pt x="2917" y="665"/>
                    </a:lnTo>
                    <a:lnTo>
                      <a:pt x="2933" y="631"/>
                    </a:lnTo>
                    <a:lnTo>
                      <a:pt x="2948" y="597"/>
                    </a:lnTo>
                    <a:lnTo>
                      <a:pt x="2961" y="563"/>
                    </a:lnTo>
                    <a:lnTo>
                      <a:pt x="2974" y="528"/>
                    </a:lnTo>
                    <a:lnTo>
                      <a:pt x="2987" y="493"/>
                    </a:lnTo>
                    <a:lnTo>
                      <a:pt x="2999" y="456"/>
                    </a:lnTo>
                    <a:lnTo>
                      <a:pt x="3009" y="420"/>
                    </a:lnTo>
                    <a:lnTo>
                      <a:pt x="3019" y="384"/>
                    </a:lnTo>
                    <a:lnTo>
                      <a:pt x="3029" y="346"/>
                    </a:lnTo>
                    <a:lnTo>
                      <a:pt x="3037" y="309"/>
                    </a:lnTo>
                    <a:lnTo>
                      <a:pt x="3043" y="272"/>
                    </a:lnTo>
                    <a:lnTo>
                      <a:pt x="3050" y="233"/>
                    </a:lnTo>
                    <a:lnTo>
                      <a:pt x="3055" y="195"/>
                    </a:lnTo>
                    <a:lnTo>
                      <a:pt x="3059" y="157"/>
                    </a:lnTo>
                    <a:lnTo>
                      <a:pt x="3064" y="118"/>
                    </a:lnTo>
                    <a:lnTo>
                      <a:pt x="3066" y="79"/>
                    </a:lnTo>
                    <a:lnTo>
                      <a:pt x="3067" y="39"/>
                    </a:lnTo>
                    <a:lnTo>
                      <a:pt x="3068" y="0"/>
                    </a:lnTo>
                    <a:lnTo>
                      <a:pt x="2691" y="0"/>
                    </a:lnTo>
                    <a:lnTo>
                      <a:pt x="2691" y="0"/>
                    </a:lnTo>
                    <a:lnTo>
                      <a:pt x="2691" y="30"/>
                    </a:lnTo>
                    <a:lnTo>
                      <a:pt x="2690" y="60"/>
                    </a:lnTo>
                    <a:lnTo>
                      <a:pt x="2687" y="90"/>
                    </a:lnTo>
                    <a:lnTo>
                      <a:pt x="2685" y="118"/>
                    </a:lnTo>
                    <a:lnTo>
                      <a:pt x="2682" y="147"/>
                    </a:lnTo>
                    <a:lnTo>
                      <a:pt x="2678" y="176"/>
                    </a:lnTo>
                    <a:lnTo>
                      <a:pt x="2672" y="205"/>
                    </a:lnTo>
                    <a:lnTo>
                      <a:pt x="2667" y="233"/>
                    </a:lnTo>
                    <a:lnTo>
                      <a:pt x="2661" y="261"/>
                    </a:lnTo>
                    <a:lnTo>
                      <a:pt x="2654" y="289"/>
                    </a:lnTo>
                    <a:lnTo>
                      <a:pt x="2647" y="317"/>
                    </a:lnTo>
                    <a:lnTo>
                      <a:pt x="2638" y="344"/>
                    </a:lnTo>
                    <a:lnTo>
                      <a:pt x="2630" y="371"/>
                    </a:lnTo>
                    <a:lnTo>
                      <a:pt x="2620" y="398"/>
                    </a:lnTo>
                    <a:lnTo>
                      <a:pt x="2611" y="424"/>
                    </a:lnTo>
                    <a:lnTo>
                      <a:pt x="2600" y="451"/>
                    </a:lnTo>
                    <a:lnTo>
                      <a:pt x="2588" y="477"/>
                    </a:lnTo>
                    <a:lnTo>
                      <a:pt x="2577" y="502"/>
                    </a:lnTo>
                    <a:lnTo>
                      <a:pt x="2565" y="527"/>
                    </a:lnTo>
                    <a:lnTo>
                      <a:pt x="2551" y="551"/>
                    </a:lnTo>
                    <a:lnTo>
                      <a:pt x="2537" y="576"/>
                    </a:lnTo>
                    <a:lnTo>
                      <a:pt x="2523" y="600"/>
                    </a:lnTo>
                    <a:lnTo>
                      <a:pt x="2508" y="624"/>
                    </a:lnTo>
                    <a:lnTo>
                      <a:pt x="2493" y="647"/>
                    </a:lnTo>
                    <a:lnTo>
                      <a:pt x="2477" y="669"/>
                    </a:lnTo>
                    <a:lnTo>
                      <a:pt x="2461" y="693"/>
                    </a:lnTo>
                    <a:lnTo>
                      <a:pt x="2444" y="714"/>
                    </a:lnTo>
                    <a:lnTo>
                      <a:pt x="2426" y="737"/>
                    </a:lnTo>
                    <a:lnTo>
                      <a:pt x="2409" y="757"/>
                    </a:lnTo>
                    <a:lnTo>
                      <a:pt x="2390" y="778"/>
                    </a:lnTo>
                    <a:lnTo>
                      <a:pt x="2372" y="798"/>
                    </a:lnTo>
                    <a:lnTo>
                      <a:pt x="2352" y="819"/>
                    </a:lnTo>
                    <a:lnTo>
                      <a:pt x="2332" y="838"/>
                    </a:lnTo>
                    <a:lnTo>
                      <a:pt x="2312" y="857"/>
                    </a:lnTo>
                    <a:lnTo>
                      <a:pt x="2291" y="875"/>
                    </a:lnTo>
                    <a:lnTo>
                      <a:pt x="2270" y="893"/>
                    </a:lnTo>
                    <a:lnTo>
                      <a:pt x="2248" y="910"/>
                    </a:lnTo>
                    <a:lnTo>
                      <a:pt x="2226" y="927"/>
                    </a:lnTo>
                    <a:lnTo>
                      <a:pt x="2203" y="943"/>
                    </a:lnTo>
                    <a:lnTo>
                      <a:pt x="2181" y="959"/>
                    </a:lnTo>
                    <a:lnTo>
                      <a:pt x="2158" y="975"/>
                    </a:lnTo>
                    <a:lnTo>
                      <a:pt x="2134" y="989"/>
                    </a:lnTo>
                    <a:lnTo>
                      <a:pt x="2110" y="1004"/>
                    </a:lnTo>
                    <a:lnTo>
                      <a:pt x="2085" y="1018"/>
                    </a:lnTo>
                    <a:lnTo>
                      <a:pt x="2061" y="1031"/>
                    </a:lnTo>
                    <a:lnTo>
                      <a:pt x="2035" y="1044"/>
                    </a:lnTo>
                    <a:lnTo>
                      <a:pt x="2009" y="1055"/>
                    </a:lnTo>
                    <a:lnTo>
                      <a:pt x="1984" y="1066"/>
                    </a:lnTo>
                    <a:lnTo>
                      <a:pt x="1958" y="1077"/>
                    </a:lnTo>
                    <a:lnTo>
                      <a:pt x="1932" y="1087"/>
                    </a:lnTo>
                    <a:lnTo>
                      <a:pt x="1905" y="1097"/>
                    </a:lnTo>
                    <a:lnTo>
                      <a:pt x="1878" y="1105"/>
                    </a:lnTo>
                    <a:lnTo>
                      <a:pt x="1851" y="1113"/>
                    </a:lnTo>
                    <a:lnTo>
                      <a:pt x="1823" y="1120"/>
                    </a:lnTo>
                    <a:lnTo>
                      <a:pt x="1795" y="1128"/>
                    </a:lnTo>
                    <a:lnTo>
                      <a:pt x="1766" y="1134"/>
                    </a:lnTo>
                    <a:lnTo>
                      <a:pt x="1739" y="1140"/>
                    </a:lnTo>
                    <a:lnTo>
                      <a:pt x="1710" y="1144"/>
                    </a:lnTo>
                    <a:lnTo>
                      <a:pt x="1681" y="1148"/>
                    </a:lnTo>
                    <a:lnTo>
                      <a:pt x="1652" y="1151"/>
                    </a:lnTo>
                    <a:lnTo>
                      <a:pt x="1622" y="1153"/>
                    </a:lnTo>
                    <a:lnTo>
                      <a:pt x="1594" y="1156"/>
                    </a:lnTo>
                    <a:lnTo>
                      <a:pt x="1564" y="1157"/>
                    </a:lnTo>
                    <a:lnTo>
                      <a:pt x="1534" y="1158"/>
                    </a:lnTo>
                    <a:lnTo>
                      <a:pt x="1534" y="115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Rectangle 31"/>
              <p:cNvSpPr/>
              <p:nvPr/>
            </p:nvSpPr>
            <p:spPr>
              <a:xfrm>
                <a:off x="5938595" y="3467812"/>
                <a:ext cx="314808" cy="110347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7" name="Group 32"/>
            <p:cNvGrpSpPr/>
            <p:nvPr/>
          </p:nvGrpSpPr>
          <p:grpSpPr>
            <a:xfrm>
              <a:off x="6055175" y="1794299"/>
              <a:ext cx="2222001" cy="2066746"/>
              <a:chOff x="5938596" y="2185987"/>
              <a:chExt cx="2564485" cy="2385300"/>
            </a:xfrm>
            <a:solidFill>
              <a:schemeClr val="accent3"/>
            </a:solidFill>
          </p:grpSpPr>
          <p:sp>
            <p:nvSpPr>
              <p:cNvPr id="32" name="Freeform: Shape 33"/>
              <p:cNvSpPr/>
              <p:nvPr/>
            </p:nvSpPr>
            <p:spPr bwMode="auto">
              <a:xfrm>
                <a:off x="5938596" y="2185987"/>
                <a:ext cx="2564485" cy="1281825"/>
              </a:xfrm>
              <a:custGeom>
                <a:avLst/>
                <a:gdLst>
                  <a:gd name="T0" fmla="*/ 1624 w 3069"/>
                  <a:gd name="T1" fmla="*/ 381 h 1534"/>
                  <a:gd name="T2" fmla="*/ 1768 w 3069"/>
                  <a:gd name="T3" fmla="*/ 400 h 1534"/>
                  <a:gd name="T4" fmla="*/ 1906 w 3069"/>
                  <a:gd name="T5" fmla="*/ 437 h 1534"/>
                  <a:gd name="T6" fmla="*/ 2036 w 3069"/>
                  <a:gd name="T7" fmla="*/ 490 h 1534"/>
                  <a:gd name="T8" fmla="*/ 2159 w 3069"/>
                  <a:gd name="T9" fmla="*/ 559 h 1534"/>
                  <a:gd name="T10" fmla="*/ 2271 w 3069"/>
                  <a:gd name="T11" fmla="*/ 641 h 1534"/>
                  <a:gd name="T12" fmla="*/ 2372 w 3069"/>
                  <a:gd name="T13" fmla="*/ 736 h 1534"/>
                  <a:gd name="T14" fmla="*/ 2462 w 3069"/>
                  <a:gd name="T15" fmla="*/ 841 h 1534"/>
                  <a:gd name="T16" fmla="*/ 2538 w 3069"/>
                  <a:gd name="T17" fmla="*/ 958 h 1534"/>
                  <a:gd name="T18" fmla="*/ 2601 w 3069"/>
                  <a:gd name="T19" fmla="*/ 1083 h 1534"/>
                  <a:gd name="T20" fmla="*/ 2648 w 3069"/>
                  <a:gd name="T21" fmla="*/ 1217 h 1534"/>
                  <a:gd name="T22" fmla="*/ 2679 w 3069"/>
                  <a:gd name="T23" fmla="*/ 1358 h 1534"/>
                  <a:gd name="T24" fmla="*/ 2692 w 3069"/>
                  <a:gd name="T25" fmla="*/ 1504 h 1534"/>
                  <a:gd name="T26" fmla="*/ 3067 w 3069"/>
                  <a:gd name="T27" fmla="*/ 1455 h 1534"/>
                  <a:gd name="T28" fmla="*/ 3045 w 3069"/>
                  <a:gd name="T29" fmla="*/ 1262 h 1534"/>
                  <a:gd name="T30" fmla="*/ 3000 w 3069"/>
                  <a:gd name="T31" fmla="*/ 1078 h 1534"/>
                  <a:gd name="T32" fmla="*/ 2933 w 3069"/>
                  <a:gd name="T33" fmla="*/ 903 h 1534"/>
                  <a:gd name="T34" fmla="*/ 2846 w 3069"/>
                  <a:gd name="T35" fmla="*/ 739 h 1534"/>
                  <a:gd name="T36" fmla="*/ 2742 w 3069"/>
                  <a:gd name="T37" fmla="*/ 587 h 1534"/>
                  <a:gd name="T38" fmla="*/ 2619 w 3069"/>
                  <a:gd name="T39" fmla="*/ 449 h 1534"/>
                  <a:gd name="T40" fmla="*/ 2482 w 3069"/>
                  <a:gd name="T41" fmla="*/ 327 h 1534"/>
                  <a:gd name="T42" fmla="*/ 2330 w 3069"/>
                  <a:gd name="T43" fmla="*/ 222 h 1534"/>
                  <a:gd name="T44" fmla="*/ 2166 w 3069"/>
                  <a:gd name="T45" fmla="*/ 135 h 1534"/>
                  <a:gd name="T46" fmla="*/ 1990 w 3069"/>
                  <a:gd name="T47" fmla="*/ 69 h 1534"/>
                  <a:gd name="T48" fmla="*/ 1806 w 3069"/>
                  <a:gd name="T49" fmla="*/ 23 h 1534"/>
                  <a:gd name="T50" fmla="*/ 1614 w 3069"/>
                  <a:gd name="T51" fmla="*/ 2 h 1534"/>
                  <a:gd name="T52" fmla="*/ 1455 w 3069"/>
                  <a:gd name="T53" fmla="*/ 2 h 1534"/>
                  <a:gd name="T54" fmla="*/ 1263 w 3069"/>
                  <a:gd name="T55" fmla="*/ 23 h 1534"/>
                  <a:gd name="T56" fmla="*/ 1079 w 3069"/>
                  <a:gd name="T57" fmla="*/ 69 h 1534"/>
                  <a:gd name="T58" fmla="*/ 903 w 3069"/>
                  <a:gd name="T59" fmla="*/ 135 h 1534"/>
                  <a:gd name="T60" fmla="*/ 739 w 3069"/>
                  <a:gd name="T61" fmla="*/ 222 h 1534"/>
                  <a:gd name="T62" fmla="*/ 587 w 3069"/>
                  <a:gd name="T63" fmla="*/ 327 h 1534"/>
                  <a:gd name="T64" fmla="*/ 450 w 3069"/>
                  <a:gd name="T65" fmla="*/ 449 h 1534"/>
                  <a:gd name="T66" fmla="*/ 327 w 3069"/>
                  <a:gd name="T67" fmla="*/ 587 h 1534"/>
                  <a:gd name="T68" fmla="*/ 223 w 3069"/>
                  <a:gd name="T69" fmla="*/ 739 h 1534"/>
                  <a:gd name="T70" fmla="*/ 135 w 3069"/>
                  <a:gd name="T71" fmla="*/ 903 h 1534"/>
                  <a:gd name="T72" fmla="*/ 69 w 3069"/>
                  <a:gd name="T73" fmla="*/ 1078 h 1534"/>
                  <a:gd name="T74" fmla="*/ 25 w 3069"/>
                  <a:gd name="T75" fmla="*/ 1262 h 1534"/>
                  <a:gd name="T76" fmla="*/ 2 w 3069"/>
                  <a:gd name="T77" fmla="*/ 1455 h 1534"/>
                  <a:gd name="T78" fmla="*/ 377 w 3069"/>
                  <a:gd name="T79" fmla="*/ 1504 h 1534"/>
                  <a:gd name="T80" fmla="*/ 390 w 3069"/>
                  <a:gd name="T81" fmla="*/ 1358 h 1534"/>
                  <a:gd name="T82" fmla="*/ 421 w 3069"/>
                  <a:gd name="T83" fmla="*/ 1217 h 1534"/>
                  <a:gd name="T84" fmla="*/ 468 w 3069"/>
                  <a:gd name="T85" fmla="*/ 1083 h 1534"/>
                  <a:gd name="T86" fmla="*/ 531 w 3069"/>
                  <a:gd name="T87" fmla="*/ 958 h 1534"/>
                  <a:gd name="T88" fmla="*/ 608 w 3069"/>
                  <a:gd name="T89" fmla="*/ 841 h 1534"/>
                  <a:gd name="T90" fmla="*/ 697 w 3069"/>
                  <a:gd name="T91" fmla="*/ 736 h 1534"/>
                  <a:gd name="T92" fmla="*/ 798 w 3069"/>
                  <a:gd name="T93" fmla="*/ 641 h 1534"/>
                  <a:gd name="T94" fmla="*/ 910 w 3069"/>
                  <a:gd name="T95" fmla="*/ 559 h 1534"/>
                  <a:gd name="T96" fmla="*/ 1033 w 3069"/>
                  <a:gd name="T97" fmla="*/ 490 h 1534"/>
                  <a:gd name="T98" fmla="*/ 1163 w 3069"/>
                  <a:gd name="T99" fmla="*/ 437 h 1534"/>
                  <a:gd name="T100" fmla="*/ 1302 w 3069"/>
                  <a:gd name="T101" fmla="*/ 400 h 1534"/>
                  <a:gd name="T102" fmla="*/ 1446 w 3069"/>
                  <a:gd name="T103" fmla="*/ 381 h 1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069" h="1534">
                    <a:moveTo>
                      <a:pt x="1534" y="376"/>
                    </a:moveTo>
                    <a:lnTo>
                      <a:pt x="1534" y="376"/>
                    </a:lnTo>
                    <a:lnTo>
                      <a:pt x="1564" y="377"/>
                    </a:lnTo>
                    <a:lnTo>
                      <a:pt x="1594" y="378"/>
                    </a:lnTo>
                    <a:lnTo>
                      <a:pt x="1624" y="381"/>
                    </a:lnTo>
                    <a:lnTo>
                      <a:pt x="1652" y="383"/>
                    </a:lnTo>
                    <a:lnTo>
                      <a:pt x="1682" y="386"/>
                    </a:lnTo>
                    <a:lnTo>
                      <a:pt x="1711" y="390"/>
                    </a:lnTo>
                    <a:lnTo>
                      <a:pt x="1740" y="394"/>
                    </a:lnTo>
                    <a:lnTo>
                      <a:pt x="1768" y="400"/>
                    </a:lnTo>
                    <a:lnTo>
                      <a:pt x="1796" y="406"/>
                    </a:lnTo>
                    <a:lnTo>
                      <a:pt x="1824" y="414"/>
                    </a:lnTo>
                    <a:lnTo>
                      <a:pt x="1852" y="421"/>
                    </a:lnTo>
                    <a:lnTo>
                      <a:pt x="1878" y="429"/>
                    </a:lnTo>
                    <a:lnTo>
                      <a:pt x="1906" y="437"/>
                    </a:lnTo>
                    <a:lnTo>
                      <a:pt x="1933" y="447"/>
                    </a:lnTo>
                    <a:lnTo>
                      <a:pt x="1958" y="457"/>
                    </a:lnTo>
                    <a:lnTo>
                      <a:pt x="1985" y="468"/>
                    </a:lnTo>
                    <a:lnTo>
                      <a:pt x="2011" y="479"/>
                    </a:lnTo>
                    <a:lnTo>
                      <a:pt x="2036" y="490"/>
                    </a:lnTo>
                    <a:lnTo>
                      <a:pt x="2062" y="503"/>
                    </a:lnTo>
                    <a:lnTo>
                      <a:pt x="2086" y="516"/>
                    </a:lnTo>
                    <a:lnTo>
                      <a:pt x="2111" y="530"/>
                    </a:lnTo>
                    <a:lnTo>
                      <a:pt x="2134" y="545"/>
                    </a:lnTo>
                    <a:lnTo>
                      <a:pt x="2159" y="559"/>
                    </a:lnTo>
                    <a:lnTo>
                      <a:pt x="2181" y="575"/>
                    </a:lnTo>
                    <a:lnTo>
                      <a:pt x="2205" y="591"/>
                    </a:lnTo>
                    <a:lnTo>
                      <a:pt x="2227" y="607"/>
                    </a:lnTo>
                    <a:lnTo>
                      <a:pt x="2249" y="624"/>
                    </a:lnTo>
                    <a:lnTo>
                      <a:pt x="2271" y="641"/>
                    </a:lnTo>
                    <a:lnTo>
                      <a:pt x="2292" y="659"/>
                    </a:lnTo>
                    <a:lnTo>
                      <a:pt x="2312" y="677"/>
                    </a:lnTo>
                    <a:lnTo>
                      <a:pt x="2333" y="696"/>
                    </a:lnTo>
                    <a:lnTo>
                      <a:pt x="2353" y="715"/>
                    </a:lnTo>
                    <a:lnTo>
                      <a:pt x="2372" y="736"/>
                    </a:lnTo>
                    <a:lnTo>
                      <a:pt x="2391" y="756"/>
                    </a:lnTo>
                    <a:lnTo>
                      <a:pt x="2409" y="777"/>
                    </a:lnTo>
                    <a:lnTo>
                      <a:pt x="2427" y="797"/>
                    </a:lnTo>
                    <a:lnTo>
                      <a:pt x="2445" y="820"/>
                    </a:lnTo>
                    <a:lnTo>
                      <a:pt x="2462" y="841"/>
                    </a:lnTo>
                    <a:lnTo>
                      <a:pt x="2479" y="865"/>
                    </a:lnTo>
                    <a:lnTo>
                      <a:pt x="2495" y="887"/>
                    </a:lnTo>
                    <a:lnTo>
                      <a:pt x="2510" y="910"/>
                    </a:lnTo>
                    <a:lnTo>
                      <a:pt x="2524" y="934"/>
                    </a:lnTo>
                    <a:lnTo>
                      <a:pt x="2538" y="958"/>
                    </a:lnTo>
                    <a:lnTo>
                      <a:pt x="2552" y="983"/>
                    </a:lnTo>
                    <a:lnTo>
                      <a:pt x="2565" y="1007"/>
                    </a:lnTo>
                    <a:lnTo>
                      <a:pt x="2578" y="1032"/>
                    </a:lnTo>
                    <a:lnTo>
                      <a:pt x="2589" y="1057"/>
                    </a:lnTo>
                    <a:lnTo>
                      <a:pt x="2601" y="1083"/>
                    </a:lnTo>
                    <a:lnTo>
                      <a:pt x="2612" y="1110"/>
                    </a:lnTo>
                    <a:lnTo>
                      <a:pt x="2621" y="1136"/>
                    </a:lnTo>
                    <a:lnTo>
                      <a:pt x="2631" y="1163"/>
                    </a:lnTo>
                    <a:lnTo>
                      <a:pt x="2640" y="1190"/>
                    </a:lnTo>
                    <a:lnTo>
                      <a:pt x="2648" y="1217"/>
                    </a:lnTo>
                    <a:lnTo>
                      <a:pt x="2656" y="1245"/>
                    </a:lnTo>
                    <a:lnTo>
                      <a:pt x="2662" y="1273"/>
                    </a:lnTo>
                    <a:lnTo>
                      <a:pt x="2668" y="1301"/>
                    </a:lnTo>
                    <a:lnTo>
                      <a:pt x="2674" y="1329"/>
                    </a:lnTo>
                    <a:lnTo>
                      <a:pt x="2679" y="1358"/>
                    </a:lnTo>
                    <a:lnTo>
                      <a:pt x="2682" y="1387"/>
                    </a:lnTo>
                    <a:lnTo>
                      <a:pt x="2685" y="1416"/>
                    </a:lnTo>
                    <a:lnTo>
                      <a:pt x="2689" y="1444"/>
                    </a:lnTo>
                    <a:lnTo>
                      <a:pt x="2691" y="1474"/>
                    </a:lnTo>
                    <a:lnTo>
                      <a:pt x="2692" y="1504"/>
                    </a:lnTo>
                    <a:lnTo>
                      <a:pt x="2692" y="1534"/>
                    </a:lnTo>
                    <a:lnTo>
                      <a:pt x="3069" y="1534"/>
                    </a:lnTo>
                    <a:lnTo>
                      <a:pt x="3069" y="1534"/>
                    </a:lnTo>
                    <a:lnTo>
                      <a:pt x="3068" y="1495"/>
                    </a:lnTo>
                    <a:lnTo>
                      <a:pt x="3067" y="1455"/>
                    </a:lnTo>
                    <a:lnTo>
                      <a:pt x="3064" y="1416"/>
                    </a:lnTo>
                    <a:lnTo>
                      <a:pt x="3061" y="1377"/>
                    </a:lnTo>
                    <a:lnTo>
                      <a:pt x="3056" y="1339"/>
                    </a:lnTo>
                    <a:lnTo>
                      <a:pt x="3051" y="1301"/>
                    </a:lnTo>
                    <a:lnTo>
                      <a:pt x="3045" y="1262"/>
                    </a:lnTo>
                    <a:lnTo>
                      <a:pt x="3037" y="1225"/>
                    </a:lnTo>
                    <a:lnTo>
                      <a:pt x="3030" y="1188"/>
                    </a:lnTo>
                    <a:lnTo>
                      <a:pt x="3020" y="1150"/>
                    </a:lnTo>
                    <a:lnTo>
                      <a:pt x="3011" y="1114"/>
                    </a:lnTo>
                    <a:lnTo>
                      <a:pt x="3000" y="1078"/>
                    </a:lnTo>
                    <a:lnTo>
                      <a:pt x="2988" y="1041"/>
                    </a:lnTo>
                    <a:lnTo>
                      <a:pt x="2975" y="1006"/>
                    </a:lnTo>
                    <a:lnTo>
                      <a:pt x="2963" y="971"/>
                    </a:lnTo>
                    <a:lnTo>
                      <a:pt x="2948" y="937"/>
                    </a:lnTo>
                    <a:lnTo>
                      <a:pt x="2933" y="903"/>
                    </a:lnTo>
                    <a:lnTo>
                      <a:pt x="2918" y="869"/>
                    </a:lnTo>
                    <a:lnTo>
                      <a:pt x="2901" y="836"/>
                    </a:lnTo>
                    <a:lnTo>
                      <a:pt x="2884" y="803"/>
                    </a:lnTo>
                    <a:lnTo>
                      <a:pt x="2866" y="771"/>
                    </a:lnTo>
                    <a:lnTo>
                      <a:pt x="2846" y="739"/>
                    </a:lnTo>
                    <a:lnTo>
                      <a:pt x="2827" y="707"/>
                    </a:lnTo>
                    <a:lnTo>
                      <a:pt x="2807" y="676"/>
                    </a:lnTo>
                    <a:lnTo>
                      <a:pt x="2786" y="646"/>
                    </a:lnTo>
                    <a:lnTo>
                      <a:pt x="2764" y="616"/>
                    </a:lnTo>
                    <a:lnTo>
                      <a:pt x="2742" y="587"/>
                    </a:lnTo>
                    <a:lnTo>
                      <a:pt x="2718" y="559"/>
                    </a:lnTo>
                    <a:lnTo>
                      <a:pt x="2695" y="530"/>
                    </a:lnTo>
                    <a:lnTo>
                      <a:pt x="2671" y="502"/>
                    </a:lnTo>
                    <a:lnTo>
                      <a:pt x="2645" y="475"/>
                    </a:lnTo>
                    <a:lnTo>
                      <a:pt x="2619" y="449"/>
                    </a:lnTo>
                    <a:lnTo>
                      <a:pt x="2593" y="423"/>
                    </a:lnTo>
                    <a:lnTo>
                      <a:pt x="2566" y="399"/>
                    </a:lnTo>
                    <a:lnTo>
                      <a:pt x="2538" y="374"/>
                    </a:lnTo>
                    <a:lnTo>
                      <a:pt x="2511" y="351"/>
                    </a:lnTo>
                    <a:lnTo>
                      <a:pt x="2482" y="327"/>
                    </a:lnTo>
                    <a:lnTo>
                      <a:pt x="2452" y="305"/>
                    </a:lnTo>
                    <a:lnTo>
                      <a:pt x="2423" y="282"/>
                    </a:lnTo>
                    <a:lnTo>
                      <a:pt x="2392" y="262"/>
                    </a:lnTo>
                    <a:lnTo>
                      <a:pt x="2361" y="242"/>
                    </a:lnTo>
                    <a:lnTo>
                      <a:pt x="2330" y="222"/>
                    </a:lnTo>
                    <a:lnTo>
                      <a:pt x="2298" y="204"/>
                    </a:lnTo>
                    <a:lnTo>
                      <a:pt x="2265" y="185"/>
                    </a:lnTo>
                    <a:lnTo>
                      <a:pt x="2233" y="167"/>
                    </a:lnTo>
                    <a:lnTo>
                      <a:pt x="2199" y="151"/>
                    </a:lnTo>
                    <a:lnTo>
                      <a:pt x="2166" y="135"/>
                    </a:lnTo>
                    <a:lnTo>
                      <a:pt x="2132" y="120"/>
                    </a:lnTo>
                    <a:lnTo>
                      <a:pt x="2097" y="107"/>
                    </a:lnTo>
                    <a:lnTo>
                      <a:pt x="2062" y="93"/>
                    </a:lnTo>
                    <a:lnTo>
                      <a:pt x="2027" y="81"/>
                    </a:lnTo>
                    <a:lnTo>
                      <a:pt x="1990" y="69"/>
                    </a:lnTo>
                    <a:lnTo>
                      <a:pt x="1954" y="59"/>
                    </a:lnTo>
                    <a:lnTo>
                      <a:pt x="1918" y="48"/>
                    </a:lnTo>
                    <a:lnTo>
                      <a:pt x="1881" y="39"/>
                    </a:lnTo>
                    <a:lnTo>
                      <a:pt x="1843" y="31"/>
                    </a:lnTo>
                    <a:lnTo>
                      <a:pt x="1806" y="23"/>
                    </a:lnTo>
                    <a:lnTo>
                      <a:pt x="1769" y="18"/>
                    </a:lnTo>
                    <a:lnTo>
                      <a:pt x="1730" y="12"/>
                    </a:lnTo>
                    <a:lnTo>
                      <a:pt x="1692" y="7"/>
                    </a:lnTo>
                    <a:lnTo>
                      <a:pt x="1652" y="4"/>
                    </a:lnTo>
                    <a:lnTo>
                      <a:pt x="1614" y="2"/>
                    </a:lnTo>
                    <a:lnTo>
                      <a:pt x="1575" y="0"/>
                    </a:lnTo>
                    <a:lnTo>
                      <a:pt x="1534" y="0"/>
                    </a:lnTo>
                    <a:lnTo>
                      <a:pt x="1534" y="0"/>
                    </a:lnTo>
                    <a:lnTo>
                      <a:pt x="1495" y="0"/>
                    </a:lnTo>
                    <a:lnTo>
                      <a:pt x="1455" y="2"/>
                    </a:lnTo>
                    <a:lnTo>
                      <a:pt x="1417" y="4"/>
                    </a:lnTo>
                    <a:lnTo>
                      <a:pt x="1377" y="7"/>
                    </a:lnTo>
                    <a:lnTo>
                      <a:pt x="1339" y="12"/>
                    </a:lnTo>
                    <a:lnTo>
                      <a:pt x="1301" y="18"/>
                    </a:lnTo>
                    <a:lnTo>
                      <a:pt x="1263" y="23"/>
                    </a:lnTo>
                    <a:lnTo>
                      <a:pt x="1225" y="31"/>
                    </a:lnTo>
                    <a:lnTo>
                      <a:pt x="1188" y="39"/>
                    </a:lnTo>
                    <a:lnTo>
                      <a:pt x="1151" y="48"/>
                    </a:lnTo>
                    <a:lnTo>
                      <a:pt x="1114" y="59"/>
                    </a:lnTo>
                    <a:lnTo>
                      <a:pt x="1079" y="69"/>
                    </a:lnTo>
                    <a:lnTo>
                      <a:pt x="1043" y="81"/>
                    </a:lnTo>
                    <a:lnTo>
                      <a:pt x="1007" y="93"/>
                    </a:lnTo>
                    <a:lnTo>
                      <a:pt x="972" y="107"/>
                    </a:lnTo>
                    <a:lnTo>
                      <a:pt x="937" y="120"/>
                    </a:lnTo>
                    <a:lnTo>
                      <a:pt x="903" y="135"/>
                    </a:lnTo>
                    <a:lnTo>
                      <a:pt x="870" y="151"/>
                    </a:lnTo>
                    <a:lnTo>
                      <a:pt x="836" y="167"/>
                    </a:lnTo>
                    <a:lnTo>
                      <a:pt x="803" y="185"/>
                    </a:lnTo>
                    <a:lnTo>
                      <a:pt x="771" y="204"/>
                    </a:lnTo>
                    <a:lnTo>
                      <a:pt x="739" y="222"/>
                    </a:lnTo>
                    <a:lnTo>
                      <a:pt x="708" y="242"/>
                    </a:lnTo>
                    <a:lnTo>
                      <a:pt x="677" y="262"/>
                    </a:lnTo>
                    <a:lnTo>
                      <a:pt x="646" y="282"/>
                    </a:lnTo>
                    <a:lnTo>
                      <a:pt x="616" y="305"/>
                    </a:lnTo>
                    <a:lnTo>
                      <a:pt x="587" y="327"/>
                    </a:lnTo>
                    <a:lnTo>
                      <a:pt x="559" y="351"/>
                    </a:lnTo>
                    <a:lnTo>
                      <a:pt x="531" y="374"/>
                    </a:lnTo>
                    <a:lnTo>
                      <a:pt x="503" y="399"/>
                    </a:lnTo>
                    <a:lnTo>
                      <a:pt x="477" y="423"/>
                    </a:lnTo>
                    <a:lnTo>
                      <a:pt x="450" y="449"/>
                    </a:lnTo>
                    <a:lnTo>
                      <a:pt x="424" y="475"/>
                    </a:lnTo>
                    <a:lnTo>
                      <a:pt x="399" y="502"/>
                    </a:lnTo>
                    <a:lnTo>
                      <a:pt x="374" y="530"/>
                    </a:lnTo>
                    <a:lnTo>
                      <a:pt x="351" y="559"/>
                    </a:lnTo>
                    <a:lnTo>
                      <a:pt x="327" y="587"/>
                    </a:lnTo>
                    <a:lnTo>
                      <a:pt x="305" y="616"/>
                    </a:lnTo>
                    <a:lnTo>
                      <a:pt x="284" y="646"/>
                    </a:lnTo>
                    <a:lnTo>
                      <a:pt x="262" y="676"/>
                    </a:lnTo>
                    <a:lnTo>
                      <a:pt x="242" y="707"/>
                    </a:lnTo>
                    <a:lnTo>
                      <a:pt x="223" y="739"/>
                    </a:lnTo>
                    <a:lnTo>
                      <a:pt x="204" y="771"/>
                    </a:lnTo>
                    <a:lnTo>
                      <a:pt x="185" y="803"/>
                    </a:lnTo>
                    <a:lnTo>
                      <a:pt x="168" y="836"/>
                    </a:lnTo>
                    <a:lnTo>
                      <a:pt x="151" y="869"/>
                    </a:lnTo>
                    <a:lnTo>
                      <a:pt x="135" y="903"/>
                    </a:lnTo>
                    <a:lnTo>
                      <a:pt x="120" y="937"/>
                    </a:lnTo>
                    <a:lnTo>
                      <a:pt x="107" y="971"/>
                    </a:lnTo>
                    <a:lnTo>
                      <a:pt x="94" y="1006"/>
                    </a:lnTo>
                    <a:lnTo>
                      <a:pt x="81" y="1041"/>
                    </a:lnTo>
                    <a:lnTo>
                      <a:pt x="69" y="1078"/>
                    </a:lnTo>
                    <a:lnTo>
                      <a:pt x="59" y="1114"/>
                    </a:lnTo>
                    <a:lnTo>
                      <a:pt x="49" y="1150"/>
                    </a:lnTo>
                    <a:lnTo>
                      <a:pt x="39" y="1188"/>
                    </a:lnTo>
                    <a:lnTo>
                      <a:pt x="32" y="1225"/>
                    </a:lnTo>
                    <a:lnTo>
                      <a:pt x="25" y="1262"/>
                    </a:lnTo>
                    <a:lnTo>
                      <a:pt x="18" y="1301"/>
                    </a:lnTo>
                    <a:lnTo>
                      <a:pt x="13" y="1339"/>
                    </a:lnTo>
                    <a:lnTo>
                      <a:pt x="9" y="1377"/>
                    </a:lnTo>
                    <a:lnTo>
                      <a:pt x="5" y="1416"/>
                    </a:lnTo>
                    <a:lnTo>
                      <a:pt x="2" y="1455"/>
                    </a:lnTo>
                    <a:lnTo>
                      <a:pt x="1" y="1495"/>
                    </a:lnTo>
                    <a:lnTo>
                      <a:pt x="0" y="1534"/>
                    </a:lnTo>
                    <a:lnTo>
                      <a:pt x="377" y="1534"/>
                    </a:lnTo>
                    <a:lnTo>
                      <a:pt x="377" y="1534"/>
                    </a:lnTo>
                    <a:lnTo>
                      <a:pt x="377" y="1504"/>
                    </a:lnTo>
                    <a:lnTo>
                      <a:pt x="378" y="1474"/>
                    </a:lnTo>
                    <a:lnTo>
                      <a:pt x="381" y="1444"/>
                    </a:lnTo>
                    <a:lnTo>
                      <a:pt x="383" y="1416"/>
                    </a:lnTo>
                    <a:lnTo>
                      <a:pt x="387" y="1387"/>
                    </a:lnTo>
                    <a:lnTo>
                      <a:pt x="390" y="1358"/>
                    </a:lnTo>
                    <a:lnTo>
                      <a:pt x="396" y="1329"/>
                    </a:lnTo>
                    <a:lnTo>
                      <a:pt x="401" y="1301"/>
                    </a:lnTo>
                    <a:lnTo>
                      <a:pt x="407" y="1273"/>
                    </a:lnTo>
                    <a:lnTo>
                      <a:pt x="414" y="1245"/>
                    </a:lnTo>
                    <a:lnTo>
                      <a:pt x="421" y="1217"/>
                    </a:lnTo>
                    <a:lnTo>
                      <a:pt x="430" y="1190"/>
                    </a:lnTo>
                    <a:lnTo>
                      <a:pt x="438" y="1163"/>
                    </a:lnTo>
                    <a:lnTo>
                      <a:pt x="448" y="1136"/>
                    </a:lnTo>
                    <a:lnTo>
                      <a:pt x="457" y="1110"/>
                    </a:lnTo>
                    <a:lnTo>
                      <a:pt x="468" y="1083"/>
                    </a:lnTo>
                    <a:lnTo>
                      <a:pt x="480" y="1057"/>
                    </a:lnTo>
                    <a:lnTo>
                      <a:pt x="491" y="1032"/>
                    </a:lnTo>
                    <a:lnTo>
                      <a:pt x="504" y="1007"/>
                    </a:lnTo>
                    <a:lnTo>
                      <a:pt x="517" y="983"/>
                    </a:lnTo>
                    <a:lnTo>
                      <a:pt x="531" y="958"/>
                    </a:lnTo>
                    <a:lnTo>
                      <a:pt x="545" y="934"/>
                    </a:lnTo>
                    <a:lnTo>
                      <a:pt x="560" y="910"/>
                    </a:lnTo>
                    <a:lnTo>
                      <a:pt x="575" y="887"/>
                    </a:lnTo>
                    <a:lnTo>
                      <a:pt x="591" y="865"/>
                    </a:lnTo>
                    <a:lnTo>
                      <a:pt x="608" y="841"/>
                    </a:lnTo>
                    <a:lnTo>
                      <a:pt x="624" y="820"/>
                    </a:lnTo>
                    <a:lnTo>
                      <a:pt x="642" y="797"/>
                    </a:lnTo>
                    <a:lnTo>
                      <a:pt x="660" y="777"/>
                    </a:lnTo>
                    <a:lnTo>
                      <a:pt x="678" y="756"/>
                    </a:lnTo>
                    <a:lnTo>
                      <a:pt x="697" y="736"/>
                    </a:lnTo>
                    <a:lnTo>
                      <a:pt x="716" y="715"/>
                    </a:lnTo>
                    <a:lnTo>
                      <a:pt x="736" y="696"/>
                    </a:lnTo>
                    <a:lnTo>
                      <a:pt x="757" y="677"/>
                    </a:lnTo>
                    <a:lnTo>
                      <a:pt x="777" y="659"/>
                    </a:lnTo>
                    <a:lnTo>
                      <a:pt x="798" y="641"/>
                    </a:lnTo>
                    <a:lnTo>
                      <a:pt x="820" y="624"/>
                    </a:lnTo>
                    <a:lnTo>
                      <a:pt x="842" y="607"/>
                    </a:lnTo>
                    <a:lnTo>
                      <a:pt x="865" y="591"/>
                    </a:lnTo>
                    <a:lnTo>
                      <a:pt x="887" y="575"/>
                    </a:lnTo>
                    <a:lnTo>
                      <a:pt x="910" y="559"/>
                    </a:lnTo>
                    <a:lnTo>
                      <a:pt x="935" y="545"/>
                    </a:lnTo>
                    <a:lnTo>
                      <a:pt x="958" y="530"/>
                    </a:lnTo>
                    <a:lnTo>
                      <a:pt x="983" y="516"/>
                    </a:lnTo>
                    <a:lnTo>
                      <a:pt x="1007" y="503"/>
                    </a:lnTo>
                    <a:lnTo>
                      <a:pt x="1033" y="490"/>
                    </a:lnTo>
                    <a:lnTo>
                      <a:pt x="1059" y="479"/>
                    </a:lnTo>
                    <a:lnTo>
                      <a:pt x="1084" y="468"/>
                    </a:lnTo>
                    <a:lnTo>
                      <a:pt x="1110" y="457"/>
                    </a:lnTo>
                    <a:lnTo>
                      <a:pt x="1136" y="447"/>
                    </a:lnTo>
                    <a:lnTo>
                      <a:pt x="1163" y="437"/>
                    </a:lnTo>
                    <a:lnTo>
                      <a:pt x="1191" y="429"/>
                    </a:lnTo>
                    <a:lnTo>
                      <a:pt x="1217" y="421"/>
                    </a:lnTo>
                    <a:lnTo>
                      <a:pt x="1245" y="414"/>
                    </a:lnTo>
                    <a:lnTo>
                      <a:pt x="1273" y="406"/>
                    </a:lnTo>
                    <a:lnTo>
                      <a:pt x="1302" y="400"/>
                    </a:lnTo>
                    <a:lnTo>
                      <a:pt x="1329" y="394"/>
                    </a:lnTo>
                    <a:lnTo>
                      <a:pt x="1358" y="390"/>
                    </a:lnTo>
                    <a:lnTo>
                      <a:pt x="1387" y="386"/>
                    </a:lnTo>
                    <a:lnTo>
                      <a:pt x="1416" y="383"/>
                    </a:lnTo>
                    <a:lnTo>
                      <a:pt x="1446" y="381"/>
                    </a:lnTo>
                    <a:lnTo>
                      <a:pt x="1475" y="378"/>
                    </a:lnTo>
                    <a:lnTo>
                      <a:pt x="1504" y="377"/>
                    </a:lnTo>
                    <a:lnTo>
                      <a:pt x="1534" y="376"/>
                    </a:lnTo>
                    <a:lnTo>
                      <a:pt x="1534" y="37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Rectangle 34"/>
              <p:cNvSpPr/>
              <p:nvPr/>
            </p:nvSpPr>
            <p:spPr>
              <a:xfrm>
                <a:off x="8188273" y="3467813"/>
                <a:ext cx="314808" cy="1103474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8" name="Group 35"/>
            <p:cNvGrpSpPr/>
            <p:nvPr/>
          </p:nvGrpSpPr>
          <p:grpSpPr>
            <a:xfrm>
              <a:off x="9841507" y="1789164"/>
              <a:ext cx="495176" cy="2071879"/>
              <a:chOff x="10308554" y="2180060"/>
              <a:chExt cx="571500" cy="2391224"/>
            </a:xfrm>
            <a:solidFill>
              <a:schemeClr val="accent4"/>
            </a:solidFill>
          </p:grpSpPr>
          <p:sp>
            <p:nvSpPr>
              <p:cNvPr id="30" name="Rectangle 36"/>
              <p:cNvSpPr/>
              <p:nvPr/>
            </p:nvSpPr>
            <p:spPr>
              <a:xfrm>
                <a:off x="10436900" y="2534392"/>
                <a:ext cx="314808" cy="203689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Isosceles Triangle 37"/>
              <p:cNvSpPr/>
              <p:nvPr/>
            </p:nvSpPr>
            <p:spPr>
              <a:xfrm>
                <a:off x="10308554" y="2180060"/>
                <a:ext cx="571500" cy="448839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40" name="千图PPT彼岸天：ID 8661124库_组合 39"/>
          <p:cNvGrpSpPr/>
          <p:nvPr>
            <p:custDataLst>
              <p:tags r:id="rId2"/>
            </p:custDataLst>
          </p:nvPr>
        </p:nvGrpSpPr>
        <p:grpSpPr>
          <a:xfrm>
            <a:off x="4364665" y="2466639"/>
            <a:ext cx="1704544" cy="2097769"/>
            <a:chOff x="4364665" y="2466639"/>
            <a:chExt cx="1704544" cy="2097769"/>
          </a:xfrm>
        </p:grpSpPr>
        <p:sp>
          <p:nvSpPr>
            <p:cNvPr id="11" name="Oval 44"/>
            <p:cNvSpPr/>
            <p:nvPr/>
          </p:nvSpPr>
          <p:spPr>
            <a:xfrm>
              <a:off x="4756731" y="2466639"/>
              <a:ext cx="838454" cy="838454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4" name="Freeform: Shape 49"/>
            <p:cNvSpPr/>
            <p:nvPr/>
          </p:nvSpPr>
          <p:spPr bwMode="auto">
            <a:xfrm>
              <a:off x="4849438" y="2559346"/>
              <a:ext cx="653040" cy="653041"/>
            </a:xfrm>
            <a:custGeom>
              <a:avLst/>
              <a:gdLst>
                <a:gd name="T0" fmla="*/ 74 w 236"/>
                <a:gd name="T1" fmla="*/ 160 h 236"/>
                <a:gd name="T2" fmla="*/ 93 w 236"/>
                <a:gd name="T3" fmla="*/ 160 h 236"/>
                <a:gd name="T4" fmla="*/ 93 w 236"/>
                <a:gd name="T5" fmla="*/ 103 h 236"/>
                <a:gd name="T6" fmla="*/ 74 w 236"/>
                <a:gd name="T7" fmla="*/ 103 h 236"/>
                <a:gd name="T8" fmla="*/ 74 w 236"/>
                <a:gd name="T9" fmla="*/ 160 h 236"/>
                <a:gd name="T10" fmla="*/ 140 w 236"/>
                <a:gd name="T11" fmla="*/ 102 h 236"/>
                <a:gd name="T12" fmla="*/ 122 w 236"/>
                <a:gd name="T13" fmla="*/ 111 h 236"/>
                <a:gd name="T14" fmla="*/ 122 w 236"/>
                <a:gd name="T15" fmla="*/ 103 h 236"/>
                <a:gd name="T16" fmla="*/ 103 w 236"/>
                <a:gd name="T17" fmla="*/ 103 h 236"/>
                <a:gd name="T18" fmla="*/ 103 w 236"/>
                <a:gd name="T19" fmla="*/ 160 h 236"/>
                <a:gd name="T20" fmla="*/ 122 w 236"/>
                <a:gd name="T21" fmla="*/ 160 h 236"/>
                <a:gd name="T22" fmla="*/ 122 w 236"/>
                <a:gd name="T23" fmla="*/ 128 h 236"/>
                <a:gd name="T24" fmla="*/ 123 w 236"/>
                <a:gd name="T25" fmla="*/ 124 h 236"/>
                <a:gd name="T26" fmla="*/ 133 w 236"/>
                <a:gd name="T27" fmla="*/ 117 h 236"/>
                <a:gd name="T28" fmla="*/ 142 w 236"/>
                <a:gd name="T29" fmla="*/ 130 h 236"/>
                <a:gd name="T30" fmla="*/ 142 w 236"/>
                <a:gd name="T31" fmla="*/ 160 h 236"/>
                <a:gd name="T32" fmla="*/ 161 w 236"/>
                <a:gd name="T33" fmla="*/ 160 h 236"/>
                <a:gd name="T34" fmla="*/ 161 w 236"/>
                <a:gd name="T35" fmla="*/ 160 h 236"/>
                <a:gd name="T36" fmla="*/ 161 w 236"/>
                <a:gd name="T37" fmla="*/ 127 h 236"/>
                <a:gd name="T38" fmla="*/ 140 w 236"/>
                <a:gd name="T39" fmla="*/ 102 h 236"/>
                <a:gd name="T40" fmla="*/ 122 w 236"/>
                <a:gd name="T41" fmla="*/ 111 h 236"/>
                <a:gd name="T42" fmla="*/ 122 w 236"/>
                <a:gd name="T43" fmla="*/ 111 h 236"/>
                <a:gd name="T44" fmla="*/ 122 w 236"/>
                <a:gd name="T45" fmla="*/ 111 h 236"/>
                <a:gd name="T46" fmla="*/ 83 w 236"/>
                <a:gd name="T47" fmla="*/ 75 h 236"/>
                <a:gd name="T48" fmla="*/ 73 w 236"/>
                <a:gd name="T49" fmla="*/ 85 h 236"/>
                <a:gd name="T50" fmla="*/ 83 w 236"/>
                <a:gd name="T51" fmla="*/ 95 h 236"/>
                <a:gd name="T52" fmla="*/ 83 w 236"/>
                <a:gd name="T53" fmla="*/ 95 h 236"/>
                <a:gd name="T54" fmla="*/ 94 w 236"/>
                <a:gd name="T55" fmla="*/ 85 h 236"/>
                <a:gd name="T56" fmla="*/ 83 w 236"/>
                <a:gd name="T57" fmla="*/ 75 h 236"/>
                <a:gd name="T58" fmla="*/ 118 w 236"/>
                <a:gd name="T59" fmla="*/ 0 h 236"/>
                <a:gd name="T60" fmla="*/ 0 w 236"/>
                <a:gd name="T61" fmla="*/ 118 h 236"/>
                <a:gd name="T62" fmla="*/ 118 w 236"/>
                <a:gd name="T63" fmla="*/ 236 h 236"/>
                <a:gd name="T64" fmla="*/ 236 w 236"/>
                <a:gd name="T65" fmla="*/ 118 h 236"/>
                <a:gd name="T66" fmla="*/ 118 w 236"/>
                <a:gd name="T67" fmla="*/ 0 h 236"/>
                <a:gd name="T68" fmla="*/ 181 w 236"/>
                <a:gd name="T69" fmla="*/ 172 h 236"/>
                <a:gd name="T70" fmla="*/ 171 w 236"/>
                <a:gd name="T71" fmla="*/ 181 h 236"/>
                <a:gd name="T72" fmla="*/ 64 w 236"/>
                <a:gd name="T73" fmla="*/ 181 h 236"/>
                <a:gd name="T74" fmla="*/ 55 w 236"/>
                <a:gd name="T75" fmla="*/ 172 h 236"/>
                <a:gd name="T76" fmla="*/ 55 w 236"/>
                <a:gd name="T77" fmla="*/ 63 h 236"/>
                <a:gd name="T78" fmla="*/ 64 w 236"/>
                <a:gd name="T79" fmla="*/ 54 h 236"/>
                <a:gd name="T80" fmla="*/ 171 w 236"/>
                <a:gd name="T81" fmla="*/ 54 h 236"/>
                <a:gd name="T82" fmla="*/ 181 w 236"/>
                <a:gd name="T83" fmla="*/ 63 h 236"/>
                <a:gd name="T84" fmla="*/ 181 w 236"/>
                <a:gd name="T85" fmla="*/ 17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6" h="236">
                  <a:moveTo>
                    <a:pt x="74" y="160"/>
                  </a:moveTo>
                  <a:cubicBezTo>
                    <a:pt x="93" y="160"/>
                    <a:pt x="93" y="160"/>
                    <a:pt x="93" y="160"/>
                  </a:cubicBezTo>
                  <a:cubicBezTo>
                    <a:pt x="93" y="103"/>
                    <a:pt x="93" y="103"/>
                    <a:pt x="93" y="103"/>
                  </a:cubicBezTo>
                  <a:cubicBezTo>
                    <a:pt x="74" y="103"/>
                    <a:pt x="74" y="103"/>
                    <a:pt x="74" y="103"/>
                  </a:cubicBezTo>
                  <a:lnTo>
                    <a:pt x="74" y="160"/>
                  </a:lnTo>
                  <a:close/>
                  <a:moveTo>
                    <a:pt x="140" y="102"/>
                  </a:moveTo>
                  <a:cubicBezTo>
                    <a:pt x="129" y="102"/>
                    <a:pt x="125" y="107"/>
                    <a:pt x="122" y="111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104" y="108"/>
                    <a:pt x="103" y="160"/>
                    <a:pt x="103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28"/>
                    <a:pt x="122" y="128"/>
                    <a:pt x="122" y="128"/>
                  </a:cubicBezTo>
                  <a:cubicBezTo>
                    <a:pt x="122" y="127"/>
                    <a:pt x="123" y="125"/>
                    <a:pt x="123" y="124"/>
                  </a:cubicBezTo>
                  <a:cubicBezTo>
                    <a:pt x="124" y="120"/>
                    <a:pt x="128" y="117"/>
                    <a:pt x="133" y="117"/>
                  </a:cubicBezTo>
                  <a:cubicBezTo>
                    <a:pt x="140" y="117"/>
                    <a:pt x="142" y="122"/>
                    <a:pt x="142" y="13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27"/>
                    <a:pt x="161" y="127"/>
                    <a:pt x="161" y="127"/>
                  </a:cubicBezTo>
                  <a:cubicBezTo>
                    <a:pt x="161" y="110"/>
                    <a:pt x="152" y="102"/>
                    <a:pt x="140" y="102"/>
                  </a:cubicBezTo>
                  <a:close/>
                  <a:moveTo>
                    <a:pt x="122" y="111"/>
                  </a:moveTo>
                  <a:cubicBezTo>
                    <a:pt x="122" y="111"/>
                    <a:pt x="122" y="111"/>
                    <a:pt x="122" y="111"/>
                  </a:cubicBezTo>
                  <a:cubicBezTo>
                    <a:pt x="122" y="111"/>
                    <a:pt x="122" y="111"/>
                    <a:pt x="122" y="111"/>
                  </a:cubicBezTo>
                  <a:close/>
                  <a:moveTo>
                    <a:pt x="83" y="75"/>
                  </a:moveTo>
                  <a:cubicBezTo>
                    <a:pt x="77" y="75"/>
                    <a:pt x="73" y="80"/>
                    <a:pt x="73" y="85"/>
                  </a:cubicBezTo>
                  <a:cubicBezTo>
                    <a:pt x="73" y="91"/>
                    <a:pt x="77" y="95"/>
                    <a:pt x="83" y="95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0" y="95"/>
                    <a:pt x="94" y="91"/>
                    <a:pt x="94" y="85"/>
                  </a:cubicBezTo>
                  <a:cubicBezTo>
                    <a:pt x="94" y="80"/>
                    <a:pt x="90" y="75"/>
                    <a:pt x="83" y="75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1" y="172"/>
                  </a:moveTo>
                  <a:cubicBezTo>
                    <a:pt x="181" y="177"/>
                    <a:pt x="176" y="181"/>
                    <a:pt x="171" y="181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59" y="181"/>
                    <a:pt x="55" y="177"/>
                    <a:pt x="55" y="172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58"/>
                    <a:pt x="59" y="54"/>
                    <a:pt x="64" y="54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6" y="54"/>
                    <a:pt x="181" y="58"/>
                    <a:pt x="181" y="63"/>
                  </a:cubicBezTo>
                  <a:cubicBezTo>
                    <a:pt x="181" y="172"/>
                    <a:pt x="181" y="172"/>
                    <a:pt x="181" y="17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7" name="Group 2"/>
            <p:cNvGrpSpPr/>
            <p:nvPr/>
          </p:nvGrpSpPr>
          <p:grpSpPr>
            <a:xfrm>
              <a:off x="4364665" y="3585677"/>
              <a:ext cx="1704544" cy="978731"/>
              <a:chOff x="4364660" y="3585678"/>
              <a:chExt cx="1704540" cy="978729"/>
            </a:xfrm>
          </p:grpSpPr>
          <p:sp>
            <p:nvSpPr>
              <p:cNvPr id="28" name="TextBox 54"/>
              <p:cNvSpPr txBox="1"/>
              <p:nvPr/>
            </p:nvSpPr>
            <p:spPr bwMode="auto">
              <a:xfrm>
                <a:off x="4678321" y="3585678"/>
                <a:ext cx="1077218" cy="1938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lnSpcReduction="10000"/>
              </a:bodyPr>
              <a:lstStyle/>
              <a:p>
                <a:pPr algn="ctr" latinLnBrk="0">
                  <a:buClr>
                    <a:prstClr val="white"/>
                  </a:buClr>
                  <a:defRPr/>
                </a:pPr>
                <a:r>
                  <a:rPr lang="zh-CN" altLang="en-US" sz="1400" b="1" dirty="0">
                    <a:solidFill>
                      <a:schemeClr val="accent2"/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29" name="Rectangle 55"/>
              <p:cNvSpPr/>
              <p:nvPr/>
            </p:nvSpPr>
            <p:spPr>
              <a:xfrm>
                <a:off x="4364660" y="3779577"/>
                <a:ext cx="1704540" cy="784830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请替换文字内容复制你的内容到此</a:t>
                </a:r>
                <a:br>
                  <a:rPr lang="zh-CN" altLang="en-US" sz="1000" dirty="0"/>
                </a:br>
                <a:endParaRPr lang="zh-CN" altLang="en-US" sz="1000" dirty="0"/>
              </a:p>
            </p:txBody>
          </p:sp>
        </p:grpSp>
      </p:grpSp>
      <p:grpSp>
        <p:nvGrpSpPr>
          <p:cNvPr id="39" name="千图PPT彼岸天：ID 8661124库_组合 38"/>
          <p:cNvGrpSpPr/>
          <p:nvPr>
            <p:custDataLst>
              <p:tags r:id="rId3"/>
            </p:custDataLst>
          </p:nvPr>
        </p:nvGrpSpPr>
        <p:grpSpPr>
          <a:xfrm>
            <a:off x="2443005" y="2466639"/>
            <a:ext cx="1704544" cy="2097769"/>
            <a:chOff x="2443005" y="2466639"/>
            <a:chExt cx="1704544" cy="2097769"/>
          </a:xfrm>
        </p:grpSpPr>
        <p:sp>
          <p:nvSpPr>
            <p:cNvPr id="9" name="Freeform: Shape 41"/>
            <p:cNvSpPr/>
            <p:nvPr/>
          </p:nvSpPr>
          <p:spPr bwMode="auto">
            <a:xfrm>
              <a:off x="2919396" y="2550393"/>
              <a:ext cx="670947" cy="670947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Oval 42"/>
            <p:cNvSpPr/>
            <p:nvPr/>
          </p:nvSpPr>
          <p:spPr>
            <a:xfrm>
              <a:off x="2835642" y="2466639"/>
              <a:ext cx="838454" cy="838454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8" name="Group 1"/>
            <p:cNvGrpSpPr/>
            <p:nvPr/>
          </p:nvGrpSpPr>
          <p:grpSpPr>
            <a:xfrm>
              <a:off x="2443005" y="3585677"/>
              <a:ext cx="1704544" cy="978731"/>
              <a:chOff x="2443004" y="3585678"/>
              <a:chExt cx="1704540" cy="978729"/>
            </a:xfrm>
          </p:grpSpPr>
          <p:sp>
            <p:nvSpPr>
              <p:cNvPr id="26" name="TextBox 56"/>
              <p:cNvSpPr txBox="1"/>
              <p:nvPr/>
            </p:nvSpPr>
            <p:spPr bwMode="auto">
              <a:xfrm>
                <a:off x="2756665" y="3585678"/>
                <a:ext cx="1077218" cy="1938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lnSpcReduction="10000"/>
              </a:bodyPr>
              <a:lstStyle/>
              <a:p>
                <a:pPr algn="ctr" latinLnBrk="0">
                  <a:buClr>
                    <a:prstClr val="white"/>
                  </a:buClr>
                  <a:defRPr/>
                </a:pPr>
                <a:r>
                  <a:rPr lang="zh-CN" altLang="en-US" sz="1400" b="1" dirty="0">
                    <a:solidFill>
                      <a:schemeClr val="accent1"/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7" name="Rectangle 57"/>
              <p:cNvSpPr/>
              <p:nvPr/>
            </p:nvSpPr>
            <p:spPr>
              <a:xfrm>
                <a:off x="2443004" y="3779577"/>
                <a:ext cx="1704540" cy="784830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请替换文字内容复制你的内容到此</a:t>
                </a:r>
                <a:br>
                  <a:rPr lang="zh-CN" altLang="en-US" sz="1000" dirty="0"/>
                </a:br>
                <a:endParaRPr lang="zh-CN" altLang="en-US" sz="1000" dirty="0"/>
              </a:p>
            </p:txBody>
          </p:sp>
        </p:grpSp>
      </p:grpSp>
      <p:grpSp>
        <p:nvGrpSpPr>
          <p:cNvPr id="41" name="千图PPT彼岸天：ID 8661124库_组合 40"/>
          <p:cNvGrpSpPr/>
          <p:nvPr>
            <p:custDataLst>
              <p:tags r:id="rId4"/>
            </p:custDataLst>
          </p:nvPr>
        </p:nvGrpSpPr>
        <p:grpSpPr>
          <a:xfrm>
            <a:off x="6322419" y="2466639"/>
            <a:ext cx="1704544" cy="2097769"/>
            <a:chOff x="6322419" y="2466639"/>
            <a:chExt cx="1704544" cy="2097769"/>
          </a:xfrm>
        </p:grpSpPr>
        <p:sp>
          <p:nvSpPr>
            <p:cNvPr id="12" name="Oval 46"/>
            <p:cNvSpPr/>
            <p:nvPr/>
          </p:nvSpPr>
          <p:spPr>
            <a:xfrm>
              <a:off x="6705967" y="2466639"/>
              <a:ext cx="838454" cy="838454"/>
            </a:xfrm>
            <a:prstGeom prst="ellipse">
              <a:avLst/>
            </a:prstGeom>
            <a:noFill/>
            <a:ln w="28575">
              <a:solidFill>
                <a:schemeClr val="accent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5" name="Freeform: Shape 50"/>
            <p:cNvSpPr/>
            <p:nvPr/>
          </p:nvSpPr>
          <p:spPr bwMode="auto">
            <a:xfrm>
              <a:off x="6787439" y="2548111"/>
              <a:ext cx="675510" cy="675510"/>
            </a:xfrm>
            <a:custGeom>
              <a:avLst/>
              <a:gdLst>
                <a:gd name="T0" fmla="*/ 119 w 236"/>
                <a:gd name="T1" fmla="*/ 123 h 236"/>
                <a:gd name="T2" fmla="*/ 111 w 236"/>
                <a:gd name="T3" fmla="*/ 131 h 236"/>
                <a:gd name="T4" fmla="*/ 115 w 236"/>
                <a:gd name="T5" fmla="*/ 138 h 236"/>
                <a:gd name="T6" fmla="*/ 115 w 236"/>
                <a:gd name="T7" fmla="*/ 150 h 236"/>
                <a:gd name="T8" fmla="*/ 118 w 236"/>
                <a:gd name="T9" fmla="*/ 154 h 236"/>
                <a:gd name="T10" fmla="*/ 119 w 236"/>
                <a:gd name="T11" fmla="*/ 154 h 236"/>
                <a:gd name="T12" fmla="*/ 122 w 236"/>
                <a:gd name="T13" fmla="*/ 150 h 236"/>
                <a:gd name="T14" fmla="*/ 122 w 236"/>
                <a:gd name="T15" fmla="*/ 138 h 236"/>
                <a:gd name="T16" fmla="*/ 126 w 236"/>
                <a:gd name="T17" fmla="*/ 131 h 236"/>
                <a:gd name="T18" fmla="*/ 119 w 236"/>
                <a:gd name="T19" fmla="*/ 123 h 236"/>
                <a:gd name="T20" fmla="*/ 119 w 236"/>
                <a:gd name="T21" fmla="*/ 66 h 236"/>
                <a:gd name="T22" fmla="*/ 100 w 236"/>
                <a:gd name="T23" fmla="*/ 84 h 236"/>
                <a:gd name="T24" fmla="*/ 100 w 236"/>
                <a:gd name="T25" fmla="*/ 102 h 236"/>
                <a:gd name="T26" fmla="*/ 137 w 236"/>
                <a:gd name="T27" fmla="*/ 102 h 236"/>
                <a:gd name="T28" fmla="*/ 137 w 236"/>
                <a:gd name="T29" fmla="*/ 84 h 236"/>
                <a:gd name="T30" fmla="*/ 119 w 236"/>
                <a:gd name="T31" fmla="*/ 66 h 236"/>
                <a:gd name="T32" fmla="*/ 118 w 236"/>
                <a:gd name="T33" fmla="*/ 0 h 236"/>
                <a:gd name="T34" fmla="*/ 0 w 236"/>
                <a:gd name="T35" fmla="*/ 118 h 236"/>
                <a:gd name="T36" fmla="*/ 118 w 236"/>
                <a:gd name="T37" fmla="*/ 236 h 236"/>
                <a:gd name="T38" fmla="*/ 236 w 236"/>
                <a:gd name="T39" fmla="*/ 118 h 236"/>
                <a:gd name="T40" fmla="*/ 118 w 236"/>
                <a:gd name="T41" fmla="*/ 0 h 236"/>
                <a:gd name="T42" fmla="*/ 164 w 236"/>
                <a:gd name="T43" fmla="*/ 161 h 236"/>
                <a:gd name="T44" fmla="*/ 149 w 236"/>
                <a:gd name="T45" fmla="*/ 176 h 236"/>
                <a:gd name="T46" fmla="*/ 88 w 236"/>
                <a:gd name="T47" fmla="*/ 176 h 236"/>
                <a:gd name="T48" fmla="*/ 73 w 236"/>
                <a:gd name="T49" fmla="*/ 161 h 236"/>
                <a:gd name="T50" fmla="*/ 73 w 236"/>
                <a:gd name="T51" fmla="*/ 105 h 236"/>
                <a:gd name="T52" fmla="*/ 76 w 236"/>
                <a:gd name="T53" fmla="*/ 102 h 236"/>
                <a:gd name="T54" fmla="*/ 86 w 236"/>
                <a:gd name="T55" fmla="*/ 102 h 236"/>
                <a:gd name="T56" fmla="*/ 86 w 236"/>
                <a:gd name="T57" fmla="*/ 84 h 236"/>
                <a:gd name="T58" fmla="*/ 118 w 236"/>
                <a:gd name="T59" fmla="*/ 51 h 236"/>
                <a:gd name="T60" fmla="*/ 119 w 236"/>
                <a:gd name="T61" fmla="*/ 51 h 236"/>
                <a:gd name="T62" fmla="*/ 152 w 236"/>
                <a:gd name="T63" fmla="*/ 84 h 236"/>
                <a:gd name="T64" fmla="*/ 152 w 236"/>
                <a:gd name="T65" fmla="*/ 102 h 236"/>
                <a:gd name="T66" fmla="*/ 161 w 236"/>
                <a:gd name="T67" fmla="*/ 102 h 236"/>
                <a:gd name="T68" fmla="*/ 164 w 236"/>
                <a:gd name="T69" fmla="*/ 105 h 236"/>
                <a:gd name="T70" fmla="*/ 164 w 236"/>
                <a:gd name="T71" fmla="*/ 161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236">
                  <a:moveTo>
                    <a:pt x="119" y="123"/>
                  </a:moveTo>
                  <a:cubicBezTo>
                    <a:pt x="114" y="123"/>
                    <a:pt x="111" y="127"/>
                    <a:pt x="111" y="131"/>
                  </a:cubicBezTo>
                  <a:cubicBezTo>
                    <a:pt x="111" y="134"/>
                    <a:pt x="112" y="136"/>
                    <a:pt x="115" y="138"/>
                  </a:cubicBezTo>
                  <a:cubicBezTo>
                    <a:pt x="115" y="150"/>
                    <a:pt x="115" y="150"/>
                    <a:pt x="115" y="150"/>
                  </a:cubicBezTo>
                  <a:cubicBezTo>
                    <a:pt x="115" y="152"/>
                    <a:pt x="116" y="154"/>
                    <a:pt x="118" y="154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21" y="154"/>
                    <a:pt x="122" y="152"/>
                    <a:pt x="122" y="150"/>
                  </a:cubicBezTo>
                  <a:cubicBezTo>
                    <a:pt x="122" y="138"/>
                    <a:pt x="122" y="138"/>
                    <a:pt x="122" y="138"/>
                  </a:cubicBezTo>
                  <a:cubicBezTo>
                    <a:pt x="125" y="136"/>
                    <a:pt x="126" y="134"/>
                    <a:pt x="126" y="131"/>
                  </a:cubicBezTo>
                  <a:cubicBezTo>
                    <a:pt x="126" y="126"/>
                    <a:pt x="123" y="123"/>
                    <a:pt x="119" y="123"/>
                  </a:cubicBezTo>
                  <a:close/>
                  <a:moveTo>
                    <a:pt x="119" y="66"/>
                  </a:moveTo>
                  <a:cubicBezTo>
                    <a:pt x="108" y="66"/>
                    <a:pt x="100" y="74"/>
                    <a:pt x="100" y="84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137" y="102"/>
                    <a:pt x="137" y="102"/>
                    <a:pt x="137" y="102"/>
                  </a:cubicBezTo>
                  <a:cubicBezTo>
                    <a:pt x="137" y="84"/>
                    <a:pt x="137" y="84"/>
                    <a:pt x="137" y="84"/>
                  </a:cubicBezTo>
                  <a:cubicBezTo>
                    <a:pt x="137" y="74"/>
                    <a:pt x="129" y="66"/>
                    <a:pt x="119" y="66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64" y="161"/>
                  </a:moveTo>
                  <a:cubicBezTo>
                    <a:pt x="164" y="169"/>
                    <a:pt x="157" y="176"/>
                    <a:pt x="149" y="176"/>
                  </a:cubicBezTo>
                  <a:cubicBezTo>
                    <a:pt x="88" y="176"/>
                    <a:pt x="88" y="176"/>
                    <a:pt x="88" y="176"/>
                  </a:cubicBezTo>
                  <a:cubicBezTo>
                    <a:pt x="80" y="176"/>
                    <a:pt x="73" y="169"/>
                    <a:pt x="73" y="161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3" y="103"/>
                    <a:pt x="74" y="102"/>
                    <a:pt x="76" y="102"/>
                  </a:cubicBezTo>
                  <a:cubicBezTo>
                    <a:pt x="86" y="102"/>
                    <a:pt x="86" y="102"/>
                    <a:pt x="86" y="102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6" y="66"/>
                    <a:pt x="100" y="52"/>
                    <a:pt x="118" y="51"/>
                  </a:cubicBezTo>
                  <a:cubicBezTo>
                    <a:pt x="119" y="51"/>
                    <a:pt x="119" y="51"/>
                    <a:pt x="119" y="51"/>
                  </a:cubicBezTo>
                  <a:cubicBezTo>
                    <a:pt x="137" y="52"/>
                    <a:pt x="152" y="66"/>
                    <a:pt x="152" y="84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63" y="102"/>
                    <a:pt x="164" y="103"/>
                    <a:pt x="164" y="105"/>
                  </a:cubicBezTo>
                  <a:lnTo>
                    <a:pt x="164" y="16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9" name="Group 3"/>
            <p:cNvGrpSpPr/>
            <p:nvPr/>
          </p:nvGrpSpPr>
          <p:grpSpPr>
            <a:xfrm>
              <a:off x="6322419" y="3585677"/>
              <a:ext cx="1704544" cy="978731"/>
              <a:chOff x="6322409" y="3585678"/>
              <a:chExt cx="1704540" cy="978729"/>
            </a:xfrm>
          </p:grpSpPr>
          <p:sp>
            <p:nvSpPr>
              <p:cNvPr id="24" name="TextBox 58"/>
              <p:cNvSpPr txBox="1"/>
              <p:nvPr/>
            </p:nvSpPr>
            <p:spPr bwMode="auto">
              <a:xfrm>
                <a:off x="6636070" y="3585678"/>
                <a:ext cx="1077218" cy="1938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lnSpcReduction="10000"/>
              </a:bodyPr>
              <a:lstStyle/>
              <a:p>
                <a:pPr algn="ctr" latinLnBrk="0">
                  <a:buClr>
                    <a:prstClr val="white"/>
                  </a:buClr>
                  <a:defRPr/>
                </a:pPr>
                <a:r>
                  <a:rPr lang="zh-CN" altLang="en-US" sz="1400" b="1" dirty="0">
                    <a:solidFill>
                      <a:schemeClr val="accent3"/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25" name="Rectangle 59"/>
              <p:cNvSpPr/>
              <p:nvPr/>
            </p:nvSpPr>
            <p:spPr>
              <a:xfrm>
                <a:off x="6322409" y="3779577"/>
                <a:ext cx="1704540" cy="784830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请替换文字内容复制你的内容到此</a:t>
                </a:r>
                <a:br>
                  <a:rPr lang="zh-CN" altLang="en-US" sz="1000" dirty="0"/>
                </a:br>
                <a:endParaRPr lang="zh-CN" altLang="en-US" sz="1000" dirty="0"/>
              </a:p>
            </p:txBody>
          </p:sp>
        </p:grpSp>
      </p:grpSp>
      <p:grpSp>
        <p:nvGrpSpPr>
          <p:cNvPr id="42" name="千图PPT彼岸天：ID 8661124库_组合 41"/>
          <p:cNvGrpSpPr/>
          <p:nvPr>
            <p:custDataLst>
              <p:tags r:id="rId5"/>
            </p:custDataLst>
          </p:nvPr>
        </p:nvGrpSpPr>
        <p:grpSpPr>
          <a:xfrm>
            <a:off x="8233563" y="2466639"/>
            <a:ext cx="1704544" cy="2097769"/>
            <a:chOff x="8233563" y="2466639"/>
            <a:chExt cx="1704544" cy="2097769"/>
          </a:xfrm>
        </p:grpSpPr>
        <p:sp>
          <p:nvSpPr>
            <p:cNvPr id="13" name="Oval 48"/>
            <p:cNvSpPr/>
            <p:nvPr/>
          </p:nvSpPr>
          <p:spPr>
            <a:xfrm>
              <a:off x="8611972" y="2466639"/>
              <a:ext cx="838454" cy="838454"/>
            </a:xfrm>
            <a:prstGeom prst="ellipse">
              <a:avLst/>
            </a:prstGeom>
            <a:noFill/>
            <a:ln w="28575">
              <a:solidFill>
                <a:schemeClr val="accent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6" name="Freeform: Shape 51"/>
            <p:cNvSpPr/>
            <p:nvPr/>
          </p:nvSpPr>
          <p:spPr bwMode="auto">
            <a:xfrm>
              <a:off x="8704679" y="2559346"/>
              <a:ext cx="653040" cy="653041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20" name="Group 4"/>
            <p:cNvGrpSpPr/>
            <p:nvPr/>
          </p:nvGrpSpPr>
          <p:grpSpPr>
            <a:xfrm>
              <a:off x="8233563" y="3585677"/>
              <a:ext cx="1704544" cy="978731"/>
              <a:chOff x="8233549" y="3585678"/>
              <a:chExt cx="1704540" cy="978729"/>
            </a:xfrm>
          </p:grpSpPr>
          <p:sp>
            <p:nvSpPr>
              <p:cNvPr id="22" name="TextBox 60"/>
              <p:cNvSpPr txBox="1"/>
              <p:nvPr/>
            </p:nvSpPr>
            <p:spPr bwMode="auto">
              <a:xfrm>
                <a:off x="8547210" y="3585678"/>
                <a:ext cx="1077218" cy="1938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lnSpcReduction="10000"/>
              </a:bodyPr>
              <a:lstStyle/>
              <a:p>
                <a:pPr algn="ctr" latinLnBrk="0">
                  <a:buClr>
                    <a:prstClr val="white"/>
                  </a:buClr>
                  <a:defRPr/>
                </a:pPr>
                <a:r>
                  <a:rPr lang="zh-CN" altLang="en-US" sz="1400" b="1" dirty="0">
                    <a:solidFill>
                      <a:schemeClr val="accent4"/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4"/>
                  </a:solidFill>
                </a:endParaRPr>
              </a:p>
            </p:txBody>
          </p:sp>
          <p:sp>
            <p:nvSpPr>
              <p:cNvPr id="23" name="Rectangle 61"/>
              <p:cNvSpPr/>
              <p:nvPr/>
            </p:nvSpPr>
            <p:spPr>
              <a:xfrm>
                <a:off x="8233549" y="3779577"/>
                <a:ext cx="1704540" cy="784830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请替换文字内容复制你的内容到此</a:t>
                </a:r>
                <a:br>
                  <a:rPr lang="zh-CN" altLang="en-US" sz="1000" dirty="0"/>
                </a:br>
                <a:endParaRPr lang="zh-CN" altLang="en-US" sz="1000" dirty="0"/>
              </a:p>
            </p:txBody>
          </p:sp>
        </p:grpSp>
      </p:grpSp>
      <p:sp>
        <p:nvSpPr>
          <p:cNvPr id="21" name="千图PPT彼岸天：ID 8661124库_文本框 62"/>
          <p:cNvSpPr txBox="1"/>
          <p:nvPr>
            <p:custDataLst>
              <p:tags r:id="rId6"/>
            </p:custDataLst>
          </p:nvPr>
        </p:nvSpPr>
        <p:spPr bwMode="auto">
          <a:xfrm>
            <a:off x="2046311" y="5268659"/>
            <a:ext cx="8246248" cy="726197"/>
          </a:xfrm>
          <a:prstGeom prst="rect">
            <a:avLst/>
          </a:prstGeom>
        </p:spPr>
        <p:txBody>
          <a:bodyPr wrap="square" lIns="0" tIns="0" rIns="0" bIns="0" anchor="t" anchorCtr="0">
            <a:normAutofit/>
            <a:scene3d>
              <a:camera prst="orthographicFront"/>
              <a:lightRig rig="threePt" dir="t"/>
            </a:scene3d>
          </a:bodyPr>
          <a:lstStyle/>
          <a:p>
            <a:pPr marL="0" indent="0" algn="ctr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50" dirty="0">
                <a:solidFill>
                  <a:schemeClr val="dk1">
                    <a:lumMod val="100000"/>
                  </a:schemeClr>
                </a:solidFill>
              </a:rPr>
              <a:t>请替换文字内容复制你的内容到此 </a:t>
            </a:r>
            <a:r>
              <a:rPr lang="zh-CN" altLang="en-US" sz="1050" dirty="0" smtClean="0">
                <a:solidFill>
                  <a:schemeClr val="dk1">
                    <a:lumMod val="100000"/>
                  </a:schemeClr>
                </a:solidFill>
              </a:rPr>
              <a:t>如</a:t>
            </a:r>
            <a:r>
              <a:rPr lang="zh-CN" altLang="en-US" sz="1050" dirty="0">
                <a:solidFill>
                  <a:schemeClr val="dk1">
                    <a:lumMod val="100000"/>
                  </a:schemeClr>
                </a:solidFill>
              </a:rPr>
              <a:t>需更改请在（设置形状格式）菜单下（文本选项）中调整</a:t>
            </a:r>
            <a:endParaRPr lang="zh-CN" altLang="en-US" sz="1050" dirty="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4543216" y="541178"/>
            <a:ext cx="4164729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  <a:endParaRPr lang="zh-CN" altLang="en-US" sz="3200" b="1" dirty="0">
              <a:solidFill>
                <a:schemeClr val="tx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2785533" y="1787651"/>
            <a:ext cx="1762771" cy="16413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0665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zh-CN" altLang="en-US" sz="1066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62829" y="1968846"/>
            <a:ext cx="4164729" cy="7003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550" b="1" dirty="0"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  <a:endParaRPr lang="zh-CN" altLang="en-US" sz="4550" b="1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TextBox 11"/>
          <p:cNvSpPr txBox="1"/>
          <p:nvPr/>
        </p:nvSpPr>
        <p:spPr>
          <a:xfrm>
            <a:off x="4662196" y="2783449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60" lvl="1" indent="-162560">
              <a:buFont typeface="Arial" panose="020B0604020202020204" pitchFamily="34" charset="0"/>
              <a:buChar char="•"/>
            </a:pPr>
            <a:r>
              <a:rPr lang="zh-CN" altLang="en-US" sz="1325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1"/>
          <p:cNvSpPr txBox="1"/>
          <p:nvPr/>
        </p:nvSpPr>
        <p:spPr>
          <a:xfrm>
            <a:off x="6538859" y="2783449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60" lvl="1" indent="-162560">
              <a:buFont typeface="Arial" panose="020B0604020202020204" pitchFamily="34" charset="0"/>
              <a:buChar char="•"/>
            </a:pPr>
            <a:r>
              <a:rPr lang="zh-CN" altLang="en-US" sz="1325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1"/>
          <p:cNvSpPr txBox="1"/>
          <p:nvPr/>
        </p:nvSpPr>
        <p:spPr>
          <a:xfrm>
            <a:off x="4662196" y="3132444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60" lvl="1" indent="-162560">
              <a:buFont typeface="Arial" panose="020B0604020202020204" pitchFamily="34" charset="0"/>
              <a:buChar char="•"/>
            </a:pPr>
            <a:r>
              <a:rPr lang="zh-CN" altLang="en-US" sz="1325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1"/>
          <p:cNvSpPr txBox="1"/>
          <p:nvPr/>
        </p:nvSpPr>
        <p:spPr>
          <a:xfrm>
            <a:off x="6538859" y="3132444"/>
            <a:ext cx="2346390" cy="296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2560" lvl="1" indent="-162560">
              <a:buFont typeface="Arial" panose="020B0604020202020204" pitchFamily="34" charset="0"/>
              <a:buChar char="•"/>
            </a:pPr>
            <a:r>
              <a:rPr lang="zh-CN" altLang="en-US" sz="1325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32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tags/tag1.xml><?xml version="1.0" encoding="utf-8"?>
<p:tagLst xmlns:p="http://schemas.openxmlformats.org/presentationml/2006/main">
  <p:tag name="PA" val="v4.0.0"/>
</p:tagLst>
</file>

<file path=ppt/tags/tag10.xml><?xml version="1.0" encoding="utf-8"?>
<p:tagLst xmlns:p="http://schemas.openxmlformats.org/presentationml/2006/main">
  <p:tag name="PA" val="v4.0.0"/>
</p:tagLst>
</file>

<file path=ppt/tags/tag11.xml><?xml version="1.0" encoding="utf-8"?>
<p:tagLst xmlns:p="http://schemas.openxmlformats.org/presentationml/2006/main">
  <p:tag name="PA" val="v4.0.0"/>
</p:tagLst>
</file>

<file path=ppt/tags/tag12.xml><?xml version="1.0" encoding="utf-8"?>
<p:tagLst xmlns:p="http://schemas.openxmlformats.org/presentationml/2006/main">
  <p:tag name="PA" val="v4.0.0"/>
</p:tagLst>
</file>

<file path=ppt/tags/tag13.xml><?xml version="1.0" encoding="utf-8"?>
<p:tagLst xmlns:p="http://schemas.openxmlformats.org/presentationml/2006/main">
  <p:tag name="PA" val="v4.0.0"/>
</p:tagLst>
</file>

<file path=ppt/tags/tag14.xml><?xml version="1.0" encoding="utf-8"?>
<p:tagLst xmlns:p="http://schemas.openxmlformats.org/presentationml/2006/main">
  <p:tag name="PA" val="v4.0.0"/>
</p:tagLst>
</file>

<file path=ppt/tags/tag15.xml><?xml version="1.0" encoding="utf-8"?>
<p:tagLst xmlns:p="http://schemas.openxmlformats.org/presentationml/2006/main">
  <p:tag name="PA" val="v4.0.0"/>
</p:tagLst>
</file>

<file path=ppt/tags/tag16.xml><?xml version="1.0" encoding="utf-8"?>
<p:tagLst xmlns:p="http://schemas.openxmlformats.org/presentationml/2006/main">
  <p:tag name="PA" val="v4.0.0"/>
</p:tagLst>
</file>

<file path=ppt/tags/tag17.xml><?xml version="1.0" encoding="utf-8"?>
<p:tagLst xmlns:p="http://schemas.openxmlformats.org/presentationml/2006/main">
  <p:tag name="PA" val="v4.0.0"/>
</p:tagLst>
</file>

<file path=ppt/tags/tag18.xml><?xml version="1.0" encoding="utf-8"?>
<p:tagLst xmlns:p="http://schemas.openxmlformats.org/presentationml/2006/main">
  <p:tag name="PA" val="v4.0.0"/>
</p:tagLst>
</file>

<file path=ppt/tags/tag19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20.xml><?xml version="1.0" encoding="utf-8"?>
<p:tagLst xmlns:p="http://schemas.openxmlformats.org/presentationml/2006/main">
  <p:tag name="PA" val="v4.0.0"/>
</p:tagLst>
</file>

<file path=ppt/tags/tag21.xml><?xml version="1.0" encoding="utf-8"?>
<p:tagLst xmlns:p="http://schemas.openxmlformats.org/presentationml/2006/main">
  <p:tag name="PA" val="v4.0.0"/>
</p:tagLst>
</file>

<file path=ppt/tags/tag22.xml><?xml version="1.0" encoding="utf-8"?>
<p:tagLst xmlns:p="http://schemas.openxmlformats.org/presentationml/2006/main">
  <p:tag name="PA" val="v4.0.0"/>
</p:tagLst>
</file>

<file path=ppt/tags/tag23.xml><?xml version="1.0" encoding="utf-8"?>
<p:tagLst xmlns:p="http://schemas.openxmlformats.org/presentationml/2006/main">
  <p:tag name="PA" val="v4.0.0"/>
</p:tagLst>
</file>

<file path=ppt/tags/tag24.xml><?xml version="1.0" encoding="utf-8"?>
<p:tagLst xmlns:p="http://schemas.openxmlformats.org/presentationml/2006/main">
  <p:tag name="PA" val="v4.0.0"/>
</p:tagLst>
</file>

<file path=ppt/tags/tag25.xml><?xml version="1.0" encoding="utf-8"?>
<p:tagLst xmlns:p="http://schemas.openxmlformats.org/presentationml/2006/main">
  <p:tag name="PA" val="v4.0.0"/>
</p:tagLst>
</file>

<file path=ppt/tags/tag26.xml><?xml version="1.0" encoding="utf-8"?>
<p:tagLst xmlns:p="http://schemas.openxmlformats.org/presentationml/2006/main">
  <p:tag name="PA" val="v4.0.0"/>
</p:tagLst>
</file>

<file path=ppt/tags/tag27.xml><?xml version="1.0" encoding="utf-8"?>
<p:tagLst xmlns:p="http://schemas.openxmlformats.org/presentationml/2006/main">
  <p:tag name="PA" val="v4.0.0"/>
</p:tagLst>
</file>

<file path=ppt/tags/tag28.xml><?xml version="1.0" encoding="utf-8"?>
<p:tagLst xmlns:p="http://schemas.openxmlformats.org/presentationml/2006/main">
  <p:tag name="PA" val="v4.0.0"/>
</p:tagLst>
</file>

<file path=ppt/tags/tag29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0.0"/>
</p:tagLst>
</file>

<file path=ppt/tags/tag30.xml><?xml version="1.0" encoding="utf-8"?>
<p:tagLst xmlns:p="http://schemas.openxmlformats.org/presentationml/2006/main">
  <p:tag name="PA" val="v4.0.0"/>
</p:tagLst>
</file>

<file path=ppt/tags/tag31.xml><?xml version="1.0" encoding="utf-8"?>
<p:tagLst xmlns:p="http://schemas.openxmlformats.org/presentationml/2006/main">
  <p:tag name="PA" val="v4.0.0"/>
</p:tagLst>
</file>

<file path=ppt/tags/tag32.xml><?xml version="1.0" encoding="utf-8"?>
<p:tagLst xmlns:p="http://schemas.openxmlformats.org/presentationml/2006/main">
  <p:tag name="PA" val="v4.0.0"/>
</p:tagLst>
</file>

<file path=ppt/tags/tag33.xml><?xml version="1.0" encoding="utf-8"?>
<p:tagLst xmlns:p="http://schemas.openxmlformats.org/presentationml/2006/main">
  <p:tag name="PA" val="v4.0.0"/>
</p:tagLst>
</file>

<file path=ppt/tags/tag34.xml><?xml version="1.0" encoding="utf-8"?>
<p:tagLst xmlns:p="http://schemas.openxmlformats.org/presentationml/2006/main">
  <p:tag name="PA" val="v4.0.0"/>
</p:tagLst>
</file>

<file path=ppt/tags/tag35.xml><?xml version="1.0" encoding="utf-8"?>
<p:tagLst xmlns:p="http://schemas.openxmlformats.org/presentationml/2006/main">
  <p:tag name="PA" val="v4.0.0"/>
</p:tagLst>
</file>

<file path=ppt/tags/tag36.xml><?xml version="1.0" encoding="utf-8"?>
<p:tagLst xmlns:p="http://schemas.openxmlformats.org/presentationml/2006/main">
  <p:tag name="PA" val="v4.0.0"/>
</p:tagLst>
</file>

<file path=ppt/tags/tag37.xml><?xml version="1.0" encoding="utf-8"?>
<p:tagLst xmlns:p="http://schemas.openxmlformats.org/presentationml/2006/main">
  <p:tag name="PA" val="v4.0.0"/>
</p:tagLst>
</file>

<file path=ppt/tags/tag38.xml><?xml version="1.0" encoding="utf-8"?>
<p:tagLst xmlns:p="http://schemas.openxmlformats.org/presentationml/2006/main">
  <p:tag name="PA" val="v4.0.0"/>
</p:tagLst>
</file>

<file path=ppt/tags/tag39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40.xml><?xml version="1.0" encoding="utf-8"?>
<p:tagLst xmlns:p="http://schemas.openxmlformats.org/presentationml/2006/main">
  <p:tag name="PA" val="v4.0.0"/>
</p:tagLst>
</file>

<file path=ppt/tags/tag41.xml><?xml version="1.0" encoding="utf-8"?>
<p:tagLst xmlns:p="http://schemas.openxmlformats.org/presentationml/2006/main">
  <p:tag name="PA" val="v4.0.0"/>
</p:tagLst>
</file>

<file path=ppt/tags/tag42.xml><?xml version="1.0" encoding="utf-8"?>
<p:tagLst xmlns:p="http://schemas.openxmlformats.org/presentationml/2006/main">
  <p:tag name="PA" val="v4.0.0"/>
</p:tagLst>
</file>

<file path=ppt/tags/tag43.xml><?xml version="1.0" encoding="utf-8"?>
<p:tagLst xmlns:p="http://schemas.openxmlformats.org/presentationml/2006/main">
  <p:tag name="PA" val="v4.0.0"/>
</p:tagLst>
</file>

<file path=ppt/tags/tag44.xml><?xml version="1.0" encoding="utf-8"?>
<p:tagLst xmlns:p="http://schemas.openxmlformats.org/presentationml/2006/main">
  <p:tag name="PA" val="v4.0.0"/>
</p:tagLst>
</file>

<file path=ppt/tags/tag45.xml><?xml version="1.0" encoding="utf-8"?>
<p:tagLst xmlns:p="http://schemas.openxmlformats.org/presentationml/2006/main">
  <p:tag name="PA" val="v4.0.0"/>
</p:tagLst>
</file>

<file path=ppt/tags/tag46.xml><?xml version="1.0" encoding="utf-8"?>
<p:tagLst xmlns:p="http://schemas.openxmlformats.org/presentationml/2006/main">
  <p:tag name="PA" val="v4.0.0"/>
</p:tagLst>
</file>

<file path=ppt/tags/tag47.xml><?xml version="1.0" encoding="utf-8"?>
<p:tagLst xmlns:p="http://schemas.openxmlformats.org/presentationml/2006/main">
  <p:tag name="PA" val="v4.0.0"/>
</p:tagLst>
</file>

<file path=ppt/tags/tag48.xml><?xml version="1.0" encoding="utf-8"?>
<p:tagLst xmlns:p="http://schemas.openxmlformats.org/presentationml/2006/main">
  <p:tag name="PA" val="v4.0.0"/>
</p:tagLst>
</file>

<file path=ppt/tags/tag49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ags/tag50.xml><?xml version="1.0" encoding="utf-8"?>
<p:tagLst xmlns:p="http://schemas.openxmlformats.org/presentationml/2006/main">
  <p:tag name="PA" val="v4.0.0"/>
</p:tagLst>
</file>

<file path=ppt/tags/tag51.xml><?xml version="1.0" encoding="utf-8"?>
<p:tagLst xmlns:p="http://schemas.openxmlformats.org/presentationml/2006/main">
  <p:tag name="PA" val="v4.0.0"/>
</p:tagLst>
</file>

<file path=ppt/tags/tag52.xml><?xml version="1.0" encoding="utf-8"?>
<p:tagLst xmlns:p="http://schemas.openxmlformats.org/presentationml/2006/main">
  <p:tag name="PA" val="v4.0.0"/>
</p:tagLst>
</file>

<file path=ppt/tags/tag53.xml><?xml version="1.0" encoding="utf-8"?>
<p:tagLst xmlns:p="http://schemas.openxmlformats.org/presentationml/2006/main">
  <p:tag name="PA" val="v4.0.0"/>
</p:tagLst>
</file>

<file path=ppt/tags/tag54.xml><?xml version="1.0" encoding="utf-8"?>
<p:tagLst xmlns:p="http://schemas.openxmlformats.org/presentationml/2006/main">
  <p:tag name="PA" val="v4.0.0"/>
</p:tagLst>
</file>

<file path=ppt/tags/tag55.xml><?xml version="1.0" encoding="utf-8"?>
<p:tagLst xmlns:p="http://schemas.openxmlformats.org/presentationml/2006/main">
  <p:tag name="PA" val="v4.0.0"/>
</p:tagLst>
</file>

<file path=ppt/tags/tag56.xml><?xml version="1.0" encoding="utf-8"?>
<p:tagLst xmlns:p="http://schemas.openxmlformats.org/presentationml/2006/main">
  <p:tag name="PA" val="v4.0.0"/>
</p:tagLst>
</file>

<file path=ppt/tags/tag57.xml><?xml version="1.0" encoding="utf-8"?>
<p:tagLst xmlns:p="http://schemas.openxmlformats.org/presentationml/2006/main">
  <p:tag name="PA" val="v4.0.0"/>
</p:tagLst>
</file>

<file path=ppt/tags/tag58.xml><?xml version="1.0" encoding="utf-8"?>
<p:tagLst xmlns:p="http://schemas.openxmlformats.org/presentationml/2006/main">
  <p:tag name="PA" val="v4.0.0"/>
</p:tagLst>
</file>

<file path=ppt/tags/tag59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PA" val="v4.0.0"/>
</p:tagLst>
</file>

<file path=ppt/tags/tag60.xml><?xml version="1.0" encoding="utf-8"?>
<p:tagLst xmlns:p="http://schemas.openxmlformats.org/presentationml/2006/main">
  <p:tag name="PA" val="v4.0.0"/>
</p:tagLst>
</file>

<file path=ppt/tags/tag61.xml><?xml version="1.0" encoding="utf-8"?>
<p:tagLst xmlns:p="http://schemas.openxmlformats.org/presentationml/2006/main">
  <p:tag name="PA" val="v4.0.0"/>
</p:tagLst>
</file>

<file path=ppt/tags/tag62.xml><?xml version="1.0" encoding="utf-8"?>
<p:tagLst xmlns:p="http://schemas.openxmlformats.org/presentationml/2006/main">
  <p:tag name="PA" val="v4.0.0"/>
</p:tagLst>
</file>

<file path=ppt/tags/tag63.xml><?xml version="1.0" encoding="utf-8"?>
<p:tagLst xmlns:p="http://schemas.openxmlformats.org/presentationml/2006/main">
  <p:tag name="PA" val="v4.0.0"/>
</p:tagLst>
</file>

<file path=ppt/tags/tag64.xml><?xml version="1.0" encoding="utf-8"?>
<p:tagLst xmlns:p="http://schemas.openxmlformats.org/presentationml/2006/main">
  <p:tag name="PA" val="v4.0.0"/>
</p:tagLst>
</file>

<file path=ppt/tags/tag65.xml><?xml version="1.0" encoding="utf-8"?>
<p:tagLst xmlns:p="http://schemas.openxmlformats.org/presentationml/2006/main">
  <p:tag name="PA" val="v4.0.0"/>
</p:tagLst>
</file>

<file path=ppt/tags/tag66.xml><?xml version="1.0" encoding="utf-8"?>
<p:tagLst xmlns:p="http://schemas.openxmlformats.org/presentationml/2006/main">
  <p:tag name="PA" val="v4.0.0"/>
</p:tagLst>
</file>

<file path=ppt/tags/tag67.xml><?xml version="1.0" encoding="utf-8"?>
<p:tagLst xmlns:p="http://schemas.openxmlformats.org/presentationml/2006/main">
  <p:tag name="PA" val="v4.0.0"/>
</p:tagLst>
</file>

<file path=ppt/tags/tag68.xml><?xml version="1.0" encoding="utf-8"?>
<p:tagLst xmlns:p="http://schemas.openxmlformats.org/presentationml/2006/main">
  <p:tag name="PA" val="v4.0.0"/>
</p:tagLst>
</file>

<file path=ppt/tags/tag69.xml><?xml version="1.0" encoding="utf-8"?>
<p:tagLst xmlns:p="http://schemas.openxmlformats.org/presentationml/2006/main">
  <p:tag name="PA" val="v4.0.0"/>
</p:tagLst>
</file>

<file path=ppt/tags/tag7.xml><?xml version="1.0" encoding="utf-8"?>
<p:tagLst xmlns:p="http://schemas.openxmlformats.org/presentationml/2006/main">
  <p:tag name="PA" val="v4.0.0"/>
</p:tagLst>
</file>

<file path=ppt/tags/tag70.xml><?xml version="1.0" encoding="utf-8"?>
<p:tagLst xmlns:p="http://schemas.openxmlformats.org/presentationml/2006/main">
  <p:tag name="PA" val="v4.0.0"/>
</p:tagLst>
</file>

<file path=ppt/tags/tag71.xml><?xml version="1.0" encoding="utf-8"?>
<p:tagLst xmlns:p="http://schemas.openxmlformats.org/presentationml/2006/main">
  <p:tag name="PA" val="v4.0.0"/>
</p:tagLst>
</file>

<file path=ppt/tags/tag72.xml><?xml version="1.0" encoding="utf-8"?>
<p:tagLst xmlns:p="http://schemas.openxmlformats.org/presentationml/2006/main">
  <p:tag name="PA" val="v4.0.0"/>
</p:tagLst>
</file>

<file path=ppt/tags/tag73.xml><?xml version="1.0" encoding="utf-8"?>
<p:tagLst xmlns:p="http://schemas.openxmlformats.org/presentationml/2006/main">
  <p:tag name="PA" val="v4.0.0"/>
</p:tagLst>
</file>

<file path=ppt/tags/tag74.xml><?xml version="1.0" encoding="utf-8"?>
<p:tagLst xmlns:p="http://schemas.openxmlformats.org/presentationml/2006/main">
  <p:tag name="PA" val="v4.0.0"/>
</p:tagLst>
</file>

<file path=ppt/tags/tag75.xml><?xml version="1.0" encoding="utf-8"?>
<p:tagLst xmlns:p="http://schemas.openxmlformats.org/presentationml/2006/main">
  <p:tag name="PA" val="v4.0.0"/>
</p:tagLst>
</file>

<file path=ppt/tags/tag76.xml><?xml version="1.0" encoding="utf-8"?>
<p:tagLst xmlns:p="http://schemas.openxmlformats.org/presentationml/2006/main">
  <p:tag name="PA" val="v4.0.0"/>
</p:tagLst>
</file>

<file path=ppt/tags/tag77.xml><?xml version="1.0" encoding="utf-8"?>
<p:tagLst xmlns:p="http://schemas.openxmlformats.org/presentationml/2006/main">
  <p:tag name="PA" val="v4.0.0"/>
</p:tagLst>
</file>

<file path=ppt/tags/tag78.xml><?xml version="1.0" encoding="utf-8"?>
<p:tagLst xmlns:p="http://schemas.openxmlformats.org/presentationml/2006/main">
  <p:tag name="PA" val="v4.0.0"/>
</p:tagLst>
</file>

<file path=ppt/tags/tag79.xml><?xml version="1.0" encoding="utf-8"?>
<p:tagLst xmlns:p="http://schemas.openxmlformats.org/presentationml/2006/main">
  <p:tag name="PA" val="v4.0.0"/>
</p:tagLst>
</file>

<file path=ppt/tags/tag8.xml><?xml version="1.0" encoding="utf-8"?>
<p:tagLst xmlns:p="http://schemas.openxmlformats.org/presentationml/2006/main">
  <p:tag name="PA" val="v4.0.0"/>
</p:tagLst>
</file>

<file path=ppt/tags/tag80.xml><?xml version="1.0" encoding="utf-8"?>
<p:tagLst xmlns:p="http://schemas.openxmlformats.org/presentationml/2006/main">
  <p:tag name="PA" val="v4.0.0"/>
</p:tagLst>
</file>

<file path=ppt/tags/tag81.xml><?xml version="1.0" encoding="utf-8"?>
<p:tagLst xmlns:p="http://schemas.openxmlformats.org/presentationml/2006/main">
  <p:tag name="PA" val="v4.0.0"/>
</p:tagLst>
</file>

<file path=ppt/tags/tag9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PPT定制1801380800">
  <a:themeElements>
    <a:clrScheme name="MC-欧美风主题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BB2A18"/>
      </a:accent1>
      <a:accent2>
        <a:srgbClr val="376D2C"/>
      </a:accent2>
      <a:accent3>
        <a:srgbClr val="BE9255"/>
      </a:accent3>
      <a:accent4>
        <a:srgbClr val="BB2A18"/>
      </a:accent4>
      <a:accent5>
        <a:srgbClr val="376D2C"/>
      </a:accent5>
      <a:accent6>
        <a:srgbClr val="BE9255"/>
      </a:accent6>
      <a:hlink>
        <a:srgbClr val="0563C1"/>
      </a:hlink>
      <a:folHlink>
        <a:srgbClr val="954F72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千图</Template>
  <TotalTime>0</TotalTime>
  <Words>2919</Words>
  <Application>WPS 演示</Application>
  <PresentationFormat>宽屏</PresentationFormat>
  <Paragraphs>526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方正正中黑简体</vt:lpstr>
      <vt:lpstr>Arial</vt:lpstr>
      <vt:lpstr>仿宋_GB2312</vt:lpstr>
      <vt:lpstr>Impact</vt:lpstr>
      <vt:lpstr>黑体</vt:lpstr>
      <vt:lpstr>Arial Unicode MS</vt:lpstr>
      <vt:lpstr>等线</vt:lpstr>
      <vt:lpstr>仿宋</vt:lpstr>
      <vt:lpstr>Calibri</vt:lpstr>
      <vt:lpstr>PPT定制1801380800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2018-10-08T14:11:01Z</dcterms:created>
  <dcterms:modified xsi:type="dcterms:W3CDTF">2018-10-08T14:21:23Z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2052-10.1.0.7566</vt:lpwstr>
  </property>
</Properties>
</file>