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showGuides="1">
      <p:cViewPr varScale="1">
        <p:scale>
          <a:sx n="106" d="100"/>
          <a:sy n="106" d="100"/>
        </p:scale>
        <p:origin x="114" y="2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BFBFBF"/>
            </a:solidFill>
            <a:ln w="25400" cap="flat" cmpd="sng" algn="ctr">
              <a:solidFill>
                <a:schemeClr val="bg1"/>
              </a:solidFill>
              <a:prstDash val="solid"/>
            </a:ln>
            <a:effectLst/>
          </c:spPr>
          <c:dPt>
            <c:idx val="0"/>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1-0F50-4389-A598-ED859B1B2430}"/>
              </c:ext>
            </c:extLst>
          </c:dPt>
          <c:dPt>
            <c:idx val="1"/>
            <c:bubble3D val="0"/>
            <c:spPr>
              <a:solidFill>
                <a:schemeClr val="accent1"/>
              </a:solidFill>
              <a:ln w="25400" cap="flat" cmpd="sng" algn="ctr">
                <a:solidFill>
                  <a:schemeClr val="bg1"/>
                </a:solidFill>
                <a:prstDash val="solid"/>
              </a:ln>
              <a:effectLst/>
            </c:spPr>
            <c:extLst>
              <c:ext xmlns:c16="http://schemas.microsoft.com/office/drawing/2014/chart" uri="{C3380CC4-5D6E-409C-BE32-E72D297353CC}">
                <c16:uniqueId val="{00000001-AB31-45DE-9EF5-66184AB292E8}"/>
              </c:ext>
            </c:extLst>
          </c:dPt>
          <c:dPt>
            <c:idx val="2"/>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5-0F50-4389-A598-ED859B1B2430}"/>
              </c:ext>
            </c:extLst>
          </c:dPt>
          <c:dPt>
            <c:idx val="3"/>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7-0F50-4389-A598-ED859B1B2430}"/>
              </c:ext>
            </c:extLst>
          </c:dPt>
          <c:val>
            <c:numRef>
              <c:f>Sheet1!$B$2:$B$5</c:f>
              <c:numCache>
                <c:formatCode>0%</c:formatCode>
                <c:ptCount val="4"/>
                <c:pt idx="0">
                  <c:v>0.5</c:v>
                </c:pt>
                <c:pt idx="1">
                  <c:v>0.5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numCache>
                  </c:numRef>
                </c15:cat>
              </c15:filteredCategoryTitle>
            </c:ext>
            <c:ext xmlns:c16="http://schemas.microsoft.com/office/drawing/2014/chart" uri="{C3380CC4-5D6E-409C-BE32-E72D297353CC}">
              <c16:uniqueId val="{00000000-AB31-45DE-9EF5-66184AB292E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BFBFBF"/>
            </a:solidFill>
            <a:ln w="25400" cap="flat" cmpd="sng" algn="ctr">
              <a:solidFill>
                <a:schemeClr val="bg1"/>
              </a:solidFill>
              <a:prstDash val="solid"/>
            </a:ln>
            <a:effectLst/>
          </c:spPr>
          <c:dPt>
            <c:idx val="0"/>
            <c:bubble3D val="0"/>
            <c:spPr>
              <a:solidFill>
                <a:schemeClr val="accent1"/>
              </a:solidFill>
              <a:ln w="25400" cap="flat" cmpd="sng" algn="ctr">
                <a:solidFill>
                  <a:schemeClr val="bg1"/>
                </a:solidFill>
                <a:prstDash val="solid"/>
              </a:ln>
              <a:effectLst/>
            </c:spPr>
            <c:extLst>
              <c:ext xmlns:c16="http://schemas.microsoft.com/office/drawing/2014/chart" uri="{C3380CC4-5D6E-409C-BE32-E72D297353CC}">
                <c16:uniqueId val="{00000001-5BAB-414C-B3B4-4CBB6115C405}"/>
              </c:ext>
            </c:extLst>
          </c:dPt>
          <c:dPt>
            <c:idx val="1"/>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1-AB31-45DE-9EF5-66184AB292E8}"/>
              </c:ext>
            </c:extLst>
          </c:dPt>
          <c:dPt>
            <c:idx val="2"/>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5-5BAB-414C-B3B4-4CBB6115C405}"/>
              </c:ext>
            </c:extLst>
          </c:dPt>
          <c:dPt>
            <c:idx val="3"/>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7-5BAB-414C-B3B4-4CBB6115C405}"/>
              </c:ext>
            </c:extLst>
          </c:dPt>
          <c:val>
            <c:numRef>
              <c:f>Sheet1!$B$2:$B$5</c:f>
              <c:numCache>
                <c:formatCode>0%</c:formatCode>
                <c:ptCount val="4"/>
                <c:pt idx="0">
                  <c:v>0.9</c:v>
                </c:pt>
                <c:pt idx="1">
                  <c:v>0.1</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numCache>
                  </c:numRef>
                </c15:cat>
              </c15:filteredCategoryTitle>
            </c:ext>
            <c:ext xmlns:c16="http://schemas.microsoft.com/office/drawing/2014/chart" uri="{C3380CC4-5D6E-409C-BE32-E72D297353CC}">
              <c16:uniqueId val="{00000000-AB31-45DE-9EF5-66184AB292E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BFBFBF"/>
            </a:solidFill>
            <a:ln w="25400" cap="flat" cmpd="sng" algn="ctr">
              <a:solidFill>
                <a:schemeClr val="bg1"/>
              </a:solidFill>
              <a:prstDash val="solid"/>
            </a:ln>
            <a:effectLst/>
          </c:spPr>
          <c:dPt>
            <c:idx val="0"/>
            <c:bubble3D val="0"/>
            <c:spPr>
              <a:solidFill>
                <a:schemeClr val="accent1"/>
              </a:solidFill>
              <a:ln w="25400" cap="flat" cmpd="sng" algn="ctr">
                <a:solidFill>
                  <a:schemeClr val="bg1"/>
                </a:solidFill>
                <a:prstDash val="solid"/>
              </a:ln>
              <a:effectLst/>
            </c:spPr>
            <c:extLst>
              <c:ext xmlns:c16="http://schemas.microsoft.com/office/drawing/2014/chart" uri="{C3380CC4-5D6E-409C-BE32-E72D297353CC}">
                <c16:uniqueId val="{00000001-5BAB-414C-B3B4-4CBB6115C405}"/>
              </c:ext>
            </c:extLst>
          </c:dPt>
          <c:dPt>
            <c:idx val="1"/>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1-AB31-45DE-9EF5-66184AB292E8}"/>
              </c:ext>
            </c:extLst>
          </c:dPt>
          <c:dPt>
            <c:idx val="2"/>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5-5BAB-414C-B3B4-4CBB6115C405}"/>
              </c:ext>
            </c:extLst>
          </c:dPt>
          <c:dPt>
            <c:idx val="3"/>
            <c:bubble3D val="0"/>
            <c:spPr>
              <a:solidFill>
                <a:srgbClr val="BFBFBF"/>
              </a:solidFill>
              <a:ln w="25400" cap="flat" cmpd="sng" algn="ctr">
                <a:solidFill>
                  <a:schemeClr val="bg1"/>
                </a:solidFill>
                <a:prstDash val="solid"/>
              </a:ln>
              <a:effectLst/>
            </c:spPr>
            <c:extLst>
              <c:ext xmlns:c16="http://schemas.microsoft.com/office/drawing/2014/chart" uri="{C3380CC4-5D6E-409C-BE32-E72D297353CC}">
                <c16:uniqueId val="{00000007-5BAB-414C-B3B4-4CBB6115C405}"/>
              </c:ext>
            </c:extLst>
          </c:dPt>
          <c:val>
            <c:numRef>
              <c:f>Sheet1!$B$2:$B$5</c:f>
              <c:numCache>
                <c:formatCode>0%</c:formatCode>
                <c:ptCount val="4"/>
                <c:pt idx="0">
                  <c:v>0.23</c:v>
                </c:pt>
                <c:pt idx="1">
                  <c:v>0.77</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销售额</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numCache>
                  </c:numRef>
                </c15:cat>
              </c15:filteredCategoryTitle>
            </c:ext>
            <c:ext xmlns:c16="http://schemas.microsoft.com/office/drawing/2014/chart" uri="{C3380CC4-5D6E-409C-BE32-E72D297353CC}">
              <c16:uniqueId val="{00000000-AB31-45DE-9EF5-66184AB292E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1ADD72-4C72-4954-8E2E-374FAA08C7BA}" type="datetimeFigureOut">
              <a:rPr lang="zh-CN" altLang="en-US" smtClean="0"/>
              <a:t>2019/1/3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A52206-99CD-4EDA-8C5E-47D2AF0D1E9D}" type="slidenum">
              <a:rPr lang="zh-CN" altLang="en-US" smtClean="0"/>
              <a:t>‹#›</a:t>
            </a:fld>
            <a:endParaRPr lang="zh-CN" altLang="en-US"/>
          </a:p>
        </p:txBody>
      </p:sp>
    </p:spTree>
    <p:extLst>
      <p:ext uri="{BB962C8B-B14F-4D97-AF65-F5344CB8AC3E}">
        <p14:creationId xmlns:p14="http://schemas.microsoft.com/office/powerpoint/2010/main" val="1158108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55684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98525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398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96650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012124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275352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91185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77127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41964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16789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67780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80269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328080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8297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46189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15409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08838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187575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90697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867963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697954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1788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242673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566463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21076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36830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45884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88011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39629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22225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38116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762756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09881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92AD9C-7749-4FBC-86DE-24B27669E1F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9E02FB6-95E4-4B17-AC55-24EA09A545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A1EE7A3A-874E-4CFC-A3AD-71C92FA3BC2B}"/>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BFA128D3-3DFD-469B-883B-3C33CEE60E1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BF53650-2DF9-4F8D-AC91-5F720EE23249}"/>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1838311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3B0352E-DB42-4343-8A4A-A03E5C7793D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1C209F2-AACA-4252-9F00-4B414F427B13}"/>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A83DE88D-80D0-42B0-AAB9-46B63D16D463}"/>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5E42BF44-9DE7-41B0-9EA7-810A0840324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41E4A57-467D-4D77-AB8B-09BCAA4A556F}"/>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348346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59CF083-6BCD-4869-BB65-EE612861468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FD703F2-A5A0-46F3-A365-C6AE40089E9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9BD70AE5-38DD-43B7-A287-A0E6FDE4A3E2}"/>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4FE4114B-D412-4997-807F-D0CCF39D28F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446BD36-AABF-44AF-8C18-C407CA2B26C1}"/>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4270042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12192000" cy="6858000"/>
          </a:xfrm>
          <a:prstGeom prst="rect">
            <a:avLst/>
          </a:prstGeom>
        </p:spPr>
      </p:pic>
    </p:spTree>
    <p:extLst>
      <p:ext uri="{BB962C8B-B14F-4D97-AF65-F5344CB8AC3E}">
        <p14:creationId xmlns:p14="http://schemas.microsoft.com/office/powerpoint/2010/main" val="697610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12192000" cy="6858000"/>
          </a:xfrm>
          <a:prstGeom prst="rect">
            <a:avLst/>
          </a:prstGeom>
        </p:spPr>
      </p:pic>
    </p:spTree>
    <p:extLst>
      <p:ext uri="{BB962C8B-B14F-4D97-AF65-F5344CB8AC3E}">
        <p14:creationId xmlns:p14="http://schemas.microsoft.com/office/powerpoint/2010/main" val="2372295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3F3F3"/>
        </a:solidFill>
        <a:effectLst/>
      </p:bgPr>
    </p:bg>
    <p:spTree>
      <p:nvGrpSpPr>
        <p:cNvPr id="1" name=""/>
        <p:cNvGrpSpPr/>
        <p:nvPr/>
      </p:nvGrpSpPr>
      <p:grpSpPr>
        <a:xfrm>
          <a:off x="0" y="0"/>
          <a:ext cx="0" cy="0"/>
          <a:chOff x="0" y="0"/>
          <a:chExt cx="0" cy="0"/>
        </a:xfrm>
      </p:grpSpPr>
      <p:pic>
        <p:nvPicPr>
          <p:cNvPr id="45" name="图片 44"/>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12192000" cy="6858000"/>
          </a:xfrm>
          <a:prstGeom prst="rect">
            <a:avLst/>
          </a:prstGeom>
        </p:spPr>
      </p:pic>
      <p:cxnSp>
        <p:nvCxnSpPr>
          <p:cNvPr id="3" name="直接连接符 2"/>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335360" y="277338"/>
            <a:ext cx="576064" cy="559375"/>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Tree>
    <p:extLst>
      <p:ext uri="{BB962C8B-B14F-4D97-AF65-F5344CB8AC3E}">
        <p14:creationId xmlns:p14="http://schemas.microsoft.com/office/powerpoint/2010/main" val="4145270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49"/>
            <a:ext cx="4011084" cy="1162051"/>
          </a:xfrm>
        </p:spPr>
        <p:txBody>
          <a:bodyPr anchor="b"/>
          <a:lstStyle>
            <a:lvl1pPr algn="l">
              <a:defRPr sz="2667" b="1"/>
            </a:lvl1pPr>
          </a:lstStyle>
          <a:p>
            <a:r>
              <a:rPr lang="zh-CN" altLang="en-US"/>
              <a:t>单击此处编辑母版标题样式</a:t>
            </a:r>
          </a:p>
        </p:txBody>
      </p:sp>
      <p:sp>
        <p:nvSpPr>
          <p:cNvPr id="3" name="内容占位符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7669865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667"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zh-CN" altLang="en-US"/>
          </a:p>
        </p:txBody>
      </p:sp>
      <p:sp>
        <p:nvSpPr>
          <p:cNvPr id="4" name="文本占位符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807310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482284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2219221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DF6B41-CBAE-4C23-8F9F-E8B1CC0CA35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99193C6-ABF4-4637-A307-422CE8362BEF}"/>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A27FB9F-8DC0-45F5-9CFA-3595D1B10A0A}"/>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6D3DD362-9A7A-4A45-9745-AAC44962F8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74FE2E7-1E58-4714-A854-CF7A3F2BF509}"/>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498375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AEC68B-1AFE-40A8-895A-49805E9D6A7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12EDB5CD-6CD8-4499-8CA0-023051EC16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15611C99-21B4-407F-A2B9-CEE2E9969514}"/>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D9B94956-E183-4F1E-BF61-25762BCF85D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61F3CC7-4A76-40EB-A594-B1063BE5FD7F}"/>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417410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A83D23-5DC8-4ABB-B6F4-C94BE73E1B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1D058C0-0789-4B60-A90C-B6311A5A1005}"/>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88F1154E-4CC7-4632-A506-5C9162ECEA9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6A660CD1-6A30-4238-AC3F-EB0713740160}"/>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2DF4629F-535F-434A-B82C-843AC46C213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52ED4AF-96E1-4007-BF17-E8D2F1D9594F}"/>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817564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D61B67-B33A-4B4E-A575-F6842F4136E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54507257-20F5-4728-A6B1-1AFFEE8A22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F80C65AB-0215-441E-AC40-816248CBC31F}"/>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69E40307-B014-407A-B4E4-4401140B5E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E4C11A7E-B69C-4D0D-A17D-31991DB5DDE0}"/>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6160C4BE-3E24-4109-AC4E-F20A8E2E7794}"/>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8" name="页脚占位符 7">
            <a:extLst>
              <a:ext uri="{FF2B5EF4-FFF2-40B4-BE49-F238E27FC236}">
                <a16:creationId xmlns:a16="http://schemas.microsoft.com/office/drawing/2014/main" id="{00BD33F8-B9EA-40E7-885B-B3AF481CC17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D456B08A-691F-42BD-8794-9B201F00729D}"/>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8340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62A54E-0359-457A-B2D3-BE092BE5E1D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DE6A9848-462D-49FB-B65D-145994209D50}"/>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4" name="页脚占位符 3">
            <a:extLst>
              <a:ext uri="{FF2B5EF4-FFF2-40B4-BE49-F238E27FC236}">
                <a16:creationId xmlns:a16="http://schemas.microsoft.com/office/drawing/2014/main" id="{A97B19BE-56FF-4BF5-B65D-66763F04287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DE69DF41-E0F9-4237-8EF6-EE93A01E34E0}"/>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4066451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23326E6-F55B-4B18-83AF-382C33AA97E0}"/>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3" name="页脚占位符 2">
            <a:extLst>
              <a:ext uri="{FF2B5EF4-FFF2-40B4-BE49-F238E27FC236}">
                <a16:creationId xmlns:a16="http://schemas.microsoft.com/office/drawing/2014/main" id="{F6FF2348-6EE2-40E2-B1B4-4BD7B179CA1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CB9EBD3-A5D0-44C8-B8C0-FB3BB97ED85C}"/>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3906151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941B11-FC31-4DD0-96C1-0C08708EE48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3C531A7-2161-4381-B36C-7130EDD38E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73A6796F-36C8-4A25-8741-551936489D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877946F4-E37F-418D-9D46-29E79C686A8A}"/>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212F9EA7-B1ED-4F9F-AA03-CA347F94022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FA4903D-70FB-48A2-9CB9-7786F94D7A2F}"/>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1654464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7DB19CE-ACEA-46D2-8412-0EA5A45D8EF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278BFA8B-49B6-4A1F-BB4B-9B37163554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CF9F245-A33A-4323-8709-6B59C54F1F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E870E5AA-3F48-4D89-81C3-626E21E9EC6A}"/>
              </a:ext>
            </a:extLst>
          </p:cNvPr>
          <p:cNvSpPr>
            <a:spLocks noGrp="1"/>
          </p:cNvSpPr>
          <p:nvPr>
            <p:ph type="dt" sz="half" idx="10"/>
          </p:nvPr>
        </p:nvSpPr>
        <p:spPr/>
        <p:txBody>
          <a:bodyPr/>
          <a:lstStyle/>
          <a:p>
            <a:fld id="{98DE324D-A556-4E1E-8B16-087316CE66B1}" type="datetimeFigureOut">
              <a:rPr lang="zh-CN" altLang="en-US" smtClean="0"/>
              <a:t>2019/1/3</a:t>
            </a:fld>
            <a:endParaRPr lang="zh-CN" altLang="en-US"/>
          </a:p>
        </p:txBody>
      </p:sp>
      <p:sp>
        <p:nvSpPr>
          <p:cNvPr id="6" name="页脚占位符 5">
            <a:extLst>
              <a:ext uri="{FF2B5EF4-FFF2-40B4-BE49-F238E27FC236}">
                <a16:creationId xmlns:a16="http://schemas.microsoft.com/office/drawing/2014/main" id="{41458F52-A8D8-4A06-96B3-99EC2AE5B4E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0F47EA2-7E24-4364-9B10-E2BB41FF7E73}"/>
              </a:ext>
            </a:extLst>
          </p:cNvPr>
          <p:cNvSpPr>
            <a:spLocks noGrp="1"/>
          </p:cNvSpPr>
          <p:nvPr>
            <p:ph type="sldNum" sz="quarter" idx="12"/>
          </p:nvPr>
        </p:nvSpPr>
        <p:spPr/>
        <p:txBody>
          <a:body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3304648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3A5C770F-342C-434C-B868-088533CB8C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F5C084B-BC21-4704-AFCC-44CA50EEAA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DB68FF8F-4484-416B-8911-E90E5F7BC4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DE324D-A556-4E1E-8B16-087316CE66B1}" type="datetimeFigureOut">
              <a:rPr lang="zh-CN" altLang="en-US" smtClean="0"/>
              <a:t>2019/1/3</a:t>
            </a:fld>
            <a:endParaRPr lang="zh-CN" altLang="en-US"/>
          </a:p>
        </p:txBody>
      </p:sp>
      <p:sp>
        <p:nvSpPr>
          <p:cNvPr id="5" name="页脚占位符 4">
            <a:extLst>
              <a:ext uri="{FF2B5EF4-FFF2-40B4-BE49-F238E27FC236}">
                <a16:creationId xmlns:a16="http://schemas.microsoft.com/office/drawing/2014/main" id="{3E50CA40-074A-49A4-8E48-5799DC7306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A1E86291-116C-4688-AE77-FA1DA740D5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2B360D-75BE-44E8-8C7B-9E0088E98415}" type="slidenum">
              <a:rPr lang="zh-CN" altLang="en-US" smtClean="0"/>
              <a:t>‹#›</a:t>
            </a:fld>
            <a:endParaRPr lang="zh-CN" altLang="en-US"/>
          </a:p>
        </p:txBody>
      </p:sp>
    </p:spTree>
    <p:extLst>
      <p:ext uri="{BB962C8B-B14F-4D97-AF65-F5344CB8AC3E}">
        <p14:creationId xmlns:p14="http://schemas.microsoft.com/office/powerpoint/2010/main" val="251568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t>2019/1/3</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10372648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1.xml"/><Relationship Id="rId1" Type="http://schemas.openxmlformats.org/officeDocument/2006/relationships/slideLayout" Target="../slideLayouts/slideLayout14.xml"/><Relationship Id="rId5" Type="http://schemas.openxmlformats.org/officeDocument/2006/relationships/chart" Target="../charts/chart3.xml"/><Relationship Id="rId4" Type="http://schemas.openxmlformats.org/officeDocument/2006/relationships/chart" Target="../charts/char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0" y="3717032"/>
            <a:ext cx="12192000" cy="2208245"/>
          </a:xfrm>
          <a:prstGeom prst="rect">
            <a:avLst/>
          </a:prstGeom>
          <a:solidFill>
            <a:srgbClr val="0070C0"/>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57" name="Text Box 2"/>
          <p:cNvSpPr txBox="1">
            <a:spLocks noChangeArrowheads="1"/>
          </p:cNvSpPr>
          <p:nvPr/>
        </p:nvSpPr>
        <p:spPr bwMode="auto">
          <a:xfrm>
            <a:off x="2193621" y="4250320"/>
            <a:ext cx="7838816" cy="830997"/>
          </a:xfrm>
          <a:prstGeom prst="rect">
            <a:avLst/>
          </a:prstGeom>
          <a:noFill/>
          <a:ln w="9525">
            <a:noFill/>
            <a:miter lim="800000"/>
            <a:headEnd/>
            <a:tailEnd/>
          </a:ln>
        </p:spPr>
        <p:txBody>
          <a:bodyPr wrap="square">
            <a:spAutoFit/>
          </a:bodyPr>
          <a:lstStyle/>
          <a:p>
            <a:pPr algn="ctr" defTabSz="1219170"/>
            <a:r>
              <a:rPr lang="zh-CN" altLang="en-US" sz="4800" b="1" dirty="0">
                <a:solidFill>
                  <a:prstClr val="white"/>
                </a:solidFill>
                <a:latin typeface="微软雅黑" pitchFamily="34" charset="-122"/>
                <a:ea typeface="微软雅黑" pitchFamily="34" charset="-122"/>
              </a:rPr>
              <a:t>年终工作总结</a:t>
            </a:r>
            <a:r>
              <a:rPr lang="en-US" altLang="zh-CN" sz="4800" b="1" dirty="0">
                <a:solidFill>
                  <a:prstClr val="white"/>
                </a:solidFill>
                <a:latin typeface="微软雅黑" pitchFamily="34" charset="-122"/>
                <a:ea typeface="微软雅黑" pitchFamily="34" charset="-122"/>
              </a:rPr>
              <a:t>PPT</a:t>
            </a:r>
            <a:r>
              <a:rPr lang="zh-CN" altLang="en-US" sz="4800" b="1" dirty="0">
                <a:solidFill>
                  <a:prstClr val="white"/>
                </a:solidFill>
                <a:latin typeface="微软雅黑" pitchFamily="34" charset="-122"/>
                <a:ea typeface="微软雅黑" pitchFamily="34" charset="-122"/>
              </a:rPr>
              <a:t>模板</a:t>
            </a:r>
            <a:endParaRPr lang="en-US" altLang="zh-CN" sz="4800" dirty="0">
              <a:solidFill>
                <a:prstClr val="white"/>
              </a:solidFill>
              <a:latin typeface="微软雅黑" pitchFamily="34" charset="-122"/>
              <a:ea typeface="微软雅黑" pitchFamily="34" charset="-122"/>
            </a:endParaRPr>
          </a:p>
        </p:txBody>
      </p:sp>
      <p:sp>
        <p:nvSpPr>
          <p:cNvPr id="69" name="Text Box 2"/>
          <p:cNvSpPr txBox="1">
            <a:spLocks noChangeArrowheads="1"/>
          </p:cNvSpPr>
          <p:nvPr/>
        </p:nvSpPr>
        <p:spPr bwMode="auto">
          <a:xfrm>
            <a:off x="3259492" y="5267914"/>
            <a:ext cx="5694789" cy="338554"/>
          </a:xfrm>
          <a:prstGeom prst="rect">
            <a:avLst/>
          </a:prstGeom>
          <a:noFill/>
          <a:ln w="9525">
            <a:noFill/>
            <a:miter lim="800000"/>
            <a:headEnd/>
            <a:tailEnd/>
          </a:ln>
        </p:spPr>
        <p:txBody>
          <a:bodyPr wrap="square">
            <a:spAutoFit/>
          </a:bodyPr>
          <a:lstStyle/>
          <a:p>
            <a:pPr algn="ctr" defTabSz="1219170"/>
            <a:r>
              <a:rPr lang="zh-CN" altLang="en-US" sz="1600" dirty="0">
                <a:solidFill>
                  <a:prstClr val="white"/>
                </a:solidFill>
                <a:latin typeface="微软雅黑" pitchFamily="34" charset="-122"/>
                <a:ea typeface="微软雅黑" pitchFamily="34" charset="-122"/>
              </a:rPr>
              <a:t>适用于年终总结</a:t>
            </a:r>
            <a:r>
              <a:rPr lang="en-US" altLang="zh-CN" sz="1600" dirty="0">
                <a:solidFill>
                  <a:prstClr val="white"/>
                </a:solidFill>
                <a:latin typeface="微软雅黑" pitchFamily="34" charset="-122"/>
                <a:ea typeface="微软雅黑" pitchFamily="34" charset="-122"/>
              </a:rPr>
              <a:t>/</a:t>
            </a:r>
            <a:r>
              <a:rPr lang="zh-CN" altLang="en-US" sz="1600" dirty="0">
                <a:solidFill>
                  <a:prstClr val="white"/>
                </a:solidFill>
                <a:latin typeface="微软雅黑" pitchFamily="34" charset="-122"/>
                <a:ea typeface="微软雅黑" pitchFamily="34" charset="-122"/>
              </a:rPr>
              <a:t>工作计划</a:t>
            </a:r>
            <a:r>
              <a:rPr lang="en-US" altLang="zh-CN" sz="1600" dirty="0">
                <a:solidFill>
                  <a:prstClr val="white"/>
                </a:solidFill>
                <a:latin typeface="微软雅黑" pitchFamily="34" charset="-122"/>
                <a:ea typeface="微软雅黑" pitchFamily="34" charset="-122"/>
              </a:rPr>
              <a:t>/</a:t>
            </a:r>
            <a:r>
              <a:rPr lang="zh-CN" altLang="en-US" sz="1600" dirty="0">
                <a:solidFill>
                  <a:prstClr val="white"/>
                </a:solidFill>
                <a:latin typeface="微软雅黑" pitchFamily="34" charset="-122"/>
                <a:ea typeface="微软雅黑" pitchFamily="34" charset="-122"/>
              </a:rPr>
              <a:t>述职报告</a:t>
            </a:r>
            <a:r>
              <a:rPr lang="en-US" altLang="zh-CN" sz="1600" dirty="0">
                <a:solidFill>
                  <a:prstClr val="white"/>
                </a:solidFill>
                <a:latin typeface="微软雅黑" pitchFamily="34" charset="-122"/>
                <a:ea typeface="微软雅黑" pitchFamily="34" charset="-122"/>
              </a:rPr>
              <a:t>/</a:t>
            </a:r>
            <a:r>
              <a:rPr lang="zh-CN" altLang="en-US" sz="1600" dirty="0">
                <a:solidFill>
                  <a:prstClr val="white"/>
                </a:solidFill>
                <a:latin typeface="微软雅黑" pitchFamily="34" charset="-122"/>
                <a:ea typeface="微软雅黑" pitchFamily="34" charset="-122"/>
              </a:rPr>
              <a:t>策划方案等</a:t>
            </a:r>
            <a:endParaRPr lang="nl-NL" altLang="zh-CN" sz="1600" dirty="0">
              <a:solidFill>
                <a:prstClr val="white"/>
              </a:solidFill>
              <a:latin typeface="微软雅黑" pitchFamily="34" charset="-122"/>
              <a:ea typeface="微软雅黑" pitchFamily="34" charset="-122"/>
            </a:endParaRPr>
          </a:p>
        </p:txBody>
      </p:sp>
      <p:pic>
        <p:nvPicPr>
          <p:cNvPr id="22" name="克罗地亚狂想曲.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2336693" y="0"/>
            <a:ext cx="812800" cy="812800"/>
          </a:xfrm>
          <a:prstGeom prst="rect">
            <a:avLst/>
          </a:prstGeom>
        </p:spPr>
      </p:pic>
      <p:grpSp>
        <p:nvGrpSpPr>
          <p:cNvPr id="23" name="组合 22"/>
          <p:cNvGrpSpPr/>
          <p:nvPr/>
        </p:nvGrpSpPr>
        <p:grpSpPr>
          <a:xfrm>
            <a:off x="2801158" y="5166910"/>
            <a:ext cx="6589684" cy="61708"/>
            <a:chOff x="2054384" y="3643262"/>
            <a:chExt cx="4942263" cy="46281"/>
          </a:xfrm>
        </p:grpSpPr>
        <p:grpSp>
          <p:nvGrpSpPr>
            <p:cNvPr id="67" name="组合 66"/>
            <p:cNvGrpSpPr/>
            <p:nvPr/>
          </p:nvGrpSpPr>
          <p:grpSpPr>
            <a:xfrm>
              <a:off x="2054384" y="3643262"/>
              <a:ext cx="4919404" cy="45719"/>
              <a:chOff x="2010494" y="4118060"/>
              <a:chExt cx="4919404" cy="45719"/>
            </a:xfrm>
          </p:grpSpPr>
          <p:cxnSp>
            <p:nvCxnSpPr>
              <p:cNvPr id="59" name="直接连接符 58"/>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grpSp>
        <p:sp>
          <p:nvSpPr>
            <p:cNvPr id="85" name="椭圆 84"/>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grpSp>
      <p:sp>
        <p:nvSpPr>
          <p:cNvPr id="71" name="Oval 53"/>
          <p:cNvSpPr>
            <a:spLocks noChangeArrowheads="1"/>
          </p:cNvSpPr>
          <p:nvPr/>
        </p:nvSpPr>
        <p:spPr bwMode="auto">
          <a:xfrm>
            <a:off x="4525974" y="740701"/>
            <a:ext cx="3161825" cy="3162611"/>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72" name="Text Box 58"/>
          <p:cNvSpPr txBox="1">
            <a:spLocks noChangeArrowheads="1"/>
          </p:cNvSpPr>
          <p:nvPr/>
        </p:nvSpPr>
        <p:spPr bwMode="auto">
          <a:xfrm>
            <a:off x="4380867" y="1557695"/>
            <a:ext cx="344332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10000" dirty="0">
                <a:solidFill>
                  <a:srgbClr val="0070C0"/>
                </a:solidFill>
                <a:latin typeface="Impact" panose="020B0806030902050204" pitchFamily="34" charset="0"/>
                <a:ea typeface="微软雅黑" panose="020B0503020204020204" pitchFamily="34" charset="-122"/>
              </a:rPr>
              <a:t>20XX</a:t>
            </a:r>
          </a:p>
        </p:txBody>
      </p:sp>
      <p:grpSp>
        <p:nvGrpSpPr>
          <p:cNvPr id="28" name="组合 27"/>
          <p:cNvGrpSpPr/>
          <p:nvPr/>
        </p:nvGrpSpPr>
        <p:grpSpPr>
          <a:xfrm>
            <a:off x="724084" y="644692"/>
            <a:ext cx="1584325" cy="695673"/>
            <a:chOff x="590550" y="915988"/>
            <a:chExt cx="2111375" cy="927100"/>
          </a:xfrm>
          <a:solidFill>
            <a:schemeClr val="accent1"/>
          </a:solidFill>
        </p:grpSpPr>
        <p:sp>
          <p:nvSpPr>
            <p:cNvPr id="11" name="Freeform 5"/>
            <p:cNvSpPr>
              <a:spLocks/>
            </p:cNvSpPr>
            <p:nvPr/>
          </p:nvSpPr>
          <p:spPr bwMode="auto">
            <a:xfrm>
              <a:off x="606425" y="1671638"/>
              <a:ext cx="146050" cy="171450"/>
            </a:xfrm>
            <a:custGeom>
              <a:avLst/>
              <a:gdLst>
                <a:gd name="T0" fmla="*/ 105 w 105"/>
                <a:gd name="T1" fmla="*/ 16 h 122"/>
                <a:gd name="T2" fmla="*/ 102 w 105"/>
                <a:gd name="T3" fmla="*/ 18 h 122"/>
                <a:gd name="T4" fmla="*/ 62 w 105"/>
                <a:gd name="T5" fmla="*/ 3 h 122"/>
                <a:gd name="T6" fmla="*/ 3 w 105"/>
                <a:gd name="T7" fmla="*/ 61 h 122"/>
                <a:gd name="T8" fmla="*/ 62 w 105"/>
                <a:gd name="T9" fmla="*/ 119 h 122"/>
                <a:gd name="T10" fmla="*/ 102 w 105"/>
                <a:gd name="T11" fmla="*/ 104 h 122"/>
                <a:gd name="T12" fmla="*/ 105 w 105"/>
                <a:gd name="T13" fmla="*/ 107 h 122"/>
                <a:gd name="T14" fmla="*/ 62 w 105"/>
                <a:gd name="T15" fmla="*/ 122 h 122"/>
                <a:gd name="T16" fmla="*/ 0 w 105"/>
                <a:gd name="T17" fmla="*/ 61 h 122"/>
                <a:gd name="T18" fmla="*/ 62 w 105"/>
                <a:gd name="T19" fmla="*/ 0 h 122"/>
                <a:gd name="T20" fmla="*/ 105 w 105"/>
                <a:gd name="T21" fmla="*/ 1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122">
                  <a:moveTo>
                    <a:pt x="105" y="16"/>
                  </a:moveTo>
                  <a:cubicBezTo>
                    <a:pt x="102" y="18"/>
                    <a:pt x="102" y="18"/>
                    <a:pt x="102" y="18"/>
                  </a:cubicBezTo>
                  <a:cubicBezTo>
                    <a:pt x="92" y="9"/>
                    <a:pt x="78" y="3"/>
                    <a:pt x="62" y="3"/>
                  </a:cubicBezTo>
                  <a:cubicBezTo>
                    <a:pt x="30" y="3"/>
                    <a:pt x="3" y="29"/>
                    <a:pt x="3" y="61"/>
                  </a:cubicBezTo>
                  <a:cubicBezTo>
                    <a:pt x="3" y="93"/>
                    <a:pt x="30" y="119"/>
                    <a:pt x="62" y="119"/>
                  </a:cubicBezTo>
                  <a:cubicBezTo>
                    <a:pt x="78" y="119"/>
                    <a:pt x="92" y="114"/>
                    <a:pt x="102" y="104"/>
                  </a:cubicBezTo>
                  <a:cubicBezTo>
                    <a:pt x="105" y="107"/>
                    <a:pt x="105" y="107"/>
                    <a:pt x="105" y="107"/>
                  </a:cubicBezTo>
                  <a:cubicBezTo>
                    <a:pt x="93" y="116"/>
                    <a:pt x="79" y="122"/>
                    <a:pt x="62" y="122"/>
                  </a:cubicBezTo>
                  <a:cubicBezTo>
                    <a:pt x="28" y="122"/>
                    <a:pt x="0" y="95"/>
                    <a:pt x="0" y="61"/>
                  </a:cubicBezTo>
                  <a:cubicBezTo>
                    <a:pt x="0" y="28"/>
                    <a:pt x="28" y="0"/>
                    <a:pt x="62" y="0"/>
                  </a:cubicBezTo>
                  <a:cubicBezTo>
                    <a:pt x="79" y="0"/>
                    <a:pt x="93" y="6"/>
                    <a:pt x="105" y="16"/>
                  </a:cubicBez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2" name="Freeform 6"/>
            <p:cNvSpPr>
              <a:spLocks noEditPoints="1"/>
            </p:cNvSpPr>
            <p:nvPr/>
          </p:nvSpPr>
          <p:spPr bwMode="auto">
            <a:xfrm>
              <a:off x="774700" y="1671638"/>
              <a:ext cx="174625" cy="171450"/>
            </a:xfrm>
            <a:custGeom>
              <a:avLst/>
              <a:gdLst>
                <a:gd name="T0" fmla="*/ 125 w 125"/>
                <a:gd name="T1" fmla="*/ 61 h 122"/>
                <a:gd name="T2" fmla="*/ 62 w 125"/>
                <a:gd name="T3" fmla="*/ 122 h 122"/>
                <a:gd name="T4" fmla="*/ 0 w 125"/>
                <a:gd name="T5" fmla="*/ 61 h 122"/>
                <a:gd name="T6" fmla="*/ 62 w 125"/>
                <a:gd name="T7" fmla="*/ 0 h 122"/>
                <a:gd name="T8" fmla="*/ 125 w 125"/>
                <a:gd name="T9" fmla="*/ 61 h 122"/>
                <a:gd name="T10" fmla="*/ 3 w 125"/>
                <a:gd name="T11" fmla="*/ 61 h 122"/>
                <a:gd name="T12" fmla="*/ 62 w 125"/>
                <a:gd name="T13" fmla="*/ 119 h 122"/>
                <a:gd name="T14" fmla="*/ 122 w 125"/>
                <a:gd name="T15" fmla="*/ 61 h 122"/>
                <a:gd name="T16" fmla="*/ 62 w 125"/>
                <a:gd name="T17" fmla="*/ 4 h 122"/>
                <a:gd name="T18" fmla="*/ 3 w 125"/>
                <a:gd name="T19" fmla="*/ 6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22">
                  <a:moveTo>
                    <a:pt x="125" y="61"/>
                  </a:moveTo>
                  <a:cubicBezTo>
                    <a:pt x="125" y="95"/>
                    <a:pt x="97" y="122"/>
                    <a:pt x="62" y="122"/>
                  </a:cubicBezTo>
                  <a:cubicBezTo>
                    <a:pt x="28" y="122"/>
                    <a:pt x="0" y="95"/>
                    <a:pt x="0" y="61"/>
                  </a:cubicBezTo>
                  <a:cubicBezTo>
                    <a:pt x="0" y="28"/>
                    <a:pt x="28" y="0"/>
                    <a:pt x="62" y="0"/>
                  </a:cubicBezTo>
                  <a:cubicBezTo>
                    <a:pt x="97" y="0"/>
                    <a:pt x="125" y="28"/>
                    <a:pt x="125" y="61"/>
                  </a:cubicBezTo>
                  <a:close/>
                  <a:moveTo>
                    <a:pt x="3" y="61"/>
                  </a:moveTo>
                  <a:cubicBezTo>
                    <a:pt x="3" y="93"/>
                    <a:pt x="30" y="119"/>
                    <a:pt x="62" y="119"/>
                  </a:cubicBezTo>
                  <a:cubicBezTo>
                    <a:pt x="95" y="119"/>
                    <a:pt x="122" y="93"/>
                    <a:pt x="122" y="61"/>
                  </a:cubicBezTo>
                  <a:cubicBezTo>
                    <a:pt x="122" y="29"/>
                    <a:pt x="95" y="4"/>
                    <a:pt x="62" y="4"/>
                  </a:cubicBezTo>
                  <a:cubicBezTo>
                    <a:pt x="30" y="4"/>
                    <a:pt x="3" y="29"/>
                    <a:pt x="3" y="61"/>
                  </a:cubicBez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3" name="Freeform 7"/>
            <p:cNvSpPr>
              <a:spLocks/>
            </p:cNvSpPr>
            <p:nvPr/>
          </p:nvSpPr>
          <p:spPr bwMode="auto">
            <a:xfrm>
              <a:off x="992188" y="1671638"/>
              <a:ext cx="163513" cy="171450"/>
            </a:xfrm>
            <a:custGeom>
              <a:avLst/>
              <a:gdLst>
                <a:gd name="T0" fmla="*/ 99 w 103"/>
                <a:gd name="T1" fmla="*/ 108 h 108"/>
                <a:gd name="T2" fmla="*/ 99 w 103"/>
                <a:gd name="T3" fmla="*/ 3 h 108"/>
                <a:gd name="T4" fmla="*/ 51 w 103"/>
                <a:gd name="T5" fmla="*/ 97 h 108"/>
                <a:gd name="T6" fmla="*/ 51 w 103"/>
                <a:gd name="T7" fmla="*/ 97 h 108"/>
                <a:gd name="T8" fmla="*/ 4 w 103"/>
                <a:gd name="T9" fmla="*/ 3 h 108"/>
                <a:gd name="T10" fmla="*/ 4 w 103"/>
                <a:gd name="T11" fmla="*/ 108 h 108"/>
                <a:gd name="T12" fmla="*/ 0 w 103"/>
                <a:gd name="T13" fmla="*/ 108 h 108"/>
                <a:gd name="T14" fmla="*/ 0 w 103"/>
                <a:gd name="T15" fmla="*/ 0 h 108"/>
                <a:gd name="T16" fmla="*/ 6 w 103"/>
                <a:gd name="T17" fmla="*/ 0 h 108"/>
                <a:gd name="T18" fmla="*/ 51 w 103"/>
                <a:gd name="T19" fmla="*/ 89 h 108"/>
                <a:gd name="T20" fmla="*/ 96 w 103"/>
                <a:gd name="T21" fmla="*/ 0 h 108"/>
                <a:gd name="T22" fmla="*/ 103 w 103"/>
                <a:gd name="T23" fmla="*/ 0 h 108"/>
                <a:gd name="T24" fmla="*/ 103 w 103"/>
                <a:gd name="T25" fmla="*/ 108 h 108"/>
                <a:gd name="T26" fmla="*/ 99 w 103"/>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108">
                  <a:moveTo>
                    <a:pt x="99" y="108"/>
                  </a:moveTo>
                  <a:lnTo>
                    <a:pt x="99" y="3"/>
                  </a:lnTo>
                  <a:lnTo>
                    <a:pt x="51" y="97"/>
                  </a:lnTo>
                  <a:lnTo>
                    <a:pt x="51" y="97"/>
                  </a:lnTo>
                  <a:lnTo>
                    <a:pt x="4" y="3"/>
                  </a:lnTo>
                  <a:lnTo>
                    <a:pt x="4" y="108"/>
                  </a:lnTo>
                  <a:lnTo>
                    <a:pt x="0" y="108"/>
                  </a:lnTo>
                  <a:lnTo>
                    <a:pt x="0" y="0"/>
                  </a:lnTo>
                  <a:lnTo>
                    <a:pt x="6" y="0"/>
                  </a:lnTo>
                  <a:lnTo>
                    <a:pt x="51" y="89"/>
                  </a:lnTo>
                  <a:lnTo>
                    <a:pt x="96" y="0"/>
                  </a:lnTo>
                  <a:lnTo>
                    <a:pt x="103" y="0"/>
                  </a:lnTo>
                  <a:lnTo>
                    <a:pt x="103" y="108"/>
                  </a:lnTo>
                  <a:lnTo>
                    <a:pt x="99" y="108"/>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4" name="Freeform 8"/>
            <p:cNvSpPr>
              <a:spLocks noEditPoints="1"/>
            </p:cNvSpPr>
            <p:nvPr/>
          </p:nvSpPr>
          <p:spPr bwMode="auto">
            <a:xfrm>
              <a:off x="1216025" y="1671638"/>
              <a:ext cx="125413" cy="171450"/>
            </a:xfrm>
            <a:custGeom>
              <a:avLst/>
              <a:gdLst>
                <a:gd name="T0" fmla="*/ 42 w 89"/>
                <a:gd name="T1" fmla="*/ 0 h 122"/>
                <a:gd name="T2" fmla="*/ 89 w 89"/>
                <a:gd name="T3" fmla="*/ 40 h 122"/>
                <a:gd name="T4" fmla="*/ 42 w 89"/>
                <a:gd name="T5" fmla="*/ 80 h 122"/>
                <a:gd name="T6" fmla="*/ 4 w 89"/>
                <a:gd name="T7" fmla="*/ 80 h 122"/>
                <a:gd name="T8" fmla="*/ 4 w 89"/>
                <a:gd name="T9" fmla="*/ 122 h 122"/>
                <a:gd name="T10" fmla="*/ 0 w 89"/>
                <a:gd name="T11" fmla="*/ 122 h 122"/>
                <a:gd name="T12" fmla="*/ 0 w 89"/>
                <a:gd name="T13" fmla="*/ 0 h 122"/>
                <a:gd name="T14" fmla="*/ 42 w 89"/>
                <a:gd name="T15" fmla="*/ 0 h 122"/>
                <a:gd name="T16" fmla="*/ 4 w 89"/>
                <a:gd name="T17" fmla="*/ 77 h 122"/>
                <a:gd name="T18" fmla="*/ 42 w 89"/>
                <a:gd name="T19" fmla="*/ 77 h 122"/>
                <a:gd name="T20" fmla="*/ 85 w 89"/>
                <a:gd name="T21" fmla="*/ 40 h 122"/>
                <a:gd name="T22" fmla="*/ 42 w 89"/>
                <a:gd name="T23" fmla="*/ 4 h 122"/>
                <a:gd name="T24" fmla="*/ 4 w 89"/>
                <a:gd name="T25" fmla="*/ 4 h 122"/>
                <a:gd name="T26" fmla="*/ 4 w 89"/>
                <a:gd name="T27" fmla="*/ 7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9" h="122">
                  <a:moveTo>
                    <a:pt x="42" y="0"/>
                  </a:moveTo>
                  <a:cubicBezTo>
                    <a:pt x="72" y="0"/>
                    <a:pt x="89" y="15"/>
                    <a:pt x="89" y="40"/>
                  </a:cubicBezTo>
                  <a:cubicBezTo>
                    <a:pt x="89" y="66"/>
                    <a:pt x="72" y="80"/>
                    <a:pt x="42" y="80"/>
                  </a:cubicBezTo>
                  <a:cubicBezTo>
                    <a:pt x="4" y="80"/>
                    <a:pt x="4" y="80"/>
                    <a:pt x="4" y="80"/>
                  </a:cubicBezTo>
                  <a:cubicBezTo>
                    <a:pt x="4" y="122"/>
                    <a:pt x="4" y="122"/>
                    <a:pt x="4" y="122"/>
                  </a:cubicBezTo>
                  <a:cubicBezTo>
                    <a:pt x="0" y="122"/>
                    <a:pt x="0" y="122"/>
                    <a:pt x="0" y="122"/>
                  </a:cubicBezTo>
                  <a:cubicBezTo>
                    <a:pt x="0" y="0"/>
                    <a:pt x="0" y="0"/>
                    <a:pt x="0" y="0"/>
                  </a:cubicBezTo>
                  <a:lnTo>
                    <a:pt x="42" y="0"/>
                  </a:lnTo>
                  <a:close/>
                  <a:moveTo>
                    <a:pt x="4" y="77"/>
                  </a:moveTo>
                  <a:cubicBezTo>
                    <a:pt x="42" y="77"/>
                    <a:pt x="42" y="77"/>
                    <a:pt x="42" y="77"/>
                  </a:cubicBezTo>
                  <a:cubicBezTo>
                    <a:pt x="69" y="77"/>
                    <a:pt x="85" y="63"/>
                    <a:pt x="85" y="40"/>
                  </a:cubicBezTo>
                  <a:cubicBezTo>
                    <a:pt x="85" y="17"/>
                    <a:pt x="69" y="4"/>
                    <a:pt x="42" y="4"/>
                  </a:cubicBezTo>
                  <a:cubicBezTo>
                    <a:pt x="4" y="4"/>
                    <a:pt x="4" y="4"/>
                    <a:pt x="4" y="4"/>
                  </a:cubicBezTo>
                  <a:lnTo>
                    <a:pt x="4" y="77"/>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5" name="Freeform 9"/>
            <p:cNvSpPr>
              <a:spLocks noEditPoints="1"/>
            </p:cNvSpPr>
            <p:nvPr/>
          </p:nvSpPr>
          <p:spPr bwMode="auto">
            <a:xfrm>
              <a:off x="1343025" y="1671638"/>
              <a:ext cx="163513" cy="171450"/>
            </a:xfrm>
            <a:custGeom>
              <a:avLst/>
              <a:gdLst>
                <a:gd name="T0" fmla="*/ 19 w 103"/>
                <a:gd name="T1" fmla="*/ 75 h 108"/>
                <a:gd name="T2" fmla="*/ 4 w 103"/>
                <a:gd name="T3" fmla="*/ 108 h 108"/>
                <a:gd name="T4" fmla="*/ 0 w 103"/>
                <a:gd name="T5" fmla="*/ 108 h 108"/>
                <a:gd name="T6" fmla="*/ 49 w 103"/>
                <a:gd name="T7" fmla="*/ 0 h 108"/>
                <a:gd name="T8" fmla="*/ 53 w 103"/>
                <a:gd name="T9" fmla="*/ 0 h 108"/>
                <a:gd name="T10" fmla="*/ 103 w 103"/>
                <a:gd name="T11" fmla="*/ 108 h 108"/>
                <a:gd name="T12" fmla="*/ 100 w 103"/>
                <a:gd name="T13" fmla="*/ 108 h 108"/>
                <a:gd name="T14" fmla="*/ 85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49" y="0"/>
                  </a:lnTo>
                  <a:lnTo>
                    <a:pt x="53" y="0"/>
                  </a:lnTo>
                  <a:lnTo>
                    <a:pt x="103" y="108"/>
                  </a:lnTo>
                  <a:lnTo>
                    <a:pt x="100" y="108"/>
                  </a:lnTo>
                  <a:lnTo>
                    <a:pt x="85" y="75"/>
                  </a:lnTo>
                  <a:lnTo>
                    <a:pt x="19" y="75"/>
                  </a:lnTo>
                  <a:close/>
                  <a:moveTo>
                    <a:pt x="51" y="4"/>
                  </a:moveTo>
                  <a:lnTo>
                    <a:pt x="20" y="73"/>
                  </a:lnTo>
                  <a:lnTo>
                    <a:pt x="83" y="73"/>
                  </a:lnTo>
                  <a:lnTo>
                    <a:pt x="51" y="4"/>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6" name="Freeform 10"/>
            <p:cNvSpPr>
              <a:spLocks/>
            </p:cNvSpPr>
            <p:nvPr/>
          </p:nvSpPr>
          <p:spPr bwMode="auto">
            <a:xfrm>
              <a:off x="1539875" y="1671638"/>
              <a:ext cx="133350" cy="171450"/>
            </a:xfrm>
            <a:custGeom>
              <a:avLst/>
              <a:gdLst>
                <a:gd name="T0" fmla="*/ 80 w 84"/>
                <a:gd name="T1" fmla="*/ 108 h 108"/>
                <a:gd name="T2" fmla="*/ 4 w 84"/>
                <a:gd name="T3" fmla="*/ 4 h 108"/>
                <a:gd name="T4" fmla="*/ 4 w 84"/>
                <a:gd name="T5" fmla="*/ 108 h 108"/>
                <a:gd name="T6" fmla="*/ 0 w 84"/>
                <a:gd name="T7" fmla="*/ 108 h 108"/>
                <a:gd name="T8" fmla="*/ 0 w 84"/>
                <a:gd name="T9" fmla="*/ 0 h 108"/>
                <a:gd name="T10" fmla="*/ 5 w 84"/>
                <a:gd name="T11" fmla="*/ 0 h 108"/>
                <a:gd name="T12" fmla="*/ 82 w 84"/>
                <a:gd name="T13" fmla="*/ 105 h 108"/>
                <a:gd name="T14" fmla="*/ 82 w 84"/>
                <a:gd name="T15" fmla="*/ 0 h 108"/>
                <a:gd name="T16" fmla="*/ 84 w 84"/>
                <a:gd name="T17" fmla="*/ 0 h 108"/>
                <a:gd name="T18" fmla="*/ 84 w 84"/>
                <a:gd name="T19" fmla="*/ 108 h 108"/>
                <a:gd name="T20" fmla="*/ 80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80" y="108"/>
                  </a:moveTo>
                  <a:lnTo>
                    <a:pt x="4" y="4"/>
                  </a:lnTo>
                  <a:lnTo>
                    <a:pt x="4" y="108"/>
                  </a:lnTo>
                  <a:lnTo>
                    <a:pt x="0" y="108"/>
                  </a:lnTo>
                  <a:lnTo>
                    <a:pt x="0" y="0"/>
                  </a:lnTo>
                  <a:lnTo>
                    <a:pt x="5" y="0"/>
                  </a:lnTo>
                  <a:lnTo>
                    <a:pt x="82" y="105"/>
                  </a:lnTo>
                  <a:lnTo>
                    <a:pt x="82" y="0"/>
                  </a:lnTo>
                  <a:lnTo>
                    <a:pt x="84" y="0"/>
                  </a:lnTo>
                  <a:lnTo>
                    <a:pt x="84" y="108"/>
                  </a:lnTo>
                  <a:lnTo>
                    <a:pt x="80" y="108"/>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7" name="Freeform 11"/>
            <p:cNvSpPr>
              <a:spLocks/>
            </p:cNvSpPr>
            <p:nvPr/>
          </p:nvSpPr>
          <p:spPr bwMode="auto">
            <a:xfrm>
              <a:off x="1706563" y="1671638"/>
              <a:ext cx="144463" cy="171450"/>
            </a:xfrm>
            <a:custGeom>
              <a:avLst/>
              <a:gdLst>
                <a:gd name="T0" fmla="*/ 48 w 91"/>
                <a:gd name="T1" fmla="*/ 108 h 108"/>
                <a:gd name="T2" fmla="*/ 44 w 91"/>
                <a:gd name="T3" fmla="*/ 108 h 108"/>
                <a:gd name="T4" fmla="*/ 44 w 91"/>
                <a:gd name="T5" fmla="*/ 66 h 108"/>
                <a:gd name="T6" fmla="*/ 0 w 91"/>
                <a:gd name="T7" fmla="*/ 0 h 108"/>
                <a:gd name="T8" fmla="*/ 4 w 91"/>
                <a:gd name="T9" fmla="*/ 0 h 108"/>
                <a:gd name="T10" fmla="*/ 46 w 91"/>
                <a:gd name="T11" fmla="*/ 64 h 108"/>
                <a:gd name="T12" fmla="*/ 88 w 91"/>
                <a:gd name="T13" fmla="*/ 0 h 108"/>
                <a:gd name="T14" fmla="*/ 91 w 91"/>
                <a:gd name="T15" fmla="*/ 0 h 108"/>
                <a:gd name="T16" fmla="*/ 48 w 91"/>
                <a:gd name="T17" fmla="*/ 66 h 108"/>
                <a:gd name="T18" fmla="*/ 48 w 91"/>
                <a:gd name="T19"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08">
                  <a:moveTo>
                    <a:pt x="48" y="108"/>
                  </a:moveTo>
                  <a:lnTo>
                    <a:pt x="44" y="108"/>
                  </a:lnTo>
                  <a:lnTo>
                    <a:pt x="44" y="66"/>
                  </a:lnTo>
                  <a:lnTo>
                    <a:pt x="0" y="0"/>
                  </a:lnTo>
                  <a:lnTo>
                    <a:pt x="4" y="0"/>
                  </a:lnTo>
                  <a:lnTo>
                    <a:pt x="46" y="64"/>
                  </a:lnTo>
                  <a:lnTo>
                    <a:pt x="88" y="0"/>
                  </a:lnTo>
                  <a:lnTo>
                    <a:pt x="91" y="0"/>
                  </a:lnTo>
                  <a:lnTo>
                    <a:pt x="48" y="66"/>
                  </a:lnTo>
                  <a:lnTo>
                    <a:pt x="48" y="108"/>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8" name="Freeform 12"/>
            <p:cNvSpPr>
              <a:spLocks/>
            </p:cNvSpPr>
            <p:nvPr/>
          </p:nvSpPr>
          <p:spPr bwMode="auto">
            <a:xfrm>
              <a:off x="1958975" y="1671638"/>
              <a:ext cx="133350" cy="171450"/>
            </a:xfrm>
            <a:custGeom>
              <a:avLst/>
              <a:gdLst>
                <a:gd name="T0" fmla="*/ 79 w 84"/>
                <a:gd name="T1" fmla="*/ 108 h 108"/>
                <a:gd name="T2" fmla="*/ 3 w 84"/>
                <a:gd name="T3" fmla="*/ 4 h 108"/>
                <a:gd name="T4" fmla="*/ 3 w 84"/>
                <a:gd name="T5" fmla="*/ 108 h 108"/>
                <a:gd name="T6" fmla="*/ 0 w 84"/>
                <a:gd name="T7" fmla="*/ 108 h 108"/>
                <a:gd name="T8" fmla="*/ 0 w 84"/>
                <a:gd name="T9" fmla="*/ 0 h 108"/>
                <a:gd name="T10" fmla="*/ 5 w 84"/>
                <a:gd name="T11" fmla="*/ 0 h 108"/>
                <a:gd name="T12" fmla="*/ 80 w 84"/>
                <a:gd name="T13" fmla="*/ 105 h 108"/>
                <a:gd name="T14" fmla="*/ 80 w 84"/>
                <a:gd name="T15" fmla="*/ 0 h 108"/>
                <a:gd name="T16" fmla="*/ 84 w 84"/>
                <a:gd name="T17" fmla="*/ 0 h 108"/>
                <a:gd name="T18" fmla="*/ 84 w 84"/>
                <a:gd name="T19" fmla="*/ 108 h 108"/>
                <a:gd name="T20" fmla="*/ 79 w 84"/>
                <a:gd name="T21"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108">
                  <a:moveTo>
                    <a:pt x="79" y="108"/>
                  </a:moveTo>
                  <a:lnTo>
                    <a:pt x="3" y="4"/>
                  </a:lnTo>
                  <a:lnTo>
                    <a:pt x="3" y="108"/>
                  </a:lnTo>
                  <a:lnTo>
                    <a:pt x="0" y="108"/>
                  </a:lnTo>
                  <a:lnTo>
                    <a:pt x="0" y="0"/>
                  </a:lnTo>
                  <a:lnTo>
                    <a:pt x="5" y="0"/>
                  </a:lnTo>
                  <a:lnTo>
                    <a:pt x="80" y="105"/>
                  </a:lnTo>
                  <a:lnTo>
                    <a:pt x="80" y="0"/>
                  </a:lnTo>
                  <a:lnTo>
                    <a:pt x="84" y="0"/>
                  </a:lnTo>
                  <a:lnTo>
                    <a:pt x="84" y="108"/>
                  </a:lnTo>
                  <a:lnTo>
                    <a:pt x="79" y="108"/>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19" name="Freeform 13"/>
            <p:cNvSpPr>
              <a:spLocks noEditPoints="1"/>
            </p:cNvSpPr>
            <p:nvPr/>
          </p:nvSpPr>
          <p:spPr bwMode="auto">
            <a:xfrm>
              <a:off x="2125663" y="1671638"/>
              <a:ext cx="163513" cy="171450"/>
            </a:xfrm>
            <a:custGeom>
              <a:avLst/>
              <a:gdLst>
                <a:gd name="T0" fmla="*/ 19 w 103"/>
                <a:gd name="T1" fmla="*/ 75 h 108"/>
                <a:gd name="T2" fmla="*/ 4 w 103"/>
                <a:gd name="T3" fmla="*/ 108 h 108"/>
                <a:gd name="T4" fmla="*/ 0 w 103"/>
                <a:gd name="T5" fmla="*/ 108 h 108"/>
                <a:gd name="T6" fmla="*/ 50 w 103"/>
                <a:gd name="T7" fmla="*/ 0 h 108"/>
                <a:gd name="T8" fmla="*/ 53 w 103"/>
                <a:gd name="T9" fmla="*/ 0 h 108"/>
                <a:gd name="T10" fmla="*/ 103 w 103"/>
                <a:gd name="T11" fmla="*/ 108 h 108"/>
                <a:gd name="T12" fmla="*/ 99 w 103"/>
                <a:gd name="T13" fmla="*/ 108 h 108"/>
                <a:gd name="T14" fmla="*/ 84 w 103"/>
                <a:gd name="T15" fmla="*/ 75 h 108"/>
                <a:gd name="T16" fmla="*/ 19 w 103"/>
                <a:gd name="T17" fmla="*/ 75 h 108"/>
                <a:gd name="T18" fmla="*/ 51 w 103"/>
                <a:gd name="T19" fmla="*/ 4 h 108"/>
                <a:gd name="T20" fmla="*/ 20 w 103"/>
                <a:gd name="T21" fmla="*/ 73 h 108"/>
                <a:gd name="T22" fmla="*/ 83 w 103"/>
                <a:gd name="T23" fmla="*/ 73 h 108"/>
                <a:gd name="T24" fmla="*/ 51 w 103"/>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108">
                  <a:moveTo>
                    <a:pt x="19" y="75"/>
                  </a:moveTo>
                  <a:lnTo>
                    <a:pt x="4" y="108"/>
                  </a:lnTo>
                  <a:lnTo>
                    <a:pt x="0" y="108"/>
                  </a:lnTo>
                  <a:lnTo>
                    <a:pt x="50" y="0"/>
                  </a:lnTo>
                  <a:lnTo>
                    <a:pt x="53" y="0"/>
                  </a:lnTo>
                  <a:lnTo>
                    <a:pt x="103" y="108"/>
                  </a:lnTo>
                  <a:lnTo>
                    <a:pt x="99" y="108"/>
                  </a:lnTo>
                  <a:lnTo>
                    <a:pt x="84" y="75"/>
                  </a:lnTo>
                  <a:lnTo>
                    <a:pt x="19" y="75"/>
                  </a:lnTo>
                  <a:close/>
                  <a:moveTo>
                    <a:pt x="51" y="4"/>
                  </a:moveTo>
                  <a:lnTo>
                    <a:pt x="20" y="73"/>
                  </a:lnTo>
                  <a:lnTo>
                    <a:pt x="83" y="73"/>
                  </a:lnTo>
                  <a:lnTo>
                    <a:pt x="51" y="4"/>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20" name="Freeform 14"/>
            <p:cNvSpPr>
              <a:spLocks/>
            </p:cNvSpPr>
            <p:nvPr/>
          </p:nvSpPr>
          <p:spPr bwMode="auto">
            <a:xfrm>
              <a:off x="2322513" y="1671638"/>
              <a:ext cx="161925" cy="171450"/>
            </a:xfrm>
            <a:custGeom>
              <a:avLst/>
              <a:gdLst>
                <a:gd name="T0" fmla="*/ 99 w 102"/>
                <a:gd name="T1" fmla="*/ 108 h 108"/>
                <a:gd name="T2" fmla="*/ 99 w 102"/>
                <a:gd name="T3" fmla="*/ 3 h 108"/>
                <a:gd name="T4" fmla="*/ 51 w 102"/>
                <a:gd name="T5" fmla="*/ 97 h 108"/>
                <a:gd name="T6" fmla="*/ 51 w 102"/>
                <a:gd name="T7" fmla="*/ 97 h 108"/>
                <a:gd name="T8" fmla="*/ 3 w 102"/>
                <a:gd name="T9" fmla="*/ 3 h 108"/>
                <a:gd name="T10" fmla="*/ 3 w 102"/>
                <a:gd name="T11" fmla="*/ 108 h 108"/>
                <a:gd name="T12" fmla="*/ 0 w 102"/>
                <a:gd name="T13" fmla="*/ 108 h 108"/>
                <a:gd name="T14" fmla="*/ 0 w 102"/>
                <a:gd name="T15" fmla="*/ 0 h 108"/>
                <a:gd name="T16" fmla="*/ 6 w 102"/>
                <a:gd name="T17" fmla="*/ 0 h 108"/>
                <a:gd name="T18" fmla="*/ 51 w 102"/>
                <a:gd name="T19" fmla="*/ 89 h 108"/>
                <a:gd name="T20" fmla="*/ 97 w 102"/>
                <a:gd name="T21" fmla="*/ 0 h 108"/>
                <a:gd name="T22" fmla="*/ 102 w 102"/>
                <a:gd name="T23" fmla="*/ 0 h 108"/>
                <a:gd name="T24" fmla="*/ 102 w 102"/>
                <a:gd name="T25" fmla="*/ 108 h 108"/>
                <a:gd name="T26" fmla="*/ 99 w 102"/>
                <a:gd name="T2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8">
                  <a:moveTo>
                    <a:pt x="99" y="108"/>
                  </a:moveTo>
                  <a:lnTo>
                    <a:pt x="99" y="3"/>
                  </a:lnTo>
                  <a:lnTo>
                    <a:pt x="51" y="97"/>
                  </a:lnTo>
                  <a:lnTo>
                    <a:pt x="51" y="97"/>
                  </a:lnTo>
                  <a:lnTo>
                    <a:pt x="3" y="3"/>
                  </a:lnTo>
                  <a:lnTo>
                    <a:pt x="3" y="108"/>
                  </a:lnTo>
                  <a:lnTo>
                    <a:pt x="0" y="108"/>
                  </a:lnTo>
                  <a:lnTo>
                    <a:pt x="0" y="0"/>
                  </a:lnTo>
                  <a:lnTo>
                    <a:pt x="6" y="0"/>
                  </a:lnTo>
                  <a:lnTo>
                    <a:pt x="51" y="89"/>
                  </a:lnTo>
                  <a:lnTo>
                    <a:pt x="97" y="0"/>
                  </a:lnTo>
                  <a:lnTo>
                    <a:pt x="102" y="0"/>
                  </a:lnTo>
                  <a:lnTo>
                    <a:pt x="102" y="108"/>
                  </a:lnTo>
                  <a:lnTo>
                    <a:pt x="99" y="108"/>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21" name="Freeform 15"/>
            <p:cNvSpPr>
              <a:spLocks/>
            </p:cNvSpPr>
            <p:nvPr/>
          </p:nvSpPr>
          <p:spPr bwMode="auto">
            <a:xfrm>
              <a:off x="2546350" y="1671638"/>
              <a:ext cx="111125" cy="171450"/>
            </a:xfrm>
            <a:custGeom>
              <a:avLst/>
              <a:gdLst>
                <a:gd name="T0" fmla="*/ 3 w 70"/>
                <a:gd name="T1" fmla="*/ 4 h 108"/>
                <a:gd name="T2" fmla="*/ 3 w 70"/>
                <a:gd name="T3" fmla="*/ 51 h 108"/>
                <a:gd name="T4" fmla="*/ 61 w 70"/>
                <a:gd name="T5" fmla="*/ 51 h 108"/>
                <a:gd name="T6" fmla="*/ 61 w 70"/>
                <a:gd name="T7" fmla="*/ 54 h 108"/>
                <a:gd name="T8" fmla="*/ 3 w 70"/>
                <a:gd name="T9" fmla="*/ 54 h 108"/>
                <a:gd name="T10" fmla="*/ 3 w 70"/>
                <a:gd name="T11" fmla="*/ 105 h 108"/>
                <a:gd name="T12" fmla="*/ 70 w 70"/>
                <a:gd name="T13" fmla="*/ 105 h 108"/>
                <a:gd name="T14" fmla="*/ 70 w 70"/>
                <a:gd name="T15" fmla="*/ 108 h 108"/>
                <a:gd name="T16" fmla="*/ 0 w 70"/>
                <a:gd name="T17" fmla="*/ 108 h 108"/>
                <a:gd name="T18" fmla="*/ 0 w 70"/>
                <a:gd name="T19" fmla="*/ 0 h 108"/>
                <a:gd name="T20" fmla="*/ 68 w 70"/>
                <a:gd name="T21" fmla="*/ 0 h 108"/>
                <a:gd name="T22" fmla="*/ 68 w 70"/>
                <a:gd name="T23" fmla="*/ 4 h 108"/>
                <a:gd name="T24" fmla="*/ 3 w 70"/>
                <a:gd name="T25" fmla="*/ 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108">
                  <a:moveTo>
                    <a:pt x="3" y="4"/>
                  </a:moveTo>
                  <a:lnTo>
                    <a:pt x="3" y="51"/>
                  </a:lnTo>
                  <a:lnTo>
                    <a:pt x="61" y="51"/>
                  </a:lnTo>
                  <a:lnTo>
                    <a:pt x="61" y="54"/>
                  </a:lnTo>
                  <a:lnTo>
                    <a:pt x="3" y="54"/>
                  </a:lnTo>
                  <a:lnTo>
                    <a:pt x="3" y="105"/>
                  </a:lnTo>
                  <a:lnTo>
                    <a:pt x="70" y="105"/>
                  </a:lnTo>
                  <a:lnTo>
                    <a:pt x="70" y="108"/>
                  </a:lnTo>
                  <a:lnTo>
                    <a:pt x="0" y="108"/>
                  </a:lnTo>
                  <a:lnTo>
                    <a:pt x="0" y="0"/>
                  </a:lnTo>
                  <a:lnTo>
                    <a:pt x="68" y="0"/>
                  </a:lnTo>
                  <a:lnTo>
                    <a:pt x="68" y="4"/>
                  </a:lnTo>
                  <a:lnTo>
                    <a:pt x="3" y="4"/>
                  </a:lnTo>
                  <a:close/>
                </a:path>
              </a:pathLst>
            </a:custGeom>
            <a:grpFill/>
            <a:ln w="6350">
              <a:solidFill>
                <a:schemeClr val="accent1"/>
              </a:solidFill>
              <a:round/>
              <a:headEnd/>
              <a:tailEnd/>
            </a:ln>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24" name="Freeform 16"/>
            <p:cNvSpPr>
              <a:spLocks/>
            </p:cNvSpPr>
            <p:nvPr/>
          </p:nvSpPr>
          <p:spPr bwMode="auto">
            <a:xfrm>
              <a:off x="590550" y="922338"/>
              <a:ext cx="387350" cy="519113"/>
            </a:xfrm>
            <a:custGeom>
              <a:avLst/>
              <a:gdLst>
                <a:gd name="T0" fmla="*/ 244 w 244"/>
                <a:gd name="T1" fmla="*/ 237 h 327"/>
                <a:gd name="T2" fmla="*/ 244 w 244"/>
                <a:gd name="T3" fmla="*/ 327 h 327"/>
                <a:gd name="T4" fmla="*/ 0 w 244"/>
                <a:gd name="T5" fmla="*/ 327 h 327"/>
                <a:gd name="T6" fmla="*/ 0 w 244"/>
                <a:gd name="T7" fmla="*/ 0 h 327"/>
                <a:gd name="T8" fmla="*/ 109 w 244"/>
                <a:gd name="T9" fmla="*/ 0 h 327"/>
                <a:gd name="T10" fmla="*/ 109 w 244"/>
                <a:gd name="T11" fmla="*/ 237 h 327"/>
                <a:gd name="T12" fmla="*/ 244 w 244"/>
                <a:gd name="T13" fmla="*/ 237 h 327"/>
              </a:gdLst>
              <a:ahLst/>
              <a:cxnLst>
                <a:cxn ang="0">
                  <a:pos x="T0" y="T1"/>
                </a:cxn>
                <a:cxn ang="0">
                  <a:pos x="T2" y="T3"/>
                </a:cxn>
                <a:cxn ang="0">
                  <a:pos x="T4" y="T5"/>
                </a:cxn>
                <a:cxn ang="0">
                  <a:pos x="T6" y="T7"/>
                </a:cxn>
                <a:cxn ang="0">
                  <a:pos x="T8" y="T9"/>
                </a:cxn>
                <a:cxn ang="0">
                  <a:pos x="T10" y="T11"/>
                </a:cxn>
                <a:cxn ang="0">
                  <a:pos x="T12" y="T13"/>
                </a:cxn>
              </a:cxnLst>
              <a:rect l="0" t="0" r="r" b="b"/>
              <a:pathLst>
                <a:path w="244" h="327">
                  <a:moveTo>
                    <a:pt x="244" y="237"/>
                  </a:moveTo>
                  <a:lnTo>
                    <a:pt x="244" y="327"/>
                  </a:lnTo>
                  <a:lnTo>
                    <a:pt x="0" y="327"/>
                  </a:lnTo>
                  <a:lnTo>
                    <a:pt x="0" y="0"/>
                  </a:lnTo>
                  <a:lnTo>
                    <a:pt x="109" y="0"/>
                  </a:lnTo>
                  <a:lnTo>
                    <a:pt x="109" y="237"/>
                  </a:lnTo>
                  <a:lnTo>
                    <a:pt x="244"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25" name="Freeform 17"/>
            <p:cNvSpPr>
              <a:spLocks noEditPoints="1"/>
            </p:cNvSpPr>
            <p:nvPr/>
          </p:nvSpPr>
          <p:spPr bwMode="auto">
            <a:xfrm>
              <a:off x="99695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26" name="Freeform 18"/>
            <p:cNvSpPr>
              <a:spLocks/>
            </p:cNvSpPr>
            <p:nvPr/>
          </p:nvSpPr>
          <p:spPr bwMode="auto">
            <a:xfrm>
              <a:off x="1587500" y="915988"/>
              <a:ext cx="515938" cy="531813"/>
            </a:xfrm>
            <a:custGeom>
              <a:avLst/>
              <a:gdLst>
                <a:gd name="T0" fmla="*/ 362 w 368"/>
                <a:gd name="T1" fmla="*/ 179 h 379"/>
                <a:gd name="T2" fmla="*/ 362 w 368"/>
                <a:gd name="T3" fmla="*/ 332 h 379"/>
                <a:gd name="T4" fmla="*/ 200 w 368"/>
                <a:gd name="T5" fmla="*/ 379 h 379"/>
                <a:gd name="T6" fmla="*/ 0 w 368"/>
                <a:gd name="T7" fmla="*/ 189 h 379"/>
                <a:gd name="T8" fmla="*/ 208 w 368"/>
                <a:gd name="T9" fmla="*/ 0 h 379"/>
                <a:gd name="T10" fmla="*/ 368 w 368"/>
                <a:gd name="T11" fmla="*/ 57 h 379"/>
                <a:gd name="T12" fmla="*/ 299 w 368"/>
                <a:gd name="T13" fmla="*/ 141 h 379"/>
                <a:gd name="T14" fmla="*/ 207 w 368"/>
                <a:gd name="T15" fmla="*/ 102 h 379"/>
                <a:gd name="T16" fmla="*/ 125 w 368"/>
                <a:gd name="T17" fmla="*/ 189 h 379"/>
                <a:gd name="T18" fmla="*/ 208 w 368"/>
                <a:gd name="T19" fmla="*/ 277 h 379"/>
                <a:gd name="T20" fmla="*/ 257 w 368"/>
                <a:gd name="T21" fmla="*/ 265 h 379"/>
                <a:gd name="T22" fmla="*/ 257 w 368"/>
                <a:gd name="T23" fmla="*/ 179 h 379"/>
                <a:gd name="T24" fmla="*/ 362 w 368"/>
                <a:gd name="T25" fmla="*/ 17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379">
                  <a:moveTo>
                    <a:pt x="362" y="179"/>
                  </a:moveTo>
                  <a:cubicBezTo>
                    <a:pt x="362" y="332"/>
                    <a:pt x="362" y="332"/>
                    <a:pt x="362" y="332"/>
                  </a:cubicBezTo>
                  <a:cubicBezTo>
                    <a:pt x="321" y="359"/>
                    <a:pt x="253" y="379"/>
                    <a:pt x="200" y="379"/>
                  </a:cubicBezTo>
                  <a:cubicBezTo>
                    <a:pt x="84" y="379"/>
                    <a:pt x="0" y="299"/>
                    <a:pt x="0" y="189"/>
                  </a:cubicBezTo>
                  <a:cubicBezTo>
                    <a:pt x="0" y="80"/>
                    <a:pt x="87" y="0"/>
                    <a:pt x="208" y="0"/>
                  </a:cubicBezTo>
                  <a:cubicBezTo>
                    <a:pt x="265" y="0"/>
                    <a:pt x="328" y="23"/>
                    <a:pt x="368" y="57"/>
                  </a:cubicBezTo>
                  <a:cubicBezTo>
                    <a:pt x="299" y="141"/>
                    <a:pt x="299" y="141"/>
                    <a:pt x="299" y="141"/>
                  </a:cubicBezTo>
                  <a:cubicBezTo>
                    <a:pt x="274" y="118"/>
                    <a:pt x="238" y="102"/>
                    <a:pt x="207" y="102"/>
                  </a:cubicBezTo>
                  <a:cubicBezTo>
                    <a:pt x="160" y="102"/>
                    <a:pt x="125" y="139"/>
                    <a:pt x="125" y="189"/>
                  </a:cubicBezTo>
                  <a:cubicBezTo>
                    <a:pt x="125" y="240"/>
                    <a:pt x="160" y="277"/>
                    <a:pt x="208" y="277"/>
                  </a:cubicBezTo>
                  <a:cubicBezTo>
                    <a:pt x="221" y="277"/>
                    <a:pt x="239" y="273"/>
                    <a:pt x="257" y="265"/>
                  </a:cubicBezTo>
                  <a:cubicBezTo>
                    <a:pt x="257" y="179"/>
                    <a:pt x="257" y="179"/>
                    <a:pt x="257" y="179"/>
                  </a:cubicBezTo>
                  <a:lnTo>
                    <a:pt x="362"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sp>
          <p:nvSpPr>
            <p:cNvPr id="27" name="Freeform 19"/>
            <p:cNvSpPr>
              <a:spLocks noEditPoints="1"/>
            </p:cNvSpPr>
            <p:nvPr/>
          </p:nvSpPr>
          <p:spPr bwMode="auto">
            <a:xfrm>
              <a:off x="2133600" y="915988"/>
              <a:ext cx="568325" cy="531813"/>
            </a:xfrm>
            <a:custGeom>
              <a:avLst/>
              <a:gdLst>
                <a:gd name="T0" fmla="*/ 406 w 406"/>
                <a:gd name="T1" fmla="*/ 189 h 379"/>
                <a:gd name="T2" fmla="*/ 203 w 406"/>
                <a:gd name="T3" fmla="*/ 379 h 379"/>
                <a:gd name="T4" fmla="*/ 0 w 406"/>
                <a:gd name="T5" fmla="*/ 189 h 379"/>
                <a:gd name="T6" fmla="*/ 203 w 406"/>
                <a:gd name="T7" fmla="*/ 0 h 379"/>
                <a:gd name="T8" fmla="*/ 406 w 406"/>
                <a:gd name="T9" fmla="*/ 189 h 379"/>
                <a:gd name="T10" fmla="*/ 125 w 406"/>
                <a:gd name="T11" fmla="*/ 189 h 379"/>
                <a:gd name="T12" fmla="*/ 204 w 406"/>
                <a:gd name="T13" fmla="*/ 277 h 379"/>
                <a:gd name="T14" fmla="*/ 280 w 406"/>
                <a:gd name="T15" fmla="*/ 189 h 379"/>
                <a:gd name="T16" fmla="*/ 204 w 406"/>
                <a:gd name="T17" fmla="*/ 102 h 379"/>
                <a:gd name="T18" fmla="*/ 125 w 406"/>
                <a:gd name="T19" fmla="*/ 189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6" h="379">
                  <a:moveTo>
                    <a:pt x="406" y="189"/>
                  </a:moveTo>
                  <a:cubicBezTo>
                    <a:pt x="406" y="298"/>
                    <a:pt x="320" y="379"/>
                    <a:pt x="203" y="379"/>
                  </a:cubicBezTo>
                  <a:cubicBezTo>
                    <a:pt x="85" y="379"/>
                    <a:pt x="0" y="299"/>
                    <a:pt x="0" y="189"/>
                  </a:cubicBezTo>
                  <a:cubicBezTo>
                    <a:pt x="0" y="79"/>
                    <a:pt x="85" y="0"/>
                    <a:pt x="203" y="0"/>
                  </a:cubicBezTo>
                  <a:cubicBezTo>
                    <a:pt x="320" y="0"/>
                    <a:pt x="406" y="80"/>
                    <a:pt x="406" y="189"/>
                  </a:cubicBezTo>
                  <a:close/>
                  <a:moveTo>
                    <a:pt x="125" y="189"/>
                  </a:moveTo>
                  <a:cubicBezTo>
                    <a:pt x="125" y="240"/>
                    <a:pt x="162" y="277"/>
                    <a:pt x="204" y="277"/>
                  </a:cubicBezTo>
                  <a:cubicBezTo>
                    <a:pt x="247" y="277"/>
                    <a:pt x="280" y="240"/>
                    <a:pt x="280" y="189"/>
                  </a:cubicBezTo>
                  <a:cubicBezTo>
                    <a:pt x="280" y="139"/>
                    <a:pt x="247" y="102"/>
                    <a:pt x="204" y="102"/>
                  </a:cubicBezTo>
                  <a:cubicBezTo>
                    <a:pt x="162" y="102"/>
                    <a:pt x="125" y="139"/>
                    <a:pt x="125"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black"/>
                </a:solidFill>
                <a:latin typeface="Calibri"/>
                <a:ea typeface="宋体" panose="02010600030101010101" pitchFamily="2" charset="-122"/>
              </a:endParaRPr>
            </a:p>
          </p:txBody>
        </p:sp>
      </p:grpSp>
    </p:spTree>
    <p:extLst>
      <p:ext uri="{BB962C8B-B14F-4D97-AF65-F5344CB8AC3E}">
        <p14:creationId xmlns:p14="http://schemas.microsoft.com/office/powerpoint/2010/main" val="39008651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2"/>
                                        </p:tgtEl>
                                      </p:cBhvr>
                                    </p:cmd>
                                  </p:childTnLst>
                                </p:cTn>
                              </p:par>
                            </p:childTnLst>
                          </p:cTn>
                        </p:par>
                        <p:par>
                          <p:cTn id="7" fill="hold">
                            <p:stCondLst>
                              <p:cond delay="0"/>
                            </p:stCondLst>
                            <p:childTnLst>
                              <p:par>
                                <p:cTn id="8" presetID="2" presetClass="entr" presetSubtype="8" fill="hold" nodeType="afterEffect">
                                  <p:stCondLst>
                                    <p:cond delay="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fill="hold"/>
                                        <p:tgtEl>
                                          <p:spTgt spid="28"/>
                                        </p:tgtEl>
                                        <p:attrNameLst>
                                          <p:attrName>ppt_x</p:attrName>
                                        </p:attrNameLst>
                                      </p:cBhvr>
                                      <p:tavLst>
                                        <p:tav tm="0">
                                          <p:val>
                                            <p:strVal val="0-#ppt_w/2"/>
                                          </p:val>
                                        </p:tav>
                                        <p:tav tm="100000">
                                          <p:val>
                                            <p:strVal val="#ppt_x"/>
                                          </p:val>
                                        </p:tav>
                                      </p:tavLst>
                                    </p:anim>
                                    <p:anim calcmode="lin" valueType="num">
                                      <p:cBhvr additive="base">
                                        <p:cTn id="11" dur="500" fill="hold"/>
                                        <p:tgtEl>
                                          <p:spTgt spid="28"/>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21" presetClass="entr" presetSubtype="1"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heel(1)">
                                      <p:cBhvr>
                                        <p:cTn id="15" dur="1000"/>
                                        <p:tgtEl>
                                          <p:spTgt spid="7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barn(outVertical)">
                                      <p:cBhvr>
                                        <p:cTn id="23" dur="500"/>
                                        <p:tgtEl>
                                          <p:spTgt spid="54"/>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57"/>
                                        </p:tgtEl>
                                        <p:attrNameLst>
                                          <p:attrName>style.visibility</p:attrName>
                                        </p:attrNameLst>
                                      </p:cBhvr>
                                      <p:to>
                                        <p:strVal val="visible"/>
                                      </p:to>
                                    </p:set>
                                    <p:anim calcmode="lin" valueType="num">
                                      <p:cBhvr>
                                        <p:cTn id="27" dur="8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28" dur="800" fill="hold"/>
                                        <p:tgtEl>
                                          <p:spTgt spid="57"/>
                                        </p:tgtEl>
                                        <p:attrNameLst>
                                          <p:attrName>ppt_y</p:attrName>
                                        </p:attrNameLst>
                                      </p:cBhvr>
                                      <p:tavLst>
                                        <p:tav tm="0">
                                          <p:val>
                                            <p:strVal val="#ppt_y"/>
                                          </p:val>
                                        </p:tav>
                                        <p:tav tm="100000">
                                          <p:val>
                                            <p:strVal val="#ppt_y"/>
                                          </p:val>
                                        </p:tav>
                                      </p:tavLst>
                                    </p:anim>
                                    <p:anim calcmode="lin" valueType="num">
                                      <p:cBhvr>
                                        <p:cTn id="29" dur="8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30" dur="80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800" tmFilter="0,0; .5, 1; 1, 1"/>
                                        <p:tgtEl>
                                          <p:spTgt spid="57"/>
                                        </p:tgtEl>
                                      </p:cBhvr>
                                    </p:animEffect>
                                  </p:childTnLst>
                                </p:cTn>
                              </p:par>
                            </p:childTnLst>
                          </p:cTn>
                        </p:par>
                        <p:par>
                          <p:cTn id="32" fill="hold">
                            <p:stCondLst>
                              <p:cond delay="4100"/>
                            </p:stCondLst>
                            <p:childTnLst>
                              <p:par>
                                <p:cTn id="33" presetID="16" presetClass="entr" presetSubtype="2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barn(inVertical)">
                                      <p:cBhvr>
                                        <p:cTn id="35" dur="500"/>
                                        <p:tgtEl>
                                          <p:spTgt spid="23"/>
                                        </p:tgtEl>
                                      </p:cBhvr>
                                    </p:animEffect>
                                  </p:childTnLst>
                                </p:cTn>
                              </p:par>
                            </p:childTnLst>
                          </p:cTn>
                        </p:par>
                        <p:par>
                          <p:cTn id="36" fill="hold">
                            <p:stCondLst>
                              <p:cond delay="46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69"/>
                                        </p:tgtEl>
                                        <p:attrNameLst>
                                          <p:attrName>style.visibility</p:attrName>
                                        </p:attrNameLst>
                                      </p:cBhvr>
                                      <p:to>
                                        <p:strVal val="visible"/>
                                      </p:to>
                                    </p:set>
                                    <p:anim calcmode="lin" valueType="num">
                                      <p:cBhvr>
                                        <p:cTn id="39" dur="500" fill="hold"/>
                                        <p:tgtEl>
                                          <p:spTgt spid="69"/>
                                        </p:tgtEl>
                                        <p:attrNameLst>
                                          <p:attrName>ppt_w</p:attrName>
                                        </p:attrNameLst>
                                      </p:cBhvr>
                                      <p:tavLst>
                                        <p:tav tm="0">
                                          <p:val>
                                            <p:fltVal val="0"/>
                                          </p:val>
                                        </p:tav>
                                        <p:tav tm="100000">
                                          <p:val>
                                            <p:strVal val="#ppt_w"/>
                                          </p:val>
                                        </p:tav>
                                      </p:tavLst>
                                    </p:anim>
                                    <p:anim calcmode="lin" valueType="num">
                                      <p:cBhvr>
                                        <p:cTn id="40" dur="500" fill="hold"/>
                                        <p:tgtEl>
                                          <p:spTgt spid="69"/>
                                        </p:tgtEl>
                                        <p:attrNameLst>
                                          <p:attrName>ppt_h</p:attrName>
                                        </p:attrNameLst>
                                      </p:cBhvr>
                                      <p:tavLst>
                                        <p:tav tm="0">
                                          <p:val>
                                            <p:fltVal val="0"/>
                                          </p:val>
                                        </p:tav>
                                        <p:tav tm="100000">
                                          <p:val>
                                            <p:strVal val="#ppt_h"/>
                                          </p:val>
                                        </p:tav>
                                      </p:tavLst>
                                    </p:anim>
                                    <p:animEffect transition="in" filter="fade">
                                      <p:cBhvr>
                                        <p:cTn id="4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2" repeatCount="indefinite" fill="remove" display="0">
                  <p:stCondLst>
                    <p:cond delay="indefinite"/>
                  </p:stCondLst>
                  <p:endCondLst>
                    <p:cond evt="onStopAudio" delay="0">
                      <p:tgtEl>
                        <p:sldTgt/>
                      </p:tgtEl>
                    </p:cond>
                  </p:endCondLst>
                </p:cTn>
                <p:tgtEl>
                  <p:spTgt spid="22"/>
                </p:tgtEl>
              </p:cMediaNode>
            </p:audio>
          </p:childTnLst>
        </p:cTn>
      </p:par>
    </p:tnLst>
    <p:bldLst>
      <p:bldP spid="54" grpId="0" animBg="1"/>
      <p:bldP spid="57" grpId="0"/>
      <p:bldP spid="69" grpId="0"/>
      <p:bldP spid="71" grpId="0" animBg="1"/>
      <p:bldP spid="7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
        <p:nvSpPr>
          <p:cNvPr id="27" name="箭头3"/>
          <p:cNvSpPr>
            <a:spLocks/>
          </p:cNvSpPr>
          <p:nvPr/>
        </p:nvSpPr>
        <p:spPr bwMode="gray">
          <a:xfrm flipV="1">
            <a:off x="1855363" y="3852890"/>
            <a:ext cx="1093019" cy="152070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4" tIns="41411" rIns="82824" bIns="4141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2143378" y="3220017"/>
            <a:ext cx="324863" cy="129920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82824" tIns="41411" rIns="82824" bIns="4141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848335" y="2191679"/>
            <a:ext cx="1093019" cy="1761588"/>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82824" tIns="41411" rIns="82824" bIns="4141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1200">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4509274" y="1802941"/>
            <a:ext cx="6104145" cy="1195991"/>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20000"/>
              </a:lnSpc>
              <a:spcBef>
                <a:spcPct val="0"/>
              </a:spcBef>
              <a:spcAft>
                <a:spcPct val="0"/>
              </a:spcAft>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a:t>
            </a:r>
            <a:endParaRPr lang="en-US" altLang="zh-CN" sz="1600" dirty="0">
              <a:solidFill>
                <a:prstClr val="black">
                  <a:lumMod val="75000"/>
                  <a:lumOff val="25000"/>
                </a:prstClr>
              </a:solidFill>
              <a:latin typeface="微软雅黑" pitchFamily="34" charset="-122"/>
              <a:ea typeface="微软雅黑" pitchFamily="34" charset="-122"/>
            </a:endParaRPr>
          </a:p>
          <a:p>
            <a:pPr defTabSz="1219170" fontAlgn="base">
              <a:lnSpc>
                <a:spcPct val="120000"/>
              </a:lnSpc>
              <a:spcBef>
                <a:spcPct val="0"/>
              </a:spcBef>
              <a:spcAft>
                <a:spcPct val="0"/>
              </a:spcAft>
              <a:defRPr/>
            </a:pPr>
            <a:r>
              <a:rPr lang="zh-CN" altLang="en-US" sz="1600" dirty="0">
                <a:solidFill>
                  <a:prstClr val="black">
                    <a:lumMod val="75000"/>
                    <a:lumOff val="25000"/>
                  </a:prstClr>
                </a:solidFill>
                <a:latin typeface="微软雅黑" pitchFamily="34" charset="-122"/>
                <a:ea typeface="微软雅黑" pitchFamily="34" charset="-122"/>
              </a:rPr>
              <a:t>粘贴，并选择只保留文字。在此录入上述图表的综合描述说明。</a:t>
            </a:r>
            <a:endParaRPr lang="zh-CN" altLang="zh-CN" sz="1600" dirty="0">
              <a:solidFill>
                <a:prstClr val="black">
                  <a:lumMod val="75000"/>
                  <a:lumOff val="25000"/>
                </a:prstClr>
              </a:solidFill>
              <a:latin typeface="微软雅黑" pitchFamily="34" charset="-122"/>
              <a:ea typeface="微软雅黑" pitchFamily="34" charset="-122"/>
            </a:endParaRPr>
          </a:p>
        </p:txBody>
      </p:sp>
      <p:sp>
        <p:nvSpPr>
          <p:cNvPr id="31" name="标题1"/>
          <p:cNvSpPr>
            <a:spLocks noChangeArrowheads="1"/>
          </p:cNvSpPr>
          <p:nvPr/>
        </p:nvSpPr>
        <p:spPr bwMode="gray">
          <a:xfrm>
            <a:off x="3074647" y="1796820"/>
            <a:ext cx="1242605" cy="1202113"/>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1867" dirty="0">
                <a:solidFill>
                  <a:prstClr val="white"/>
                </a:solidFill>
                <a:latin typeface="微软雅黑" pitchFamily="34" charset="-122"/>
                <a:ea typeface="微软雅黑" pitchFamily="34" charset="-122"/>
              </a:rPr>
              <a:t>添加标题</a:t>
            </a:r>
            <a:endParaRPr lang="zh-CN" altLang="zh-CN" sz="1867" dirty="0">
              <a:solidFill>
                <a:prstClr val="white"/>
              </a:solidFill>
              <a:latin typeface="微软雅黑" pitchFamily="34" charset="-122"/>
              <a:ea typeface="微软雅黑" pitchFamily="34" charset="-122"/>
            </a:endParaRPr>
          </a:p>
        </p:txBody>
      </p:sp>
      <p:sp>
        <p:nvSpPr>
          <p:cNvPr id="32" name="文本2"/>
          <p:cNvSpPr>
            <a:spLocks noChangeArrowheads="1"/>
          </p:cNvSpPr>
          <p:nvPr/>
        </p:nvSpPr>
        <p:spPr bwMode="gray">
          <a:xfrm>
            <a:off x="4509274" y="3256318"/>
            <a:ext cx="6104145" cy="1192036"/>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20000"/>
              </a:lnSpc>
              <a:spcBef>
                <a:spcPct val="0"/>
              </a:spcBef>
              <a:spcAft>
                <a:spcPct val="0"/>
              </a:spcAft>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a:t>
            </a:r>
            <a:endParaRPr lang="en-US" altLang="zh-CN" sz="1600" dirty="0">
              <a:solidFill>
                <a:prstClr val="black">
                  <a:lumMod val="75000"/>
                  <a:lumOff val="25000"/>
                </a:prstClr>
              </a:solidFill>
              <a:latin typeface="微软雅黑" pitchFamily="34" charset="-122"/>
              <a:ea typeface="微软雅黑" pitchFamily="34" charset="-122"/>
            </a:endParaRPr>
          </a:p>
          <a:p>
            <a:pPr defTabSz="1219170" fontAlgn="base">
              <a:lnSpc>
                <a:spcPct val="120000"/>
              </a:lnSpc>
              <a:spcBef>
                <a:spcPct val="0"/>
              </a:spcBef>
              <a:spcAft>
                <a:spcPct val="0"/>
              </a:spcAft>
              <a:defRPr/>
            </a:pPr>
            <a:r>
              <a:rPr lang="zh-CN" altLang="en-US" sz="1600" dirty="0">
                <a:solidFill>
                  <a:prstClr val="black">
                    <a:lumMod val="75000"/>
                    <a:lumOff val="25000"/>
                  </a:prstClr>
                </a:solidFill>
                <a:latin typeface="微软雅黑" pitchFamily="34" charset="-122"/>
                <a:ea typeface="微软雅黑" pitchFamily="34" charset="-122"/>
              </a:rPr>
              <a:t>粘贴，并选择只保留文字。在此录入上述图表的综合描述说明。</a:t>
            </a:r>
            <a:endParaRPr lang="zh-CN" altLang="zh-CN" sz="1600" dirty="0">
              <a:solidFill>
                <a:prstClr val="black">
                  <a:lumMod val="75000"/>
                  <a:lumOff val="25000"/>
                </a:prstClr>
              </a:solidFill>
              <a:latin typeface="微软雅黑" pitchFamily="34" charset="-122"/>
              <a:ea typeface="微软雅黑" pitchFamily="34" charset="-122"/>
            </a:endParaRPr>
          </a:p>
        </p:txBody>
      </p:sp>
      <p:sp>
        <p:nvSpPr>
          <p:cNvPr id="33" name="标题2"/>
          <p:cNvSpPr>
            <a:spLocks noChangeArrowheads="1"/>
          </p:cNvSpPr>
          <p:nvPr/>
        </p:nvSpPr>
        <p:spPr bwMode="gray">
          <a:xfrm>
            <a:off x="3074647" y="3256318"/>
            <a:ext cx="1242607" cy="1192036"/>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1867" dirty="0">
                <a:solidFill>
                  <a:prstClr val="white"/>
                </a:solidFill>
                <a:latin typeface="微软雅黑" pitchFamily="34" charset="-122"/>
                <a:ea typeface="微软雅黑" pitchFamily="34" charset="-122"/>
              </a:rPr>
              <a:t>添加标题</a:t>
            </a:r>
            <a:endParaRPr lang="zh-CN" altLang="zh-CN" sz="1867" dirty="0">
              <a:solidFill>
                <a:prstClr val="white"/>
              </a:solidFill>
              <a:latin typeface="微软雅黑" pitchFamily="34" charset="-122"/>
              <a:ea typeface="微软雅黑" pitchFamily="34" charset="-122"/>
            </a:endParaRPr>
          </a:p>
        </p:txBody>
      </p:sp>
      <p:sp>
        <p:nvSpPr>
          <p:cNvPr id="34" name="文本3"/>
          <p:cNvSpPr>
            <a:spLocks noChangeArrowheads="1"/>
          </p:cNvSpPr>
          <p:nvPr/>
        </p:nvSpPr>
        <p:spPr bwMode="ltGray">
          <a:xfrm>
            <a:off x="4509274" y="4697390"/>
            <a:ext cx="6104145" cy="1181401"/>
          </a:xfrm>
          <a:prstGeom prst="roundRect">
            <a:avLst>
              <a:gd name="adj" fmla="val 11505"/>
            </a:avLst>
          </a:prstGeom>
          <a:noFill/>
          <a:ln w="15875" cap="flat" cmpd="sng" algn="ctr">
            <a:solidFill>
              <a:schemeClr val="tx1">
                <a:lumMod val="50000"/>
                <a:lumOff val="50000"/>
              </a:schemeClr>
            </a:solidFill>
            <a:prstDash val="solid"/>
          </a:ln>
          <a:effectLst/>
          <a:ex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20000"/>
              </a:lnSpc>
              <a:spcBef>
                <a:spcPct val="0"/>
              </a:spcBef>
              <a:spcAft>
                <a:spcPct val="0"/>
              </a:spcAft>
              <a:defRPr/>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a:t>
            </a:r>
            <a:endParaRPr lang="en-US" altLang="zh-CN" sz="1600" dirty="0">
              <a:solidFill>
                <a:prstClr val="black">
                  <a:lumMod val="75000"/>
                  <a:lumOff val="25000"/>
                </a:prstClr>
              </a:solidFill>
              <a:latin typeface="微软雅黑" pitchFamily="34" charset="-122"/>
              <a:ea typeface="微软雅黑" pitchFamily="34" charset="-122"/>
            </a:endParaRPr>
          </a:p>
          <a:p>
            <a:pPr defTabSz="1219170" fontAlgn="base">
              <a:lnSpc>
                <a:spcPct val="120000"/>
              </a:lnSpc>
              <a:spcBef>
                <a:spcPct val="0"/>
              </a:spcBef>
              <a:spcAft>
                <a:spcPct val="0"/>
              </a:spcAft>
              <a:defRPr/>
            </a:pPr>
            <a:r>
              <a:rPr lang="zh-CN" altLang="en-US" sz="1600" dirty="0">
                <a:solidFill>
                  <a:prstClr val="black">
                    <a:lumMod val="75000"/>
                    <a:lumOff val="25000"/>
                  </a:prstClr>
                </a:solidFill>
                <a:latin typeface="微软雅黑" pitchFamily="34" charset="-122"/>
                <a:ea typeface="微软雅黑" pitchFamily="34" charset="-122"/>
              </a:rPr>
              <a:t>粘贴，并选择只保留文字。在此录入上述图表的综合描述说明。</a:t>
            </a:r>
            <a:endParaRPr lang="zh-CN" altLang="zh-CN" sz="1600" dirty="0">
              <a:solidFill>
                <a:prstClr val="black">
                  <a:lumMod val="75000"/>
                  <a:lumOff val="25000"/>
                </a:prstClr>
              </a:solidFill>
              <a:latin typeface="微软雅黑" pitchFamily="34" charset="-122"/>
              <a:ea typeface="微软雅黑" pitchFamily="34" charset="-122"/>
            </a:endParaRPr>
          </a:p>
        </p:txBody>
      </p:sp>
      <p:sp>
        <p:nvSpPr>
          <p:cNvPr id="35" name="标题3"/>
          <p:cNvSpPr>
            <a:spLocks noChangeArrowheads="1"/>
          </p:cNvSpPr>
          <p:nvPr/>
        </p:nvSpPr>
        <p:spPr bwMode="gray">
          <a:xfrm>
            <a:off x="3074647" y="4697390"/>
            <a:ext cx="1242605" cy="118140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82824" tIns="41411" rIns="82824" bIns="414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9170" fontAlgn="base">
              <a:lnSpc>
                <a:spcPct val="120000"/>
              </a:lnSpc>
              <a:spcBef>
                <a:spcPct val="0"/>
              </a:spcBef>
              <a:spcAft>
                <a:spcPct val="0"/>
              </a:spcAft>
              <a:defRPr/>
            </a:pPr>
            <a:r>
              <a:rPr lang="zh-CN" altLang="en-US" sz="1867" dirty="0">
                <a:solidFill>
                  <a:prstClr val="white"/>
                </a:solidFill>
                <a:latin typeface="微软雅黑" pitchFamily="34" charset="-122"/>
                <a:ea typeface="微软雅黑" pitchFamily="34" charset="-122"/>
              </a:rPr>
              <a:t>添加标题</a:t>
            </a:r>
            <a:endParaRPr lang="zh-CN" altLang="zh-CN" sz="1867" dirty="0">
              <a:solidFill>
                <a:prstClr val="white"/>
              </a:solidFill>
              <a:latin typeface="微软雅黑" pitchFamily="34" charset="-122"/>
              <a:ea typeface="微软雅黑" pitchFamily="34" charset="-122"/>
            </a:endParaRPr>
          </a:p>
        </p:txBody>
      </p:sp>
      <p:sp>
        <p:nvSpPr>
          <p:cNvPr id="36" name="Oval 19"/>
          <p:cNvSpPr>
            <a:spLocks noChangeArrowheads="1"/>
          </p:cNvSpPr>
          <p:nvPr/>
        </p:nvSpPr>
        <p:spPr bwMode="auto">
          <a:xfrm>
            <a:off x="1100502" y="3160588"/>
            <a:ext cx="1382569" cy="1384297"/>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82824" tIns="41411" rIns="82824" bIns="41411" anchor="ctr"/>
          <a:lstStyle/>
          <a:p>
            <a:pPr algn="ctr" defTabSz="1219170">
              <a:lnSpc>
                <a:spcPct val="120000"/>
              </a:lnSpc>
              <a:defRPr/>
            </a:pPr>
            <a:r>
              <a:rPr lang="zh-CN" altLang="en-US" sz="2400" b="1" kern="0" dirty="0">
                <a:solidFill>
                  <a:prstClr val="whit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80011044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899623" y="4507593"/>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779" y="5663780"/>
            <a:ext cx="116944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0777" y="4497665"/>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515" y="2879047"/>
            <a:ext cx="554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4790398" y="1624439"/>
            <a:ext cx="943204" cy="238304"/>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8" y="2603055"/>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45103"/>
            </a:xfrm>
            <a:prstGeom prst="rect">
              <a:avLst/>
            </a:prstGeom>
            <a:noFill/>
            <a:ln w="38100">
              <a:noFill/>
            </a:ln>
          </p:spPr>
          <p:txBody>
            <a:bodyPr wrap="square" rtlCol="0">
              <a:spAutoFit/>
            </a:bodyPr>
            <a:lstStyle/>
            <a:p>
              <a:pPr algn="ctr" defTabSz="1219170"/>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3"/>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5" cy="753751"/>
            </a:xfrm>
            <a:prstGeom prst="rect">
              <a:avLst/>
            </a:prstGeom>
            <a:noFill/>
            <a:ln w="38100">
              <a:noFill/>
            </a:ln>
          </p:spPr>
          <p:txBody>
            <a:bodyPr wrap="square" rtlCol="0">
              <a:spAutoFit/>
            </a:bodyPr>
            <a:lstStyle/>
            <a:p>
              <a:pPr algn="ctr" defTabSz="1219170">
                <a:lnSpc>
                  <a:spcPct val="120000"/>
                </a:lnSpc>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5"/>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53751"/>
            </a:xfrm>
            <a:prstGeom prst="rect">
              <a:avLst/>
            </a:prstGeom>
            <a:noFill/>
            <a:ln w="38100">
              <a:noFill/>
            </a:ln>
          </p:spPr>
          <p:txBody>
            <a:bodyPr wrap="square" rtlCol="0">
              <a:spAutoFit/>
            </a:bodyPr>
            <a:lstStyle/>
            <a:p>
              <a:pPr algn="ctr" defTabSz="1219170">
                <a:lnSpc>
                  <a:spcPct val="120000"/>
                </a:lnSpc>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5"/>
            <a:ext cx="1090253" cy="953223"/>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53751"/>
            </a:xfrm>
            <a:prstGeom prst="rect">
              <a:avLst/>
            </a:prstGeom>
            <a:noFill/>
            <a:ln w="38100">
              <a:noFill/>
            </a:ln>
          </p:spPr>
          <p:txBody>
            <a:bodyPr wrap="square" rtlCol="0">
              <a:spAutoFit/>
            </a:bodyPr>
            <a:lstStyle/>
            <a:p>
              <a:pPr algn="ctr" defTabSz="1219170">
                <a:lnSpc>
                  <a:spcPct val="120000"/>
                </a:lnSpc>
              </a:pPr>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3"/>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45103"/>
            </a:xfrm>
            <a:prstGeom prst="rect">
              <a:avLst/>
            </a:prstGeom>
            <a:noFill/>
            <a:ln w="38100">
              <a:noFill/>
            </a:ln>
          </p:spPr>
          <p:txBody>
            <a:bodyPr wrap="square" rtlCol="0">
              <a:spAutoFit/>
            </a:bodyPr>
            <a:lstStyle/>
            <a:p>
              <a:pPr algn="ctr" defTabSz="1219170"/>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62261" y="1412776"/>
            <a:ext cx="1292558" cy="309392"/>
          </a:xfrm>
          <a:prstGeom prst="rect">
            <a:avLst/>
          </a:prstGeom>
        </p:spPr>
        <p:txBody>
          <a:bodyPr wrap="none" lIns="82816" tIns="41408" rIns="82816" bIns="41408">
            <a:spAutoFit/>
          </a:bodyPr>
          <a:lstStyle/>
          <a:p>
            <a:pPr algn="r" defTabSz="1219170"/>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3" name="矩形 47"/>
          <p:cNvSpPr>
            <a:spLocks noChangeArrowheads="1"/>
          </p:cNvSpPr>
          <p:nvPr/>
        </p:nvSpPr>
        <p:spPr bwMode="auto">
          <a:xfrm>
            <a:off x="1775520" y="1743595"/>
            <a:ext cx="2979301"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4" name="矩形 73"/>
          <p:cNvSpPr/>
          <p:nvPr/>
        </p:nvSpPr>
        <p:spPr>
          <a:xfrm>
            <a:off x="2244810" y="2669123"/>
            <a:ext cx="1292558" cy="309392"/>
          </a:xfrm>
          <a:prstGeom prst="rect">
            <a:avLst/>
          </a:prstGeom>
        </p:spPr>
        <p:txBody>
          <a:bodyPr wrap="none" lIns="82816" tIns="41408" rIns="82816" bIns="41408">
            <a:spAutoFit/>
          </a:bodyPr>
          <a:lstStyle/>
          <a:p>
            <a:pPr algn="r" defTabSz="1219170"/>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5" name="矩形 47"/>
          <p:cNvSpPr>
            <a:spLocks noChangeArrowheads="1"/>
          </p:cNvSpPr>
          <p:nvPr/>
        </p:nvSpPr>
        <p:spPr bwMode="auto">
          <a:xfrm>
            <a:off x="1256454" y="2999941"/>
            <a:ext cx="2276829"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6" name="矩形 75"/>
          <p:cNvSpPr/>
          <p:nvPr/>
        </p:nvSpPr>
        <p:spPr>
          <a:xfrm>
            <a:off x="2217074" y="4166851"/>
            <a:ext cx="1292558" cy="309392"/>
          </a:xfrm>
          <a:prstGeom prst="rect">
            <a:avLst/>
          </a:prstGeom>
        </p:spPr>
        <p:txBody>
          <a:bodyPr wrap="none" lIns="82816" tIns="41408" rIns="82816" bIns="41408">
            <a:spAutoFit/>
          </a:bodyPr>
          <a:lstStyle/>
          <a:p>
            <a:pPr algn="r" defTabSz="1219170"/>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7" name="矩形 47"/>
          <p:cNvSpPr>
            <a:spLocks noChangeArrowheads="1"/>
          </p:cNvSpPr>
          <p:nvPr/>
        </p:nvSpPr>
        <p:spPr bwMode="auto">
          <a:xfrm>
            <a:off x="1228717" y="4497666"/>
            <a:ext cx="2276828"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78" name="矩形 77"/>
          <p:cNvSpPr/>
          <p:nvPr/>
        </p:nvSpPr>
        <p:spPr>
          <a:xfrm>
            <a:off x="8484561" y="2171108"/>
            <a:ext cx="1292558" cy="309392"/>
          </a:xfrm>
          <a:prstGeom prst="rect">
            <a:avLst/>
          </a:prstGeom>
        </p:spPr>
        <p:txBody>
          <a:bodyPr wrap="none" lIns="82816" tIns="41408" rIns="82816" bIns="41408">
            <a:spAutoFit/>
          </a:bodyPr>
          <a:lstStyle/>
          <a:p>
            <a:pPr algn="r" defTabSz="1219170"/>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79" name="矩形 47"/>
          <p:cNvSpPr>
            <a:spLocks noChangeArrowheads="1"/>
          </p:cNvSpPr>
          <p:nvPr/>
        </p:nvSpPr>
        <p:spPr bwMode="auto">
          <a:xfrm>
            <a:off x="8507560" y="2516215"/>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80" name="矩形 79"/>
          <p:cNvSpPr/>
          <p:nvPr/>
        </p:nvSpPr>
        <p:spPr>
          <a:xfrm>
            <a:off x="8513693" y="3895839"/>
            <a:ext cx="1292558" cy="309392"/>
          </a:xfrm>
          <a:prstGeom prst="rect">
            <a:avLst/>
          </a:prstGeom>
        </p:spPr>
        <p:txBody>
          <a:bodyPr wrap="none" lIns="82816" tIns="41408" rIns="82816" bIns="41408">
            <a:spAutoFit/>
          </a:bodyPr>
          <a:lstStyle/>
          <a:p>
            <a:pPr algn="r" defTabSz="1219170"/>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8527067" y="4240947"/>
            <a:ext cx="242798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sp>
        <p:nvSpPr>
          <p:cNvPr id="82" name="矩形 81"/>
          <p:cNvSpPr/>
          <p:nvPr/>
        </p:nvSpPr>
        <p:spPr>
          <a:xfrm>
            <a:off x="7573895" y="5196121"/>
            <a:ext cx="1292558" cy="309392"/>
          </a:xfrm>
          <a:prstGeom prst="rect">
            <a:avLst/>
          </a:prstGeom>
        </p:spPr>
        <p:txBody>
          <a:bodyPr wrap="none" lIns="82816" tIns="41408" rIns="82816" bIns="41408">
            <a:spAutoFit/>
          </a:bodyPr>
          <a:lstStyle/>
          <a:p>
            <a:pPr algn="r" defTabSz="1219170"/>
            <a:r>
              <a:rPr lang="zh-CN" altLang="en-US" sz="1467" b="1" dirty="0">
                <a:solidFill>
                  <a:prstClr val="black">
                    <a:lumMod val="75000"/>
                    <a:lumOff val="25000"/>
                  </a:prstClr>
                </a:solidFill>
                <a:latin typeface="微软雅黑" pitchFamily="34" charset="-122"/>
                <a:ea typeface="微软雅黑" pitchFamily="34" charset="-122"/>
              </a:rPr>
              <a:t>此处添加标题</a:t>
            </a:r>
            <a:endParaRPr lang="en-US" altLang="zh-CN" sz="1467" b="1" dirty="0">
              <a:solidFill>
                <a:prstClr val="black">
                  <a:lumMod val="75000"/>
                  <a:lumOff val="25000"/>
                </a:prstClr>
              </a:solidFill>
              <a:latin typeface="微软雅黑" pitchFamily="34" charset="-122"/>
              <a:ea typeface="微软雅黑" pitchFamily="34" charset="-122"/>
            </a:endParaRPr>
          </a:p>
        </p:txBody>
      </p:sp>
      <p:sp>
        <p:nvSpPr>
          <p:cNvPr id="83" name="矩形 47"/>
          <p:cNvSpPr>
            <a:spLocks noChangeArrowheads="1"/>
          </p:cNvSpPr>
          <p:nvPr/>
        </p:nvSpPr>
        <p:spPr bwMode="auto">
          <a:xfrm>
            <a:off x="7596900" y="5541232"/>
            <a:ext cx="2931667"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6" tIns="41408" rIns="82816" bIns="4140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a:t>
            </a:r>
          </a:p>
        </p:txBody>
      </p:sp>
      <p:grpSp>
        <p:nvGrpSpPr>
          <p:cNvPr id="84" name="组合 83"/>
          <p:cNvGrpSpPr/>
          <p:nvPr/>
        </p:nvGrpSpPr>
        <p:grpSpPr>
          <a:xfrm flipH="1">
            <a:off x="7664115" y="2377361"/>
            <a:ext cx="800612" cy="238304"/>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8" y="3052844"/>
            <a:ext cx="1708833"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267">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097669"/>
            </a:xfrm>
            <a:prstGeom prst="rect">
              <a:avLst/>
            </a:prstGeom>
            <a:noFill/>
            <a:ln w="38100">
              <a:noFill/>
            </a:ln>
          </p:spPr>
          <p:txBody>
            <a:bodyPr wrap="square" rtlCol="0">
              <a:spAutoFit/>
            </a:bodyPr>
            <a:lstStyle/>
            <a:p>
              <a:pPr algn="ctr" defTabSz="1219170"/>
              <a:r>
                <a:rPr lang="zh-CN" altLang="en-US" sz="2933" b="1" dirty="0">
                  <a:solidFill>
                    <a:prstClr val="white"/>
                  </a:solidFill>
                  <a:latin typeface="微软雅黑" panose="020B0503020204020204" pitchFamily="34" charset="-122"/>
                  <a:ea typeface="微软雅黑" panose="020B0503020204020204" pitchFamily="34" charset="-122"/>
                </a:rPr>
                <a:t>添加标题</a:t>
              </a:r>
            </a:p>
          </p:txBody>
        </p:sp>
      </p:grpSp>
      <p:sp>
        <p:nvSpPr>
          <p:cNvPr id="90" name="TextBox 89"/>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pSp>
        <p:nvGrpSpPr>
          <p:cNvPr id="69" name="组合 68"/>
          <p:cNvGrpSpPr/>
          <p:nvPr/>
        </p:nvGrpSpPr>
        <p:grpSpPr>
          <a:xfrm>
            <a:off x="5492720" y="4718367"/>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133">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45103"/>
            </a:xfrm>
            <a:prstGeom prst="rect">
              <a:avLst/>
            </a:prstGeom>
            <a:noFill/>
            <a:ln w="38100">
              <a:noFill/>
            </a:ln>
          </p:spPr>
          <p:txBody>
            <a:bodyPr wrap="square" rtlCol="0">
              <a:spAutoFit/>
            </a:bodyPr>
            <a:lstStyle/>
            <a:p>
              <a:pPr algn="ctr" defTabSz="1219170"/>
              <a:r>
                <a:rPr lang="en-US" altLang="zh-CN" sz="3200" dirty="0">
                  <a:solidFill>
                    <a:prstClr val="white"/>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631172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
        <p:nvSpPr>
          <p:cNvPr id="25" name="TextBox 24"/>
          <p:cNvSpPr txBox="1"/>
          <p:nvPr/>
        </p:nvSpPr>
        <p:spPr>
          <a:xfrm>
            <a:off x="1367943" y="4682663"/>
            <a:ext cx="1123220" cy="625636"/>
          </a:xfrm>
          <a:prstGeom prst="rect">
            <a:avLst/>
          </a:prstGeom>
          <a:noFill/>
        </p:spPr>
        <p:txBody>
          <a:bodyPr wrap="square" lIns="91391" tIns="45696" rIns="91391" bIns="4569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70"/>
            <a:r>
              <a:rPr lang="zh-CN" altLang="en-US" sz="1733" dirty="0">
                <a:solidFill>
                  <a:prstClr val="black">
                    <a:lumMod val="85000"/>
                    <a:lumOff val="15000"/>
                  </a:prstClr>
                </a:solidFill>
              </a:rPr>
              <a:t>文字</a:t>
            </a:r>
          </a:p>
        </p:txBody>
      </p:sp>
      <p:sp>
        <p:nvSpPr>
          <p:cNvPr id="26" name="TextBox 25"/>
          <p:cNvSpPr txBox="1"/>
          <p:nvPr/>
        </p:nvSpPr>
        <p:spPr>
          <a:xfrm>
            <a:off x="2831665" y="3200521"/>
            <a:ext cx="1591227" cy="892312"/>
          </a:xfrm>
          <a:prstGeom prst="rect">
            <a:avLst/>
          </a:prstGeom>
          <a:noFill/>
        </p:spPr>
        <p:txBody>
          <a:bodyPr wrap="square" lIns="91391" tIns="45696" rIns="91391" bIns="45696" rtlCol="0" anchor="ctr">
            <a:spAutoFit/>
          </a:bodyPr>
          <a:lstStyle/>
          <a:p>
            <a:pPr algn="ctr" defTabSz="1219170"/>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r>
              <a:rPr lang="zh-CN" altLang="en-US" sz="1733" dirty="0">
                <a:solidFill>
                  <a:prstClr val="black">
                    <a:lumMod val="85000"/>
                    <a:lumOff val="15000"/>
                  </a:prstClr>
                </a:solidFill>
                <a:latin typeface="微软雅黑" pitchFamily="34" charset="-122"/>
                <a:ea typeface="微软雅黑" pitchFamily="34" charset="-122"/>
              </a:rPr>
              <a:t>文字点击添加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r>
              <a:rPr lang="zh-CN" altLang="en-US" sz="1733" dirty="0">
                <a:solidFill>
                  <a:prstClr val="black">
                    <a:lumMod val="85000"/>
                    <a:lumOff val="15000"/>
                  </a:prstClr>
                </a:solidFill>
                <a:latin typeface="微软雅黑" pitchFamily="34" charset="-122"/>
                <a:ea typeface="微软雅黑" pitchFamily="34" charset="-122"/>
              </a:rPr>
              <a:t>文字</a:t>
            </a:r>
          </a:p>
        </p:txBody>
      </p:sp>
      <p:sp>
        <p:nvSpPr>
          <p:cNvPr id="27" name="TextBox 26"/>
          <p:cNvSpPr txBox="1"/>
          <p:nvPr/>
        </p:nvSpPr>
        <p:spPr>
          <a:xfrm>
            <a:off x="4810551" y="4448830"/>
            <a:ext cx="1123220" cy="625636"/>
          </a:xfrm>
          <a:prstGeom prst="rect">
            <a:avLst/>
          </a:prstGeom>
          <a:noFill/>
        </p:spPr>
        <p:txBody>
          <a:bodyPr wrap="square" lIns="91391" tIns="45696" rIns="91391" bIns="4569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1219170"/>
            <a:r>
              <a:rPr lang="zh-CN" altLang="en-US" sz="1733" dirty="0">
                <a:solidFill>
                  <a:prstClr val="black">
                    <a:lumMod val="85000"/>
                    <a:lumOff val="15000"/>
                  </a:prstClr>
                </a:solidFill>
              </a:rPr>
              <a:t>点击添加</a:t>
            </a:r>
            <a:endParaRPr lang="en-US" altLang="zh-CN" sz="1733" dirty="0">
              <a:solidFill>
                <a:prstClr val="black">
                  <a:lumMod val="85000"/>
                  <a:lumOff val="15000"/>
                </a:prstClr>
              </a:solidFill>
            </a:endParaRPr>
          </a:p>
          <a:p>
            <a:pPr defTabSz="1219170"/>
            <a:r>
              <a:rPr lang="zh-CN" altLang="en-US" sz="1733" dirty="0">
                <a:solidFill>
                  <a:prstClr val="black">
                    <a:lumMod val="85000"/>
                    <a:lumOff val="15000"/>
                  </a:prstClr>
                </a:solidFill>
              </a:rPr>
              <a:t>文字</a:t>
            </a:r>
          </a:p>
        </p:txBody>
      </p:sp>
      <p:sp>
        <p:nvSpPr>
          <p:cNvPr id="37" name="TextBox 36"/>
          <p:cNvSpPr txBox="1"/>
          <p:nvPr/>
        </p:nvSpPr>
        <p:spPr>
          <a:xfrm>
            <a:off x="6252572" y="3367593"/>
            <a:ext cx="1591227" cy="625636"/>
          </a:xfrm>
          <a:prstGeom prst="rect">
            <a:avLst/>
          </a:prstGeom>
          <a:noFill/>
        </p:spPr>
        <p:txBody>
          <a:bodyPr wrap="square" lIns="91391" tIns="45696" rIns="91391" bIns="45696" rtlCol="0" anchor="ctr">
            <a:spAutoFit/>
          </a:bodyPr>
          <a:lstStyle/>
          <a:p>
            <a:pPr algn="ctr" defTabSz="1219170"/>
            <a:r>
              <a:rPr lang="zh-CN" altLang="en-US" sz="1733" dirty="0">
                <a:solidFill>
                  <a:prstClr val="black">
                    <a:lumMod val="85000"/>
                    <a:lumOff val="15000"/>
                  </a:prstClr>
                </a:solidFill>
                <a:latin typeface="微软雅黑" pitchFamily="34" charset="-122"/>
                <a:ea typeface="微软雅黑" pitchFamily="34" charset="-122"/>
              </a:rPr>
              <a:t>点击添加</a:t>
            </a:r>
            <a:endParaRPr lang="en-US" altLang="zh-CN" sz="1733" dirty="0">
              <a:solidFill>
                <a:prstClr val="black">
                  <a:lumMod val="85000"/>
                  <a:lumOff val="15000"/>
                </a:prstClr>
              </a:solidFill>
              <a:latin typeface="微软雅黑" pitchFamily="34" charset="-122"/>
              <a:ea typeface="微软雅黑" pitchFamily="34" charset="-122"/>
            </a:endParaRPr>
          </a:p>
          <a:p>
            <a:pPr algn="ctr" defTabSz="1219170"/>
            <a:r>
              <a:rPr lang="zh-CN" altLang="en-US" sz="1733" dirty="0">
                <a:solidFill>
                  <a:prstClr val="black">
                    <a:lumMod val="85000"/>
                    <a:lumOff val="15000"/>
                  </a:prstClr>
                </a:solidFill>
                <a:latin typeface="微软雅黑" pitchFamily="34" charset="-122"/>
                <a:ea typeface="微软雅黑" pitchFamily="34" charset="-122"/>
              </a:rPr>
              <a:t>文字点击</a:t>
            </a:r>
          </a:p>
        </p:txBody>
      </p:sp>
      <p:sp>
        <p:nvSpPr>
          <p:cNvPr id="38" name="矩形 37"/>
          <p:cNvSpPr/>
          <p:nvPr/>
        </p:nvSpPr>
        <p:spPr>
          <a:xfrm>
            <a:off x="8605637" y="2444675"/>
            <a:ext cx="2590939" cy="3508604"/>
          </a:xfrm>
          <a:prstGeom prst="rect">
            <a:avLst/>
          </a:prstGeom>
        </p:spPr>
        <p:txBody>
          <a:bodyPr wrap="square" lIns="91391" tIns="45696" rIns="91391" bIns="45696">
            <a:spAutoFit/>
          </a:bodyPr>
          <a:lstStyle/>
          <a:p>
            <a:pPr defTabSz="1219170">
              <a:lnSpc>
                <a:spcPct val="150000"/>
              </a:lnSpc>
            </a:pPr>
            <a:r>
              <a:rPr lang="zh-CN" altLang="en-US" sz="2000" b="1" dirty="0">
                <a:solidFill>
                  <a:prstClr val="black">
                    <a:lumMod val="75000"/>
                    <a:lumOff val="25000"/>
                  </a:prstClr>
                </a:solidFill>
                <a:latin typeface="微软雅黑" pitchFamily="34" charset="-122"/>
                <a:ea typeface="微软雅黑" pitchFamily="34" charset="-122"/>
              </a:rPr>
              <a:t>点击添加小标题</a:t>
            </a:r>
            <a:endParaRPr lang="en-US" altLang="zh-CN" sz="2000" b="1" dirty="0">
              <a:solidFill>
                <a:prstClr val="black">
                  <a:lumMod val="75000"/>
                  <a:lumOff val="25000"/>
                </a:prstClr>
              </a:solidFill>
              <a:latin typeface="微软雅黑" pitchFamily="34" charset="-122"/>
              <a:ea typeface="微软雅黑" pitchFamily="34" charset="-122"/>
            </a:endParaRPr>
          </a:p>
          <a:p>
            <a:pPr defTabSz="1219170">
              <a:lnSpc>
                <a:spcPct val="150000"/>
              </a:lnSpc>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endParaRPr>
          </a:p>
          <a:p>
            <a:pPr defTabSz="1219170">
              <a:lnSpc>
                <a:spcPct val="150000"/>
              </a:lnSpc>
            </a:pPr>
            <a:r>
              <a:rPr lang="zh-CN" altLang="en-US" sz="16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2451461" y="2493049"/>
            <a:ext cx="2329073" cy="232983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4440408" y="3762904"/>
            <a:ext cx="1840939" cy="184154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914123" y="3940916"/>
            <a:ext cx="2031876" cy="203133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defRPr/>
            </a:pPr>
            <a:endParaRPr lang="en-US" sz="28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5925025" y="2566421"/>
            <a:ext cx="2223752"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45696" rIns="0" bIns="45696" anchor="ctr"/>
          <a:lstStyle/>
          <a:p>
            <a:pPr algn="ctr" defTabSz="913889"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47" name="矩形 46"/>
          <p:cNvSpPr/>
          <p:nvPr/>
        </p:nvSpPr>
        <p:spPr>
          <a:xfrm>
            <a:off x="4152797" y="1508787"/>
            <a:ext cx="3840401" cy="463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70"/>
            <a:r>
              <a:rPr lang="zh-CN" altLang="en-US" sz="2400" dirty="0">
                <a:solidFill>
                  <a:prstClr val="white"/>
                </a:solidFill>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12866122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pSp>
        <p:nvGrpSpPr>
          <p:cNvPr id="25" name="组合 32"/>
          <p:cNvGrpSpPr>
            <a:grpSpLocks/>
          </p:cNvGrpSpPr>
          <p:nvPr/>
        </p:nvGrpSpPr>
        <p:grpSpPr bwMode="auto">
          <a:xfrm>
            <a:off x="-144692" y="3341588"/>
            <a:ext cx="3956811"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1" name="椭圆 35"/>
          <p:cNvSpPr>
            <a:spLocks noChangeArrowheads="1"/>
          </p:cNvSpPr>
          <p:nvPr/>
        </p:nvSpPr>
        <p:spPr bwMode="auto">
          <a:xfrm>
            <a:off x="1813984" y="1588988"/>
            <a:ext cx="1413933" cy="141393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endParaRPr lang="zh-CN" altLang="zh-CN" sz="2400">
              <a:solidFill>
                <a:prstClr val="white"/>
              </a:solidFill>
              <a:latin typeface="宋体" pitchFamily="2" charset="-122"/>
              <a:ea typeface="宋体" panose="02010600030101010101" pitchFamily="2" charset="-122"/>
              <a:sym typeface="宋体" pitchFamily="2" charset="-122"/>
            </a:endParaRPr>
          </a:p>
        </p:txBody>
      </p:sp>
      <p:grpSp>
        <p:nvGrpSpPr>
          <p:cNvPr id="52" name="组合 36"/>
          <p:cNvGrpSpPr>
            <a:grpSpLocks/>
          </p:cNvGrpSpPr>
          <p:nvPr/>
        </p:nvGrpSpPr>
        <p:grpSpPr bwMode="auto">
          <a:xfrm flipV="1">
            <a:off x="3657601" y="3441072"/>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5" name="椭圆 39"/>
          <p:cNvSpPr>
            <a:spLocks noChangeArrowheads="1"/>
          </p:cNvSpPr>
          <p:nvPr/>
        </p:nvSpPr>
        <p:spPr bwMode="auto">
          <a:xfrm>
            <a:off x="4326467" y="4347004"/>
            <a:ext cx="1413933" cy="141393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endParaRPr lang="zh-CN" altLang="zh-CN" sz="2400">
              <a:solidFill>
                <a:prstClr val="white"/>
              </a:solidFill>
              <a:latin typeface="宋体" pitchFamily="2" charset="-122"/>
              <a:ea typeface="宋体" panose="02010600030101010101" pitchFamily="2" charset="-122"/>
              <a:sym typeface="宋体" pitchFamily="2" charset="-122"/>
            </a:endParaRPr>
          </a:p>
        </p:txBody>
      </p:sp>
      <p:grpSp>
        <p:nvGrpSpPr>
          <p:cNvPr id="56" name="组合 40"/>
          <p:cNvGrpSpPr>
            <a:grpSpLocks/>
          </p:cNvGrpSpPr>
          <p:nvPr/>
        </p:nvGrpSpPr>
        <p:grpSpPr bwMode="auto">
          <a:xfrm>
            <a:off x="6087534"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59" name="椭圆 43"/>
          <p:cNvSpPr>
            <a:spLocks noChangeArrowheads="1"/>
          </p:cNvSpPr>
          <p:nvPr/>
        </p:nvSpPr>
        <p:spPr bwMode="auto">
          <a:xfrm>
            <a:off x="6671734" y="1588988"/>
            <a:ext cx="1413933" cy="141393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endParaRPr lang="zh-CN" altLang="zh-CN" sz="2400">
              <a:solidFill>
                <a:prstClr val="white"/>
              </a:solidFill>
              <a:latin typeface="宋体" pitchFamily="2" charset="-122"/>
              <a:ea typeface="宋体" panose="02010600030101010101" pitchFamily="2" charset="-122"/>
              <a:sym typeface="宋体" pitchFamily="2" charset="-122"/>
            </a:endParaRPr>
          </a:p>
        </p:txBody>
      </p:sp>
      <p:sp>
        <p:nvSpPr>
          <p:cNvPr id="60" name="椭圆 45"/>
          <p:cNvSpPr>
            <a:spLocks noChangeArrowheads="1"/>
          </p:cNvSpPr>
          <p:nvPr/>
        </p:nvSpPr>
        <p:spPr bwMode="auto">
          <a:xfrm>
            <a:off x="9097434" y="4347004"/>
            <a:ext cx="1413933" cy="141393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defTabSz="1219170"/>
            <a:endParaRPr lang="zh-CN" altLang="zh-CN" sz="2400">
              <a:solidFill>
                <a:prstClr val="white"/>
              </a:solidFill>
              <a:latin typeface="宋体" pitchFamily="2" charset="-122"/>
              <a:ea typeface="宋体" panose="02010600030101010101" pitchFamily="2" charset="-122"/>
              <a:sym typeface="宋体" pitchFamily="2" charset="-122"/>
            </a:endParaRPr>
          </a:p>
        </p:txBody>
      </p:sp>
      <p:sp>
        <p:nvSpPr>
          <p:cNvPr id="61" name="TextBox 46"/>
          <p:cNvSpPr>
            <a:spLocks noChangeArrowheads="1"/>
          </p:cNvSpPr>
          <p:nvPr/>
        </p:nvSpPr>
        <p:spPr bwMode="auto">
          <a:xfrm>
            <a:off x="1589617" y="4808438"/>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725085" y="44189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7250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4150785" y="3606171"/>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6688667" y="3606171"/>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8513233" y="3441069"/>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1219170"/>
              <a:endParaRPr lang="zh-CN" altLang="zh-CN" sz="2400">
                <a:solidFill>
                  <a:srgbClr val="FFFFFF"/>
                </a:solidFill>
                <a:latin typeface="宋体" pitchFamily="2" charset="-122"/>
                <a:ea typeface="宋体" panose="02010600030101010101" pitchFamily="2" charset="-122"/>
                <a:sym typeface="宋体" pitchFamily="2" charset="-122"/>
              </a:endParaRPr>
            </a:p>
          </p:txBody>
        </p:sp>
      </p:grpSp>
      <p:sp>
        <p:nvSpPr>
          <p:cNvPr id="69" name="TextBox 56"/>
          <p:cNvSpPr>
            <a:spLocks noChangeArrowheads="1"/>
          </p:cNvSpPr>
          <p:nvPr/>
        </p:nvSpPr>
        <p:spPr bwMode="auto">
          <a:xfrm>
            <a:off x="8919633" y="3606171"/>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4102100"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pP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4237567" y="1451405"/>
            <a:ext cx="159173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6447367" y="4825371"/>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6580718" y="4433789"/>
            <a:ext cx="15938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8786284" y="1842989"/>
            <a:ext cx="1862667" cy="1218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1219170">
              <a:lnSpc>
                <a:spcPts val="1867"/>
              </a:lnSpc>
            </a:pP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333">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333">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333">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8919633" y="1451405"/>
            <a:ext cx="15938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2146301" y="1967871"/>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7004051" y="1967871"/>
            <a:ext cx="747183"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4658785"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9429751" y="4725888"/>
            <a:ext cx="749300" cy="65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1219170"/>
            <a:r>
              <a:rPr lang="zh-CN" altLang="en-US" sz="2133" b="1" dirty="0">
                <a:solidFill>
                  <a:prstClr val="white"/>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3519879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76036" y="1935451"/>
            <a:ext cx="2557424" cy="907751"/>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89299"/>
              <a:ext cx="2230360" cy="638148"/>
            </a:xfrm>
            <a:prstGeom prst="rect">
              <a:avLst/>
            </a:prstGeom>
            <a:noFill/>
            <a:ln w="50800">
              <a:noFill/>
            </a:ln>
          </p:spPr>
          <p:txBody>
            <a:bodyPr wrap="square" rtlCol="0" anchor="ctr">
              <a:spAutoFit/>
            </a:bodyPr>
            <a:lstStyle/>
            <a:p>
              <a:pPr algn="ctr" defTabSz="1219170"/>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第二季度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393781" y="1935451"/>
            <a:ext cx="2557424" cy="907751"/>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210"/>
              <a:ext cx="2293960" cy="736324"/>
            </a:xfrm>
            <a:prstGeom prst="rect">
              <a:avLst/>
            </a:prstGeom>
            <a:noFill/>
            <a:ln w="50800">
              <a:noFill/>
            </a:ln>
          </p:spPr>
          <p:txBody>
            <a:bodyPr wrap="square" rtlCol="0" anchor="ctr">
              <a:spAutoFit/>
            </a:bodyPr>
            <a:lstStyle/>
            <a:p>
              <a:pPr algn="ctr" defTabSz="1219170">
                <a:lnSpc>
                  <a:spcPct val="120000"/>
                </a:lnSpc>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第一季度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8627141" y="1935451"/>
            <a:ext cx="2557424" cy="907751"/>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210"/>
              <a:ext cx="2230360" cy="736324"/>
            </a:xfrm>
            <a:prstGeom prst="rect">
              <a:avLst/>
            </a:prstGeom>
            <a:noFill/>
            <a:ln w="50800">
              <a:noFill/>
            </a:ln>
          </p:spPr>
          <p:txBody>
            <a:bodyPr wrap="square" rtlCol="0" anchor="ctr">
              <a:spAutoFit/>
            </a:bodyPr>
            <a:lstStyle/>
            <a:p>
              <a:pPr algn="ctr" defTabSz="1219170">
                <a:lnSpc>
                  <a:spcPct val="120000"/>
                </a:lnSpc>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第四季度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6201588" y="1935451"/>
            <a:ext cx="2557424" cy="907751"/>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533"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215"/>
              <a:ext cx="2205655" cy="736324"/>
            </a:xfrm>
            <a:prstGeom prst="rect">
              <a:avLst/>
            </a:prstGeom>
            <a:noFill/>
            <a:ln w="50800">
              <a:noFill/>
            </a:ln>
          </p:spPr>
          <p:txBody>
            <a:bodyPr wrap="square" rtlCol="0" anchor="ctr">
              <a:spAutoFit/>
            </a:bodyPr>
            <a:lstStyle/>
            <a:p>
              <a:pPr algn="ctr" defTabSz="1219170">
                <a:lnSpc>
                  <a:spcPct val="120000"/>
                </a:lnSpc>
              </a:pPr>
              <a:r>
                <a:rPr lang="zh-CN" altLang="en-US" sz="2000" b="1" dirty="0">
                  <a:solidFill>
                    <a:prstClr val="white"/>
                  </a:solidFill>
                  <a:latin typeface="Arial" panose="020B0604020202020204" pitchFamily="34" charset="0"/>
                  <a:ea typeface="微软雅黑" pitchFamily="34" charset="-122"/>
                  <a:cs typeface="Arial" panose="020B0604020202020204" pitchFamily="34" charset="0"/>
                </a:rPr>
                <a:t>第三季度</a:t>
              </a:r>
              <a:endParaRPr lang="zh-CN" altLang="en-US" sz="20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415072" y="5337775"/>
            <a:ext cx="9385451" cy="584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1219170">
              <a:lnSpc>
                <a:spcPct val="120000"/>
              </a:lnSpc>
              <a:spcBef>
                <a:spcPct val="0"/>
              </a:spcBef>
              <a:buNone/>
            </a:pPr>
            <a:r>
              <a:rPr lang="zh-CN" altLang="en-US" sz="1333" dirty="0">
                <a:solidFill>
                  <a:prstClr val="black">
                    <a:lumMod val="75000"/>
                    <a:lumOff val="25000"/>
                  </a:prst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2018614" y="3275058"/>
            <a:ext cx="1415754" cy="338546"/>
          </a:xfrm>
          <a:prstGeom prst="rect">
            <a:avLst/>
          </a:prstGeom>
        </p:spPr>
        <p:txBody>
          <a:bodyPr wrap="none" lIns="91431" tIns="45716" rIns="91431" bIns="45716">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1583499" y="3754178"/>
            <a:ext cx="2246983"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4351102" y="3275058"/>
            <a:ext cx="1415754" cy="338546"/>
          </a:xfrm>
          <a:prstGeom prst="rect">
            <a:avLst/>
          </a:prstGeom>
        </p:spPr>
        <p:txBody>
          <a:bodyPr wrap="none" lIns="91431" tIns="45716" rIns="91431" bIns="45716">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0" name="矩形 47"/>
          <p:cNvSpPr>
            <a:spLocks noChangeArrowheads="1"/>
          </p:cNvSpPr>
          <p:nvPr/>
        </p:nvSpPr>
        <p:spPr bwMode="auto">
          <a:xfrm>
            <a:off x="3958659" y="3754178"/>
            <a:ext cx="220867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6766328" y="3275058"/>
            <a:ext cx="1415754" cy="338546"/>
          </a:xfrm>
          <a:prstGeom prst="rect">
            <a:avLst/>
          </a:prstGeom>
        </p:spPr>
        <p:txBody>
          <a:bodyPr wrap="none" lIns="91431" tIns="45716" rIns="91431" bIns="45716">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2" name="矩形 47"/>
          <p:cNvSpPr>
            <a:spLocks noChangeArrowheads="1"/>
          </p:cNvSpPr>
          <p:nvPr/>
        </p:nvSpPr>
        <p:spPr bwMode="auto">
          <a:xfrm>
            <a:off x="6384034" y="3754178"/>
            <a:ext cx="2228989"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9139202" y="3275058"/>
            <a:ext cx="1415754" cy="338546"/>
          </a:xfrm>
          <a:prstGeom prst="rect">
            <a:avLst/>
          </a:prstGeom>
        </p:spPr>
        <p:txBody>
          <a:bodyPr wrap="none" lIns="91431" tIns="45716" rIns="91431" bIns="45716">
            <a:spAutoFit/>
          </a:bodyPr>
          <a:lstStyle/>
          <a:p>
            <a:pPr algn="ctr" defTabSz="1219170"/>
            <a:r>
              <a:rPr lang="zh-CN" altLang="en-US" sz="1600" b="1" dirty="0">
                <a:solidFill>
                  <a:prstClr val="black">
                    <a:lumMod val="75000"/>
                    <a:lumOff val="25000"/>
                  </a:prstClr>
                </a:solidFill>
                <a:latin typeface="微软雅黑" pitchFamily="34" charset="-122"/>
                <a:ea typeface="微软雅黑" pitchFamily="34" charset="-122"/>
              </a:rPr>
              <a:t>单击添加标题</a:t>
            </a:r>
            <a:endParaRPr lang="en-US" altLang="zh-CN" sz="1600" b="1" dirty="0">
              <a:solidFill>
                <a:prstClr val="black">
                  <a:lumMod val="75000"/>
                  <a:lumOff val="25000"/>
                </a:prstClr>
              </a:solidFill>
              <a:latin typeface="微软雅黑" pitchFamily="34" charset="-122"/>
              <a:ea typeface="微软雅黑" pitchFamily="34" charset="-122"/>
            </a:endParaRPr>
          </a:p>
        </p:txBody>
      </p:sp>
      <p:sp>
        <p:nvSpPr>
          <p:cNvPr id="24" name="矩形 47"/>
          <p:cNvSpPr>
            <a:spLocks noChangeArrowheads="1"/>
          </p:cNvSpPr>
          <p:nvPr/>
        </p:nvSpPr>
        <p:spPr bwMode="auto">
          <a:xfrm>
            <a:off x="8784300" y="3754178"/>
            <a:ext cx="2208245" cy="107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1219170">
              <a:lnSpc>
                <a:spcPct val="120000"/>
              </a:lnSpc>
              <a:spcBef>
                <a:spcPct val="0"/>
              </a:spcBef>
              <a:buNone/>
            </a:pPr>
            <a:r>
              <a:rPr lang="zh-CN" altLang="en-US" sz="1333"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427847" y="5215429"/>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42199420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389091"/>
            <a:ext cx="12192000" cy="129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0" name="文本框 17"/>
          <p:cNvSpPr txBox="1"/>
          <p:nvPr/>
        </p:nvSpPr>
        <p:spPr>
          <a:xfrm>
            <a:off x="4450112" y="2686634"/>
            <a:ext cx="4319425" cy="748988"/>
          </a:xfrm>
          <a:prstGeom prst="rect">
            <a:avLst/>
          </a:prstGeom>
          <a:noFill/>
        </p:spPr>
        <p:txBody>
          <a:bodyPr wrap="square" rtlCol="0">
            <a:spAutoFit/>
          </a:bodyPr>
          <a:lstStyle/>
          <a:p>
            <a:pPr defTabSz="1219170"/>
            <a:r>
              <a:rPr lang="zh-CN" altLang="en-US" sz="4267" b="1" dirty="0">
                <a:solidFill>
                  <a:prstClr val="white"/>
                </a:solidFill>
                <a:latin typeface="微软雅黑" panose="020B0503020204020204" pitchFamily="34" charset="-122"/>
                <a:ea typeface="微软雅黑" panose="020B0503020204020204" pitchFamily="34" charset="-122"/>
              </a:rPr>
              <a:t>成功项目展示</a:t>
            </a:r>
            <a:endParaRPr lang="en-US" altLang="zh-CN" sz="4267" b="1" dirty="0">
              <a:solidFill>
                <a:prstClr val="white"/>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4450112" y="3910697"/>
            <a:ext cx="5677161" cy="1274195"/>
          </a:xfrm>
          <a:prstGeom prst="rect">
            <a:avLst/>
          </a:prstGeom>
          <a:noFill/>
        </p:spPr>
        <p:txBody>
          <a:bodyPr wrap="square" lIns="91440" tIns="45720" rIns="91440" bIns="45720">
            <a:spAutoFit/>
          </a:bodyPr>
          <a:lstStyle/>
          <a:p>
            <a:pPr defTabSz="1219170">
              <a:lnSpc>
                <a:spcPct val="120000"/>
              </a:lnSpc>
            </a:pPr>
            <a:r>
              <a:rPr lang="zh-CN" altLang="en-US" sz="1600" dirty="0">
                <a:solidFill>
                  <a:prstClr val="black">
                    <a:lumMod val="75000"/>
                    <a:lumOff val="25000"/>
                  </a:prstClr>
                </a:solidFill>
                <a:latin typeface="微软雅黑" pitchFamily="34" charset="-122"/>
                <a:ea typeface="微软雅黑" pitchFamily="34" charset="-122"/>
              </a:rPr>
              <a:t>详细内容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dirty="0">
              <a:solidFill>
                <a:prstClr val="black">
                  <a:lumMod val="75000"/>
                  <a:lumOff val="25000"/>
                </a:prstClr>
              </a:solidFill>
              <a:latin typeface="微软雅黑" pitchFamily="34" charset="-122"/>
              <a:ea typeface="微软雅黑" pitchFamily="34" charset="-122"/>
            </a:endParaRPr>
          </a:p>
        </p:txBody>
      </p:sp>
      <p:grpSp>
        <p:nvGrpSpPr>
          <p:cNvPr id="76" name="组合 75"/>
          <p:cNvGrpSpPr/>
          <p:nvPr/>
        </p:nvGrpSpPr>
        <p:grpSpPr>
          <a:xfrm>
            <a:off x="4655840" y="1532163"/>
            <a:ext cx="552688" cy="552688"/>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7" name="组合 76"/>
          <p:cNvGrpSpPr/>
          <p:nvPr/>
        </p:nvGrpSpPr>
        <p:grpSpPr>
          <a:xfrm>
            <a:off x="5400575" y="1532163"/>
            <a:ext cx="552688" cy="552688"/>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9" name="组合 78"/>
          <p:cNvGrpSpPr/>
          <p:nvPr/>
        </p:nvGrpSpPr>
        <p:grpSpPr>
          <a:xfrm>
            <a:off x="6839723" y="1532163"/>
            <a:ext cx="552688" cy="552688"/>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8" name="组合 77"/>
          <p:cNvGrpSpPr/>
          <p:nvPr/>
        </p:nvGrpSpPr>
        <p:grpSpPr>
          <a:xfrm>
            <a:off x="6099657" y="1532163"/>
            <a:ext cx="552688" cy="552688"/>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grpSp>
      </p:grpSp>
      <p:grpSp>
        <p:nvGrpSpPr>
          <p:cNvPr id="83" name="组合 82"/>
          <p:cNvGrpSpPr/>
          <p:nvPr/>
        </p:nvGrpSpPr>
        <p:grpSpPr>
          <a:xfrm>
            <a:off x="1822608" y="1985808"/>
            <a:ext cx="2114741" cy="2115265"/>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5867">
                <a:solidFill>
                  <a:prstClr val="white"/>
                </a:solidFill>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8800" dirty="0">
                  <a:solidFill>
                    <a:prstClr val="white"/>
                  </a:solidFill>
                  <a:latin typeface="Impact" panose="020B0806030902050204" pitchFamily="34" charset="0"/>
                  <a:ea typeface="微软雅黑" panose="020B0503020204020204" pitchFamily="34" charset="-122"/>
                </a:rPr>
                <a:t>03</a:t>
              </a:r>
            </a:p>
          </p:txBody>
        </p:sp>
      </p:grpSp>
    </p:spTree>
    <p:extLst>
      <p:ext uri="{BB962C8B-B14F-4D97-AF65-F5344CB8AC3E}">
        <p14:creationId xmlns:p14="http://schemas.microsoft.com/office/powerpoint/2010/main" val="2772313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2640543" y="3783209"/>
            <a:ext cx="3003175" cy="479356"/>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a:solidFill>
                <a:prstClr val="white"/>
              </a:solidFill>
              <a:latin typeface="微软雅黑" pitchFamily="34" charset="-122"/>
              <a:ea typeface="微软雅黑" pitchFamily="34" charset="-122"/>
            </a:endParaRPr>
          </a:p>
        </p:txBody>
      </p:sp>
      <p:sp>
        <p:nvSpPr>
          <p:cNvPr id="4" name="五边形 3"/>
          <p:cNvSpPr/>
          <p:nvPr/>
        </p:nvSpPr>
        <p:spPr>
          <a:xfrm flipH="1">
            <a:off x="3796772" y="4389618"/>
            <a:ext cx="1846947" cy="479356"/>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a:solidFill>
                <a:prstClr val="white"/>
              </a:solidFill>
              <a:latin typeface="微软雅黑" pitchFamily="34" charset="-122"/>
              <a:ea typeface="微软雅黑" pitchFamily="34" charset="-122"/>
            </a:endParaRPr>
          </a:p>
        </p:txBody>
      </p:sp>
      <p:sp>
        <p:nvSpPr>
          <p:cNvPr id="5" name="五边形 4"/>
          <p:cNvSpPr/>
          <p:nvPr/>
        </p:nvSpPr>
        <p:spPr>
          <a:xfrm flipH="1">
            <a:off x="3094149" y="4996027"/>
            <a:ext cx="2549568" cy="479356"/>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a:solidFill>
                <a:prstClr val="white"/>
              </a:solidFill>
              <a:latin typeface="微软雅黑" pitchFamily="34" charset="-122"/>
              <a:ea typeface="微软雅黑" pitchFamily="34" charset="-122"/>
            </a:endParaRPr>
          </a:p>
        </p:txBody>
      </p:sp>
      <p:sp>
        <p:nvSpPr>
          <p:cNvPr id="6" name="五边形 5"/>
          <p:cNvSpPr/>
          <p:nvPr/>
        </p:nvSpPr>
        <p:spPr>
          <a:xfrm flipH="1">
            <a:off x="1967541" y="5602437"/>
            <a:ext cx="3676176" cy="479356"/>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a:solidFill>
                <a:prstClr val="white"/>
              </a:solidFill>
              <a:latin typeface="微软雅黑" pitchFamily="34" charset="-122"/>
              <a:ea typeface="微软雅黑" pitchFamily="34" charset="-122"/>
            </a:endParaRPr>
          </a:p>
        </p:txBody>
      </p:sp>
      <p:sp>
        <p:nvSpPr>
          <p:cNvPr id="7" name="TextBox 159"/>
          <p:cNvSpPr txBox="1"/>
          <p:nvPr/>
        </p:nvSpPr>
        <p:spPr>
          <a:xfrm>
            <a:off x="4803503" y="3833757"/>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73%</a:t>
            </a:r>
            <a:endParaRPr lang="zh-CN" altLang="en-US" sz="2133" b="1" dirty="0">
              <a:solidFill>
                <a:prstClr val="white"/>
              </a:solidFill>
              <a:latin typeface="微软雅黑" pitchFamily="34" charset="-122"/>
              <a:ea typeface="微软雅黑" pitchFamily="34" charset="-122"/>
            </a:endParaRPr>
          </a:p>
        </p:txBody>
      </p:sp>
      <p:sp>
        <p:nvSpPr>
          <p:cNvPr id="9" name="TextBox 160"/>
          <p:cNvSpPr txBox="1"/>
          <p:nvPr/>
        </p:nvSpPr>
        <p:spPr>
          <a:xfrm>
            <a:off x="4793884" y="4444990"/>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30%</a:t>
            </a:r>
            <a:endParaRPr lang="zh-CN" altLang="en-US" sz="2133" b="1" dirty="0">
              <a:solidFill>
                <a:prstClr val="white"/>
              </a:solidFill>
              <a:latin typeface="微软雅黑" pitchFamily="34" charset="-122"/>
              <a:ea typeface="微软雅黑" pitchFamily="34" charset="-122"/>
            </a:endParaRPr>
          </a:p>
        </p:txBody>
      </p:sp>
      <p:sp>
        <p:nvSpPr>
          <p:cNvPr id="10" name="TextBox 161"/>
          <p:cNvSpPr txBox="1"/>
          <p:nvPr/>
        </p:nvSpPr>
        <p:spPr>
          <a:xfrm>
            <a:off x="4793885" y="5051479"/>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50%</a:t>
            </a:r>
            <a:endParaRPr lang="zh-CN" altLang="en-US" sz="2133" b="1" dirty="0">
              <a:solidFill>
                <a:prstClr val="white"/>
              </a:solidFill>
              <a:latin typeface="微软雅黑" pitchFamily="34" charset="-122"/>
              <a:ea typeface="微软雅黑" pitchFamily="34" charset="-122"/>
            </a:endParaRPr>
          </a:p>
        </p:txBody>
      </p:sp>
      <p:sp>
        <p:nvSpPr>
          <p:cNvPr id="11" name="TextBox 162"/>
          <p:cNvSpPr txBox="1"/>
          <p:nvPr/>
        </p:nvSpPr>
        <p:spPr>
          <a:xfrm>
            <a:off x="4819535" y="5663819"/>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75%</a:t>
            </a:r>
            <a:endParaRPr lang="zh-CN" altLang="en-US" sz="2133" b="1" dirty="0">
              <a:solidFill>
                <a:prstClr val="white"/>
              </a:solidFill>
              <a:latin typeface="微软雅黑" pitchFamily="34" charset="-122"/>
              <a:ea typeface="微软雅黑" pitchFamily="34" charset="-122"/>
            </a:endParaRPr>
          </a:p>
        </p:txBody>
      </p:sp>
      <p:sp>
        <p:nvSpPr>
          <p:cNvPr id="12" name="五边形 11"/>
          <p:cNvSpPr/>
          <p:nvPr/>
        </p:nvSpPr>
        <p:spPr>
          <a:xfrm>
            <a:off x="6612568" y="3785863"/>
            <a:ext cx="1532885" cy="479356"/>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b="1">
              <a:solidFill>
                <a:prstClr val="white"/>
              </a:solidFill>
              <a:latin typeface="微软雅黑" pitchFamily="34" charset="-122"/>
              <a:ea typeface="微软雅黑" pitchFamily="34" charset="-122"/>
            </a:endParaRPr>
          </a:p>
        </p:txBody>
      </p:sp>
      <p:sp>
        <p:nvSpPr>
          <p:cNvPr id="13" name="五边形 12"/>
          <p:cNvSpPr/>
          <p:nvPr/>
        </p:nvSpPr>
        <p:spPr>
          <a:xfrm>
            <a:off x="6612570" y="4392273"/>
            <a:ext cx="2893703" cy="479356"/>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a:solidFill>
                <a:prstClr val="white"/>
              </a:solidFill>
              <a:latin typeface="微软雅黑" pitchFamily="34" charset="-122"/>
              <a:ea typeface="微软雅黑" pitchFamily="34" charset="-122"/>
            </a:endParaRPr>
          </a:p>
        </p:txBody>
      </p:sp>
      <p:sp>
        <p:nvSpPr>
          <p:cNvPr id="14" name="五边形 13"/>
          <p:cNvSpPr/>
          <p:nvPr/>
        </p:nvSpPr>
        <p:spPr>
          <a:xfrm>
            <a:off x="6612569" y="4998683"/>
            <a:ext cx="1814423" cy="479356"/>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b="1">
              <a:solidFill>
                <a:prstClr val="white"/>
              </a:solidFill>
              <a:latin typeface="微软雅黑" pitchFamily="34" charset="-122"/>
              <a:ea typeface="微软雅黑" pitchFamily="34" charset="-122"/>
            </a:endParaRPr>
          </a:p>
        </p:txBody>
      </p:sp>
      <p:sp>
        <p:nvSpPr>
          <p:cNvPr id="15" name="五边形 14"/>
          <p:cNvSpPr/>
          <p:nvPr/>
        </p:nvSpPr>
        <p:spPr>
          <a:xfrm>
            <a:off x="6612569" y="5605091"/>
            <a:ext cx="3867975" cy="479356"/>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CN" altLang="en-US" sz="1467">
              <a:solidFill>
                <a:prstClr val="white"/>
              </a:solidFill>
              <a:latin typeface="微软雅黑" pitchFamily="34" charset="-122"/>
              <a:ea typeface="微软雅黑" pitchFamily="34" charset="-122"/>
            </a:endParaRPr>
          </a:p>
        </p:txBody>
      </p:sp>
      <p:sp>
        <p:nvSpPr>
          <p:cNvPr id="16" name="TextBox 173"/>
          <p:cNvSpPr txBox="1"/>
          <p:nvPr/>
        </p:nvSpPr>
        <p:spPr>
          <a:xfrm>
            <a:off x="6706272" y="3842383"/>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20%</a:t>
            </a:r>
            <a:endParaRPr lang="zh-CN" altLang="en-US" sz="2133" b="1" dirty="0">
              <a:solidFill>
                <a:prstClr val="white"/>
              </a:solidFill>
              <a:latin typeface="微软雅黑" pitchFamily="34" charset="-122"/>
              <a:ea typeface="微软雅黑" pitchFamily="34" charset="-122"/>
            </a:endParaRPr>
          </a:p>
        </p:txBody>
      </p:sp>
      <p:sp>
        <p:nvSpPr>
          <p:cNvPr id="17" name="TextBox 174"/>
          <p:cNvSpPr txBox="1"/>
          <p:nvPr/>
        </p:nvSpPr>
        <p:spPr>
          <a:xfrm>
            <a:off x="6706271" y="4438941"/>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56%</a:t>
            </a:r>
            <a:endParaRPr lang="zh-CN" altLang="en-US" sz="2133" b="1" dirty="0">
              <a:solidFill>
                <a:prstClr val="white"/>
              </a:solidFill>
              <a:latin typeface="微软雅黑" pitchFamily="34" charset="-122"/>
              <a:ea typeface="微软雅黑" pitchFamily="34" charset="-122"/>
            </a:endParaRPr>
          </a:p>
        </p:txBody>
      </p:sp>
      <p:sp>
        <p:nvSpPr>
          <p:cNvPr id="18" name="TextBox 175"/>
          <p:cNvSpPr txBox="1"/>
          <p:nvPr/>
        </p:nvSpPr>
        <p:spPr>
          <a:xfrm>
            <a:off x="6706273" y="5051477"/>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29%</a:t>
            </a:r>
            <a:endParaRPr lang="zh-CN" altLang="en-US" sz="2133" b="1" dirty="0">
              <a:solidFill>
                <a:prstClr val="white"/>
              </a:solidFill>
              <a:latin typeface="微软雅黑" pitchFamily="34" charset="-122"/>
              <a:ea typeface="微软雅黑" pitchFamily="34" charset="-122"/>
            </a:endParaRPr>
          </a:p>
        </p:txBody>
      </p:sp>
      <p:sp>
        <p:nvSpPr>
          <p:cNvPr id="19" name="TextBox 176"/>
          <p:cNvSpPr txBox="1"/>
          <p:nvPr/>
        </p:nvSpPr>
        <p:spPr>
          <a:xfrm>
            <a:off x="6723249" y="5660543"/>
            <a:ext cx="776175" cy="420564"/>
          </a:xfrm>
          <a:prstGeom prst="rect">
            <a:avLst/>
          </a:prstGeom>
          <a:noFill/>
        </p:spPr>
        <p:txBody>
          <a:bodyPr wrap="none" lIns="91440" tIns="45720" rIns="91440" bIns="45720" rtlCol="0">
            <a:spAutoFit/>
          </a:bodyPr>
          <a:lstStyle/>
          <a:p>
            <a:pPr algn="ctr" defTabSz="1219170"/>
            <a:r>
              <a:rPr lang="en-US" altLang="zh-CN" sz="2133" b="1" dirty="0">
                <a:solidFill>
                  <a:prstClr val="white"/>
                </a:solidFill>
                <a:latin typeface="微软雅黑" pitchFamily="34" charset="-122"/>
                <a:ea typeface="微软雅黑" pitchFamily="34" charset="-122"/>
              </a:rPr>
              <a:t>77%</a:t>
            </a:r>
            <a:endParaRPr lang="zh-CN" altLang="en-US" sz="2133" b="1" dirty="0">
              <a:solidFill>
                <a:prstClr val="white"/>
              </a:solidFill>
              <a:latin typeface="微软雅黑" pitchFamily="34" charset="-122"/>
              <a:ea typeface="微软雅黑" pitchFamily="34" charset="-122"/>
            </a:endParaRPr>
          </a:p>
        </p:txBody>
      </p:sp>
      <p:sp>
        <p:nvSpPr>
          <p:cNvPr id="20" name="TextBox 180"/>
          <p:cNvSpPr txBox="1"/>
          <p:nvPr/>
        </p:nvSpPr>
        <p:spPr>
          <a:xfrm>
            <a:off x="5754856" y="3888962"/>
            <a:ext cx="747319" cy="318100"/>
          </a:xfrm>
          <a:prstGeom prst="rect">
            <a:avLst/>
          </a:prstGeom>
          <a:noFill/>
        </p:spPr>
        <p:txBody>
          <a:bodyPr wrap="none" lIns="91440" tIns="45720" rIns="91440" bIns="45720" rtlCol="0">
            <a:spAutoFit/>
          </a:bodyPr>
          <a:lstStyle/>
          <a:p>
            <a:pPr algn="ctr" defTabSz="1219170"/>
            <a:r>
              <a:rPr lang="zh-CN" altLang="en-US" sz="1467" b="1" dirty="0">
                <a:solidFill>
                  <a:prstClr val="black">
                    <a:lumMod val="75000"/>
                    <a:lumOff val="25000"/>
                  </a:prstClr>
                </a:solidFill>
                <a:latin typeface="微软雅黑" pitchFamily="34" charset="-122"/>
                <a:ea typeface="微软雅黑" pitchFamily="34" charset="-122"/>
              </a:rPr>
              <a:t>项目一</a:t>
            </a:r>
          </a:p>
        </p:txBody>
      </p:sp>
      <p:sp>
        <p:nvSpPr>
          <p:cNvPr id="21" name="TextBox 181"/>
          <p:cNvSpPr txBox="1"/>
          <p:nvPr/>
        </p:nvSpPr>
        <p:spPr>
          <a:xfrm>
            <a:off x="5754856" y="4491074"/>
            <a:ext cx="747319" cy="318100"/>
          </a:xfrm>
          <a:prstGeom prst="rect">
            <a:avLst/>
          </a:prstGeom>
          <a:noFill/>
        </p:spPr>
        <p:txBody>
          <a:bodyPr wrap="none" lIns="91440" tIns="45720" rIns="91440" bIns="45720" rtlCol="0">
            <a:spAutoFit/>
          </a:bodyPr>
          <a:lstStyle/>
          <a:p>
            <a:pPr algn="ctr" defTabSz="1219170"/>
            <a:r>
              <a:rPr lang="zh-CN" altLang="en-US" sz="1467" b="1" dirty="0">
                <a:solidFill>
                  <a:prstClr val="black">
                    <a:lumMod val="75000"/>
                    <a:lumOff val="25000"/>
                  </a:prstClr>
                </a:solidFill>
                <a:latin typeface="微软雅黑" pitchFamily="34" charset="-122"/>
                <a:ea typeface="微软雅黑" pitchFamily="34" charset="-122"/>
              </a:rPr>
              <a:t>项目二</a:t>
            </a:r>
          </a:p>
        </p:txBody>
      </p:sp>
      <p:sp>
        <p:nvSpPr>
          <p:cNvPr id="22" name="TextBox 182"/>
          <p:cNvSpPr txBox="1"/>
          <p:nvPr/>
        </p:nvSpPr>
        <p:spPr>
          <a:xfrm>
            <a:off x="5755088" y="5097483"/>
            <a:ext cx="747319" cy="318100"/>
          </a:xfrm>
          <a:prstGeom prst="rect">
            <a:avLst/>
          </a:prstGeom>
          <a:noFill/>
        </p:spPr>
        <p:txBody>
          <a:bodyPr wrap="none" lIns="91440" tIns="45720" rIns="91440" bIns="45720" rtlCol="0">
            <a:spAutoFit/>
          </a:bodyPr>
          <a:lstStyle/>
          <a:p>
            <a:pPr algn="ctr" defTabSz="1219170"/>
            <a:r>
              <a:rPr lang="zh-CN" altLang="en-US" sz="1467" b="1" dirty="0">
                <a:solidFill>
                  <a:prstClr val="black">
                    <a:lumMod val="75000"/>
                    <a:lumOff val="25000"/>
                  </a:prstClr>
                </a:solidFill>
                <a:latin typeface="微软雅黑" pitchFamily="34" charset="-122"/>
                <a:ea typeface="微软雅黑" pitchFamily="34" charset="-122"/>
              </a:rPr>
              <a:t>项目三</a:t>
            </a:r>
          </a:p>
        </p:txBody>
      </p:sp>
      <p:sp>
        <p:nvSpPr>
          <p:cNvPr id="23" name="TextBox 183"/>
          <p:cNvSpPr txBox="1"/>
          <p:nvPr/>
        </p:nvSpPr>
        <p:spPr>
          <a:xfrm>
            <a:off x="5755088" y="5706549"/>
            <a:ext cx="747319" cy="318100"/>
          </a:xfrm>
          <a:prstGeom prst="rect">
            <a:avLst/>
          </a:prstGeom>
          <a:noFill/>
        </p:spPr>
        <p:txBody>
          <a:bodyPr wrap="none" lIns="91440" tIns="45720" rIns="91440" bIns="45720" rtlCol="0">
            <a:spAutoFit/>
          </a:bodyPr>
          <a:lstStyle/>
          <a:p>
            <a:pPr algn="ctr" defTabSz="1219170"/>
            <a:r>
              <a:rPr lang="zh-CN" altLang="en-US" sz="1467" b="1" dirty="0">
                <a:solidFill>
                  <a:prstClr val="black">
                    <a:lumMod val="75000"/>
                    <a:lumOff val="25000"/>
                  </a:prstClr>
                </a:solidFill>
                <a:latin typeface="微软雅黑" pitchFamily="34" charset="-122"/>
                <a:ea typeface="微软雅黑" pitchFamily="34" charset="-122"/>
              </a:rPr>
              <a:t>项目四</a:t>
            </a:r>
          </a:p>
        </p:txBody>
      </p:sp>
      <p:sp>
        <p:nvSpPr>
          <p:cNvPr id="24" name="Oval 4"/>
          <p:cNvSpPr/>
          <p:nvPr/>
        </p:nvSpPr>
        <p:spPr>
          <a:xfrm>
            <a:off x="6610061" y="1508787"/>
            <a:ext cx="1118120" cy="105460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defTabSz="1219170"/>
            <a:r>
              <a:rPr lang="en-US" sz="1867" b="1" dirty="0">
                <a:solidFill>
                  <a:prstClr val="white"/>
                </a:solidFill>
                <a:latin typeface="微软雅黑" pitchFamily="34" charset="-122"/>
                <a:ea typeface="微软雅黑" pitchFamily="34" charset="-122"/>
              </a:rPr>
              <a:t>2018</a:t>
            </a:r>
          </a:p>
        </p:txBody>
      </p:sp>
      <p:sp>
        <p:nvSpPr>
          <p:cNvPr id="25" name="Oval 5"/>
          <p:cNvSpPr/>
          <p:nvPr/>
        </p:nvSpPr>
        <p:spPr>
          <a:xfrm>
            <a:off x="4548156" y="1508787"/>
            <a:ext cx="1118120" cy="105460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defTabSz="1219170"/>
            <a:r>
              <a:rPr lang="en-US" altLang="zh-CN" sz="1867" b="1" dirty="0">
                <a:solidFill>
                  <a:prstClr val="white"/>
                </a:solidFill>
                <a:latin typeface="微软雅黑" pitchFamily="34" charset="-122"/>
                <a:ea typeface="微软雅黑" pitchFamily="34" charset="-122"/>
              </a:rPr>
              <a:t>2015</a:t>
            </a:r>
            <a:endParaRPr lang="en-US" sz="1867" b="1" dirty="0">
              <a:solidFill>
                <a:prstClr val="white"/>
              </a:solidFill>
              <a:latin typeface="微软雅黑" pitchFamily="34" charset="-122"/>
              <a:ea typeface="微软雅黑" pitchFamily="34" charset="-122"/>
            </a:endParaRPr>
          </a:p>
        </p:txBody>
      </p:sp>
      <p:sp>
        <p:nvSpPr>
          <p:cNvPr id="26" name="Text Box 10"/>
          <p:cNvSpPr txBox="1">
            <a:spLocks noChangeArrowheads="1"/>
          </p:cNvSpPr>
          <p:nvPr/>
        </p:nvSpPr>
        <p:spPr bwMode="auto">
          <a:xfrm>
            <a:off x="6612568" y="2693097"/>
            <a:ext cx="4956040" cy="1006429"/>
          </a:xfrm>
          <a:prstGeom prst="rect">
            <a:avLst/>
          </a:prstGeom>
          <a:noFill/>
          <a:ln w="9525">
            <a:noFill/>
            <a:miter lim="800000"/>
            <a:headEnd/>
            <a:tailEnd/>
          </a:ln>
        </p:spPr>
        <p:txBody>
          <a:bodyPr wrap="square" lIns="45720" tIns="22860" rIns="45720" bIns="22860">
            <a:spAutoFit/>
          </a:bodyPr>
          <a:lstStyle/>
          <a:p>
            <a:pPr defTabSz="1088205">
              <a:lnSpc>
                <a:spcPct val="130000"/>
              </a:lnSpc>
            </a:pPr>
            <a:r>
              <a:rPr lang="zh-CN" altLang="en-US" sz="1600" b="1" dirty="0">
                <a:solidFill>
                  <a:prstClr val="black">
                    <a:lumMod val="75000"/>
                    <a:lumOff val="25000"/>
                  </a:prstClr>
                </a:solidFill>
                <a:latin typeface="微软雅黑" pitchFamily="34" charset="-122"/>
                <a:ea typeface="微软雅黑" pitchFamily="34" charset="-122"/>
                <a:cs typeface="Open Sans" pitchFamily="34" charset="0"/>
              </a:rPr>
              <a:t>单击此处添加标题</a:t>
            </a:r>
            <a:endParaRPr lang="en-US" altLang="zh-CN" sz="1600" b="1" dirty="0">
              <a:solidFill>
                <a:prstClr val="black">
                  <a:lumMod val="75000"/>
                  <a:lumOff val="25000"/>
                </a:prstClr>
              </a:solidFill>
              <a:latin typeface="微软雅黑" pitchFamily="34" charset="-122"/>
              <a:ea typeface="微软雅黑" pitchFamily="34" charset="-122"/>
              <a:cs typeface="Open Sans" pitchFamily="34" charset="0"/>
            </a:endParaRPr>
          </a:p>
          <a:p>
            <a:pPr defTabSz="1088205">
              <a:lnSpc>
                <a:spcPct val="130000"/>
              </a:lnSpc>
            </a:pPr>
            <a:r>
              <a:rPr lang="zh-CN" altLang="en-US" sz="1600" dirty="0">
                <a:solidFill>
                  <a:prstClr val="black">
                    <a:lumMod val="75000"/>
                    <a:lumOff val="25000"/>
                  </a:prst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600" dirty="0">
              <a:solidFill>
                <a:prstClr val="black">
                  <a:lumMod val="75000"/>
                  <a:lumOff val="25000"/>
                </a:prst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815414" y="2693095"/>
            <a:ext cx="4842463" cy="1006429"/>
          </a:xfrm>
          <a:prstGeom prst="rect">
            <a:avLst/>
          </a:prstGeom>
          <a:noFill/>
          <a:ln w="9525">
            <a:noFill/>
            <a:miter lim="800000"/>
            <a:headEnd/>
            <a:tailEnd/>
          </a:ln>
        </p:spPr>
        <p:txBody>
          <a:bodyPr wrap="square" lIns="45720" tIns="22860" rIns="45720" bIns="22860">
            <a:spAutoFit/>
          </a:bodyPr>
          <a:lstStyle/>
          <a:p>
            <a:pPr algn="r" defTabSz="1088205">
              <a:lnSpc>
                <a:spcPct val="130000"/>
              </a:lnSpc>
            </a:pPr>
            <a:r>
              <a:rPr lang="zh-CN" altLang="en-US" sz="1600" b="1" dirty="0">
                <a:solidFill>
                  <a:prstClr val="black">
                    <a:lumMod val="75000"/>
                    <a:lumOff val="25000"/>
                  </a:prstClr>
                </a:solidFill>
                <a:latin typeface="微软雅黑" pitchFamily="34" charset="-122"/>
                <a:ea typeface="微软雅黑" pitchFamily="34" charset="-122"/>
                <a:cs typeface="Open Sans" pitchFamily="34" charset="0"/>
              </a:rPr>
              <a:t>单击此处添加标题</a:t>
            </a:r>
            <a:endParaRPr lang="en-US" altLang="zh-CN" sz="1600" b="1" dirty="0">
              <a:solidFill>
                <a:prstClr val="black">
                  <a:lumMod val="75000"/>
                  <a:lumOff val="25000"/>
                </a:prstClr>
              </a:solidFill>
              <a:latin typeface="微软雅黑" pitchFamily="34" charset="-122"/>
              <a:ea typeface="微软雅黑" pitchFamily="34" charset="-122"/>
              <a:cs typeface="Open Sans" pitchFamily="34" charset="0"/>
            </a:endParaRPr>
          </a:p>
          <a:p>
            <a:pPr algn="r" defTabSz="1088205">
              <a:lnSpc>
                <a:spcPct val="130000"/>
              </a:lnSpc>
            </a:pPr>
            <a:r>
              <a:rPr lang="zh-CN" altLang="en-US" sz="1600" dirty="0">
                <a:solidFill>
                  <a:prstClr val="black">
                    <a:lumMod val="75000"/>
                    <a:lumOff val="25000"/>
                  </a:prst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600" dirty="0">
              <a:solidFill>
                <a:prstClr val="black">
                  <a:lumMod val="75000"/>
                  <a:lumOff val="25000"/>
                </a:prstClr>
              </a:solidFill>
              <a:latin typeface="微软雅黑" pitchFamily="34" charset="-122"/>
              <a:ea typeface="微软雅黑" pitchFamily="34" charset="-122"/>
              <a:cs typeface="Open Sans" pitchFamily="34" charset="0"/>
            </a:endParaRPr>
          </a:p>
        </p:txBody>
      </p:sp>
      <p:sp>
        <p:nvSpPr>
          <p:cNvPr id="30" name="TextBox 29"/>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6390173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cxnSp>
        <p:nvCxnSpPr>
          <p:cNvPr id="28" name="直接连接符 27"/>
          <p:cNvCxnSpPr/>
          <p:nvPr/>
        </p:nvCxnSpPr>
        <p:spPr>
          <a:xfrm flipH="1">
            <a:off x="3762706"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4103" y="539648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408" y="4225788"/>
            <a:ext cx="23413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4105594"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5761215" y="4568676"/>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563" y="4699273"/>
            <a:ext cx="1314133" cy="1334843"/>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34" name="TextBox 33"/>
          <p:cNvSpPr txBox="1"/>
          <p:nvPr/>
        </p:nvSpPr>
        <p:spPr>
          <a:xfrm>
            <a:off x="2219776" y="4940932"/>
            <a:ext cx="1187925" cy="807620"/>
          </a:xfrm>
          <a:prstGeom prst="rect">
            <a:avLst/>
          </a:prstGeom>
          <a:noFill/>
        </p:spPr>
        <p:txBody>
          <a:bodyPr wrap="square" lIns="149699" tIns="74848" rIns="149699" bIns="74848" rtlCol="0">
            <a:spAutoFit/>
          </a:bodyP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4842075" y="3895821"/>
            <a:ext cx="2496277" cy="3565628"/>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grpSp>
      <p:sp>
        <p:nvSpPr>
          <p:cNvPr id="40" name="Rectangle 11"/>
          <p:cNvSpPr>
            <a:spLocks noChangeArrowheads="1"/>
          </p:cNvSpPr>
          <p:nvPr/>
        </p:nvSpPr>
        <p:spPr bwMode="gray">
          <a:xfrm>
            <a:off x="5114741" y="4697548"/>
            <a:ext cx="1951611" cy="913199"/>
          </a:xfrm>
          <a:prstGeom prst="rect">
            <a:avLst/>
          </a:prstGeom>
          <a:noFill/>
          <a:ln>
            <a:noFill/>
          </a:ln>
          <a:extLst/>
        </p:spPr>
        <p:txBody>
          <a:bodyPr wrap="square">
            <a:spAutoFit/>
          </a:bodyPr>
          <a:lstStyle/>
          <a:p>
            <a:pPr algn="ctr" defTabSz="1219170"/>
            <a:r>
              <a:rPr lang="zh-CN" altLang="en-US" sz="2667" b="1" dirty="0">
                <a:solidFill>
                  <a:prstClr val="white"/>
                </a:solidFill>
                <a:latin typeface="微软雅黑" pitchFamily="34" charset="-122"/>
                <a:ea typeface="微软雅黑" pitchFamily="34" charset="-122"/>
              </a:rPr>
              <a:t>点击添加</a:t>
            </a:r>
            <a:endParaRPr lang="en-US" altLang="zh-CN" sz="2667" b="1" dirty="0">
              <a:solidFill>
                <a:prstClr val="white"/>
              </a:solidFill>
              <a:latin typeface="微软雅黑" pitchFamily="34" charset="-122"/>
              <a:ea typeface="微软雅黑" pitchFamily="34" charset="-122"/>
            </a:endParaRPr>
          </a:p>
          <a:p>
            <a:pPr algn="ctr" defTabSz="1219170"/>
            <a:r>
              <a:rPr lang="zh-CN" altLang="en-US" sz="2667" b="1" dirty="0">
                <a:solidFill>
                  <a:prstClr val="white"/>
                </a:solidFill>
                <a:latin typeface="微软雅黑" pitchFamily="34" charset="-122"/>
                <a:ea typeface="微软雅黑" pitchFamily="34" charset="-122"/>
              </a:rPr>
              <a:t>标题内容</a:t>
            </a:r>
          </a:p>
        </p:txBody>
      </p:sp>
      <p:sp>
        <p:nvSpPr>
          <p:cNvPr id="41" name="椭圆 40"/>
          <p:cNvSpPr/>
          <p:nvPr/>
        </p:nvSpPr>
        <p:spPr>
          <a:xfrm>
            <a:off x="3149686" y="2409868"/>
            <a:ext cx="1314133" cy="133484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2" name="椭圆 41"/>
          <p:cNvSpPr/>
          <p:nvPr/>
        </p:nvSpPr>
        <p:spPr>
          <a:xfrm>
            <a:off x="5453942" y="1540228"/>
            <a:ext cx="1314133" cy="1334843"/>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68" name="椭圆 67"/>
          <p:cNvSpPr/>
          <p:nvPr/>
        </p:nvSpPr>
        <p:spPr>
          <a:xfrm>
            <a:off x="7662187" y="2482351"/>
            <a:ext cx="1314133" cy="133484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69" name="椭圆 68"/>
          <p:cNvSpPr/>
          <p:nvPr/>
        </p:nvSpPr>
        <p:spPr>
          <a:xfrm>
            <a:off x="8609163" y="4699273"/>
            <a:ext cx="1314133" cy="1334843"/>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70" name="TextBox 69"/>
          <p:cNvSpPr txBox="1"/>
          <p:nvPr/>
        </p:nvSpPr>
        <p:spPr>
          <a:xfrm>
            <a:off x="3215680" y="2664465"/>
            <a:ext cx="1187925" cy="807620"/>
          </a:xfrm>
          <a:prstGeom prst="rect">
            <a:avLst/>
          </a:prstGeom>
          <a:noFill/>
        </p:spPr>
        <p:txBody>
          <a:bodyPr wrap="square" lIns="149699" tIns="74848" rIns="149699" bIns="74848" rtlCol="0">
            <a:spAutoFit/>
          </a:bodyP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936" y="1800969"/>
            <a:ext cx="1187925" cy="807620"/>
          </a:xfrm>
          <a:prstGeom prst="rect">
            <a:avLst/>
          </a:prstGeom>
          <a:noFill/>
        </p:spPr>
        <p:txBody>
          <a:bodyPr wrap="square" lIns="149699" tIns="74848" rIns="149699" bIns="74848" rtlCol="0">
            <a:spAutoFit/>
          </a:bodyP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8182" y="2721413"/>
            <a:ext cx="1187925" cy="807620"/>
          </a:xfrm>
          <a:prstGeom prst="rect">
            <a:avLst/>
          </a:prstGeom>
          <a:noFill/>
        </p:spPr>
        <p:txBody>
          <a:bodyPr wrap="square" lIns="149699" tIns="74848" rIns="149699" bIns="74848" rtlCol="0">
            <a:spAutoFit/>
          </a:bodyP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8288" y="4942031"/>
            <a:ext cx="1187925" cy="807620"/>
          </a:xfrm>
          <a:prstGeom prst="rect">
            <a:avLst/>
          </a:prstGeom>
          <a:noFill/>
        </p:spPr>
        <p:txBody>
          <a:bodyPr wrap="square" lIns="149699" tIns="74848" rIns="149699" bIns="74848" rtlCol="0">
            <a:spAutoFit/>
          </a:bodyP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添加</a:t>
            </a:r>
            <a:endParaRPr lang="en-US" altLang="zh-CN" sz="2133" b="1" dirty="0">
              <a:solidFill>
                <a:prstClr val="white"/>
              </a:solidFill>
              <a:latin typeface="微软雅黑" panose="020B0503020204020204" pitchFamily="34" charset="-122"/>
              <a:ea typeface="微软雅黑" panose="020B0503020204020204" pitchFamily="34" charset="-122"/>
            </a:endParaRPr>
          </a:p>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1007435" y="1412777"/>
            <a:ext cx="3884789" cy="654025"/>
            <a:chOff x="539552" y="1182027"/>
            <a:chExt cx="2913592" cy="490519"/>
          </a:xfrm>
        </p:grpSpPr>
        <p:sp>
          <p:nvSpPr>
            <p:cNvPr id="75" name="TextBox 74"/>
            <p:cNvSpPr txBox="1"/>
            <p:nvPr/>
          </p:nvSpPr>
          <p:spPr>
            <a:xfrm>
              <a:off x="728900" y="1182027"/>
              <a:ext cx="2724244" cy="49051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1219170">
                <a:lnSpc>
                  <a:spcPts val="1733"/>
                </a:lnSpc>
              </a:pPr>
              <a:r>
                <a:rPr lang="zh-CN" altLang="en-US" sz="1333" dirty="0">
                  <a:solidFill>
                    <a:prstClr val="black">
                      <a:lumMod val="65000"/>
                      <a:lumOff val="35000"/>
                    </a:prstClr>
                  </a:solidFill>
                </a:rPr>
                <a:t>详写内容</a:t>
              </a:r>
              <a:r>
                <a:rPr lang="en-US" altLang="zh-CN" sz="1333" dirty="0">
                  <a:solidFill>
                    <a:prstClr val="black">
                      <a:lumMod val="65000"/>
                      <a:lumOff val="35000"/>
                    </a:prstClr>
                  </a:solidFill>
                </a:rPr>
                <a:t>……</a:t>
              </a:r>
              <a:r>
                <a:rPr lang="zh-CN" altLang="en-US" sz="1333" dirty="0">
                  <a:solidFill>
                    <a:prstClr val="black">
                      <a:lumMod val="65000"/>
                      <a:lumOff val="35000"/>
                    </a:prstClr>
                  </a:solidFill>
                </a:rPr>
                <a:t>点击输入本页需要详写的文字内容，简明扼要，此为概念图解，根据您的具体内容酌情修改。</a:t>
              </a:r>
              <a:endParaRPr lang="en-US" altLang="zh-CN" sz="1333" dirty="0">
                <a:solidFill>
                  <a:prstClr val="black">
                    <a:lumMod val="65000"/>
                    <a:lumOff val="35000"/>
                  </a:prstClr>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grpSp>
    </p:spTree>
    <p:extLst>
      <p:ext uri="{BB962C8B-B14F-4D97-AF65-F5344CB8AC3E}">
        <p14:creationId xmlns:p14="http://schemas.microsoft.com/office/powerpoint/2010/main" val="6688538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
        <p:nvSpPr>
          <p:cNvPr id="3" name="Shape 5166"/>
          <p:cNvSpPr/>
          <p:nvPr/>
        </p:nvSpPr>
        <p:spPr>
          <a:xfrm>
            <a:off x="2592459" y="1876576"/>
            <a:ext cx="1624076" cy="1438817"/>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7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2099939" y="2729598"/>
            <a:ext cx="2615245" cy="1497889"/>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7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607419" y="3654532"/>
            <a:ext cx="3606415" cy="1497883"/>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7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1103446" y="4579466"/>
            <a:ext cx="4597575" cy="1497876"/>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50800" tIns="50800" rIns="50800" bIns="50800" numCol="1" anchor="ctr">
            <a:noAutofit/>
          </a:bodyPr>
          <a:lstStyle/>
          <a:p>
            <a:pPr algn="ctr" defTabSz="121917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prstClr val="white"/>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3084981" y="1477975"/>
            <a:ext cx="1143841" cy="980623"/>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algn="ctr" defTabSz="121917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914"/>
              <a:r>
                <a:rPr lang="zh-CN" altLang="en-US" sz="1600" b="1" dirty="0">
                  <a:solidFill>
                    <a:prstClr val="white"/>
                  </a:solidFill>
                  <a:latin typeface="微软雅黑" panose="020B0503020204020204" pitchFamily="34" charset="-122"/>
                  <a:ea typeface="微软雅黑" panose="020B0503020204020204" pitchFamily="34" charset="-122"/>
                </a:rPr>
                <a:t>输入文本</a:t>
              </a:r>
            </a:p>
          </p:txBody>
        </p:sp>
      </p:grpSp>
      <p:grpSp>
        <p:nvGrpSpPr>
          <p:cNvPr id="10" name="组合 9"/>
          <p:cNvGrpSpPr/>
          <p:nvPr/>
        </p:nvGrpSpPr>
        <p:grpSpPr>
          <a:xfrm>
            <a:off x="2592459" y="2729598"/>
            <a:ext cx="2119660" cy="576548"/>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50800" tIns="50800" rIns="50800" bIns="50800" numCol="1" anchor="ctr">
              <a:noAutofit/>
            </a:bodyPr>
            <a:lstStyle/>
            <a:p>
              <a:pPr algn="ctr" defTabSz="121917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914"/>
              <a:r>
                <a:rPr lang="zh-CN" altLang="en-US" sz="1600" b="1" dirty="0">
                  <a:solidFill>
                    <a:prstClr val="white"/>
                  </a:solidFill>
                  <a:latin typeface="微软雅黑" panose="020B0503020204020204" pitchFamily="34" charset="-122"/>
                  <a:ea typeface="微软雅黑" panose="020B0503020204020204" pitchFamily="34" charset="-122"/>
                </a:rPr>
                <a:t>点击输入文本</a:t>
              </a:r>
            </a:p>
          </p:txBody>
        </p:sp>
      </p:grpSp>
      <p:grpSp>
        <p:nvGrpSpPr>
          <p:cNvPr id="13" name="组合 12"/>
          <p:cNvGrpSpPr/>
          <p:nvPr/>
        </p:nvGrpSpPr>
        <p:grpSpPr>
          <a:xfrm>
            <a:off x="2099941" y="3654531"/>
            <a:ext cx="3110828" cy="576549"/>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50800" tIns="50800" rIns="50800" bIns="50800" numCol="1" anchor="ctr">
              <a:noAutofit/>
            </a:bodyPr>
            <a:lstStyle/>
            <a:p>
              <a:pPr algn="ctr" defTabSz="121917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914"/>
              <a:r>
                <a:rPr lang="zh-CN" altLang="en-US" sz="1600" b="1"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607420" y="4579465"/>
            <a:ext cx="4101987" cy="576543"/>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50800" tIns="50800" rIns="50800" bIns="50800" numCol="1" anchor="ctr">
              <a:noAutofit/>
            </a:bodyPr>
            <a:lstStyle/>
            <a:p>
              <a:pPr algn="ctr" defTabSz="121917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914"/>
              <a:r>
                <a:rPr lang="zh-CN" altLang="en-US" sz="1600" b="1"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103447" y="5491554"/>
            <a:ext cx="5093160" cy="576543"/>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50800" tIns="50800" rIns="50800" bIns="50800" numCol="1" anchor="ctr">
              <a:noAutofit/>
            </a:bodyPr>
            <a:lstStyle/>
            <a:p>
              <a:pPr algn="ctr" defTabSz="1219170">
                <a:defRPr>
                  <a:solidFill>
                    <a:srgbClr val="4C4C4C"/>
                  </a:solidFill>
                </a:defRPr>
              </a:pPr>
              <a:endParaRPr lang="en-US" sz="1600" dirty="0">
                <a:solidFill>
                  <a:prstClr val="white"/>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defTabSz="778914"/>
              <a:r>
                <a:rPr lang="zh-CN" altLang="en-US" sz="1600" b="1" dirty="0">
                  <a:solidFill>
                    <a:prstClr val="white"/>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6788284" y="1495892"/>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70"/>
            <a:endParaRPr lang="bg-BG" sz="2400" dirty="0">
              <a:solidFill>
                <a:prstClr val="white"/>
              </a:solidFill>
              <a:latin typeface="Calibri Light"/>
            </a:endParaRPr>
          </a:p>
        </p:txBody>
      </p:sp>
      <p:sp>
        <p:nvSpPr>
          <p:cNvPr id="24" name="Round Same Side Corner Rectangle 68"/>
          <p:cNvSpPr/>
          <p:nvPr/>
        </p:nvSpPr>
        <p:spPr>
          <a:xfrm rot="10800000" flipH="1">
            <a:off x="6786097" y="2537612"/>
            <a:ext cx="66537" cy="685392"/>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70"/>
            <a:endParaRPr lang="bg-BG" sz="2400" dirty="0">
              <a:solidFill>
                <a:prstClr val="white"/>
              </a:solidFill>
              <a:latin typeface="Calibri Light"/>
            </a:endParaRPr>
          </a:p>
        </p:txBody>
      </p:sp>
      <p:sp>
        <p:nvSpPr>
          <p:cNvPr id="25" name="Round Same Side Corner Rectangle 69"/>
          <p:cNvSpPr/>
          <p:nvPr/>
        </p:nvSpPr>
        <p:spPr>
          <a:xfrm rot="10800000" flipH="1">
            <a:off x="6788284" y="3484455"/>
            <a:ext cx="66537" cy="685392"/>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70"/>
            <a:endParaRPr lang="bg-BG" sz="2400" dirty="0">
              <a:solidFill>
                <a:prstClr val="white"/>
              </a:solidFill>
              <a:latin typeface="Calibri Light"/>
            </a:endParaRPr>
          </a:p>
        </p:txBody>
      </p:sp>
      <p:grpSp>
        <p:nvGrpSpPr>
          <p:cNvPr id="26" name="组合 25"/>
          <p:cNvGrpSpPr/>
          <p:nvPr/>
        </p:nvGrpSpPr>
        <p:grpSpPr>
          <a:xfrm>
            <a:off x="6971350" y="1479024"/>
            <a:ext cx="3829173" cy="796925"/>
            <a:chOff x="5228512" y="1109269"/>
            <a:chExt cx="2871880" cy="597694"/>
          </a:xfrm>
        </p:grpSpPr>
        <p:sp>
          <p:nvSpPr>
            <p:cNvPr id="27" name="TextBox 26"/>
            <p:cNvSpPr txBox="1"/>
            <p:nvPr/>
          </p:nvSpPr>
          <p:spPr>
            <a:xfrm>
              <a:off x="5228512" y="1303102"/>
              <a:ext cx="2871880" cy="403861"/>
            </a:xfrm>
            <a:prstGeom prst="rect">
              <a:avLst/>
            </a:prstGeom>
            <a:noFill/>
          </p:spPr>
          <p:txBody>
            <a:bodyPr wrap="square" lIns="45720" tIns="22860" rIns="45720" bIns="22860" rtlCol="0">
              <a:spAutoFit/>
            </a:bodyPr>
            <a:lstStyle/>
            <a:p>
              <a:pPr algn="just" defTabSz="121917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45720" tIns="22860" rIns="45720" bIns="22860">
              <a:spAutoFit/>
            </a:bodyPr>
            <a:lstStyle/>
            <a:p>
              <a:pPr defTabSz="121917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6971350" y="2492240"/>
            <a:ext cx="3829173" cy="796924"/>
            <a:chOff x="5228512" y="1869180"/>
            <a:chExt cx="2871880" cy="597693"/>
          </a:xfrm>
        </p:grpSpPr>
        <p:sp>
          <p:nvSpPr>
            <p:cNvPr id="30" name="TextBox 29"/>
            <p:cNvSpPr txBox="1"/>
            <p:nvPr/>
          </p:nvSpPr>
          <p:spPr>
            <a:xfrm>
              <a:off x="5228512" y="2063012"/>
              <a:ext cx="2871880" cy="403861"/>
            </a:xfrm>
            <a:prstGeom prst="rect">
              <a:avLst/>
            </a:prstGeom>
            <a:noFill/>
          </p:spPr>
          <p:txBody>
            <a:bodyPr wrap="square" lIns="45720" tIns="22860" rIns="45720" bIns="22860" rtlCol="0">
              <a:spAutoFit/>
            </a:bodyPr>
            <a:lstStyle/>
            <a:p>
              <a:pPr algn="just" defTabSz="121917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45720" tIns="22860" rIns="45720" bIns="22860">
              <a:spAutoFit/>
            </a:bodyPr>
            <a:lstStyle/>
            <a:p>
              <a:pPr defTabSz="121917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6971350" y="3505454"/>
            <a:ext cx="3829173" cy="796925"/>
            <a:chOff x="5228512" y="2629091"/>
            <a:chExt cx="2871880" cy="597694"/>
          </a:xfrm>
        </p:grpSpPr>
        <p:sp>
          <p:nvSpPr>
            <p:cNvPr id="33" name="TextBox 32"/>
            <p:cNvSpPr txBox="1"/>
            <p:nvPr/>
          </p:nvSpPr>
          <p:spPr>
            <a:xfrm>
              <a:off x="5228512" y="2822924"/>
              <a:ext cx="2871880" cy="403861"/>
            </a:xfrm>
            <a:prstGeom prst="rect">
              <a:avLst/>
            </a:prstGeom>
            <a:noFill/>
          </p:spPr>
          <p:txBody>
            <a:bodyPr wrap="square" lIns="45720" tIns="22860" rIns="45720" bIns="22860" rtlCol="0">
              <a:spAutoFit/>
            </a:bodyPr>
            <a:lstStyle/>
            <a:p>
              <a:pPr algn="just" defTabSz="121917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45720" tIns="22860" rIns="45720" bIns="22860">
              <a:spAutoFit/>
            </a:bodyPr>
            <a:lstStyle/>
            <a:p>
              <a:pPr defTabSz="121917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6786097" y="4445105"/>
            <a:ext cx="66537" cy="685392"/>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70"/>
            <a:endParaRPr lang="bg-BG" sz="2400" dirty="0">
              <a:solidFill>
                <a:prstClr val="white"/>
              </a:solidFill>
              <a:latin typeface="Calibri Light"/>
            </a:endParaRPr>
          </a:p>
        </p:txBody>
      </p:sp>
      <p:sp>
        <p:nvSpPr>
          <p:cNvPr id="36" name="Round Same Side Corner Rectangle 77"/>
          <p:cNvSpPr/>
          <p:nvPr/>
        </p:nvSpPr>
        <p:spPr>
          <a:xfrm rot="10800000" flipH="1">
            <a:off x="6788284" y="5391948"/>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defTabSz="1219170"/>
            <a:endParaRPr lang="bg-BG" sz="2400" dirty="0">
              <a:solidFill>
                <a:prstClr val="white"/>
              </a:solidFill>
              <a:latin typeface="Calibri Light"/>
            </a:endParaRPr>
          </a:p>
        </p:txBody>
      </p:sp>
      <p:grpSp>
        <p:nvGrpSpPr>
          <p:cNvPr id="37" name="组合 36"/>
          <p:cNvGrpSpPr/>
          <p:nvPr/>
        </p:nvGrpSpPr>
        <p:grpSpPr>
          <a:xfrm>
            <a:off x="6971350" y="4399731"/>
            <a:ext cx="3829173" cy="796925"/>
            <a:chOff x="5228512" y="3299800"/>
            <a:chExt cx="2871880" cy="597694"/>
          </a:xfrm>
        </p:grpSpPr>
        <p:sp>
          <p:nvSpPr>
            <p:cNvPr id="38" name="TextBox 37"/>
            <p:cNvSpPr txBox="1"/>
            <p:nvPr/>
          </p:nvSpPr>
          <p:spPr>
            <a:xfrm>
              <a:off x="5228512" y="3493633"/>
              <a:ext cx="2871880" cy="403861"/>
            </a:xfrm>
            <a:prstGeom prst="rect">
              <a:avLst/>
            </a:prstGeom>
            <a:noFill/>
          </p:spPr>
          <p:txBody>
            <a:bodyPr wrap="square" lIns="45720" tIns="22860" rIns="45720" bIns="22860" rtlCol="0">
              <a:spAutoFit/>
            </a:bodyPr>
            <a:lstStyle/>
            <a:p>
              <a:pPr algn="just" defTabSz="121917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45720" tIns="22860" rIns="45720" bIns="22860">
              <a:spAutoFit/>
            </a:bodyPr>
            <a:lstStyle/>
            <a:p>
              <a:pPr defTabSz="121917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6971350" y="5412946"/>
            <a:ext cx="3829173" cy="796925"/>
            <a:chOff x="5228512" y="4059711"/>
            <a:chExt cx="2871880" cy="597694"/>
          </a:xfrm>
        </p:grpSpPr>
        <p:sp>
          <p:nvSpPr>
            <p:cNvPr id="41" name="TextBox 40"/>
            <p:cNvSpPr txBox="1"/>
            <p:nvPr/>
          </p:nvSpPr>
          <p:spPr>
            <a:xfrm>
              <a:off x="5228512" y="4253544"/>
              <a:ext cx="2871880" cy="403861"/>
            </a:xfrm>
            <a:prstGeom prst="rect">
              <a:avLst/>
            </a:prstGeom>
            <a:noFill/>
          </p:spPr>
          <p:txBody>
            <a:bodyPr wrap="square" lIns="45720" tIns="22860" rIns="45720" bIns="22860" rtlCol="0">
              <a:spAutoFit/>
            </a:bodyPr>
            <a:lstStyle/>
            <a:p>
              <a:pPr algn="just" defTabSz="1219170">
                <a:lnSpc>
                  <a:spcPct val="120000"/>
                </a:lnSpc>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45720" tIns="22860" rIns="45720" bIns="22860">
              <a:spAutoFit/>
            </a:bodyPr>
            <a:lstStyle/>
            <a:p>
              <a:pPr defTabSz="1219170"/>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1472787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pSp>
        <p:nvGrpSpPr>
          <p:cNvPr id="43" name="Group 14"/>
          <p:cNvGrpSpPr/>
          <p:nvPr/>
        </p:nvGrpSpPr>
        <p:grpSpPr>
          <a:xfrm>
            <a:off x="5379143" y="3062299"/>
            <a:ext cx="1414667" cy="1619124"/>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46" name="Group 12"/>
          <p:cNvGrpSpPr/>
          <p:nvPr/>
        </p:nvGrpSpPr>
        <p:grpSpPr>
          <a:xfrm>
            <a:off x="3563871" y="3270642"/>
            <a:ext cx="1414667" cy="1619124"/>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49" name="Group 11"/>
          <p:cNvGrpSpPr/>
          <p:nvPr/>
        </p:nvGrpSpPr>
        <p:grpSpPr>
          <a:xfrm>
            <a:off x="1679509" y="3062299"/>
            <a:ext cx="1414667" cy="1619124"/>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52" name="Group 15"/>
          <p:cNvGrpSpPr/>
          <p:nvPr/>
        </p:nvGrpSpPr>
        <p:grpSpPr>
          <a:xfrm>
            <a:off x="7199937" y="3270642"/>
            <a:ext cx="1414667" cy="1619125"/>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grpSp>
        <p:nvGrpSpPr>
          <p:cNvPr id="55" name="Group 16"/>
          <p:cNvGrpSpPr/>
          <p:nvPr/>
        </p:nvGrpSpPr>
        <p:grpSpPr>
          <a:xfrm>
            <a:off x="9015209" y="3062299"/>
            <a:ext cx="1414667" cy="1619124"/>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67733" tIns="67733" rIns="67733" bIns="67733" anchor="ct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67733" tIns="67733" rIns="67733" bIns="67733" numCol="1" anchor="ctr">
              <a:noAutofit/>
            </a:bodyPr>
            <a:lstStyle/>
            <a:p>
              <a:pPr defTabSz="1219170">
                <a:spcBef>
                  <a:spcPts val="4500"/>
                </a:spcBef>
                <a:defRPr sz="2500">
                  <a:latin typeface="Aller Light"/>
                  <a:ea typeface="Aller Light"/>
                  <a:cs typeface="Aller Light"/>
                  <a:sym typeface="Aller Light"/>
                </a:defRPr>
              </a:pPr>
              <a:endParaRPr sz="3333">
                <a:solidFill>
                  <a:prstClr val="black"/>
                </a:solidFill>
                <a:latin typeface="微软雅黑" panose="020B0503020204020204" pitchFamily="34" charset="-122"/>
                <a:ea typeface="微软雅黑" panose="020B0503020204020204" pitchFamily="34" charset="-122"/>
                <a:sym typeface="Aller Light"/>
              </a:endParaRPr>
            </a:p>
          </p:txBody>
        </p:sp>
      </p:grpSp>
      <p:sp>
        <p:nvSpPr>
          <p:cNvPr id="58" name="Text Placeholder 4"/>
          <p:cNvSpPr txBox="1">
            <a:spLocks/>
          </p:cNvSpPr>
          <p:nvPr/>
        </p:nvSpPr>
        <p:spPr>
          <a:xfrm>
            <a:off x="178143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pPr>
            <a:r>
              <a:rPr lang="zh-CN" altLang="en-US" sz="1600"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3663032"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pPr>
            <a:r>
              <a:rPr lang="zh-CN" altLang="en-US" sz="1600"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548035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pPr>
            <a:r>
              <a:rPr lang="zh-CN" altLang="en-US" sz="1600"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7298385"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pPr>
            <a:r>
              <a:rPr lang="zh-CN" altLang="en-US" sz="1600"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911713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pPr>
            <a:r>
              <a:rPr lang="zh-CN" altLang="en-US" sz="1600"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1600" b="1" dirty="0">
              <a:solidFill>
                <a:prstClr val="white"/>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1295468" y="1747261"/>
            <a:ext cx="2328369" cy="984629"/>
          </a:xfrm>
          <a:prstGeom prst="rect">
            <a:avLst/>
          </a:prstGeom>
          <a:noFill/>
        </p:spPr>
        <p:txBody>
          <a:bodyPr wrap="square" lIns="0" tIns="0" rIns="0" bIns="0" rtlCol="0">
            <a:spAutoFit/>
          </a:bodyPr>
          <a:lstStyle/>
          <a:p>
            <a:pPr algn="just" defTabSz="121917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64" name="TextBox 63"/>
          <p:cNvSpPr txBox="1"/>
          <p:nvPr/>
        </p:nvSpPr>
        <p:spPr>
          <a:xfrm>
            <a:off x="3119670" y="5228424"/>
            <a:ext cx="2328369" cy="984629"/>
          </a:xfrm>
          <a:prstGeom prst="rect">
            <a:avLst/>
          </a:prstGeom>
          <a:noFill/>
        </p:spPr>
        <p:txBody>
          <a:bodyPr wrap="square" lIns="0" tIns="0" rIns="0" bIns="0" rtlCol="0">
            <a:spAutoFit/>
          </a:bodyPr>
          <a:lstStyle/>
          <a:p>
            <a:pPr algn="just" defTabSz="121917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65" name="TextBox 64"/>
          <p:cNvSpPr txBox="1"/>
          <p:nvPr/>
        </p:nvSpPr>
        <p:spPr>
          <a:xfrm>
            <a:off x="4936088" y="1747261"/>
            <a:ext cx="2328369" cy="984629"/>
          </a:xfrm>
          <a:prstGeom prst="rect">
            <a:avLst/>
          </a:prstGeom>
          <a:noFill/>
        </p:spPr>
        <p:txBody>
          <a:bodyPr wrap="square" lIns="0" tIns="0" rIns="0" bIns="0" rtlCol="0">
            <a:spAutoFit/>
          </a:bodyPr>
          <a:lstStyle/>
          <a:p>
            <a:pPr algn="just" defTabSz="121917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66" name="TextBox 65"/>
          <p:cNvSpPr txBox="1"/>
          <p:nvPr/>
        </p:nvSpPr>
        <p:spPr>
          <a:xfrm>
            <a:off x="6753874" y="5228424"/>
            <a:ext cx="2328369" cy="984629"/>
          </a:xfrm>
          <a:prstGeom prst="rect">
            <a:avLst/>
          </a:prstGeom>
          <a:noFill/>
        </p:spPr>
        <p:txBody>
          <a:bodyPr wrap="square" lIns="0" tIns="0" rIns="0" bIns="0" rtlCol="0">
            <a:spAutoFit/>
          </a:bodyPr>
          <a:lstStyle/>
          <a:p>
            <a:pPr algn="just" defTabSz="121917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
        <p:nvSpPr>
          <p:cNvPr id="67" name="TextBox 66"/>
          <p:cNvSpPr txBox="1"/>
          <p:nvPr/>
        </p:nvSpPr>
        <p:spPr>
          <a:xfrm>
            <a:off x="8552757" y="1747261"/>
            <a:ext cx="2328369" cy="984629"/>
          </a:xfrm>
          <a:prstGeom prst="rect">
            <a:avLst/>
          </a:prstGeom>
          <a:noFill/>
        </p:spPr>
        <p:txBody>
          <a:bodyPr wrap="square" lIns="0" tIns="0" rIns="0" bIns="0" rtlCol="0">
            <a:spAutoFit/>
          </a:bodyPr>
          <a:lstStyle/>
          <a:p>
            <a:pPr algn="just" defTabSz="1219170">
              <a:lnSpc>
                <a:spcPct val="120000"/>
              </a:lnSpc>
            </a:pPr>
            <a:r>
              <a:rPr lang="zh-CN" altLang="en-US" sz="1333" dirty="0">
                <a:solidFill>
                  <a:prstClr val="black">
                    <a:lumMod val="85000"/>
                    <a:lumOff val="15000"/>
                  </a:prstClr>
                </a:solidFill>
                <a:latin typeface="微软雅黑" pitchFamily="34" charset="-122"/>
                <a:ea typeface="微软雅黑" pitchFamily="34" charset="-122"/>
              </a:rPr>
              <a:t>详写内容</a:t>
            </a:r>
            <a:r>
              <a:rPr lang="en-US" altLang="zh-CN" sz="1333" dirty="0">
                <a:solidFill>
                  <a:prstClr val="black">
                    <a:lumMod val="85000"/>
                    <a:lumOff val="15000"/>
                  </a:prstClr>
                </a:solidFill>
                <a:latin typeface="微软雅黑" pitchFamily="34" charset="-122"/>
                <a:ea typeface="微软雅黑" pitchFamily="34" charset="-122"/>
              </a:rPr>
              <a:t>……</a:t>
            </a:r>
            <a:r>
              <a:rPr lang="zh-CN" altLang="en-US" sz="1333"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333" dirty="0">
              <a:solidFill>
                <a:prstClr val="black">
                  <a:lumMod val="85000"/>
                  <a:lumOff val="1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122381609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815414" y="462365"/>
            <a:ext cx="3008380" cy="662379"/>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219170">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rPr>
              <a:t>目录</a:t>
            </a:r>
            <a:r>
              <a:rPr lang="en-US" altLang="zh-CN" b="1" dirty="0">
                <a:solidFill>
                  <a:prstClr val="black">
                    <a:lumMod val="65000"/>
                    <a:lumOff val="35000"/>
                  </a:prstClr>
                </a:solidFill>
                <a:latin typeface="微软雅黑" panose="020B0503020204020204" pitchFamily="34" charset="-122"/>
                <a:ea typeface="微软雅黑" panose="020B0503020204020204" pitchFamily="34" charset="-122"/>
              </a:rPr>
              <a:t>/</a:t>
            </a:r>
            <a:r>
              <a:rPr lang="en-US" altLang="zh-CN" sz="1867" b="1" dirty="0">
                <a:solidFill>
                  <a:prstClr val="black">
                    <a:lumMod val="65000"/>
                    <a:lumOff val="35000"/>
                  </a:prstClr>
                </a:solidFill>
                <a:latin typeface="微软雅黑" panose="020B0503020204020204" pitchFamily="34" charset="-122"/>
                <a:ea typeface="微软雅黑" panose="020B0503020204020204" pitchFamily="34" charset="-122"/>
              </a:rPr>
              <a:t>Contents</a:t>
            </a:r>
            <a:endParaRPr lang="en-GB" sz="1867" b="1" dirty="0">
              <a:solidFill>
                <a:prstClr val="black">
                  <a:lumMod val="65000"/>
                  <a:lumOff val="35000"/>
                </a:prst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84763" y="1124744"/>
            <a:ext cx="1019980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2205741" y="2733726"/>
            <a:ext cx="7738363" cy="2237383"/>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199457" y="2914557"/>
            <a:ext cx="1806996" cy="659800"/>
            <a:chOff x="899592" y="2185916"/>
            <a:chExt cx="1355247" cy="494850"/>
          </a:xfrm>
        </p:grpSpPr>
        <p:sp>
          <p:nvSpPr>
            <p:cNvPr id="34"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工作概述</a:t>
              </a: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356764" y="3942833"/>
            <a:ext cx="1483457" cy="656735"/>
            <a:chOff x="2517572" y="2957122"/>
            <a:chExt cx="1112593" cy="492551"/>
          </a:xfrm>
        </p:grpSpPr>
        <p:sp>
          <p:nvSpPr>
            <p:cNvPr id="36"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完成情况</a:t>
              </a: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303231" y="2761310"/>
            <a:ext cx="1669060" cy="633748"/>
            <a:chOff x="3977423" y="2070981"/>
            <a:chExt cx="1251795" cy="475311"/>
          </a:xfrm>
        </p:grpSpPr>
        <p:sp>
          <p:nvSpPr>
            <p:cNvPr id="38"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成果展示</a:t>
              </a: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7440150" y="4195686"/>
            <a:ext cx="1598556" cy="658268"/>
            <a:chOff x="5580112" y="3146763"/>
            <a:chExt cx="1198917" cy="493701"/>
          </a:xfrm>
        </p:grpSpPr>
        <p:sp>
          <p:nvSpPr>
            <p:cNvPr id="40"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工作不足</a:t>
              </a: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9264353" y="2805753"/>
            <a:ext cx="1806996" cy="631104"/>
            <a:chOff x="6948264" y="2104313"/>
            <a:chExt cx="1355247" cy="473328"/>
          </a:xfrm>
        </p:grpSpPr>
        <p:sp>
          <p:nvSpPr>
            <p:cNvPr id="42"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zh-CN" altLang="en-US" sz="2400" dirty="0">
                  <a:solidFill>
                    <a:prstClr val="black">
                      <a:lumMod val="75000"/>
                      <a:lumOff val="25000"/>
                    </a:prstClr>
                  </a:solidFill>
                  <a:latin typeface="微软雅黑" panose="020B0503020204020204" pitchFamily="34" charset="-122"/>
                  <a:ea typeface="微软雅黑" panose="020B0503020204020204" pitchFamily="34" charset="-122"/>
                </a:rPr>
                <a:t>明年计划</a:t>
              </a: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gn="ctr" defTabSz="1219170"/>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Work content</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335658" y="2180862"/>
            <a:ext cx="1381681" cy="1382024"/>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5067" b="1" dirty="0">
                  <a:solidFill>
                    <a:prstClr val="white"/>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5561069" y="3918662"/>
            <a:ext cx="1381681" cy="1382024"/>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5067" b="1" dirty="0">
                  <a:solidFill>
                    <a:prstClr val="white"/>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7438569" y="2180862"/>
            <a:ext cx="1381681" cy="1382024"/>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5067" b="1" dirty="0">
                  <a:solidFill>
                    <a:prstClr val="white"/>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9454006" y="3857366"/>
            <a:ext cx="1381681" cy="1382024"/>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54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5067" b="1" dirty="0">
                  <a:solidFill>
                    <a:prstClr val="white"/>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389189" y="3849702"/>
            <a:ext cx="1381681" cy="1382024"/>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54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5067" b="1" dirty="0">
                  <a:solidFill>
                    <a:prstClr val="white"/>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11067313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2456477" y="1508787"/>
            <a:ext cx="5847768" cy="4930084"/>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defTabSz="1219170" fontAlgn="base">
              <a:spcBef>
                <a:spcPct val="0"/>
              </a:spcBef>
              <a:spcAft>
                <a:spcPct val="0"/>
              </a:spcAft>
              <a:defRPr/>
            </a:pPr>
            <a:endParaRPr lang="zh-CN" altLang="en-US" sz="1733"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3986815" y="4637180"/>
            <a:ext cx="2122372" cy="392955"/>
          </a:xfrm>
          <a:prstGeom prst="roundRect">
            <a:avLst/>
          </a:prstGeom>
          <a:solidFill>
            <a:schemeClr val="accent2"/>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defTabSz="1219170"/>
            <a:r>
              <a:rPr lang="en-US" altLang="zh-CN" sz="1733" dirty="0">
                <a:solidFill>
                  <a:prstClr val="white"/>
                </a:solidFill>
                <a:latin typeface="微软雅黑" panose="020B0503020204020204" pitchFamily="34" charset="-122"/>
                <a:ea typeface="微软雅黑" panose="020B0503020204020204" pitchFamily="34" charset="-122"/>
              </a:rPr>
              <a:t>2012</a:t>
            </a:r>
            <a:r>
              <a:rPr lang="zh-CN" altLang="en-US" sz="1733" dirty="0">
                <a:solidFill>
                  <a:prstClr val="white"/>
                </a:solidFill>
                <a:latin typeface="微软雅黑" panose="020B0503020204020204" pitchFamily="34" charset="-122"/>
                <a:ea typeface="微软雅黑" panose="020B0503020204020204" pitchFamily="34" charset="-122"/>
              </a:rPr>
              <a:t>年</a:t>
            </a:r>
            <a:r>
              <a:rPr lang="en-US" altLang="zh-CN" sz="1733" dirty="0">
                <a:solidFill>
                  <a:prstClr val="white"/>
                </a:solidFill>
                <a:latin typeface="微软雅黑" panose="020B0503020204020204" pitchFamily="34" charset="-122"/>
                <a:ea typeface="微软雅黑" panose="020B0503020204020204" pitchFamily="34" charset="-122"/>
              </a:rPr>
              <a:t>4</a:t>
            </a:r>
            <a:r>
              <a:rPr lang="zh-CN" altLang="en-US" sz="1733" dirty="0">
                <a:solidFill>
                  <a:prstClr val="white"/>
                </a:solidFill>
                <a:latin typeface="微软雅黑" panose="020B0503020204020204" pitchFamily="34" charset="-122"/>
                <a:ea typeface="微软雅黑" panose="020B0503020204020204" pitchFamily="34" charset="-122"/>
              </a:rPr>
              <a:t>月</a:t>
            </a:r>
          </a:p>
        </p:txBody>
      </p:sp>
      <p:sp>
        <p:nvSpPr>
          <p:cNvPr id="5" name="圆角矩形 4"/>
          <p:cNvSpPr/>
          <p:nvPr/>
        </p:nvSpPr>
        <p:spPr>
          <a:xfrm>
            <a:off x="4876839" y="3790576"/>
            <a:ext cx="2122372" cy="392955"/>
          </a:xfrm>
          <a:prstGeom prst="roundRect">
            <a:avLst/>
          </a:prstGeom>
          <a:solidFill>
            <a:schemeClr val="accent3"/>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defTabSz="1219170"/>
            <a:r>
              <a:rPr lang="en-US" altLang="zh-CN" sz="1733" dirty="0">
                <a:solidFill>
                  <a:prstClr val="white"/>
                </a:solidFill>
                <a:latin typeface="微软雅黑" panose="020B0503020204020204" pitchFamily="34" charset="-122"/>
                <a:ea typeface="微软雅黑" panose="020B0503020204020204" pitchFamily="34" charset="-122"/>
              </a:rPr>
              <a:t>2013</a:t>
            </a:r>
            <a:r>
              <a:rPr lang="zh-CN" altLang="en-US" sz="1733" dirty="0">
                <a:solidFill>
                  <a:prstClr val="white"/>
                </a:solidFill>
                <a:latin typeface="微软雅黑" panose="020B0503020204020204" pitchFamily="34" charset="-122"/>
                <a:ea typeface="微软雅黑" panose="020B0503020204020204" pitchFamily="34" charset="-122"/>
              </a:rPr>
              <a:t>年</a:t>
            </a:r>
            <a:r>
              <a:rPr lang="en-US" altLang="zh-CN" sz="1733" dirty="0">
                <a:solidFill>
                  <a:prstClr val="white"/>
                </a:solidFill>
                <a:latin typeface="微软雅黑" panose="020B0503020204020204" pitchFamily="34" charset="-122"/>
                <a:ea typeface="微软雅黑" panose="020B0503020204020204" pitchFamily="34" charset="-122"/>
              </a:rPr>
              <a:t>5</a:t>
            </a:r>
            <a:r>
              <a:rPr lang="zh-CN" altLang="en-US" sz="1733" dirty="0">
                <a:solidFill>
                  <a:prstClr val="white"/>
                </a:solidFill>
                <a:latin typeface="微软雅黑" panose="020B0503020204020204" pitchFamily="34" charset="-122"/>
                <a:ea typeface="微软雅黑" panose="020B0503020204020204" pitchFamily="34" charset="-122"/>
              </a:rPr>
              <a:t>月</a:t>
            </a:r>
          </a:p>
        </p:txBody>
      </p:sp>
      <p:sp>
        <p:nvSpPr>
          <p:cNvPr id="6" name="圆角矩形 5"/>
          <p:cNvSpPr/>
          <p:nvPr/>
        </p:nvSpPr>
        <p:spPr>
          <a:xfrm>
            <a:off x="5540081" y="2973795"/>
            <a:ext cx="2122372" cy="392955"/>
          </a:xfrm>
          <a:prstGeom prst="roundRect">
            <a:avLst/>
          </a:prstGeom>
          <a:solidFill>
            <a:schemeClr val="accent4"/>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defTabSz="1219170"/>
            <a:r>
              <a:rPr lang="en-US" altLang="zh-CN" sz="1733" dirty="0">
                <a:solidFill>
                  <a:prstClr val="white"/>
                </a:solidFill>
                <a:latin typeface="微软雅黑" panose="020B0503020204020204" pitchFamily="34" charset="-122"/>
                <a:ea typeface="微软雅黑" panose="020B0503020204020204" pitchFamily="34" charset="-122"/>
              </a:rPr>
              <a:t>2014</a:t>
            </a:r>
            <a:r>
              <a:rPr lang="zh-CN" altLang="en-US" sz="1733" dirty="0">
                <a:solidFill>
                  <a:prstClr val="white"/>
                </a:solidFill>
                <a:latin typeface="微软雅黑" panose="020B0503020204020204" pitchFamily="34" charset="-122"/>
                <a:ea typeface="微软雅黑" panose="020B0503020204020204" pitchFamily="34" charset="-122"/>
              </a:rPr>
              <a:t>年</a:t>
            </a:r>
            <a:r>
              <a:rPr lang="en-US" altLang="zh-CN" sz="1733" dirty="0">
                <a:solidFill>
                  <a:prstClr val="white"/>
                </a:solidFill>
                <a:latin typeface="微软雅黑" panose="020B0503020204020204" pitchFamily="34" charset="-122"/>
                <a:ea typeface="微软雅黑" panose="020B0503020204020204" pitchFamily="34" charset="-122"/>
              </a:rPr>
              <a:t>6</a:t>
            </a:r>
            <a:r>
              <a:rPr lang="zh-CN" altLang="en-US" sz="1733" dirty="0">
                <a:solidFill>
                  <a:prstClr val="white"/>
                </a:solidFill>
                <a:latin typeface="微软雅黑" panose="020B0503020204020204" pitchFamily="34" charset="-122"/>
                <a:ea typeface="微软雅黑" panose="020B0503020204020204" pitchFamily="34" charset="-122"/>
              </a:rPr>
              <a:t>月</a:t>
            </a:r>
          </a:p>
        </p:txBody>
      </p:sp>
      <p:sp>
        <p:nvSpPr>
          <p:cNvPr id="7" name="圆角矩形 6"/>
          <p:cNvSpPr/>
          <p:nvPr/>
        </p:nvSpPr>
        <p:spPr>
          <a:xfrm>
            <a:off x="6283571" y="2202799"/>
            <a:ext cx="2122372" cy="392955"/>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defTabSz="1219170"/>
            <a:r>
              <a:rPr lang="en-US" altLang="zh-CN" sz="1733" dirty="0">
                <a:solidFill>
                  <a:prstClr val="white"/>
                </a:solidFill>
                <a:latin typeface="微软雅黑" panose="020B0503020204020204" pitchFamily="34" charset="-122"/>
                <a:ea typeface="微软雅黑" panose="020B0503020204020204" pitchFamily="34" charset="-122"/>
              </a:rPr>
              <a:t>2015</a:t>
            </a:r>
            <a:r>
              <a:rPr lang="zh-CN" altLang="en-US" sz="1733" dirty="0">
                <a:solidFill>
                  <a:prstClr val="white"/>
                </a:solidFill>
                <a:latin typeface="微软雅黑" panose="020B0503020204020204" pitchFamily="34" charset="-122"/>
                <a:ea typeface="微软雅黑" panose="020B0503020204020204" pitchFamily="34" charset="-122"/>
              </a:rPr>
              <a:t>年</a:t>
            </a:r>
            <a:r>
              <a:rPr lang="en-US" altLang="zh-CN" sz="1733" dirty="0">
                <a:solidFill>
                  <a:prstClr val="white"/>
                </a:solidFill>
                <a:latin typeface="微软雅黑" panose="020B0503020204020204" pitchFamily="34" charset="-122"/>
                <a:ea typeface="微软雅黑" panose="020B0503020204020204" pitchFamily="34" charset="-122"/>
              </a:rPr>
              <a:t>12</a:t>
            </a:r>
            <a:r>
              <a:rPr lang="zh-CN" altLang="en-US" sz="1733" dirty="0">
                <a:solidFill>
                  <a:prstClr val="white"/>
                </a:solidFill>
                <a:latin typeface="微软雅黑" panose="020B0503020204020204" pitchFamily="34" charset="-122"/>
                <a:ea typeface="微软雅黑" panose="020B0503020204020204" pitchFamily="34" charset="-122"/>
              </a:rPr>
              <a:t>月</a:t>
            </a:r>
          </a:p>
        </p:txBody>
      </p:sp>
      <p:sp>
        <p:nvSpPr>
          <p:cNvPr id="9" name="圆角矩形 8"/>
          <p:cNvSpPr/>
          <p:nvPr/>
        </p:nvSpPr>
        <p:spPr>
          <a:xfrm>
            <a:off x="3144671" y="5412289"/>
            <a:ext cx="2122372" cy="392955"/>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rtlCol="0" anchor="ctr"/>
          <a:lstStyle/>
          <a:p>
            <a:pPr algn="ctr" defTabSz="1219170"/>
            <a:r>
              <a:rPr lang="en-US" altLang="zh-CN" sz="1733" dirty="0">
                <a:solidFill>
                  <a:prstClr val="white"/>
                </a:solidFill>
                <a:latin typeface="微软雅黑" panose="020B0503020204020204" pitchFamily="34" charset="-122"/>
                <a:ea typeface="微软雅黑" panose="020B0503020204020204" pitchFamily="34" charset="-122"/>
              </a:rPr>
              <a:t>2011</a:t>
            </a:r>
            <a:r>
              <a:rPr lang="zh-CN" altLang="en-US" sz="1733" dirty="0">
                <a:solidFill>
                  <a:prstClr val="white"/>
                </a:solidFill>
                <a:latin typeface="微软雅黑" panose="020B0503020204020204" pitchFamily="34" charset="-122"/>
                <a:ea typeface="微软雅黑" panose="020B0503020204020204" pitchFamily="34" charset="-122"/>
              </a:rPr>
              <a:t>年</a:t>
            </a:r>
            <a:r>
              <a:rPr lang="en-US" altLang="zh-CN" sz="1733" dirty="0">
                <a:solidFill>
                  <a:prstClr val="white"/>
                </a:solidFill>
                <a:latin typeface="微软雅黑" panose="020B0503020204020204" pitchFamily="34" charset="-122"/>
                <a:ea typeface="微软雅黑" panose="020B0503020204020204" pitchFamily="34" charset="-122"/>
              </a:rPr>
              <a:t>3</a:t>
            </a:r>
            <a:r>
              <a:rPr lang="zh-CN" altLang="en-US" sz="1733" dirty="0">
                <a:solidFill>
                  <a:prstClr val="white"/>
                </a:solidFill>
                <a:latin typeface="微软雅黑" panose="020B0503020204020204" pitchFamily="34" charset="-122"/>
                <a:ea typeface="微软雅黑" panose="020B0503020204020204" pitchFamily="34" charset="-122"/>
              </a:rPr>
              <a:t>月</a:t>
            </a:r>
          </a:p>
        </p:txBody>
      </p:sp>
      <p:sp>
        <p:nvSpPr>
          <p:cNvPr id="10" name="矩形 9"/>
          <p:cNvSpPr/>
          <p:nvPr/>
        </p:nvSpPr>
        <p:spPr>
          <a:xfrm>
            <a:off x="6475592" y="5386114"/>
            <a:ext cx="2105557" cy="577093"/>
          </a:xfrm>
          <a:prstGeom prst="rect">
            <a:avLst/>
          </a:prstGeom>
          <a:ln>
            <a:solidFill>
              <a:srgbClr val="01458E"/>
            </a:solidFill>
            <a:prstDash val="dash"/>
          </a:ln>
        </p:spPr>
        <p:txBody>
          <a:bodyPr wrap="square" lIns="83831" tIns="41916" rIns="83831" bIns="41916">
            <a:spAutoFit/>
          </a:bodyPr>
          <a:lstStyle/>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endParaRPr>
          </a:p>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7036492" y="4554422"/>
            <a:ext cx="2105557" cy="577093"/>
          </a:xfrm>
          <a:prstGeom prst="rect">
            <a:avLst/>
          </a:prstGeom>
          <a:ln>
            <a:solidFill>
              <a:srgbClr val="01458E"/>
            </a:solidFill>
            <a:prstDash val="dash"/>
          </a:ln>
        </p:spPr>
        <p:txBody>
          <a:bodyPr wrap="square" lIns="83831" tIns="41916" rIns="83831" bIns="41916">
            <a:spAutoFit/>
          </a:bodyPr>
          <a:lstStyle/>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endParaRPr>
          </a:p>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7580771" y="3722729"/>
            <a:ext cx="2105557" cy="577093"/>
          </a:xfrm>
          <a:prstGeom prst="rect">
            <a:avLst/>
          </a:prstGeom>
          <a:ln>
            <a:solidFill>
              <a:srgbClr val="01458E"/>
            </a:solidFill>
            <a:prstDash val="dash"/>
          </a:ln>
        </p:spPr>
        <p:txBody>
          <a:bodyPr wrap="square" lIns="83831" tIns="41916" rIns="83831" bIns="41916">
            <a:spAutoFit/>
          </a:bodyPr>
          <a:lstStyle/>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endParaRPr>
          </a:p>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8089271" y="2891037"/>
            <a:ext cx="2105557" cy="577093"/>
          </a:xfrm>
          <a:prstGeom prst="rect">
            <a:avLst/>
          </a:prstGeom>
          <a:ln>
            <a:solidFill>
              <a:srgbClr val="01458E"/>
            </a:solidFill>
            <a:prstDash val="dash"/>
          </a:ln>
        </p:spPr>
        <p:txBody>
          <a:bodyPr wrap="square" lIns="83831" tIns="41916" rIns="83831" bIns="41916">
            <a:spAutoFit/>
          </a:bodyPr>
          <a:lstStyle/>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endParaRPr>
          </a:p>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8886987" y="2134953"/>
            <a:ext cx="2105557" cy="577093"/>
          </a:xfrm>
          <a:prstGeom prst="rect">
            <a:avLst/>
          </a:prstGeom>
          <a:ln>
            <a:solidFill>
              <a:srgbClr val="01458E"/>
            </a:solidFill>
            <a:prstDash val="dash"/>
          </a:ln>
        </p:spPr>
        <p:txBody>
          <a:bodyPr wrap="square" lIns="83831" tIns="41916" rIns="83831" bIns="41916">
            <a:spAutoFit/>
          </a:bodyPr>
          <a:lstStyle/>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endParaRPr>
          </a:p>
          <a:p>
            <a:pPr algn="ctr" defTabSz="1219170"/>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357707" y="2348012"/>
            <a:ext cx="3394144" cy="1206672"/>
          </a:xfrm>
          <a:prstGeom prst="rect">
            <a:avLst/>
          </a:prstGeom>
        </p:spPr>
        <p:txBody>
          <a:bodyPr lIns="91440" tIns="45720" rIns="91440" bIns="4572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1219170">
              <a:lnSpc>
                <a:spcPct val="130000"/>
              </a:lnSpc>
              <a:spcBef>
                <a:spcPts val="1333"/>
              </a:spcBef>
              <a:buNone/>
            </a:pPr>
            <a:r>
              <a:rPr lang="zh-CN" altLang="en-US" sz="1333"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1333" dirty="0">
              <a:solidFill>
                <a:prstClr val="black">
                  <a:lumMod val="75000"/>
                  <a:lumOff val="25000"/>
                </a:prstClr>
              </a:solidFill>
              <a:latin typeface="微软雅黑" pitchFamily="34" charset="-122"/>
              <a:ea typeface="微软雅黑" pitchFamily="34" charset="-122"/>
            </a:endParaRPr>
          </a:p>
        </p:txBody>
      </p:sp>
      <p:sp>
        <p:nvSpPr>
          <p:cNvPr id="16" name="Title 13"/>
          <p:cNvSpPr txBox="1">
            <a:spLocks/>
          </p:cNvSpPr>
          <p:nvPr/>
        </p:nvSpPr>
        <p:spPr>
          <a:xfrm>
            <a:off x="1387373" y="1842195"/>
            <a:ext cx="2884425" cy="58551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defTabSz="1219170"/>
            <a:r>
              <a:rPr lang="zh-CN" altLang="en-US" sz="1867" b="1" dirty="0">
                <a:solidFill>
                  <a:srgbClr val="0070C0"/>
                </a:solidFill>
                <a:latin typeface="微软雅黑" pitchFamily="34" charset="-122"/>
                <a:ea typeface="微软雅黑" pitchFamily="34" charset="-122"/>
              </a:rPr>
              <a:t>添加标题内容文字</a:t>
            </a:r>
            <a:endParaRPr lang="en-US" sz="1867" b="1" dirty="0">
              <a:solidFill>
                <a:srgbClr val="0070C0"/>
              </a:solidFill>
              <a:latin typeface="微软雅黑" pitchFamily="34" charset="-122"/>
              <a:ea typeface="微软雅黑" pitchFamily="34" charset="-122"/>
            </a:endParaRPr>
          </a:p>
        </p:txBody>
      </p:sp>
      <p:sp>
        <p:nvSpPr>
          <p:cNvPr id="19" name="TextBox 18"/>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47813933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389091"/>
            <a:ext cx="12192000" cy="129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0" name="文本框 17"/>
          <p:cNvSpPr txBox="1"/>
          <p:nvPr/>
        </p:nvSpPr>
        <p:spPr>
          <a:xfrm>
            <a:off x="4450112" y="2686634"/>
            <a:ext cx="4319425" cy="748988"/>
          </a:xfrm>
          <a:prstGeom prst="rect">
            <a:avLst/>
          </a:prstGeom>
          <a:noFill/>
        </p:spPr>
        <p:txBody>
          <a:bodyPr wrap="square" rtlCol="0">
            <a:spAutoFit/>
          </a:bodyPr>
          <a:lstStyle/>
          <a:p>
            <a:pPr defTabSz="1219170"/>
            <a:r>
              <a:rPr lang="zh-CN" altLang="en-US" sz="4267" b="1" dirty="0">
                <a:solidFill>
                  <a:prstClr val="white"/>
                </a:solidFill>
                <a:latin typeface="微软雅黑" panose="020B0503020204020204" pitchFamily="34" charset="-122"/>
                <a:ea typeface="微软雅黑" panose="020B0503020204020204" pitchFamily="34" charset="-122"/>
              </a:rPr>
              <a:t>工作不足之处</a:t>
            </a:r>
            <a:endParaRPr lang="en-US" altLang="zh-CN" sz="4267" b="1" dirty="0">
              <a:solidFill>
                <a:prstClr val="white"/>
              </a:solidFill>
              <a:latin typeface="微软雅黑" panose="020B0503020204020204" pitchFamily="34" charset="-122"/>
              <a:ea typeface="微软雅黑" panose="020B0503020204020204" pitchFamily="34" charset="-122"/>
            </a:endParaRPr>
          </a:p>
        </p:txBody>
      </p:sp>
      <p:grpSp>
        <p:nvGrpSpPr>
          <p:cNvPr id="76" name="组合 75"/>
          <p:cNvGrpSpPr/>
          <p:nvPr/>
        </p:nvGrpSpPr>
        <p:grpSpPr>
          <a:xfrm>
            <a:off x="4655840" y="1532163"/>
            <a:ext cx="552688" cy="552688"/>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7" name="组合 76"/>
          <p:cNvGrpSpPr/>
          <p:nvPr/>
        </p:nvGrpSpPr>
        <p:grpSpPr>
          <a:xfrm>
            <a:off x="5400575" y="1532163"/>
            <a:ext cx="552688" cy="552688"/>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9" name="组合 78"/>
          <p:cNvGrpSpPr/>
          <p:nvPr/>
        </p:nvGrpSpPr>
        <p:grpSpPr>
          <a:xfrm>
            <a:off x="6839723" y="1532163"/>
            <a:ext cx="552688" cy="552688"/>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8" name="组合 77"/>
          <p:cNvGrpSpPr/>
          <p:nvPr/>
        </p:nvGrpSpPr>
        <p:grpSpPr>
          <a:xfrm>
            <a:off x="6099657" y="1532163"/>
            <a:ext cx="552688" cy="552688"/>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grpSp>
      </p:grpSp>
      <p:grpSp>
        <p:nvGrpSpPr>
          <p:cNvPr id="83" name="组合 82"/>
          <p:cNvGrpSpPr/>
          <p:nvPr/>
        </p:nvGrpSpPr>
        <p:grpSpPr>
          <a:xfrm>
            <a:off x="1822608" y="1985808"/>
            <a:ext cx="2114741" cy="2115265"/>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5867">
                <a:solidFill>
                  <a:prstClr val="white"/>
                </a:solidFill>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8800" dirty="0">
                  <a:solidFill>
                    <a:prstClr val="white"/>
                  </a:solidFill>
                  <a:latin typeface="Impact" panose="020B0806030902050204" pitchFamily="34" charset="0"/>
                  <a:ea typeface="微软雅黑" panose="020B0503020204020204" pitchFamily="34" charset="-122"/>
                </a:rPr>
                <a:t>04</a:t>
              </a:r>
            </a:p>
          </p:txBody>
        </p:sp>
      </p:grpSp>
    </p:spTree>
    <p:extLst>
      <p:ext uri="{BB962C8B-B14F-4D97-AF65-F5344CB8AC3E}">
        <p14:creationId xmlns:p14="http://schemas.microsoft.com/office/powerpoint/2010/main" val="35974852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5394476" y="-1857264"/>
            <a:ext cx="1691080" cy="11233248"/>
          </a:xfrm>
          <a:prstGeom prst="downArrow">
            <a:avLst>
              <a:gd name="adj1" fmla="val 49065"/>
              <a:gd name="adj2" fmla="val 44827"/>
            </a:avLst>
          </a:prstGeom>
          <a:solidFill>
            <a:schemeClr val="bg1">
              <a:lumMod val="75000"/>
            </a:schemeClr>
          </a:solidFill>
          <a:ln>
            <a:noFill/>
          </a:ln>
        </p:spPr>
        <p:txBody>
          <a:bodyPr vert="eaVert" lIns="110413" tIns="55207" rIns="110413" bIns="55207"/>
          <a:lstStyle/>
          <a:p>
            <a:pPr defTabSz="1219170"/>
            <a:endParaRPr lang="zh-CN" altLang="en-US" sz="2533">
              <a:solidFill>
                <a:prstClr val="white"/>
              </a:solidFill>
              <a:latin typeface="微软雅黑" pitchFamily="34" charset="-122"/>
              <a:ea typeface="微软雅黑" pitchFamily="34" charset="-122"/>
            </a:endParaRPr>
          </a:p>
        </p:txBody>
      </p:sp>
      <p:grpSp>
        <p:nvGrpSpPr>
          <p:cNvPr id="32" name="组合 31"/>
          <p:cNvGrpSpPr>
            <a:grpSpLocks/>
          </p:cNvGrpSpPr>
          <p:nvPr/>
        </p:nvGrpSpPr>
        <p:grpSpPr bwMode="auto">
          <a:xfrm>
            <a:off x="3791745" y="2997805"/>
            <a:ext cx="2054273" cy="1608151"/>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defTabSz="1219170">
                <a:defRPr/>
              </a:pPr>
              <a:endParaRPr lang="zh-CN" altLang="en-US" sz="1867">
                <a:solidFill>
                  <a:prstClr val="white"/>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9170" eaLnBrk="1" hangingPunct="1"/>
              <a:r>
                <a:rPr lang="zh-CN" altLang="en-US" sz="1867" b="1" dirty="0">
                  <a:solidFill>
                    <a:prstClr val="white"/>
                  </a:solidFill>
                  <a:latin typeface="微软雅黑" pitchFamily="34" charset="-122"/>
                  <a:ea typeface="微软雅黑" pitchFamily="34" charset="-122"/>
                </a:rPr>
                <a:t>点击添加</a:t>
              </a:r>
              <a:endParaRPr lang="en-US" altLang="zh-CN" sz="1867" b="1" dirty="0">
                <a:solidFill>
                  <a:prstClr val="white"/>
                </a:solidFill>
                <a:latin typeface="微软雅黑" pitchFamily="34" charset="-122"/>
                <a:ea typeface="微软雅黑" pitchFamily="34" charset="-122"/>
              </a:endParaRPr>
            </a:p>
            <a:p>
              <a:pPr algn="ctr" defTabSz="1219170" eaLnBrk="1" hangingPunct="1"/>
              <a:r>
                <a:rPr lang="zh-CN" altLang="en-US" sz="1867" b="1" dirty="0">
                  <a:solidFill>
                    <a:prstClr val="white"/>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6183621" y="2997802"/>
            <a:ext cx="2054272" cy="1608149"/>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defTabSz="1219170">
                <a:defRPr/>
              </a:pPr>
              <a:endParaRPr lang="zh-CN" altLang="en-US" sz="1867">
                <a:solidFill>
                  <a:prstClr val="white"/>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9170" eaLnBrk="1" hangingPunct="1"/>
              <a:r>
                <a:rPr lang="zh-CN" altLang="en-US" sz="1867" b="1" dirty="0">
                  <a:solidFill>
                    <a:prstClr val="white"/>
                  </a:solidFill>
                  <a:latin typeface="微软雅黑" pitchFamily="34" charset="-122"/>
                  <a:ea typeface="微软雅黑" pitchFamily="34" charset="-122"/>
                </a:rPr>
                <a:t>点击添加</a:t>
              </a:r>
              <a:endParaRPr lang="en-US" altLang="zh-CN" sz="1867" b="1" dirty="0">
                <a:solidFill>
                  <a:prstClr val="white"/>
                </a:solidFill>
                <a:latin typeface="微软雅黑" pitchFamily="34" charset="-122"/>
                <a:ea typeface="微软雅黑" pitchFamily="34" charset="-122"/>
              </a:endParaRPr>
            </a:p>
            <a:p>
              <a:pPr algn="ctr" defTabSz="1219170" eaLnBrk="1" hangingPunct="1"/>
              <a:r>
                <a:rPr lang="zh-CN" altLang="en-US" sz="1867" b="1" dirty="0">
                  <a:solidFill>
                    <a:prstClr val="white"/>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8572024" y="2997806"/>
            <a:ext cx="2054273" cy="1608151"/>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defTabSz="1219170">
                <a:defRPr/>
              </a:pPr>
              <a:endParaRPr lang="zh-CN" altLang="en-US" sz="1867">
                <a:solidFill>
                  <a:prstClr val="white"/>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9170" eaLnBrk="1" hangingPunct="1"/>
              <a:r>
                <a:rPr lang="zh-CN" altLang="en-US" sz="1867" b="1" dirty="0">
                  <a:solidFill>
                    <a:prstClr val="white"/>
                  </a:solidFill>
                  <a:latin typeface="微软雅黑" pitchFamily="34" charset="-122"/>
                  <a:ea typeface="微软雅黑" pitchFamily="34" charset="-122"/>
                </a:rPr>
                <a:t>点击添加</a:t>
              </a:r>
              <a:endParaRPr lang="en-US" altLang="zh-CN" sz="1867" b="1" dirty="0">
                <a:solidFill>
                  <a:prstClr val="white"/>
                </a:solidFill>
                <a:latin typeface="微软雅黑" pitchFamily="34" charset="-122"/>
                <a:ea typeface="微软雅黑" pitchFamily="34" charset="-122"/>
              </a:endParaRPr>
            </a:p>
            <a:p>
              <a:pPr algn="ctr" defTabSz="1219170" eaLnBrk="1" hangingPunct="1"/>
              <a:r>
                <a:rPr lang="zh-CN" altLang="en-US" sz="1867" b="1" dirty="0">
                  <a:solidFill>
                    <a:prstClr val="white"/>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391478" y="2997803"/>
            <a:ext cx="2054273" cy="1608149"/>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pPr defTabSz="1219170"/>
              <a:endParaRPr lang="zh-CN" altLang="en-US" sz="1867">
                <a:solidFill>
                  <a:prstClr val="white"/>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1219170" eaLnBrk="1" hangingPunct="1"/>
              <a:r>
                <a:rPr lang="zh-CN" altLang="en-US" sz="1867" b="1" dirty="0">
                  <a:solidFill>
                    <a:prstClr val="white"/>
                  </a:solidFill>
                  <a:latin typeface="微软雅黑" pitchFamily="34" charset="-122"/>
                  <a:ea typeface="微软雅黑" pitchFamily="34" charset="-122"/>
                </a:rPr>
                <a:t>点击添加</a:t>
              </a:r>
              <a:endParaRPr lang="en-US" altLang="zh-CN" sz="1867" b="1" dirty="0">
                <a:solidFill>
                  <a:prstClr val="white"/>
                </a:solidFill>
                <a:latin typeface="微软雅黑" pitchFamily="34" charset="-122"/>
                <a:ea typeface="微软雅黑" pitchFamily="34" charset="-122"/>
              </a:endParaRPr>
            </a:p>
            <a:p>
              <a:pPr algn="ctr" defTabSz="1219170" eaLnBrk="1" hangingPunct="1"/>
              <a:r>
                <a:rPr lang="zh-CN" altLang="en-US" sz="1867" b="1" dirty="0">
                  <a:solidFill>
                    <a:prstClr val="white"/>
                  </a:solidFill>
                  <a:latin typeface="微软雅黑" pitchFamily="34" charset="-122"/>
                  <a:ea typeface="微软雅黑" pitchFamily="34" charset="-122"/>
                </a:rPr>
                <a:t>文本内容</a:t>
              </a:r>
            </a:p>
          </p:txBody>
        </p:sp>
      </p:grpSp>
      <p:sp>
        <p:nvSpPr>
          <p:cNvPr id="52" name="矩形标注 51"/>
          <p:cNvSpPr/>
          <p:nvPr/>
        </p:nvSpPr>
        <p:spPr>
          <a:xfrm>
            <a:off x="4192149" y="5069273"/>
            <a:ext cx="1784144" cy="55271"/>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defTabSz="1219170"/>
            <a:endParaRPr lang="zh-CN" altLang="en-US" sz="2400">
              <a:solidFill>
                <a:prstClr val="black">
                  <a:lumMod val="85000"/>
                  <a:lumOff val="15000"/>
                </a:prstClr>
              </a:solidFill>
              <a:latin typeface="Calibri"/>
              <a:ea typeface="宋体" panose="02010600030101010101" pitchFamily="2" charset="-122"/>
            </a:endParaRPr>
          </a:p>
        </p:txBody>
      </p:sp>
      <p:sp>
        <p:nvSpPr>
          <p:cNvPr id="53" name="矩形标注 52"/>
          <p:cNvSpPr/>
          <p:nvPr/>
        </p:nvSpPr>
        <p:spPr>
          <a:xfrm>
            <a:off x="1758896" y="2452678"/>
            <a:ext cx="1913299" cy="77540"/>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defTabSz="1219170"/>
            <a:endParaRPr lang="zh-CN" altLang="en-US" sz="2400">
              <a:solidFill>
                <a:prstClr val="black">
                  <a:lumMod val="85000"/>
                  <a:lumOff val="15000"/>
                </a:prstClr>
              </a:solidFill>
              <a:latin typeface="Calibri"/>
              <a:ea typeface="宋体" panose="02010600030101010101" pitchFamily="2" charset="-122"/>
            </a:endParaRPr>
          </a:p>
        </p:txBody>
      </p:sp>
      <p:sp>
        <p:nvSpPr>
          <p:cNvPr id="54" name="Rectangle 28"/>
          <p:cNvSpPr>
            <a:spLocks noChangeArrowheads="1"/>
          </p:cNvSpPr>
          <p:nvPr/>
        </p:nvSpPr>
        <p:spPr bwMode="auto">
          <a:xfrm>
            <a:off x="3698331" y="5253204"/>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defTabSz="1219170">
              <a:lnSpc>
                <a:spcPct val="120000"/>
              </a:lnSpc>
            </a:pPr>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1274606" y="1522728"/>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defTabSz="1219170">
              <a:lnSpc>
                <a:spcPct val="120000"/>
              </a:lnSpc>
            </a:pPr>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6486957" y="2452678"/>
            <a:ext cx="1913299" cy="77540"/>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defTabSz="1219170"/>
            <a:endParaRPr lang="zh-CN" altLang="en-US" sz="2400">
              <a:solidFill>
                <a:prstClr val="black">
                  <a:lumMod val="85000"/>
                  <a:lumOff val="15000"/>
                </a:prstClr>
              </a:solidFill>
              <a:latin typeface="Calibri"/>
              <a:ea typeface="宋体" panose="02010600030101010101" pitchFamily="2" charset="-122"/>
            </a:endParaRPr>
          </a:p>
        </p:txBody>
      </p:sp>
      <p:sp>
        <p:nvSpPr>
          <p:cNvPr id="57" name="Rectangle 28"/>
          <p:cNvSpPr>
            <a:spLocks noChangeArrowheads="1"/>
          </p:cNvSpPr>
          <p:nvPr/>
        </p:nvSpPr>
        <p:spPr bwMode="auto">
          <a:xfrm>
            <a:off x="6002668" y="1522728"/>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defTabSz="1219170">
              <a:lnSpc>
                <a:spcPct val="120000"/>
              </a:lnSpc>
            </a:pPr>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9016379" y="5069273"/>
            <a:ext cx="1784144" cy="55271"/>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rtlCol="0" anchor="ctr"/>
          <a:lstStyle/>
          <a:p>
            <a:pPr algn="ctr" defTabSz="1219170"/>
            <a:endParaRPr lang="zh-CN" altLang="en-US" sz="2400">
              <a:solidFill>
                <a:prstClr val="black">
                  <a:lumMod val="85000"/>
                  <a:lumOff val="15000"/>
                </a:prstClr>
              </a:solidFill>
              <a:latin typeface="Calibri"/>
              <a:ea typeface="宋体" panose="02010600030101010101" pitchFamily="2" charset="-122"/>
            </a:endParaRPr>
          </a:p>
        </p:txBody>
      </p:sp>
      <p:sp>
        <p:nvSpPr>
          <p:cNvPr id="59" name="Rectangle 28"/>
          <p:cNvSpPr>
            <a:spLocks noChangeArrowheads="1"/>
          </p:cNvSpPr>
          <p:nvPr/>
        </p:nvSpPr>
        <p:spPr bwMode="auto">
          <a:xfrm>
            <a:off x="8522563" y="5253204"/>
            <a:ext cx="2758013" cy="849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0413" tIns="55207" rIns="110413" bIns="55207">
            <a:spAutoFit/>
          </a:bodyPr>
          <a:lstStyle/>
          <a:p>
            <a:pPr defTabSz="1219170">
              <a:lnSpc>
                <a:spcPct val="120000"/>
              </a:lnSpc>
            </a:pPr>
            <a:r>
              <a:rPr lang="zh-CN" altLang="en-US" sz="1333"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1270873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2410489" y="3756053"/>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750979" y="3756053"/>
            <a:ext cx="3570363"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1157645" y="1970874"/>
            <a:ext cx="2634945" cy="1050453"/>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1219170" fontAlgn="base">
              <a:spcBef>
                <a:spcPct val="0"/>
              </a:spcBef>
              <a:spcAft>
                <a:spcPct val="0"/>
              </a:spcAft>
              <a:defRPr/>
            </a:pPr>
            <a:r>
              <a:rPr lang="zh-CN" altLang="en-US" sz="2400" b="1" kern="0" dirty="0">
                <a:solidFill>
                  <a:prstClr val="white"/>
                </a:solidFill>
                <a:latin typeface="微软雅黑" panose="020B0503020204020204" pitchFamily="34" charset="-122"/>
                <a:ea typeface="微软雅黑" panose="020B0503020204020204" pitchFamily="34" charset="-122"/>
              </a:rPr>
              <a:t>添加标题</a:t>
            </a:r>
            <a:endParaRPr lang="en-US" altLang="zh-CN" sz="2400" b="1" kern="0" dirty="0">
              <a:solidFill>
                <a:prstClr val="white"/>
              </a:solidFill>
              <a:latin typeface="微软雅黑" panose="020B0503020204020204" pitchFamily="34" charset="-122"/>
              <a:ea typeface="微软雅黑" panose="020B0503020204020204" pitchFamily="34" charset="-122"/>
            </a:endParaRPr>
          </a:p>
          <a:p>
            <a:pPr algn="ctr" defTabSz="1219170" fontAlgn="base">
              <a:spcBef>
                <a:spcPct val="0"/>
              </a:spcBef>
              <a:spcAft>
                <a:spcPct val="0"/>
              </a:spcAft>
              <a:defRPr/>
            </a:pPr>
            <a:r>
              <a:rPr lang="zh-CN" altLang="en-US" sz="1467"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67"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1157648" y="3643319"/>
            <a:ext cx="2444685" cy="1471965"/>
            <a:chOff x="503238" y="2548492"/>
            <a:chExt cx="2191599" cy="1103975"/>
          </a:xfrm>
        </p:grpSpPr>
        <p:sp>
          <p:nvSpPr>
            <p:cNvPr id="22" name="矩形 21"/>
            <p:cNvSpPr/>
            <p:nvPr/>
          </p:nvSpPr>
          <p:spPr>
            <a:xfrm>
              <a:off x="503238" y="2548492"/>
              <a:ext cx="1148492" cy="315423"/>
            </a:xfrm>
            <a:prstGeom prst="rect">
              <a:avLst/>
            </a:prstGeom>
          </p:spPr>
          <p:txBody>
            <a:bodyPr wrap="none">
              <a:spAutoFit/>
            </a:bodyPr>
            <a:lstStyle/>
            <a:p>
              <a:pPr defTabSz="1219170" eaLnBrk="0" fontAlgn="base" hangingPunct="0">
                <a:spcBef>
                  <a:spcPct val="0"/>
                </a:spcBef>
                <a:spcAft>
                  <a:spcPct val="0"/>
                </a:spcAft>
                <a:defRPr/>
              </a:pPr>
              <a:r>
                <a:rPr lang="zh-CN" altLang="en-US" sz="2133"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33"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矩形 22"/>
            <p:cNvSpPr/>
            <p:nvPr/>
          </p:nvSpPr>
          <p:spPr>
            <a:xfrm>
              <a:off x="503238" y="2905916"/>
              <a:ext cx="2191599" cy="746551"/>
            </a:xfrm>
            <a:prstGeom prst="rect">
              <a:avLst/>
            </a:prstGeom>
          </p:spPr>
          <p:txBody>
            <a:bodyPr wrap="square">
              <a:spAutoFit/>
            </a:bodyPr>
            <a:lstStyle/>
            <a:p>
              <a:pPr defTabSz="1219170"/>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4" name="42 Rectángulo"/>
          <p:cNvSpPr/>
          <p:nvPr/>
        </p:nvSpPr>
        <p:spPr>
          <a:xfrm>
            <a:off x="4524196" y="1970875"/>
            <a:ext cx="2634947" cy="1050453"/>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p>
            <a:pPr algn="ctr" defTabSz="1219170" eaLnBrk="0" fontAlgn="base" hangingPunct="0">
              <a:spcBef>
                <a:spcPct val="0"/>
              </a:spcBef>
              <a:spcAft>
                <a:spcPct val="0"/>
              </a:spcAft>
              <a:defRPr/>
            </a:pPr>
            <a:r>
              <a:rPr lang="zh-CN" altLang="en-US" sz="2400" b="1" kern="0" dirty="0">
                <a:solidFill>
                  <a:prstClr val="white"/>
                </a:solidFill>
                <a:latin typeface="微软雅黑" panose="020B0503020204020204" pitchFamily="34" charset="-122"/>
                <a:ea typeface="微软雅黑" panose="020B0503020204020204" pitchFamily="34" charset="-122"/>
              </a:rPr>
              <a:t>添加标题</a:t>
            </a:r>
            <a:endParaRPr lang="en-US" altLang="zh-CN" sz="2400" b="1" kern="0" dirty="0">
              <a:solidFill>
                <a:prstClr val="white"/>
              </a:solidFill>
              <a:latin typeface="微软雅黑" panose="020B0503020204020204" pitchFamily="34" charset="-122"/>
              <a:ea typeface="微软雅黑" panose="020B0503020204020204" pitchFamily="34" charset="-122"/>
            </a:endParaRPr>
          </a:p>
          <a:p>
            <a:pPr algn="ctr" defTabSz="1219170" fontAlgn="base">
              <a:spcBef>
                <a:spcPct val="0"/>
              </a:spcBef>
              <a:spcAft>
                <a:spcPct val="0"/>
              </a:spcAft>
              <a:defRPr/>
            </a:pPr>
            <a:r>
              <a:rPr lang="zh-CN" altLang="en-US" sz="1467"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67"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4524199" y="3643322"/>
            <a:ext cx="2444685" cy="1471968"/>
            <a:chOff x="471218" y="2548491"/>
            <a:chExt cx="2191599" cy="1103977"/>
          </a:xfrm>
        </p:grpSpPr>
        <p:sp>
          <p:nvSpPr>
            <p:cNvPr id="26" name="矩形 25"/>
            <p:cNvSpPr/>
            <p:nvPr/>
          </p:nvSpPr>
          <p:spPr>
            <a:xfrm>
              <a:off x="471218" y="2548491"/>
              <a:ext cx="1148492" cy="315423"/>
            </a:xfrm>
            <a:prstGeom prst="rect">
              <a:avLst/>
            </a:prstGeom>
          </p:spPr>
          <p:txBody>
            <a:bodyPr wrap="none">
              <a:spAutoFit/>
            </a:bodyPr>
            <a:lstStyle/>
            <a:p>
              <a:pPr defTabSz="1219170" eaLnBrk="0" fontAlgn="base" hangingPunct="0">
                <a:spcBef>
                  <a:spcPct val="0"/>
                </a:spcBef>
                <a:spcAft>
                  <a:spcPct val="0"/>
                </a:spcAft>
                <a:defRPr/>
              </a:pPr>
              <a:r>
                <a:rPr lang="zh-CN" altLang="en-US" sz="2133"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33"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471218" y="2905916"/>
              <a:ext cx="2191599" cy="746552"/>
            </a:xfrm>
            <a:prstGeom prst="rect">
              <a:avLst/>
            </a:prstGeom>
          </p:spPr>
          <p:txBody>
            <a:bodyPr wrap="square">
              <a:spAutoFit/>
            </a:bodyPr>
            <a:lstStyle/>
            <a:p>
              <a:pPr defTabSz="1219170"/>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28" name="51 Rectángulo"/>
          <p:cNvSpPr/>
          <p:nvPr/>
        </p:nvSpPr>
        <p:spPr>
          <a:xfrm>
            <a:off x="7875783" y="1970875"/>
            <a:ext cx="2636709" cy="1050452"/>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p>
            <a:pPr algn="ctr" defTabSz="1219170" eaLnBrk="0" fontAlgn="base" hangingPunct="0">
              <a:spcBef>
                <a:spcPct val="0"/>
              </a:spcBef>
              <a:spcAft>
                <a:spcPct val="0"/>
              </a:spcAft>
              <a:defRPr/>
            </a:pPr>
            <a:r>
              <a:rPr lang="zh-CN" altLang="en-US" sz="2400" b="1" kern="0" dirty="0">
                <a:solidFill>
                  <a:prstClr val="white"/>
                </a:solidFill>
                <a:latin typeface="微软雅黑" panose="020B0503020204020204" pitchFamily="34" charset="-122"/>
                <a:ea typeface="微软雅黑" panose="020B0503020204020204" pitchFamily="34" charset="-122"/>
              </a:rPr>
              <a:t>添加标题</a:t>
            </a:r>
            <a:endParaRPr lang="en-US" altLang="zh-CN" sz="2400" b="1" kern="0" dirty="0">
              <a:solidFill>
                <a:prstClr val="white"/>
              </a:solidFill>
              <a:latin typeface="微软雅黑" panose="020B0503020204020204" pitchFamily="34" charset="-122"/>
              <a:ea typeface="微软雅黑" panose="020B0503020204020204" pitchFamily="34" charset="-122"/>
            </a:endParaRPr>
          </a:p>
          <a:p>
            <a:pPr algn="ctr" defTabSz="1219170" fontAlgn="base">
              <a:spcBef>
                <a:spcPct val="0"/>
              </a:spcBef>
              <a:spcAft>
                <a:spcPct val="0"/>
              </a:spcAft>
              <a:defRPr/>
            </a:pPr>
            <a:r>
              <a:rPr lang="zh-CN" altLang="en-US" sz="1467"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467" kern="0" dirty="0">
              <a:solidFill>
                <a:prstClr val="whit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7875786" y="3643322"/>
            <a:ext cx="2444685" cy="1471968"/>
            <a:chOff x="467746" y="2548491"/>
            <a:chExt cx="2191599" cy="1103977"/>
          </a:xfrm>
        </p:grpSpPr>
        <p:sp>
          <p:nvSpPr>
            <p:cNvPr id="30" name="矩形 29"/>
            <p:cNvSpPr/>
            <p:nvPr/>
          </p:nvSpPr>
          <p:spPr>
            <a:xfrm>
              <a:off x="467746" y="2548491"/>
              <a:ext cx="1148492" cy="315423"/>
            </a:xfrm>
            <a:prstGeom prst="rect">
              <a:avLst/>
            </a:prstGeom>
          </p:spPr>
          <p:txBody>
            <a:bodyPr wrap="none">
              <a:spAutoFit/>
            </a:bodyPr>
            <a:lstStyle/>
            <a:p>
              <a:pPr defTabSz="1219170" eaLnBrk="0" fontAlgn="base" hangingPunct="0">
                <a:spcBef>
                  <a:spcPct val="0"/>
                </a:spcBef>
                <a:spcAft>
                  <a:spcPct val="0"/>
                </a:spcAft>
                <a:defRPr/>
              </a:pPr>
              <a:r>
                <a:rPr lang="zh-CN" altLang="en-US" sz="2133" kern="0" dirty="0">
                  <a:solidFill>
                    <a:prstClr val="black">
                      <a:lumMod val="75000"/>
                      <a:lumOff val="25000"/>
                    </a:prstClr>
                  </a:solidFill>
                  <a:latin typeface="微软雅黑" panose="020B0503020204020204" pitchFamily="34" charset="-122"/>
                  <a:ea typeface="微软雅黑" panose="020B0503020204020204" pitchFamily="34" charset="-122"/>
                </a:rPr>
                <a:t>添加标题</a:t>
              </a:r>
              <a:endParaRPr lang="en-US" altLang="zh-CN" sz="2133"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矩形 30"/>
            <p:cNvSpPr/>
            <p:nvPr/>
          </p:nvSpPr>
          <p:spPr>
            <a:xfrm>
              <a:off x="467746" y="2905916"/>
              <a:ext cx="2191599" cy="746552"/>
            </a:xfrm>
            <a:prstGeom prst="rect">
              <a:avLst/>
            </a:prstGeom>
          </p:spPr>
          <p:txBody>
            <a:bodyPr wrap="square">
              <a:spAutoFit/>
            </a:bodyPr>
            <a:lstStyle/>
            <a:p>
              <a:pPr defTabSz="1219170"/>
              <a:r>
                <a:rPr lang="zh-CN" altLang="en-US" sz="146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467"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4204859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360824" y="2035031"/>
            <a:ext cx="2233928" cy="3506204"/>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Impact" pitchFamily="34" charset="0"/>
                <a:ea typeface="新細明體" panose="02020500000000000000" pitchFamily="18" charset="-120"/>
              </a:endParaRPr>
            </a:p>
          </p:txBody>
        </p:sp>
        <p:sp>
          <p:nvSpPr>
            <p:cNvPr id="36" name="文本框 11"/>
            <p:cNvSpPr txBox="1"/>
            <p:nvPr/>
          </p:nvSpPr>
          <p:spPr>
            <a:xfrm>
              <a:off x="1304926" y="1222952"/>
              <a:ext cx="839367" cy="636616"/>
            </a:xfrm>
            <a:prstGeom prst="rect">
              <a:avLst/>
            </a:prstGeom>
            <a:noFill/>
          </p:spPr>
          <p:txBody>
            <a:bodyPr wrap="square" lIns="91440" tIns="45720" rIns="91440" bIns="45720" rtlCol="0">
              <a:spAutoFit/>
            </a:bodyPr>
            <a:lstStyle/>
            <a:p>
              <a:pPr algn="ctr" defTabSz="1219170"/>
              <a:r>
                <a:rPr lang="en-US" altLang="zh-HK" sz="4400" dirty="0">
                  <a:solidFill>
                    <a:prstClr val="white"/>
                  </a:solidFill>
                  <a:latin typeface="Impact" pitchFamily="34" charset="0"/>
                  <a:ea typeface="张海山锐谐体2.0-授权联系：Samtype@QQ.com" panose="02000000000000000000" pitchFamily="2" charset="-122"/>
                </a:rPr>
                <a:t>01</a:t>
              </a:r>
              <a:endParaRPr lang="zh-HK" altLang="en-US" sz="4400" dirty="0">
                <a:solidFill>
                  <a:prstClr val="white"/>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7964"/>
            </a:xfrm>
            <a:prstGeom prst="rect">
              <a:avLst/>
            </a:prstGeom>
            <a:noFill/>
          </p:spPr>
          <p:txBody>
            <a:bodyPr wrap="square" lIns="91440" tIns="45720" rIns="91440" bIns="45720" rtlCol="0">
              <a:spAutoFit/>
            </a:bodyPr>
            <a:lstStyle/>
            <a:p>
              <a:pPr algn="ctr" defTabSz="1219170"/>
              <a:r>
                <a:rPr lang="zh-CN" altLang="en-US" sz="2133" b="1" dirty="0">
                  <a:solidFill>
                    <a:prstClr val="black">
                      <a:lumMod val="75000"/>
                      <a:lumOff val="25000"/>
                    </a:prstClr>
                  </a:solidFill>
                  <a:latin typeface="微软雅黑" pitchFamily="34" charset="-122"/>
                  <a:ea typeface="微软雅黑" pitchFamily="34" charset="-122"/>
                </a:rPr>
                <a:t>添加标题</a:t>
              </a:r>
              <a:endParaRPr lang="zh-HK" altLang="en-US" sz="2133" b="1" dirty="0">
                <a:solidFill>
                  <a:prstClr val="black">
                    <a:lumMod val="75000"/>
                    <a:lumOff val="25000"/>
                  </a:prstClr>
                </a:solidFill>
                <a:latin typeface="微软雅黑" pitchFamily="34" charset="-122"/>
                <a:ea typeface="微软雅黑" pitchFamily="34" charset="-122"/>
              </a:endParaRPr>
            </a:p>
          </p:txBody>
        </p:sp>
        <p:sp>
          <p:nvSpPr>
            <p:cNvPr id="38" name="文本框 65"/>
            <p:cNvSpPr txBox="1"/>
            <p:nvPr/>
          </p:nvSpPr>
          <p:spPr>
            <a:xfrm>
              <a:off x="1139623" y="2788385"/>
              <a:ext cx="1127110" cy="823570"/>
            </a:xfrm>
            <a:prstGeom prst="rect">
              <a:avLst/>
            </a:prstGeom>
            <a:noFill/>
          </p:spPr>
          <p:txBody>
            <a:bodyPr wrap="square" lIns="91440" tIns="45720" rIns="91440" bIns="45720" rtlCol="0">
              <a:spAutoFit/>
            </a:bodyPr>
            <a:lstStyle/>
            <a:p>
              <a:pPr algn="ctr" defTabSz="1219170"/>
              <a:r>
                <a:rPr lang="zh-CN" altLang="en-US" sz="1467" dirty="0">
                  <a:solidFill>
                    <a:prstClr val="black">
                      <a:lumMod val="85000"/>
                      <a:lumOff val="15000"/>
                    </a:prstClr>
                  </a:solidFill>
                  <a:latin typeface="微软雅黑" pitchFamily="34" charset="-122"/>
                  <a:ea typeface="微软雅黑" pitchFamily="34" charset="-122"/>
                </a:rPr>
                <a:t>完成模高和</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图高的作业</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争取尽快做</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好不能再拖</a:t>
              </a:r>
              <a:endParaRPr lang="zh-HK" altLang="en-US" sz="1467" dirty="0">
                <a:solidFill>
                  <a:prstClr val="black">
                    <a:lumMod val="85000"/>
                    <a:lumOff val="15000"/>
                  </a:prstClr>
                </a:solidFill>
                <a:latin typeface="微软雅黑" pitchFamily="34" charset="-122"/>
                <a:ea typeface="微软雅黑" pitchFamily="34" charset="-122"/>
              </a:endParaRPr>
            </a:p>
          </p:txBody>
        </p:sp>
      </p:grpSp>
      <p:grpSp>
        <p:nvGrpSpPr>
          <p:cNvPr id="39" name="组合 38"/>
          <p:cNvGrpSpPr/>
          <p:nvPr/>
        </p:nvGrpSpPr>
        <p:grpSpPr>
          <a:xfrm>
            <a:off x="3766063" y="2035031"/>
            <a:ext cx="2233928" cy="3506204"/>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Impact" pitchFamily="34" charset="0"/>
                <a:ea typeface="新細明體" panose="02020500000000000000" pitchFamily="18" charset="-120"/>
              </a:endParaRPr>
            </a:p>
          </p:txBody>
        </p:sp>
        <p:sp>
          <p:nvSpPr>
            <p:cNvPr id="43" name="文本框 48"/>
            <p:cNvSpPr txBox="1"/>
            <p:nvPr/>
          </p:nvSpPr>
          <p:spPr>
            <a:xfrm>
              <a:off x="3185327" y="1222952"/>
              <a:ext cx="894944" cy="636616"/>
            </a:xfrm>
            <a:prstGeom prst="rect">
              <a:avLst/>
            </a:prstGeom>
            <a:noFill/>
          </p:spPr>
          <p:txBody>
            <a:bodyPr wrap="square" lIns="91440" tIns="45720" rIns="91440" bIns="45720" rtlCol="0">
              <a:spAutoFit/>
            </a:bodyPr>
            <a:lstStyle/>
            <a:p>
              <a:pPr algn="ctr" defTabSz="1219170"/>
              <a:r>
                <a:rPr lang="en-US" altLang="zh-HK" sz="4400" dirty="0">
                  <a:solidFill>
                    <a:prstClr val="white"/>
                  </a:solidFill>
                  <a:latin typeface="Impact" pitchFamily="34" charset="0"/>
                  <a:ea typeface="张海山锐谐体2.0-授权联系：Samtype@QQ.com" panose="02000000000000000000" pitchFamily="2" charset="-122"/>
                </a:rPr>
                <a:t>02</a:t>
              </a:r>
              <a:endParaRPr lang="zh-HK" altLang="en-US" sz="4400" dirty="0">
                <a:solidFill>
                  <a:prstClr val="white"/>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7964"/>
            </a:xfrm>
            <a:prstGeom prst="rect">
              <a:avLst/>
            </a:prstGeom>
            <a:noFill/>
          </p:spPr>
          <p:txBody>
            <a:bodyPr wrap="square" lIns="91440" tIns="45720" rIns="91440" bIns="45720" rtlCol="0">
              <a:spAutoFit/>
            </a:bodyPr>
            <a:lstStyle/>
            <a:p>
              <a:pPr algn="ctr" defTabSz="1219170"/>
              <a:r>
                <a:rPr lang="zh-CN" altLang="en-US" sz="2133" b="1" dirty="0">
                  <a:solidFill>
                    <a:prstClr val="black">
                      <a:lumMod val="75000"/>
                      <a:lumOff val="25000"/>
                    </a:prstClr>
                  </a:solidFill>
                  <a:latin typeface="微软雅黑" pitchFamily="34" charset="-122"/>
                  <a:ea typeface="微软雅黑" pitchFamily="34" charset="-122"/>
                </a:rPr>
                <a:t>添加标题</a:t>
              </a:r>
              <a:endParaRPr lang="zh-HK" altLang="en-US" sz="2133" b="1" dirty="0">
                <a:solidFill>
                  <a:prstClr val="black">
                    <a:lumMod val="75000"/>
                    <a:lumOff val="25000"/>
                  </a:prstClr>
                </a:solidFill>
                <a:latin typeface="微软雅黑" pitchFamily="34" charset="-122"/>
                <a:ea typeface="微软雅黑" pitchFamily="34" charset="-122"/>
              </a:endParaRPr>
            </a:p>
          </p:txBody>
        </p:sp>
        <p:sp>
          <p:nvSpPr>
            <p:cNvPr id="45" name="文本框 67"/>
            <p:cNvSpPr txBox="1"/>
            <p:nvPr/>
          </p:nvSpPr>
          <p:spPr>
            <a:xfrm>
              <a:off x="2955048" y="2788385"/>
              <a:ext cx="1321356" cy="823570"/>
            </a:xfrm>
            <a:prstGeom prst="rect">
              <a:avLst/>
            </a:prstGeom>
            <a:noFill/>
          </p:spPr>
          <p:txBody>
            <a:bodyPr wrap="square" lIns="91440" tIns="45720" rIns="91440" bIns="45720" rtlCol="0">
              <a:spAutoFit/>
            </a:bodyPr>
            <a:lstStyle/>
            <a:p>
              <a:pPr algn="ctr" defTabSz="1219170"/>
              <a:r>
                <a:rPr lang="zh-CN" altLang="en-US" sz="1467" dirty="0">
                  <a:solidFill>
                    <a:prstClr val="black">
                      <a:lumMod val="85000"/>
                      <a:lumOff val="15000"/>
                    </a:prstClr>
                  </a:solidFill>
                  <a:latin typeface="微软雅黑" pitchFamily="34" charset="-122"/>
                  <a:ea typeface="微软雅黑" pitchFamily="34" charset="-122"/>
                </a:rPr>
                <a:t>辅助软件可以</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为幻灯片提供</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很好的辅助等</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有必要去学习</a:t>
              </a:r>
              <a:endParaRPr lang="en-US" altLang="zh-CN" sz="1467" dirty="0">
                <a:solidFill>
                  <a:prstClr val="black">
                    <a:lumMod val="85000"/>
                    <a:lumOff val="15000"/>
                  </a:prstClr>
                </a:solidFill>
                <a:latin typeface="微软雅黑" pitchFamily="34" charset="-122"/>
                <a:ea typeface="微软雅黑" pitchFamily="34" charset="-122"/>
              </a:endParaRPr>
            </a:p>
          </p:txBody>
        </p:sp>
      </p:grpSp>
      <p:grpSp>
        <p:nvGrpSpPr>
          <p:cNvPr id="46" name="组合 45"/>
          <p:cNvGrpSpPr/>
          <p:nvPr/>
        </p:nvGrpSpPr>
        <p:grpSpPr>
          <a:xfrm>
            <a:off x="6161357" y="2035031"/>
            <a:ext cx="2233928" cy="3506204"/>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Impact" pitchFamily="34" charset="0"/>
                <a:ea typeface="新細明體" panose="02020500000000000000" pitchFamily="18" charset="-120"/>
              </a:endParaRPr>
            </a:p>
          </p:txBody>
        </p:sp>
        <p:sp>
          <p:nvSpPr>
            <p:cNvPr id="50" name="文本框 54"/>
            <p:cNvSpPr txBox="1"/>
            <p:nvPr/>
          </p:nvSpPr>
          <p:spPr>
            <a:xfrm>
              <a:off x="5044295" y="1222952"/>
              <a:ext cx="978584" cy="636616"/>
            </a:xfrm>
            <a:prstGeom prst="rect">
              <a:avLst/>
            </a:prstGeom>
            <a:noFill/>
          </p:spPr>
          <p:txBody>
            <a:bodyPr wrap="square" lIns="91440" tIns="45720" rIns="91440" bIns="45720" rtlCol="0">
              <a:spAutoFit/>
            </a:bodyPr>
            <a:lstStyle/>
            <a:p>
              <a:pPr algn="ctr" defTabSz="1219170"/>
              <a:r>
                <a:rPr lang="en-US" altLang="zh-HK" sz="4400" dirty="0">
                  <a:solidFill>
                    <a:prstClr val="white"/>
                  </a:solidFill>
                  <a:latin typeface="Impact" pitchFamily="34" charset="0"/>
                  <a:ea typeface="张海山锐谐体2.0-授权联系：Samtype@QQ.com" panose="02000000000000000000" pitchFamily="2" charset="-122"/>
                </a:rPr>
                <a:t>03</a:t>
              </a:r>
              <a:endParaRPr lang="zh-HK" altLang="en-US" sz="4400" dirty="0">
                <a:solidFill>
                  <a:prstClr val="white"/>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7964"/>
            </a:xfrm>
            <a:prstGeom prst="rect">
              <a:avLst/>
            </a:prstGeom>
            <a:noFill/>
          </p:spPr>
          <p:txBody>
            <a:bodyPr wrap="square" lIns="91440" tIns="45720" rIns="91440" bIns="45720" rtlCol="0">
              <a:spAutoFit/>
            </a:bodyPr>
            <a:lstStyle/>
            <a:p>
              <a:pPr algn="ctr" defTabSz="1219170"/>
              <a:r>
                <a:rPr lang="zh-CN" altLang="en-US" sz="2133" b="1" dirty="0">
                  <a:solidFill>
                    <a:prstClr val="black">
                      <a:lumMod val="75000"/>
                      <a:lumOff val="25000"/>
                    </a:prstClr>
                  </a:solidFill>
                  <a:latin typeface="微软雅黑" pitchFamily="34" charset="-122"/>
                  <a:ea typeface="微软雅黑" pitchFamily="34" charset="-122"/>
                </a:rPr>
                <a:t>添加标题</a:t>
              </a:r>
              <a:endParaRPr lang="zh-HK" altLang="en-US" sz="2133" b="1" dirty="0">
                <a:solidFill>
                  <a:prstClr val="black">
                    <a:lumMod val="75000"/>
                    <a:lumOff val="25000"/>
                  </a:prstClr>
                </a:solidFill>
                <a:latin typeface="微软雅黑" pitchFamily="34" charset="-122"/>
                <a:ea typeface="微软雅黑" pitchFamily="34" charset="-122"/>
              </a:endParaRPr>
            </a:p>
          </p:txBody>
        </p:sp>
        <p:sp>
          <p:nvSpPr>
            <p:cNvPr id="52" name="文本框 69"/>
            <p:cNvSpPr txBox="1"/>
            <p:nvPr/>
          </p:nvSpPr>
          <p:spPr>
            <a:xfrm>
              <a:off x="4833160" y="2788385"/>
              <a:ext cx="1390229" cy="636776"/>
            </a:xfrm>
            <a:prstGeom prst="rect">
              <a:avLst/>
            </a:prstGeom>
            <a:noFill/>
          </p:spPr>
          <p:txBody>
            <a:bodyPr wrap="square" lIns="91440" tIns="45720" rIns="91440" bIns="45720" rtlCol="0">
              <a:spAutoFit/>
            </a:bodyPr>
            <a:lstStyle/>
            <a:p>
              <a:pPr algn="ctr" defTabSz="1219170"/>
              <a:r>
                <a:rPr lang="zh-CN" altLang="en-US" sz="1467" dirty="0">
                  <a:solidFill>
                    <a:prstClr val="black">
                      <a:lumMod val="85000"/>
                      <a:lumOff val="15000"/>
                    </a:prstClr>
                  </a:solidFill>
                  <a:latin typeface="微软雅黑" pitchFamily="34" charset="-122"/>
                  <a:ea typeface="微软雅黑" pitchFamily="34" charset="-122"/>
                </a:rPr>
                <a:t>形成思路风格</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仔细考量细节 </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把每一步做好</a:t>
              </a:r>
              <a:endParaRPr lang="en-US" altLang="zh-CN" sz="1467" dirty="0">
                <a:solidFill>
                  <a:prstClr val="black">
                    <a:lumMod val="85000"/>
                    <a:lumOff val="15000"/>
                  </a:prstClr>
                </a:solidFill>
                <a:latin typeface="微软雅黑" pitchFamily="34" charset="-122"/>
                <a:ea typeface="微软雅黑" pitchFamily="34" charset="-122"/>
              </a:endParaRPr>
            </a:p>
          </p:txBody>
        </p:sp>
      </p:grpSp>
      <p:grpSp>
        <p:nvGrpSpPr>
          <p:cNvPr id="53" name="组合 52"/>
          <p:cNvGrpSpPr/>
          <p:nvPr/>
        </p:nvGrpSpPr>
        <p:grpSpPr>
          <a:xfrm>
            <a:off x="8566595" y="2035031"/>
            <a:ext cx="2233928" cy="3506204"/>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Calibri"/>
                <a:ea typeface="新細明體" panose="02020500000000000000" pitchFamily="18" charset="-120"/>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1219170"/>
              <a:endParaRPr lang="zh-HK" altLang="en-US" sz="2400">
                <a:solidFill>
                  <a:prstClr val="white"/>
                </a:solidFill>
                <a:latin typeface="Impact" pitchFamily="34" charset="0"/>
                <a:ea typeface="新細明體" panose="02020500000000000000" pitchFamily="18" charset="-120"/>
              </a:endParaRPr>
            </a:p>
          </p:txBody>
        </p:sp>
        <p:sp>
          <p:nvSpPr>
            <p:cNvPr id="57" name="文本框 60"/>
            <p:cNvSpPr txBox="1"/>
            <p:nvPr/>
          </p:nvSpPr>
          <p:spPr>
            <a:xfrm>
              <a:off x="6988992" y="1222952"/>
              <a:ext cx="876274" cy="636616"/>
            </a:xfrm>
            <a:prstGeom prst="rect">
              <a:avLst/>
            </a:prstGeom>
            <a:noFill/>
          </p:spPr>
          <p:txBody>
            <a:bodyPr wrap="square" lIns="91440" tIns="45720" rIns="91440" bIns="45720" rtlCol="0">
              <a:spAutoFit/>
            </a:bodyPr>
            <a:lstStyle/>
            <a:p>
              <a:pPr algn="ctr" defTabSz="1219170"/>
              <a:r>
                <a:rPr lang="en-US" altLang="zh-HK" sz="4400" dirty="0">
                  <a:solidFill>
                    <a:prstClr val="white"/>
                  </a:solidFill>
                  <a:latin typeface="Impact" pitchFamily="34" charset="0"/>
                  <a:ea typeface="张海山锐谐体2.0-授权联系：Samtype@QQ.com" panose="02000000000000000000" pitchFamily="2" charset="-122"/>
                </a:rPr>
                <a:t>04</a:t>
              </a:r>
              <a:endParaRPr lang="zh-HK" altLang="en-US" sz="4400" dirty="0">
                <a:solidFill>
                  <a:prstClr val="white"/>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7964"/>
            </a:xfrm>
            <a:prstGeom prst="rect">
              <a:avLst/>
            </a:prstGeom>
            <a:noFill/>
          </p:spPr>
          <p:txBody>
            <a:bodyPr wrap="square" lIns="91440" tIns="45720" rIns="91440" bIns="45720" rtlCol="0">
              <a:spAutoFit/>
            </a:bodyPr>
            <a:lstStyle/>
            <a:p>
              <a:pPr algn="ctr" defTabSz="1219170"/>
              <a:r>
                <a:rPr lang="zh-CN" altLang="en-US" sz="2133" b="1" dirty="0">
                  <a:solidFill>
                    <a:prstClr val="black">
                      <a:lumMod val="75000"/>
                      <a:lumOff val="25000"/>
                    </a:prstClr>
                  </a:solidFill>
                  <a:latin typeface="微软雅黑" pitchFamily="34" charset="-122"/>
                  <a:ea typeface="微软雅黑" pitchFamily="34" charset="-122"/>
                </a:rPr>
                <a:t>添加标题</a:t>
              </a:r>
              <a:endParaRPr lang="zh-HK" altLang="en-US" sz="2133" b="1" dirty="0">
                <a:solidFill>
                  <a:prstClr val="black">
                    <a:lumMod val="75000"/>
                    <a:lumOff val="25000"/>
                  </a:prstClr>
                </a:solidFill>
                <a:latin typeface="微软雅黑" pitchFamily="34" charset="-122"/>
                <a:ea typeface="微软雅黑" pitchFamily="34" charset="-122"/>
              </a:endParaRPr>
            </a:p>
          </p:txBody>
        </p:sp>
        <p:sp>
          <p:nvSpPr>
            <p:cNvPr id="59" name="文本框 71"/>
            <p:cNvSpPr txBox="1"/>
            <p:nvPr/>
          </p:nvSpPr>
          <p:spPr>
            <a:xfrm>
              <a:off x="6770752" y="2788385"/>
              <a:ext cx="1340145" cy="823570"/>
            </a:xfrm>
            <a:prstGeom prst="rect">
              <a:avLst/>
            </a:prstGeom>
            <a:noFill/>
          </p:spPr>
          <p:txBody>
            <a:bodyPr wrap="square" lIns="91440" tIns="45720" rIns="91440" bIns="45720" rtlCol="0">
              <a:spAutoFit/>
            </a:bodyPr>
            <a:lstStyle/>
            <a:p>
              <a:pPr algn="ctr" defTabSz="1219170"/>
              <a:r>
                <a:rPr lang="zh-CN" altLang="en-US" sz="1467" dirty="0">
                  <a:solidFill>
                    <a:prstClr val="black">
                      <a:lumMod val="85000"/>
                      <a:lumOff val="15000"/>
                    </a:prstClr>
                  </a:solidFill>
                  <a:latin typeface="微软雅黑" pitchFamily="34" charset="-122"/>
                  <a:ea typeface="微软雅黑" pitchFamily="34" charset="-122"/>
                </a:rPr>
                <a:t>这是并列关系</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的表达方式之</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你可以输入其</a:t>
              </a:r>
              <a:endParaRPr lang="en-US" altLang="zh-CN" sz="1467" dirty="0">
                <a:solidFill>
                  <a:prstClr val="black">
                    <a:lumMod val="85000"/>
                    <a:lumOff val="15000"/>
                  </a:prstClr>
                </a:solidFill>
                <a:latin typeface="微软雅黑" pitchFamily="34" charset="-122"/>
                <a:ea typeface="微软雅黑" pitchFamily="34" charset="-122"/>
              </a:endParaRPr>
            </a:p>
            <a:p>
              <a:pPr algn="ctr" defTabSz="1219170"/>
              <a:r>
                <a:rPr lang="zh-CN" altLang="en-US" sz="1467" dirty="0">
                  <a:solidFill>
                    <a:prstClr val="black">
                      <a:lumMod val="85000"/>
                      <a:lumOff val="15000"/>
                    </a:prstClr>
                  </a:solidFill>
                  <a:latin typeface="微软雅黑" pitchFamily="34" charset="-122"/>
                  <a:ea typeface="微软雅黑" pitchFamily="34" charset="-122"/>
                </a:rPr>
                <a:t>他的内容代替</a:t>
              </a:r>
              <a:endParaRPr lang="zh-HK" altLang="en-US" sz="1467" dirty="0">
                <a:solidFill>
                  <a:prstClr val="black">
                    <a:lumMod val="85000"/>
                    <a:lumOff val="15000"/>
                  </a:prstClr>
                </a:solidFill>
                <a:latin typeface="微软雅黑" pitchFamily="34" charset="-122"/>
                <a:ea typeface="微软雅黑" pitchFamily="34" charset="-122"/>
              </a:endParaRPr>
            </a:p>
          </p:txBody>
        </p:sp>
      </p:grpSp>
      <p:sp>
        <p:nvSpPr>
          <p:cNvPr id="60" name="TextBox 59"/>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90235874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1007435" y="1898698"/>
            <a:ext cx="3132291" cy="3738548"/>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91416" tIns="45708" rIns="91416" bIns="45708" numCol="1" anchor="t" anchorCtr="0" compatLnSpc="1">
            <a:prstTxWarp prst="textNoShape">
              <a:avLst/>
            </a:prstTxWarp>
          </a:bodyPr>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3774964" y="3299826"/>
            <a:ext cx="1992141" cy="237772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91416" tIns="45708" rIns="91416" bIns="45708" numCol="1" anchor="t" anchorCtr="0" compatLnSpc="1">
            <a:prstTxWarp prst="textNoShape">
              <a:avLst/>
            </a:prstTxWarp>
          </a:bodyPr>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5" name="椭圆 4"/>
          <p:cNvSpPr/>
          <p:nvPr/>
        </p:nvSpPr>
        <p:spPr bwMode="auto">
          <a:xfrm>
            <a:off x="3246895" y="1892829"/>
            <a:ext cx="935739" cy="936104"/>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91416" tIns="45708" rIns="91416" bIns="45708" numCol="1" rtlCol="0" anchor="t" anchorCtr="0" compatLnSpc="1">
            <a:prstTxWarp prst="textNoShape">
              <a:avLst/>
            </a:prstTxWarp>
          </a:bodyPr>
          <a:lstStyle/>
          <a:p>
            <a:pPr defTabSz="914133"/>
            <a:endParaRPr lang="zh-CN" altLang="en-US" sz="1733">
              <a:solidFill>
                <a:prstClr val="black"/>
              </a:solidFill>
              <a:latin typeface="微软雅黑" panose="020B0503020204020204" pitchFamily="34" charset="-122"/>
              <a:ea typeface="微软雅黑" panose="020B0503020204020204" pitchFamily="34" charset="-122"/>
            </a:endParaRPr>
          </a:p>
        </p:txBody>
      </p:sp>
      <p:sp>
        <p:nvSpPr>
          <p:cNvPr id="6" name="椭圆 5"/>
          <p:cNvSpPr/>
          <p:nvPr/>
        </p:nvSpPr>
        <p:spPr bwMode="auto">
          <a:xfrm>
            <a:off x="5375903" y="3517152"/>
            <a:ext cx="782407" cy="782712"/>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91416" tIns="45708" rIns="91416" bIns="45708" numCol="1" rtlCol="0" anchor="t" anchorCtr="0" compatLnSpc="1">
            <a:prstTxWarp prst="textNoShape">
              <a:avLst/>
            </a:prstTxWarp>
          </a:bodyPr>
          <a:lstStyle/>
          <a:p>
            <a:pPr defTabSz="914133"/>
            <a:endParaRPr lang="zh-CN" altLang="en-US" sz="1733">
              <a:solidFill>
                <a:prstClr val="black"/>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3282432" y="2099718"/>
            <a:ext cx="889939" cy="502742"/>
          </a:xfrm>
          <a:prstGeom prst="rect">
            <a:avLst/>
          </a:prstGeom>
          <a:noFill/>
        </p:spPr>
        <p:txBody>
          <a:bodyPr wrap="none" lIns="91416" tIns="45708" rIns="91416" bIns="45708" rtlCol="0">
            <a:spAutoFit/>
          </a:bodyPr>
          <a:lstStyle/>
          <a:p>
            <a:pPr algn="ctr" defTabSz="1219170"/>
            <a:r>
              <a:rPr lang="en-US" altLang="zh-CN" sz="2667" dirty="0">
                <a:solidFill>
                  <a:srgbClr val="F8F8F8"/>
                </a:solidFill>
                <a:latin typeface="微软雅黑" panose="020B0503020204020204" pitchFamily="34" charset="-122"/>
                <a:ea typeface="微软雅黑" panose="020B0503020204020204" pitchFamily="34" charset="-122"/>
              </a:rPr>
              <a:t>75%</a:t>
            </a:r>
            <a:endParaRPr lang="zh-CN" altLang="en-US" sz="2667" dirty="0">
              <a:solidFill>
                <a:srgbClr val="F8F8F8"/>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374742" y="3677689"/>
            <a:ext cx="821010" cy="461641"/>
          </a:xfrm>
          <a:prstGeom prst="rect">
            <a:avLst/>
          </a:prstGeom>
          <a:noFill/>
        </p:spPr>
        <p:txBody>
          <a:bodyPr wrap="none" lIns="91416" tIns="45708" rIns="91416" bIns="45708" rtlCol="0">
            <a:spAutoFit/>
          </a:bodyPr>
          <a:lstStyle/>
          <a:p>
            <a:pPr defTabSz="1219170"/>
            <a:r>
              <a:rPr lang="en-US" altLang="zh-CN" sz="2400" dirty="0">
                <a:solidFill>
                  <a:srgbClr val="F8F8F8"/>
                </a:solidFill>
                <a:latin typeface="微软雅黑" panose="020B0503020204020204" pitchFamily="34" charset="-122"/>
                <a:ea typeface="微软雅黑" panose="020B0503020204020204" pitchFamily="34" charset="-122"/>
              </a:rPr>
              <a:t>34%</a:t>
            </a:r>
            <a:endParaRPr lang="zh-CN" altLang="en-US" sz="2400" dirty="0">
              <a:solidFill>
                <a:srgbClr val="F8F8F8"/>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2159715" y="2468893"/>
            <a:ext cx="1005355" cy="584751"/>
          </a:xfrm>
          <a:prstGeom prst="rect">
            <a:avLst/>
          </a:prstGeom>
          <a:noFill/>
        </p:spPr>
        <p:txBody>
          <a:bodyPr wrap="none" lIns="91416" tIns="45708" rIns="91416" bIns="45708" rtlCol="0">
            <a:spAutoFit/>
          </a:bodyPr>
          <a:lstStyle/>
          <a:p>
            <a:pPr defTabSz="1219170"/>
            <a:r>
              <a:rPr lang="zh-CN" altLang="en-US" sz="3200" dirty="0">
                <a:solidFill>
                  <a:srgbClr val="F8F8F8"/>
                </a:solidFill>
                <a:latin typeface="微软雅黑" panose="020B0503020204020204" pitchFamily="34" charset="-122"/>
                <a:ea typeface="微软雅黑" panose="020B0503020204020204" pitchFamily="34" charset="-122"/>
              </a:rPr>
              <a:t>目标</a:t>
            </a:r>
          </a:p>
        </p:txBody>
      </p:sp>
      <p:sp>
        <p:nvSpPr>
          <p:cNvPr id="11" name="TextBox 10"/>
          <p:cNvSpPr txBox="1"/>
          <p:nvPr/>
        </p:nvSpPr>
        <p:spPr>
          <a:xfrm>
            <a:off x="1254606" y="3226644"/>
            <a:ext cx="2610591" cy="1323415"/>
          </a:xfrm>
          <a:prstGeom prst="rect">
            <a:avLst/>
          </a:prstGeom>
          <a:noFill/>
        </p:spPr>
        <p:txBody>
          <a:bodyPr wrap="square" lIns="91416" tIns="45708" rIns="91416" bIns="45708" rtlCol="0">
            <a:spAutoFit/>
          </a:bodyPr>
          <a:lstStyle/>
          <a:p>
            <a:pPr algn="ctr" defTabSz="1219170"/>
            <a:r>
              <a:rPr lang="zh-CN" altLang="en-US" sz="1600" dirty="0">
                <a:solidFill>
                  <a:srgbClr val="F8F8F8"/>
                </a:solidFill>
                <a:latin typeface="微软雅黑" panose="020B0503020204020204" pitchFamily="34" charset="-122"/>
                <a:ea typeface="微软雅黑" panose="020B0503020204020204" pitchFamily="34" charset="-122"/>
              </a:rPr>
              <a:t>请输入您的文字对目标进行说明请输入您的文字对目标进行说明请输入您的文字对目标进行说明</a:t>
            </a:r>
          </a:p>
          <a:p>
            <a:pPr algn="ctr" defTabSz="1219170"/>
            <a:endParaRPr lang="zh-CN" altLang="en-US" sz="1600" dirty="0">
              <a:solidFill>
                <a:srgbClr val="F8F8F8"/>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4363339" y="3719978"/>
            <a:ext cx="867497" cy="502742"/>
          </a:xfrm>
          <a:prstGeom prst="rect">
            <a:avLst/>
          </a:prstGeom>
          <a:noFill/>
        </p:spPr>
        <p:txBody>
          <a:bodyPr wrap="none" lIns="91416" tIns="45708" rIns="91416" bIns="45708" rtlCol="0">
            <a:spAutoFit/>
          </a:bodyPr>
          <a:lstStyle/>
          <a:p>
            <a:pPr defTabSz="1219170"/>
            <a:r>
              <a:rPr lang="zh-CN" altLang="en-US" sz="2667" dirty="0">
                <a:solidFill>
                  <a:srgbClr val="F8F8F8"/>
                </a:solidFill>
                <a:latin typeface="微软雅黑" panose="020B0503020204020204" pitchFamily="34" charset="-122"/>
                <a:ea typeface="微软雅黑" panose="020B0503020204020204" pitchFamily="34" charset="-122"/>
              </a:rPr>
              <a:t>实际</a:t>
            </a:r>
          </a:p>
        </p:txBody>
      </p:sp>
      <p:sp>
        <p:nvSpPr>
          <p:cNvPr id="13" name="TextBox 12"/>
          <p:cNvSpPr txBox="1"/>
          <p:nvPr/>
        </p:nvSpPr>
        <p:spPr>
          <a:xfrm>
            <a:off x="3846176" y="4229435"/>
            <a:ext cx="1865781" cy="543843"/>
          </a:xfrm>
          <a:prstGeom prst="rect">
            <a:avLst/>
          </a:prstGeom>
          <a:noFill/>
        </p:spPr>
        <p:txBody>
          <a:bodyPr wrap="square" lIns="91416" tIns="45708" rIns="91416" bIns="45708" rtlCol="0">
            <a:spAutoFit/>
          </a:bodyPr>
          <a:lstStyle/>
          <a:p>
            <a:pPr algn="ctr" defTabSz="1219170"/>
            <a:r>
              <a:rPr lang="zh-CN" altLang="en-US" sz="1467" dirty="0">
                <a:solidFill>
                  <a:srgbClr val="F8F8F8"/>
                </a:solidFill>
                <a:latin typeface="微软雅黑" panose="020B0503020204020204" pitchFamily="34" charset="-122"/>
                <a:ea typeface="微软雅黑" panose="020B0503020204020204" pitchFamily="34" charset="-122"/>
              </a:rPr>
              <a:t>请输入您的文字对</a:t>
            </a:r>
            <a:endParaRPr lang="en-US" altLang="zh-CN" sz="1467" dirty="0">
              <a:solidFill>
                <a:srgbClr val="F8F8F8"/>
              </a:solidFill>
              <a:latin typeface="微软雅黑" panose="020B0503020204020204" pitchFamily="34" charset="-122"/>
              <a:ea typeface="微软雅黑" panose="020B0503020204020204" pitchFamily="34" charset="-122"/>
            </a:endParaRPr>
          </a:p>
          <a:p>
            <a:pPr algn="ctr" defTabSz="1219170"/>
            <a:r>
              <a:rPr lang="zh-CN" altLang="en-US" sz="1467" dirty="0">
                <a:solidFill>
                  <a:srgbClr val="F8F8F8"/>
                </a:solidFill>
                <a:latin typeface="微软雅黑" panose="020B0503020204020204" pitchFamily="34" charset="-122"/>
                <a:ea typeface="微软雅黑" panose="020B0503020204020204" pitchFamily="34" charset="-122"/>
              </a:rPr>
              <a:t>实际情况进行说明</a:t>
            </a:r>
          </a:p>
        </p:txBody>
      </p:sp>
      <p:sp>
        <p:nvSpPr>
          <p:cNvPr id="14" name="TextBox 13"/>
          <p:cNvSpPr txBox="1"/>
          <p:nvPr/>
        </p:nvSpPr>
        <p:spPr>
          <a:xfrm>
            <a:off x="4615429" y="1967765"/>
            <a:ext cx="5731951" cy="1126438"/>
          </a:xfrm>
          <a:prstGeom prst="rect">
            <a:avLst/>
          </a:prstGeom>
          <a:noFill/>
        </p:spPr>
        <p:txBody>
          <a:bodyPr wrap="square" lIns="91416" tIns="45708" rIns="91416" bIns="45708" rtlCol="0">
            <a:spAutoFit/>
          </a:bodyPr>
          <a:lstStyle/>
          <a:p>
            <a:pPr defTabSz="1219170">
              <a:lnSpc>
                <a:spcPct val="12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6384033" y="3929789"/>
            <a:ext cx="4800532" cy="1126438"/>
          </a:xfrm>
          <a:prstGeom prst="rect">
            <a:avLst/>
          </a:prstGeom>
          <a:noFill/>
        </p:spPr>
        <p:txBody>
          <a:bodyPr wrap="square" lIns="91416" tIns="45708" rIns="91416" bIns="45708" rtlCol="0">
            <a:spAutoFit/>
          </a:bodyPr>
          <a:lstStyle/>
          <a:p>
            <a:pPr defTabSz="1219170">
              <a:lnSpc>
                <a:spcPct val="12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7355448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389091"/>
            <a:ext cx="12192000" cy="129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0" name="文本框 17"/>
          <p:cNvSpPr txBox="1"/>
          <p:nvPr/>
        </p:nvSpPr>
        <p:spPr>
          <a:xfrm>
            <a:off x="4450112" y="2686634"/>
            <a:ext cx="4319425" cy="748988"/>
          </a:xfrm>
          <a:prstGeom prst="rect">
            <a:avLst/>
          </a:prstGeom>
          <a:noFill/>
        </p:spPr>
        <p:txBody>
          <a:bodyPr wrap="square" rtlCol="0">
            <a:spAutoFit/>
          </a:bodyPr>
          <a:lstStyle/>
          <a:p>
            <a:pPr defTabSz="1219170"/>
            <a:r>
              <a:rPr lang="zh-CN" altLang="en-US" sz="4267" b="1" dirty="0">
                <a:solidFill>
                  <a:prstClr val="white"/>
                </a:solidFill>
                <a:latin typeface="微软雅黑" panose="020B0503020204020204" pitchFamily="34" charset="-122"/>
                <a:ea typeface="微软雅黑" panose="020B0503020204020204" pitchFamily="34" charset="-122"/>
              </a:rPr>
              <a:t>明年工作计划</a:t>
            </a:r>
            <a:endParaRPr lang="en-US" altLang="zh-CN" sz="4267" b="1" dirty="0">
              <a:solidFill>
                <a:prstClr val="white"/>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4450112" y="3910697"/>
            <a:ext cx="5677161" cy="1274195"/>
          </a:xfrm>
          <a:prstGeom prst="rect">
            <a:avLst/>
          </a:prstGeom>
          <a:noFill/>
        </p:spPr>
        <p:txBody>
          <a:bodyPr wrap="square" lIns="91440" tIns="45720" rIns="91440" bIns="45720">
            <a:spAutoFit/>
          </a:bodyPr>
          <a:lstStyle/>
          <a:p>
            <a:pPr defTabSz="1219170">
              <a:lnSpc>
                <a:spcPct val="120000"/>
              </a:lnSpc>
            </a:pPr>
            <a:r>
              <a:rPr lang="zh-CN" altLang="en-US" sz="1600" dirty="0">
                <a:solidFill>
                  <a:prstClr val="black">
                    <a:lumMod val="75000"/>
                    <a:lumOff val="25000"/>
                  </a:prstClr>
                </a:solidFill>
                <a:latin typeface="微软雅黑" pitchFamily="34" charset="-122"/>
                <a:ea typeface="微软雅黑" pitchFamily="34" charset="-122"/>
              </a:rPr>
              <a:t>详细内容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dirty="0">
              <a:solidFill>
                <a:prstClr val="black">
                  <a:lumMod val="75000"/>
                  <a:lumOff val="25000"/>
                </a:prstClr>
              </a:solidFill>
              <a:latin typeface="微软雅黑" pitchFamily="34" charset="-122"/>
              <a:ea typeface="微软雅黑" pitchFamily="34" charset="-122"/>
            </a:endParaRPr>
          </a:p>
        </p:txBody>
      </p:sp>
      <p:grpSp>
        <p:nvGrpSpPr>
          <p:cNvPr id="76" name="组合 75"/>
          <p:cNvGrpSpPr/>
          <p:nvPr/>
        </p:nvGrpSpPr>
        <p:grpSpPr>
          <a:xfrm>
            <a:off x="4655840" y="1532163"/>
            <a:ext cx="552688" cy="552688"/>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7" name="组合 76"/>
          <p:cNvGrpSpPr/>
          <p:nvPr/>
        </p:nvGrpSpPr>
        <p:grpSpPr>
          <a:xfrm>
            <a:off x="5400575" y="1532163"/>
            <a:ext cx="552688" cy="552688"/>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9" name="组合 78"/>
          <p:cNvGrpSpPr/>
          <p:nvPr/>
        </p:nvGrpSpPr>
        <p:grpSpPr>
          <a:xfrm>
            <a:off x="6839723" y="1532163"/>
            <a:ext cx="552688" cy="552688"/>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8" name="组合 77"/>
          <p:cNvGrpSpPr/>
          <p:nvPr/>
        </p:nvGrpSpPr>
        <p:grpSpPr>
          <a:xfrm>
            <a:off x="6099657" y="1532163"/>
            <a:ext cx="552688" cy="552688"/>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grpSp>
      </p:grpSp>
      <p:grpSp>
        <p:nvGrpSpPr>
          <p:cNvPr id="83" name="组合 82"/>
          <p:cNvGrpSpPr/>
          <p:nvPr/>
        </p:nvGrpSpPr>
        <p:grpSpPr>
          <a:xfrm>
            <a:off x="1822608" y="1985808"/>
            <a:ext cx="2114741" cy="2115265"/>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5867">
                <a:solidFill>
                  <a:prstClr val="white"/>
                </a:solidFill>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8800" dirty="0">
                  <a:solidFill>
                    <a:prstClr val="white"/>
                  </a:solidFill>
                  <a:latin typeface="Impact" panose="020B0806030902050204" pitchFamily="34" charset="0"/>
                  <a:ea typeface="微软雅黑" panose="020B0503020204020204" pitchFamily="34" charset="-122"/>
                </a:rPr>
                <a:t>05</a:t>
              </a:r>
            </a:p>
          </p:txBody>
        </p:sp>
      </p:grpSp>
    </p:spTree>
    <p:extLst>
      <p:ext uri="{BB962C8B-B14F-4D97-AF65-F5344CB8AC3E}">
        <p14:creationId xmlns:p14="http://schemas.microsoft.com/office/powerpoint/2010/main" val="134663215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783915" y="1930464"/>
            <a:ext cx="1677380" cy="515317"/>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1219170"/>
            <a:endParaRPr lang="zh-CN" altLang="en-US" sz="1867"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965676" y="2012701"/>
            <a:ext cx="1408616"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1219170"/>
            <a:r>
              <a:rPr lang="zh-CN" altLang="en-US" sz="1600" dirty="0">
                <a:latin typeface="Calibri"/>
              </a:rPr>
              <a:t>添加标题</a:t>
            </a:r>
          </a:p>
        </p:txBody>
      </p:sp>
      <p:sp>
        <p:nvSpPr>
          <p:cNvPr id="28" name="五边形 27"/>
          <p:cNvSpPr/>
          <p:nvPr/>
        </p:nvSpPr>
        <p:spPr bwMode="auto">
          <a:xfrm>
            <a:off x="2783914" y="3517434"/>
            <a:ext cx="1677381" cy="515317"/>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1219170"/>
            <a:endParaRPr lang="zh-CN" altLang="en-US" sz="1867"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973238" y="3619036"/>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1219170"/>
            <a:r>
              <a:rPr lang="zh-CN" altLang="en-US" sz="1600" dirty="0">
                <a:latin typeface="Calibri"/>
              </a:rPr>
              <a:t>添加标题</a:t>
            </a:r>
          </a:p>
        </p:txBody>
      </p:sp>
      <p:sp>
        <p:nvSpPr>
          <p:cNvPr id="30" name="五边形 29"/>
          <p:cNvSpPr/>
          <p:nvPr/>
        </p:nvSpPr>
        <p:spPr bwMode="auto">
          <a:xfrm>
            <a:off x="2783914" y="5180008"/>
            <a:ext cx="1677381" cy="515317"/>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82824" tIns="41411" rIns="82824" bIns="41411" anchor="ctr"/>
          <a:lstStyle/>
          <a:p>
            <a:pPr algn="ctr" defTabSz="1219170"/>
            <a:endParaRPr lang="zh-CN" altLang="en-US" sz="1867"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973238" y="5263349"/>
            <a:ext cx="1401052" cy="334792"/>
          </a:xfrm>
          <a:prstGeom prst="rect">
            <a:avLst/>
          </a:prstGeom>
          <a:noFill/>
          <a:ln w="3175" cap="flat" cmpd="sng">
            <a:noFill/>
            <a:bevel/>
            <a:headEnd/>
            <a:tailEnd/>
          </a:ln>
        </p:spPr>
        <p:txBody>
          <a:bodyPr lIns="82824" tIns="41411" rIns="82824" bIns="41411" anchor="ctr"/>
          <a:lstStyle>
            <a:defPPr>
              <a:defRPr lang="zh-CN"/>
            </a:defPPr>
            <a:lvl1pPr algn="ctr">
              <a:defRPr sz="2000" b="1">
                <a:solidFill>
                  <a:srgbClr val="F8F8F8"/>
                </a:solidFill>
                <a:ea typeface="微软雅黑" pitchFamily="34" charset="-122"/>
              </a:defRPr>
            </a:lvl1pPr>
          </a:lstStyle>
          <a:p>
            <a:pPr algn="l" defTabSz="1219170"/>
            <a:r>
              <a:rPr lang="zh-CN" altLang="en-US" sz="1600" dirty="0">
                <a:latin typeface="Calibri"/>
              </a:rPr>
              <a:t>添加标题</a:t>
            </a:r>
          </a:p>
        </p:txBody>
      </p:sp>
      <p:sp>
        <p:nvSpPr>
          <p:cNvPr id="32" name="任意多边形 31"/>
          <p:cNvSpPr/>
          <p:nvPr/>
        </p:nvSpPr>
        <p:spPr bwMode="auto">
          <a:xfrm>
            <a:off x="1621071" y="2172282"/>
            <a:ext cx="1140927" cy="1606332"/>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defTabSz="1219170" eaLnBrk="0" fontAlgn="ctr" hangingPunct="0">
              <a:buClr>
                <a:srgbClr val="FF0000"/>
              </a:buClr>
              <a:buSzPct val="70000"/>
              <a:defRPr/>
            </a:pPr>
            <a:endParaRPr lang="zh-CN" altLang="en-US" sz="1467" b="1"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621074" y="3801216"/>
            <a:ext cx="1140927" cy="1636451"/>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sp3d/>
          </a:bodyPr>
          <a:lstStyle/>
          <a:p>
            <a:pPr algn="ctr" defTabSz="1219170" eaLnBrk="0" fontAlgn="ctr" hangingPunct="0">
              <a:buClr>
                <a:srgbClr val="FF0000"/>
              </a:buClr>
              <a:buSzPct val="70000"/>
              <a:defRPr/>
            </a:pPr>
            <a:endParaRPr lang="zh-CN" altLang="en-US" sz="1467" b="1"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621071" y="3801211"/>
            <a:ext cx="1140927" cy="3"/>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911425" y="3173076"/>
            <a:ext cx="1257340" cy="1256272"/>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82824" tIns="41411" rIns="82824" bIns="41411" anchor="ctr"/>
          <a:lstStyle/>
          <a:p>
            <a:pPr algn="ctr" defTabSz="1219170"/>
            <a:r>
              <a:rPr lang="zh-CN" altLang="en-US" sz="1867" b="1" dirty="0">
                <a:solidFill>
                  <a:srgbClr val="F8F8F8"/>
                </a:solidFill>
                <a:latin typeface="Calibri"/>
                <a:ea typeface="微软雅黑" pitchFamily="34" charset="-122"/>
              </a:rPr>
              <a:t>添加</a:t>
            </a:r>
            <a:endParaRPr lang="en-US" altLang="zh-CN" sz="1867" b="1" dirty="0">
              <a:solidFill>
                <a:srgbClr val="F8F8F8"/>
              </a:solidFill>
              <a:latin typeface="Calibri"/>
              <a:ea typeface="微软雅黑" pitchFamily="34" charset="-122"/>
            </a:endParaRPr>
          </a:p>
          <a:p>
            <a:pPr algn="ctr" defTabSz="1219170"/>
            <a:r>
              <a:rPr lang="zh-CN" altLang="en-US" sz="1867" b="1" dirty="0">
                <a:solidFill>
                  <a:srgbClr val="F8F8F8"/>
                </a:solidFill>
                <a:latin typeface="Calibri"/>
                <a:ea typeface="微软雅黑" pitchFamily="34" charset="-122"/>
              </a:rPr>
              <a:t>标题</a:t>
            </a:r>
          </a:p>
        </p:txBody>
      </p:sp>
      <p:sp>
        <p:nvSpPr>
          <p:cNvPr id="36" name="右弧形箭头 35"/>
          <p:cNvSpPr/>
          <p:nvPr/>
        </p:nvSpPr>
        <p:spPr>
          <a:xfrm>
            <a:off x="8620388" y="1852830"/>
            <a:ext cx="898347" cy="1878641"/>
          </a:xfrm>
          <a:prstGeom prst="curvedLeftArrow">
            <a:avLst/>
          </a:prstGeom>
          <a:solidFill>
            <a:schemeClr val="accent1"/>
          </a:solidFill>
          <a:ln w="19050">
            <a:noFill/>
          </a:ln>
        </p:spPr>
        <p:txBody>
          <a:bodyPr vert="horz" wrap="square" lIns="74540" tIns="37271" rIns="74540" bIns="37271" numCol="1" anchor="t" anchorCtr="0" compatLnSpc="1">
            <a:prstTxWarp prst="textNoShape">
              <a:avLst/>
            </a:prstTxWarp>
          </a:bodyPr>
          <a:lstStyle/>
          <a:p>
            <a:pPr defTabSz="1219170"/>
            <a:endParaRPr lang="zh-CN" altLang="en-US" sz="1467" kern="0">
              <a:solidFill>
                <a:srgbClr val="EEECE1">
                  <a:lumMod val="10000"/>
                </a:srgbClr>
              </a:solidFill>
              <a:latin typeface="Calibri"/>
              <a:ea typeface="微软雅黑"/>
            </a:endParaRPr>
          </a:p>
        </p:txBody>
      </p:sp>
      <p:sp>
        <p:nvSpPr>
          <p:cNvPr id="37" name="右弧形箭头 36"/>
          <p:cNvSpPr/>
          <p:nvPr/>
        </p:nvSpPr>
        <p:spPr>
          <a:xfrm>
            <a:off x="8629501" y="3735260"/>
            <a:ext cx="889232" cy="2076537"/>
          </a:xfrm>
          <a:prstGeom prst="curvedLeftArrow">
            <a:avLst/>
          </a:prstGeom>
          <a:solidFill>
            <a:schemeClr val="accent4"/>
          </a:solidFill>
          <a:ln w="19050">
            <a:noFill/>
          </a:ln>
        </p:spPr>
        <p:txBody>
          <a:bodyPr vert="horz" wrap="square" lIns="74540" tIns="37271" rIns="74540" bIns="37271" numCol="1" anchor="t" anchorCtr="0" compatLnSpc="1">
            <a:prstTxWarp prst="textNoShape">
              <a:avLst/>
            </a:prstTxWarp>
          </a:bodyPr>
          <a:lstStyle/>
          <a:p>
            <a:pPr defTabSz="1219170"/>
            <a:endParaRPr lang="zh-CN" altLang="en-US" sz="1467" kern="0">
              <a:solidFill>
                <a:srgbClr val="EEECE1">
                  <a:lumMod val="10000"/>
                </a:srgbClr>
              </a:solidFill>
              <a:latin typeface="Calibri"/>
              <a:ea typeface="微软雅黑"/>
            </a:endParaRPr>
          </a:p>
        </p:txBody>
      </p:sp>
      <p:sp>
        <p:nvSpPr>
          <p:cNvPr id="38" name="右弧形箭头 37"/>
          <p:cNvSpPr/>
          <p:nvPr/>
        </p:nvSpPr>
        <p:spPr>
          <a:xfrm rot="10800000" flipH="1">
            <a:off x="8363901" y="2262487"/>
            <a:ext cx="1027240" cy="3047895"/>
          </a:xfrm>
          <a:prstGeom prst="curvedLeftArrow">
            <a:avLst/>
          </a:prstGeom>
          <a:solidFill>
            <a:schemeClr val="accent3"/>
          </a:solidFill>
          <a:ln w="19050">
            <a:noFill/>
          </a:ln>
        </p:spPr>
        <p:txBody>
          <a:bodyPr vert="horz" wrap="square" lIns="74540" tIns="37271" rIns="74540" bIns="37271" numCol="1" anchor="t" anchorCtr="0" compatLnSpc="1">
            <a:prstTxWarp prst="textNoShape">
              <a:avLst/>
            </a:prstTxWarp>
          </a:bodyPr>
          <a:lstStyle/>
          <a:p>
            <a:pPr defTabSz="1219170"/>
            <a:endParaRPr lang="zh-CN" altLang="en-US" sz="1467" kern="0">
              <a:solidFill>
                <a:srgbClr val="EEECE1">
                  <a:lumMod val="10000"/>
                </a:srgbClr>
              </a:solidFill>
              <a:latin typeface="Calibri"/>
              <a:ea typeface="微软雅黑"/>
            </a:endParaRPr>
          </a:p>
        </p:txBody>
      </p:sp>
      <p:sp>
        <p:nvSpPr>
          <p:cNvPr id="39" name="TextBox 31"/>
          <p:cNvSpPr txBox="1"/>
          <p:nvPr/>
        </p:nvSpPr>
        <p:spPr>
          <a:xfrm>
            <a:off x="9515392" y="3632984"/>
            <a:ext cx="1104027" cy="309398"/>
          </a:xfrm>
          <a:prstGeom prst="rect">
            <a:avLst/>
          </a:prstGeom>
          <a:noFill/>
        </p:spPr>
        <p:txBody>
          <a:bodyPr wrap="square" lIns="82824" tIns="41411" rIns="82824" bIns="41411" rtlCol="0">
            <a:spAutoFit/>
          </a:bodyPr>
          <a:lstStyle/>
          <a:p>
            <a:pPr algn="ctr" defTabSz="1219170"/>
            <a:r>
              <a:rPr lang="zh-CN" altLang="en-US" sz="1467" b="1" dirty="0">
                <a:solidFill>
                  <a:prstClr val="black">
                    <a:lumMod val="75000"/>
                    <a:lumOff val="25000"/>
                  </a:prstClr>
                </a:solidFill>
                <a:latin typeface="Broadway BT"/>
                <a:ea typeface="微软雅黑"/>
              </a:rPr>
              <a:t>补充性文字</a:t>
            </a:r>
          </a:p>
        </p:txBody>
      </p:sp>
      <p:sp>
        <p:nvSpPr>
          <p:cNvPr id="40" name="TextBox 31"/>
          <p:cNvSpPr txBox="1"/>
          <p:nvPr/>
        </p:nvSpPr>
        <p:spPr>
          <a:xfrm>
            <a:off x="9696496" y="4629191"/>
            <a:ext cx="1104027" cy="309398"/>
          </a:xfrm>
          <a:prstGeom prst="rect">
            <a:avLst/>
          </a:prstGeom>
          <a:noFill/>
        </p:spPr>
        <p:txBody>
          <a:bodyPr wrap="square" lIns="82824" tIns="41411" rIns="82824" bIns="41411" rtlCol="0">
            <a:spAutoFit/>
          </a:bodyPr>
          <a:lstStyle/>
          <a:p>
            <a:pPr algn="ctr" defTabSz="1219170"/>
            <a:r>
              <a:rPr lang="zh-CN" altLang="en-US" sz="1467" b="1" dirty="0">
                <a:solidFill>
                  <a:prstClr val="black">
                    <a:lumMod val="75000"/>
                    <a:lumOff val="25000"/>
                  </a:prstClr>
                </a:solidFill>
                <a:latin typeface="Broadway BT"/>
                <a:ea typeface="微软雅黑"/>
              </a:rPr>
              <a:t>补充性文字</a:t>
            </a:r>
          </a:p>
        </p:txBody>
      </p:sp>
      <p:sp>
        <p:nvSpPr>
          <p:cNvPr id="41" name="TextBox 31"/>
          <p:cNvSpPr txBox="1"/>
          <p:nvPr/>
        </p:nvSpPr>
        <p:spPr>
          <a:xfrm>
            <a:off x="9696496" y="2611425"/>
            <a:ext cx="1104027" cy="309398"/>
          </a:xfrm>
          <a:prstGeom prst="rect">
            <a:avLst/>
          </a:prstGeom>
          <a:noFill/>
        </p:spPr>
        <p:txBody>
          <a:bodyPr wrap="square" lIns="82824" tIns="41411" rIns="82824" bIns="41411" rtlCol="0">
            <a:spAutoFit/>
          </a:bodyPr>
          <a:lstStyle/>
          <a:p>
            <a:pPr algn="ctr" defTabSz="1219170"/>
            <a:r>
              <a:rPr lang="zh-CN" altLang="en-US" sz="1467" b="1"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4175787" y="3217391"/>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1219170" lvl="2" defTabSz="1219170"/>
            <a:endParaRPr lang="zh-CN" altLang="en-US" sz="1333" dirty="0">
              <a:solidFill>
                <a:srgbClr val="0070C0">
                  <a:lumMod val="75000"/>
                </a:srgbClr>
              </a:solidFill>
              <a:latin typeface="Calibri"/>
              <a:ea typeface="宋体" panose="02010600030101010101" pitchFamily="2" charset="-122"/>
            </a:endParaRPr>
          </a:p>
        </p:txBody>
      </p:sp>
      <p:sp>
        <p:nvSpPr>
          <p:cNvPr id="43" name="圆角矩形 42"/>
          <p:cNvSpPr/>
          <p:nvPr/>
        </p:nvSpPr>
        <p:spPr bwMode="auto">
          <a:xfrm>
            <a:off x="4175787" y="4853637"/>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1219170" lvl="2" defTabSz="1219170"/>
            <a:endParaRPr lang="zh-CN" altLang="en-US" sz="1333" dirty="0">
              <a:solidFill>
                <a:srgbClr val="0070C0">
                  <a:lumMod val="75000"/>
                </a:srgbClr>
              </a:solidFill>
              <a:latin typeface="Arial" pitchFamily="34" charset="0"/>
              <a:ea typeface="宋体" pitchFamily="2" charset="-122"/>
            </a:endParaRPr>
          </a:p>
        </p:txBody>
      </p:sp>
      <p:sp>
        <p:nvSpPr>
          <p:cNvPr id="44" name="圆角矩形 43"/>
          <p:cNvSpPr/>
          <p:nvPr/>
        </p:nvSpPr>
        <p:spPr bwMode="auto">
          <a:xfrm>
            <a:off x="4175787" y="1597219"/>
            <a:ext cx="4065536" cy="1167651"/>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82824" tIns="41411" rIns="82824" bIns="41411" anchor="ctr"/>
          <a:lstStyle/>
          <a:p>
            <a:pPr marL="1219170" lvl="2" defTabSz="1219170"/>
            <a:endParaRPr lang="zh-CN" altLang="en-US" sz="1333" dirty="0">
              <a:solidFill>
                <a:srgbClr val="0070C0">
                  <a:lumMod val="75000"/>
                </a:srgbClr>
              </a:solidFill>
              <a:latin typeface="Arial" pitchFamily="34" charset="0"/>
              <a:ea typeface="宋体" pitchFamily="2" charset="-122"/>
            </a:endParaRPr>
          </a:p>
        </p:txBody>
      </p:sp>
      <p:sp>
        <p:nvSpPr>
          <p:cNvPr id="45" name="TextBox 32"/>
          <p:cNvSpPr txBox="1">
            <a:spLocks noChangeArrowheads="1"/>
          </p:cNvSpPr>
          <p:nvPr/>
        </p:nvSpPr>
        <p:spPr bwMode="auto">
          <a:xfrm>
            <a:off x="4431330" y="5146376"/>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1219170"/>
            <a:r>
              <a:rPr lang="zh-CN" altLang="en-US" sz="1600" dirty="0">
                <a:solidFill>
                  <a:prstClr val="black">
                    <a:lumMod val="75000"/>
                    <a:lumOff val="25000"/>
                  </a:prstClr>
                </a:solidFill>
                <a:latin typeface="Calibri"/>
              </a:rPr>
              <a:t>您的内容打在这里，或者通过复制您的文本后，在此框中选择粘贴，并选择只保留文字。</a:t>
            </a:r>
          </a:p>
        </p:txBody>
      </p:sp>
      <p:sp>
        <p:nvSpPr>
          <p:cNvPr id="46" name="TextBox 32"/>
          <p:cNvSpPr txBox="1">
            <a:spLocks noChangeArrowheads="1"/>
          </p:cNvSpPr>
          <p:nvPr/>
        </p:nvSpPr>
        <p:spPr bwMode="auto">
          <a:xfrm>
            <a:off x="4415833" y="342287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1219170"/>
            <a:r>
              <a:rPr lang="zh-CN" altLang="en-US" sz="1600" dirty="0">
                <a:solidFill>
                  <a:prstClr val="black">
                    <a:lumMod val="75000"/>
                    <a:lumOff val="25000"/>
                  </a:prstClr>
                </a:solidFill>
                <a:latin typeface="Calibri"/>
              </a:rPr>
              <a:t>您的内容打在这里，或者通过复制您的文本后，在此框中选择粘贴，并选择只保留文字。</a:t>
            </a:r>
          </a:p>
        </p:txBody>
      </p:sp>
      <p:sp>
        <p:nvSpPr>
          <p:cNvPr id="47" name="TextBox 32"/>
          <p:cNvSpPr txBox="1">
            <a:spLocks noChangeArrowheads="1"/>
          </p:cNvSpPr>
          <p:nvPr/>
        </p:nvSpPr>
        <p:spPr bwMode="auto">
          <a:xfrm>
            <a:off x="4421096" y="1858313"/>
            <a:ext cx="3543985" cy="628163"/>
          </a:xfrm>
          <a:prstGeom prst="rect">
            <a:avLst/>
          </a:prstGeom>
          <a:noFill/>
          <a:ln w="3175" cap="flat" cmpd="sng">
            <a:noFill/>
            <a:bevel/>
            <a:headEnd/>
            <a:tailEnd/>
          </a:ln>
        </p:spPr>
        <p:txBody>
          <a:bodyPr lIns="82824" tIns="41411" rIns="82824" bIns="41411" anchor="ctr"/>
          <a:lstStyle>
            <a:defPPr>
              <a:defRPr lang="zh-CN"/>
            </a:defPPr>
            <a:lvl1pPr algn="ctr">
              <a:defRPr>
                <a:solidFill>
                  <a:srgbClr val="FFFFFF"/>
                </a:solidFill>
                <a:ea typeface="微软雅黑" pitchFamily="34" charset="-122"/>
              </a:defRPr>
            </a:lvl1pPr>
          </a:lstStyle>
          <a:p>
            <a:pPr algn="l" defTabSz="1219170"/>
            <a:r>
              <a:rPr lang="zh-CN" altLang="en-US" sz="1600" dirty="0">
                <a:solidFill>
                  <a:prstClr val="black">
                    <a:lumMod val="75000"/>
                    <a:lumOff val="25000"/>
                  </a:prstClr>
                </a:solidFill>
                <a:latin typeface="Calibri"/>
              </a:rPr>
              <a:t>您的内容打在这里，或者通过复制您的文本后，在此框中选择粘贴，并选择只保留文字。</a:t>
            </a:r>
          </a:p>
        </p:txBody>
      </p:sp>
      <p:sp>
        <p:nvSpPr>
          <p:cNvPr id="48" name="TextBox 4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2027118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pSp>
        <p:nvGrpSpPr>
          <p:cNvPr id="44" name="组合 43"/>
          <p:cNvGrpSpPr/>
          <p:nvPr/>
        </p:nvGrpSpPr>
        <p:grpSpPr>
          <a:xfrm>
            <a:off x="6969484" y="2198811"/>
            <a:ext cx="3350987" cy="3350987"/>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7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593"/>
            </a:xfrm>
            <a:prstGeom prst="rect">
              <a:avLst/>
            </a:prstGeom>
            <a:noFill/>
          </p:spPr>
          <p:txBody>
            <a:bodyPr wrap="square" lIns="0" tIns="0" rIns="0" bIns="0" rtlCol="0">
              <a:spAutoFit/>
            </a:bodyPr>
            <a:lstStyle/>
            <a:p>
              <a:pPr algn="ctr" defTabSz="1219170">
                <a:lnSpc>
                  <a:spcPct val="120000"/>
                </a:lnSpc>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89" name="TextBox 88"/>
            <p:cNvSpPr txBox="1"/>
            <p:nvPr/>
          </p:nvSpPr>
          <p:spPr>
            <a:xfrm>
              <a:off x="5991956" y="1822648"/>
              <a:ext cx="1455304" cy="846783"/>
            </a:xfrm>
            <a:prstGeom prst="rect">
              <a:avLst/>
            </a:prstGeom>
            <a:noFill/>
          </p:spPr>
          <p:txBody>
            <a:bodyPr wrap="none" lIns="0" tIns="0" rIns="0" bIns="0" rtlCol="0">
              <a:spAutoFit/>
            </a:bodyPr>
            <a:lstStyle/>
            <a:p>
              <a:pPr algn="ctr" defTabSz="1219170"/>
              <a:r>
                <a:rPr lang="en-US" sz="5867"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8429" y="2707136"/>
              <a:ext cx="1542502" cy="307839"/>
            </a:xfrm>
            <a:prstGeom prst="rect">
              <a:avLst/>
            </a:prstGeom>
            <a:noFill/>
          </p:spPr>
          <p:txBody>
            <a:bodyPr wrap="none" lIns="0" tIns="0" rIns="0" bIns="0" rtlCol="0">
              <a:spAutoFit/>
            </a:bodyPr>
            <a:lstStyle/>
            <a:p>
              <a:pPr algn="ctr" defTabSz="1219170"/>
              <a:r>
                <a:rPr lang="zh-CN" altLang="en-US" sz="2133"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487489" y="1628417"/>
            <a:ext cx="3163519" cy="316351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7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3" cy="585214"/>
            </a:xfrm>
            <a:prstGeom prst="rect">
              <a:avLst/>
            </a:prstGeom>
            <a:noFill/>
          </p:spPr>
          <p:txBody>
            <a:bodyPr wrap="square" lIns="0" tIns="0" rIns="0" bIns="0" rtlCol="0">
              <a:spAutoFit/>
            </a:bodyPr>
            <a:lstStyle/>
            <a:p>
              <a:pPr algn="ctr" defTabSz="1219170">
                <a:lnSpc>
                  <a:spcPct val="120000"/>
                </a:lnSpc>
              </a:pPr>
              <a:r>
                <a:rPr lang="zh-CN" altLang="en-US" sz="1333"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white"/>
                </a:solidFill>
                <a:latin typeface="微软雅黑" pitchFamily="34" charset="-122"/>
                <a:ea typeface="微软雅黑" pitchFamily="34" charset="-122"/>
              </a:endParaRPr>
            </a:p>
          </p:txBody>
        </p:sp>
        <p:sp>
          <p:nvSpPr>
            <p:cNvPr id="94" name="TextBox 93"/>
            <p:cNvSpPr txBox="1"/>
            <p:nvPr/>
          </p:nvSpPr>
          <p:spPr>
            <a:xfrm>
              <a:off x="1615058" y="1637353"/>
              <a:ext cx="1117886" cy="650356"/>
            </a:xfrm>
            <a:prstGeom prst="rect">
              <a:avLst/>
            </a:prstGeom>
            <a:noFill/>
          </p:spPr>
          <p:txBody>
            <a:bodyPr wrap="none" lIns="0" tIns="0" rIns="0" bIns="0" rtlCol="0">
              <a:spAutoFit/>
            </a:bodyPr>
            <a:lstStyle/>
            <a:p>
              <a:pPr algn="ctr" defTabSz="1219170"/>
              <a:r>
                <a:rPr lang="en-US" sz="5333"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36447" y="2306574"/>
              <a:ext cx="1463414" cy="292683"/>
            </a:xfrm>
            <a:prstGeom prst="rect">
              <a:avLst/>
            </a:prstGeom>
            <a:noFill/>
          </p:spPr>
          <p:txBody>
            <a:bodyPr wrap="none" lIns="0" tIns="0" rIns="0" bIns="0" rtlCol="0">
              <a:spAutoFit/>
            </a:bodyPr>
            <a:lstStyle/>
            <a:p>
              <a:pPr algn="ctr" defTabSz="1219170"/>
              <a:r>
                <a:rPr lang="zh-CN" altLang="en-US" sz="2400"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3994596" y="3473960"/>
            <a:ext cx="2712720" cy="271272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7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343"/>
            </a:xfrm>
            <a:prstGeom prst="rect">
              <a:avLst/>
            </a:prstGeom>
            <a:noFill/>
          </p:spPr>
          <p:txBody>
            <a:bodyPr wrap="square" lIns="0" tIns="0" rIns="0" bIns="0" rtlCol="0">
              <a:spAutoFit/>
            </a:bodyPr>
            <a:lstStyle/>
            <a:p>
              <a:pPr algn="ctr" defTabSz="1219170">
                <a:lnSpc>
                  <a:spcPct val="120000"/>
                </a:lnSpc>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99" name="TextBox 98"/>
            <p:cNvSpPr txBox="1"/>
            <p:nvPr/>
          </p:nvSpPr>
          <p:spPr>
            <a:xfrm>
              <a:off x="3529235" y="2957625"/>
              <a:ext cx="846386" cy="492491"/>
            </a:xfrm>
            <a:prstGeom prst="rect">
              <a:avLst/>
            </a:prstGeom>
            <a:noFill/>
          </p:spPr>
          <p:txBody>
            <a:bodyPr wrap="none" lIns="0" tIns="0" rIns="0" bIns="0" rtlCol="0">
              <a:spAutoFit/>
            </a:bodyPr>
            <a:lstStyle/>
            <a:p>
              <a:pPr algn="ctr" defTabSz="1219170"/>
              <a:r>
                <a:rPr lang="en-US" sz="4267"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2685" y="3499899"/>
              <a:ext cx="771846" cy="153841"/>
            </a:xfrm>
            <a:prstGeom prst="rect">
              <a:avLst/>
            </a:prstGeom>
            <a:noFill/>
          </p:spPr>
          <p:txBody>
            <a:bodyPr wrap="none" lIns="0" tIns="0" rIns="0" bIns="0" rtlCol="0">
              <a:spAutoFit/>
            </a:bodyPr>
            <a:lstStyle/>
            <a:p>
              <a:pPr algn="ctr" defTabSz="1219170"/>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5086778" y="1508787"/>
            <a:ext cx="2218109" cy="2218109"/>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defTabSz="1219170"/>
              <a:endParaRPr lang="en-US" sz="2400">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343"/>
            </a:xfrm>
            <a:prstGeom prst="rect">
              <a:avLst/>
            </a:prstGeom>
            <a:noFill/>
          </p:spPr>
          <p:txBody>
            <a:bodyPr wrap="square" lIns="0" tIns="0" rIns="0" bIns="0" rtlCol="0">
              <a:spAutoFit/>
            </a:bodyPr>
            <a:lstStyle/>
            <a:p>
              <a:pPr algn="ctr" defTabSz="1219170">
                <a:lnSpc>
                  <a:spcPct val="120000"/>
                </a:lnSpc>
              </a:pPr>
              <a:r>
                <a:rPr lang="zh-CN" altLang="en-US" sz="1067"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67" dirty="0">
                <a:solidFill>
                  <a:prstClr val="white"/>
                </a:solidFill>
                <a:latin typeface="微软雅黑" pitchFamily="34" charset="-122"/>
                <a:ea typeface="微软雅黑" pitchFamily="34" charset="-122"/>
              </a:endParaRPr>
            </a:p>
          </p:txBody>
        </p:sp>
        <p:sp>
          <p:nvSpPr>
            <p:cNvPr id="104" name="TextBox 103"/>
            <p:cNvSpPr txBox="1"/>
            <p:nvPr/>
          </p:nvSpPr>
          <p:spPr>
            <a:xfrm>
              <a:off x="4162542" y="1314546"/>
              <a:ext cx="846386" cy="492491"/>
            </a:xfrm>
            <a:prstGeom prst="rect">
              <a:avLst/>
            </a:prstGeom>
            <a:noFill/>
          </p:spPr>
          <p:txBody>
            <a:bodyPr wrap="none" lIns="0" tIns="0" rIns="0" bIns="0" rtlCol="0">
              <a:spAutoFit/>
            </a:bodyPr>
            <a:lstStyle/>
            <a:p>
              <a:pPr algn="ctr" defTabSz="1219170"/>
              <a:r>
                <a:rPr lang="en-US" sz="4267"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2153" y="1802519"/>
              <a:ext cx="771846" cy="153841"/>
            </a:xfrm>
            <a:prstGeom prst="rect">
              <a:avLst/>
            </a:prstGeom>
            <a:noFill/>
          </p:spPr>
          <p:txBody>
            <a:bodyPr wrap="none" lIns="0" tIns="0" rIns="0" bIns="0" rtlCol="0">
              <a:spAutoFit/>
            </a:bodyPr>
            <a:lstStyle/>
            <a:p>
              <a:pPr algn="ctr" defTabSz="1219170"/>
              <a:r>
                <a:rPr lang="zh-CN" altLang="en-US" sz="1333" b="1" dirty="0">
                  <a:solidFill>
                    <a:prstClr val="white"/>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18918586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
        <p:nvSpPr>
          <p:cNvPr id="7" name="Oval 3"/>
          <p:cNvSpPr/>
          <p:nvPr/>
        </p:nvSpPr>
        <p:spPr>
          <a:xfrm>
            <a:off x="1017054" y="1892829"/>
            <a:ext cx="1774380" cy="177437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2400">
              <a:solidFill>
                <a:prstClr val="white"/>
              </a:solidFill>
            </a:endParaRPr>
          </a:p>
        </p:txBody>
      </p:sp>
      <p:sp>
        <p:nvSpPr>
          <p:cNvPr id="9" name="Oval 14"/>
          <p:cNvSpPr/>
          <p:nvPr/>
        </p:nvSpPr>
        <p:spPr>
          <a:xfrm>
            <a:off x="3845351" y="1900163"/>
            <a:ext cx="1774380" cy="1774379"/>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2400">
              <a:solidFill>
                <a:prstClr val="white"/>
              </a:solidFill>
            </a:endParaRPr>
          </a:p>
        </p:txBody>
      </p:sp>
      <p:sp>
        <p:nvSpPr>
          <p:cNvPr id="10" name="Oval 17"/>
          <p:cNvSpPr/>
          <p:nvPr/>
        </p:nvSpPr>
        <p:spPr>
          <a:xfrm>
            <a:off x="6677618" y="1900163"/>
            <a:ext cx="1774380" cy="1774379"/>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2400">
              <a:solidFill>
                <a:prstClr val="white"/>
              </a:solidFill>
            </a:endParaRPr>
          </a:p>
        </p:txBody>
      </p:sp>
      <p:sp>
        <p:nvSpPr>
          <p:cNvPr id="11" name="Oval 20"/>
          <p:cNvSpPr/>
          <p:nvPr/>
        </p:nvSpPr>
        <p:spPr>
          <a:xfrm>
            <a:off x="9506197" y="1900163"/>
            <a:ext cx="1774380" cy="1774379"/>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170"/>
            <a:endParaRPr lang="en-US" sz="2400">
              <a:solidFill>
                <a:prstClr val="white"/>
              </a:solidFill>
            </a:endParaRPr>
          </a:p>
        </p:txBody>
      </p:sp>
      <p:sp>
        <p:nvSpPr>
          <p:cNvPr id="12" name="TextBox 11"/>
          <p:cNvSpPr txBox="1"/>
          <p:nvPr/>
        </p:nvSpPr>
        <p:spPr>
          <a:xfrm>
            <a:off x="2755476" y="2137205"/>
            <a:ext cx="1109432" cy="1231076"/>
          </a:xfrm>
          <a:prstGeom prst="rect">
            <a:avLst/>
          </a:prstGeom>
          <a:noFill/>
        </p:spPr>
        <p:txBody>
          <a:bodyPr wrap="square" lIns="121893" tIns="60945" rIns="121893" bIns="60945" rtlCol="0">
            <a:spAutoFit/>
          </a:bodyPr>
          <a:lstStyle/>
          <a:p>
            <a:pPr algn="ctr" defTabSz="1219170"/>
            <a:r>
              <a:rPr lang="en-US" sz="7200" b="1" dirty="0">
                <a:solidFill>
                  <a:prstClr val="white">
                    <a:lumMod val="65000"/>
                  </a:prstClr>
                </a:solidFill>
                <a:cs typeface="Helvetica Neue"/>
              </a:rPr>
              <a:t>+</a:t>
            </a:r>
            <a:endParaRPr lang="ru-RU" sz="7200" b="1" dirty="0">
              <a:solidFill>
                <a:prstClr val="white">
                  <a:lumMod val="65000"/>
                </a:prstClr>
              </a:solidFill>
              <a:cs typeface="Helvetica Neue"/>
            </a:endParaRPr>
          </a:p>
        </p:txBody>
      </p:sp>
      <p:sp>
        <p:nvSpPr>
          <p:cNvPr id="13" name="TextBox 12"/>
          <p:cNvSpPr txBox="1"/>
          <p:nvPr/>
        </p:nvSpPr>
        <p:spPr>
          <a:xfrm>
            <a:off x="5585899" y="2137205"/>
            <a:ext cx="1109432" cy="1231076"/>
          </a:xfrm>
          <a:prstGeom prst="rect">
            <a:avLst/>
          </a:prstGeom>
          <a:noFill/>
        </p:spPr>
        <p:txBody>
          <a:bodyPr wrap="square" lIns="121893" tIns="60945" rIns="121893" bIns="60945" rtlCol="0">
            <a:spAutoFit/>
          </a:bodyPr>
          <a:lstStyle/>
          <a:p>
            <a:pPr algn="ctr" defTabSz="1219170"/>
            <a:r>
              <a:rPr lang="en-US" sz="7200" b="1" dirty="0">
                <a:solidFill>
                  <a:prstClr val="white">
                    <a:lumMod val="65000"/>
                  </a:prstClr>
                </a:solidFill>
                <a:cs typeface="Helvetica Neue"/>
              </a:rPr>
              <a:t>+</a:t>
            </a:r>
            <a:endParaRPr lang="ru-RU" sz="7200" b="1" dirty="0">
              <a:solidFill>
                <a:prstClr val="white">
                  <a:lumMod val="65000"/>
                </a:prstClr>
              </a:solidFill>
              <a:cs typeface="Helvetica Neue"/>
            </a:endParaRPr>
          </a:p>
        </p:txBody>
      </p:sp>
      <p:sp>
        <p:nvSpPr>
          <p:cNvPr id="14" name="TextBox 13"/>
          <p:cNvSpPr txBox="1"/>
          <p:nvPr/>
        </p:nvSpPr>
        <p:spPr>
          <a:xfrm>
            <a:off x="8400599" y="2150804"/>
            <a:ext cx="1109432" cy="1231076"/>
          </a:xfrm>
          <a:prstGeom prst="rect">
            <a:avLst/>
          </a:prstGeom>
          <a:noFill/>
        </p:spPr>
        <p:txBody>
          <a:bodyPr wrap="square" lIns="121893" tIns="60945" rIns="121893" bIns="60945" rtlCol="0">
            <a:spAutoFit/>
          </a:bodyPr>
          <a:lstStyle/>
          <a:p>
            <a:pPr algn="ctr" defTabSz="1219170"/>
            <a:r>
              <a:rPr lang="en-US" sz="7200" b="1" dirty="0">
                <a:solidFill>
                  <a:prstClr val="white">
                    <a:lumMod val="65000"/>
                  </a:prstClr>
                </a:solidFill>
                <a:cs typeface="Helvetica Neue"/>
              </a:rPr>
              <a:t>=</a:t>
            </a:r>
            <a:endParaRPr lang="ru-RU" sz="7200" b="1" dirty="0">
              <a:solidFill>
                <a:prstClr val="white">
                  <a:lumMod val="65000"/>
                </a:prstClr>
              </a:solidFill>
              <a:cs typeface="Helvetica Neue"/>
            </a:endParaRPr>
          </a:p>
        </p:txBody>
      </p:sp>
      <p:sp>
        <p:nvSpPr>
          <p:cNvPr id="15" name="TextBox 14"/>
          <p:cNvSpPr txBox="1"/>
          <p:nvPr/>
        </p:nvSpPr>
        <p:spPr>
          <a:xfrm>
            <a:off x="709005" y="4273860"/>
            <a:ext cx="2410664" cy="292388"/>
          </a:xfrm>
          <a:prstGeom prst="rect">
            <a:avLst/>
          </a:prstGeom>
          <a:noFill/>
        </p:spPr>
        <p:txBody>
          <a:bodyPr wrap="square" lIns="0" rIns="0" bIns="0" rtlCol="0">
            <a:spAutoFit/>
          </a:bodyPr>
          <a:lstStyle/>
          <a:p>
            <a:pPr algn="ctr" defTabSz="1219170">
              <a:tabLst>
                <a:tab pos="1367332" algn="l"/>
              </a:tabLst>
            </a:pPr>
            <a:r>
              <a:rPr lang="zh-CN" altLang="en-US" sz="1600" b="1" dirty="0">
                <a:solidFill>
                  <a:srgbClr val="0070C0"/>
                </a:solidFill>
                <a:latin typeface="微软雅黑" panose="020B0503020204020204" pitchFamily="34" charset="-122"/>
                <a:ea typeface="微软雅黑" panose="020B0503020204020204" pitchFamily="34" charset="-122"/>
                <a:cs typeface="Calibri"/>
              </a:rPr>
              <a:t>填加文字标题</a:t>
            </a:r>
            <a:endParaRPr lang="en-US" sz="1600" b="1" dirty="0">
              <a:solidFill>
                <a:srgbClr val="0070C0"/>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877811" y="4679461"/>
            <a:ext cx="2063887" cy="846194"/>
          </a:xfrm>
          <a:prstGeom prst="rect">
            <a:avLst/>
          </a:prstGeom>
          <a:noFill/>
        </p:spPr>
        <p:txBody>
          <a:bodyPr wrap="square" lIns="0" rIns="0" bIns="0" rtlCol="0">
            <a:spAutoFit/>
          </a:bodyPr>
          <a:lstStyle/>
          <a:p>
            <a:pPr algn="ctr" defTabSz="121917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3501551" y="4270467"/>
            <a:ext cx="2410664" cy="292388"/>
          </a:xfrm>
          <a:prstGeom prst="rect">
            <a:avLst/>
          </a:prstGeom>
          <a:noFill/>
        </p:spPr>
        <p:txBody>
          <a:bodyPr wrap="square" lIns="0" rIns="0" bIns="0" rtlCol="0">
            <a:spAutoFit/>
          </a:bodyPr>
          <a:lstStyle/>
          <a:p>
            <a:pPr algn="ctr" defTabSz="1219170">
              <a:tabLst>
                <a:tab pos="1367332" algn="l"/>
              </a:tabLst>
            </a:pPr>
            <a:r>
              <a:rPr lang="zh-CN" altLang="en-US" sz="1600" b="1" dirty="0">
                <a:solidFill>
                  <a:srgbClr val="0070C0"/>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0070C0"/>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3670357" y="4676068"/>
            <a:ext cx="2063887" cy="846194"/>
          </a:xfrm>
          <a:prstGeom prst="rect">
            <a:avLst/>
          </a:prstGeom>
          <a:noFill/>
        </p:spPr>
        <p:txBody>
          <a:bodyPr wrap="square" lIns="0" rIns="0" bIns="0" rtlCol="0">
            <a:spAutoFit/>
          </a:bodyPr>
          <a:lstStyle/>
          <a:p>
            <a:pPr algn="ctr" defTabSz="121917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6343445" y="4267075"/>
            <a:ext cx="2410664" cy="292388"/>
          </a:xfrm>
          <a:prstGeom prst="rect">
            <a:avLst/>
          </a:prstGeom>
          <a:noFill/>
        </p:spPr>
        <p:txBody>
          <a:bodyPr wrap="square" lIns="0" rIns="0" bIns="0" rtlCol="0">
            <a:spAutoFit/>
          </a:bodyPr>
          <a:lstStyle/>
          <a:p>
            <a:pPr algn="ctr" defTabSz="1219170">
              <a:tabLst>
                <a:tab pos="1367332" algn="l"/>
              </a:tabLst>
            </a:pPr>
            <a:r>
              <a:rPr lang="zh-CN" altLang="en-US" sz="1600" b="1" dirty="0">
                <a:solidFill>
                  <a:srgbClr val="0070C0"/>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0070C0"/>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6512251" y="4672676"/>
            <a:ext cx="2063887" cy="846194"/>
          </a:xfrm>
          <a:prstGeom prst="rect">
            <a:avLst/>
          </a:prstGeom>
          <a:noFill/>
        </p:spPr>
        <p:txBody>
          <a:bodyPr wrap="square" lIns="0" rIns="0" bIns="0" rtlCol="0">
            <a:spAutoFit/>
          </a:bodyPr>
          <a:lstStyle/>
          <a:p>
            <a:pPr algn="ctr" defTabSz="121917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9253955" y="4273860"/>
            <a:ext cx="2410664" cy="292388"/>
          </a:xfrm>
          <a:prstGeom prst="rect">
            <a:avLst/>
          </a:prstGeom>
          <a:noFill/>
        </p:spPr>
        <p:txBody>
          <a:bodyPr wrap="square" lIns="0" rIns="0" bIns="0" rtlCol="0">
            <a:spAutoFit/>
          </a:bodyPr>
          <a:lstStyle/>
          <a:p>
            <a:pPr algn="ctr" defTabSz="1219170">
              <a:tabLst>
                <a:tab pos="1367332" algn="l"/>
              </a:tabLst>
            </a:pPr>
            <a:r>
              <a:rPr lang="zh-CN" altLang="en-US" sz="1600" b="1" dirty="0">
                <a:solidFill>
                  <a:srgbClr val="0070C0"/>
                </a:solidFill>
                <a:latin typeface="微软雅黑" panose="020B0503020204020204" pitchFamily="34" charset="-122"/>
                <a:ea typeface="微软雅黑" panose="020B0503020204020204" pitchFamily="34" charset="-122"/>
                <a:cs typeface="Calibri"/>
              </a:rPr>
              <a:t>填加文字标题</a:t>
            </a:r>
            <a:endParaRPr lang="en-US" altLang="zh-CN" sz="1600" b="1" dirty="0">
              <a:solidFill>
                <a:srgbClr val="0070C0"/>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9422761" y="4679461"/>
            <a:ext cx="2063887" cy="846194"/>
          </a:xfrm>
          <a:prstGeom prst="rect">
            <a:avLst/>
          </a:prstGeom>
          <a:noFill/>
        </p:spPr>
        <p:txBody>
          <a:bodyPr wrap="square" lIns="0" rIns="0" bIns="0" rtlCol="0">
            <a:spAutoFit/>
          </a:bodyPr>
          <a:lstStyle/>
          <a:p>
            <a:pPr algn="ctr" defTabSz="1219170">
              <a:lnSpc>
                <a:spcPct val="130000"/>
              </a:lnSpc>
            </a:pPr>
            <a:r>
              <a:rPr lang="zh-CN" altLang="en-US" sz="1333"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333"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7056108" y="2299262"/>
            <a:ext cx="1064993" cy="972385"/>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dirty="0">
              <a:solidFill>
                <a:prstClr val="black"/>
              </a:solidFill>
            </a:endParaRPr>
          </a:p>
        </p:txBody>
      </p:sp>
      <p:grpSp>
        <p:nvGrpSpPr>
          <p:cNvPr id="24" name="Group 71"/>
          <p:cNvGrpSpPr/>
          <p:nvPr/>
        </p:nvGrpSpPr>
        <p:grpSpPr>
          <a:xfrm>
            <a:off x="4322107" y="2392810"/>
            <a:ext cx="778963" cy="777612"/>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grpSp>
      <p:grpSp>
        <p:nvGrpSpPr>
          <p:cNvPr id="37" name="Group 173"/>
          <p:cNvGrpSpPr/>
          <p:nvPr/>
        </p:nvGrpSpPr>
        <p:grpSpPr>
          <a:xfrm>
            <a:off x="9957629" y="2345087"/>
            <a:ext cx="864096" cy="857803"/>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grpSp>
      <p:grpSp>
        <p:nvGrpSpPr>
          <p:cNvPr id="43" name="Group 162"/>
          <p:cNvGrpSpPr/>
          <p:nvPr/>
        </p:nvGrpSpPr>
        <p:grpSpPr>
          <a:xfrm>
            <a:off x="1499466" y="2308687"/>
            <a:ext cx="805719" cy="861736"/>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endParaRPr lang="en-US" sz="2400">
                <a:solidFill>
                  <a:prstClr val="black"/>
                </a:solidFill>
              </a:endParaRPr>
            </a:p>
          </p:txBody>
        </p:sp>
      </p:grpSp>
    </p:spTree>
    <p:extLst>
      <p:ext uri="{BB962C8B-B14F-4D97-AF65-F5344CB8AC3E}">
        <p14:creationId xmlns:p14="http://schemas.microsoft.com/office/powerpoint/2010/main" val="23862891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389091"/>
            <a:ext cx="12192000" cy="129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0" name="文本框 17"/>
          <p:cNvSpPr txBox="1"/>
          <p:nvPr/>
        </p:nvSpPr>
        <p:spPr>
          <a:xfrm>
            <a:off x="4450112" y="2686634"/>
            <a:ext cx="4319425" cy="748988"/>
          </a:xfrm>
          <a:prstGeom prst="rect">
            <a:avLst/>
          </a:prstGeom>
          <a:noFill/>
        </p:spPr>
        <p:txBody>
          <a:bodyPr wrap="square" rtlCol="0">
            <a:spAutoFit/>
          </a:bodyPr>
          <a:lstStyle/>
          <a:p>
            <a:pPr defTabSz="1219170"/>
            <a:r>
              <a:rPr lang="zh-CN" altLang="en-US" sz="4267" b="1" dirty="0">
                <a:solidFill>
                  <a:prstClr val="white"/>
                </a:solidFill>
                <a:latin typeface="微软雅黑" panose="020B0503020204020204" pitchFamily="34" charset="-122"/>
                <a:ea typeface="微软雅黑" panose="020B0503020204020204" pitchFamily="34" charset="-122"/>
              </a:rPr>
              <a:t>年度工作概述</a:t>
            </a:r>
            <a:endParaRPr lang="en-US" altLang="zh-CN" sz="4267" b="1" dirty="0">
              <a:solidFill>
                <a:prstClr val="white"/>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4450112" y="3910697"/>
            <a:ext cx="5677161" cy="1274195"/>
          </a:xfrm>
          <a:prstGeom prst="rect">
            <a:avLst/>
          </a:prstGeom>
          <a:noFill/>
        </p:spPr>
        <p:txBody>
          <a:bodyPr wrap="square" lIns="91440" tIns="45720" rIns="91440" bIns="45720">
            <a:spAutoFit/>
          </a:bodyPr>
          <a:lstStyle/>
          <a:p>
            <a:pPr defTabSz="1219170">
              <a:lnSpc>
                <a:spcPct val="120000"/>
              </a:lnSpc>
            </a:pPr>
            <a:r>
              <a:rPr lang="zh-CN" altLang="en-US" sz="1600" dirty="0">
                <a:solidFill>
                  <a:prstClr val="black">
                    <a:lumMod val="75000"/>
                    <a:lumOff val="25000"/>
                  </a:prstClr>
                </a:solidFill>
                <a:latin typeface="微软雅黑" pitchFamily="34" charset="-122"/>
                <a:ea typeface="微软雅黑" pitchFamily="34" charset="-122"/>
              </a:rPr>
              <a:t>详细内容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dirty="0">
              <a:solidFill>
                <a:prstClr val="black">
                  <a:lumMod val="75000"/>
                  <a:lumOff val="25000"/>
                </a:prstClr>
              </a:solidFill>
              <a:latin typeface="微软雅黑" pitchFamily="34" charset="-122"/>
              <a:ea typeface="微软雅黑" pitchFamily="34" charset="-122"/>
            </a:endParaRPr>
          </a:p>
        </p:txBody>
      </p:sp>
      <p:grpSp>
        <p:nvGrpSpPr>
          <p:cNvPr id="76" name="组合 75"/>
          <p:cNvGrpSpPr/>
          <p:nvPr/>
        </p:nvGrpSpPr>
        <p:grpSpPr>
          <a:xfrm>
            <a:off x="4655840" y="1532163"/>
            <a:ext cx="552688" cy="552688"/>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7" name="组合 76"/>
          <p:cNvGrpSpPr/>
          <p:nvPr/>
        </p:nvGrpSpPr>
        <p:grpSpPr>
          <a:xfrm>
            <a:off x="5400575" y="1532163"/>
            <a:ext cx="552688" cy="552688"/>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9" name="组合 78"/>
          <p:cNvGrpSpPr/>
          <p:nvPr/>
        </p:nvGrpSpPr>
        <p:grpSpPr>
          <a:xfrm>
            <a:off x="6839723" y="1532163"/>
            <a:ext cx="552688" cy="552688"/>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8" name="组合 77"/>
          <p:cNvGrpSpPr/>
          <p:nvPr/>
        </p:nvGrpSpPr>
        <p:grpSpPr>
          <a:xfrm>
            <a:off x="6099657" y="1532163"/>
            <a:ext cx="552688" cy="552688"/>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grpSp>
      </p:grpSp>
      <p:grpSp>
        <p:nvGrpSpPr>
          <p:cNvPr id="83" name="组合 82"/>
          <p:cNvGrpSpPr/>
          <p:nvPr/>
        </p:nvGrpSpPr>
        <p:grpSpPr>
          <a:xfrm>
            <a:off x="1822608" y="1985810"/>
            <a:ext cx="2114741" cy="2115265"/>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5867">
                <a:solidFill>
                  <a:prstClr val="white"/>
                </a:solidFill>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8800" dirty="0">
                  <a:solidFill>
                    <a:prstClr val="white"/>
                  </a:solidFill>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399681415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3023659" y="1412777"/>
            <a:ext cx="1923823" cy="1126788"/>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defTabSz="1219170"/>
              <a:endParaRPr lang="zh-CN" altLang="en-US" sz="2400">
                <a:solidFill>
                  <a:prstClr val="black"/>
                </a:solidFill>
                <a:latin typeface="Calibri"/>
                <a:ea typeface="宋体" panose="02010600030101010101" pitchFamily="2" charset="-122"/>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defTabSz="1219170"/>
              <a:endParaRPr lang="zh-CN" altLang="en-US" sz="2400">
                <a:solidFill>
                  <a:prstClr val="black"/>
                </a:solidFill>
                <a:latin typeface="Calibri"/>
                <a:ea typeface="宋体" panose="02010600030101010101" pitchFamily="2" charset="-122"/>
              </a:endParaRPr>
            </a:p>
          </p:txBody>
        </p:sp>
      </p:grpSp>
      <p:grpSp>
        <p:nvGrpSpPr>
          <p:cNvPr id="25" name="Group 12"/>
          <p:cNvGrpSpPr>
            <a:grpSpLocks/>
          </p:cNvGrpSpPr>
          <p:nvPr/>
        </p:nvGrpSpPr>
        <p:grpSpPr bwMode="auto">
          <a:xfrm>
            <a:off x="7019175" y="1412777"/>
            <a:ext cx="1923823" cy="1126788"/>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defTabSz="1219170"/>
              <a:endParaRPr lang="zh-CN" altLang="en-US" sz="1867" b="1">
                <a:solidFill>
                  <a:srgbClr val="F8F8F8"/>
                </a:solidFill>
                <a:latin typeface="Calibri"/>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defTabSz="1219170"/>
              <a:endParaRPr lang="zh-CN" altLang="en-US" sz="1867" b="1">
                <a:solidFill>
                  <a:srgbClr val="F8F8F8"/>
                </a:solidFill>
                <a:latin typeface="Calibri"/>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defTabSz="1219170"/>
              <a:endParaRPr lang="zh-CN" altLang="en-US" sz="1867" b="1">
                <a:solidFill>
                  <a:srgbClr val="F8F8F8"/>
                </a:solidFill>
                <a:latin typeface="Calibri"/>
                <a:ea typeface="微软雅黑" pitchFamily="34" charset="-122"/>
              </a:endParaRPr>
            </a:p>
          </p:txBody>
        </p:sp>
      </p:grpSp>
      <p:sp>
        <p:nvSpPr>
          <p:cNvPr id="48" name="Text Box 16"/>
          <p:cNvSpPr txBox="1">
            <a:spLocks noChangeArrowheads="1"/>
          </p:cNvSpPr>
          <p:nvPr/>
        </p:nvSpPr>
        <p:spPr bwMode="auto">
          <a:xfrm>
            <a:off x="3023659" y="2692047"/>
            <a:ext cx="2149165" cy="334792"/>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4" tIns="41411" rIns="82824" bIns="41411" anchor="ctr"/>
          <a:lstStyle>
            <a:defPPr>
              <a:defRPr lang="zh-CN"/>
            </a:defPPr>
          </a:lstStyle>
          <a:p>
            <a:pPr algn="ctr" defTabSz="1219170">
              <a:lnSpc>
                <a:spcPct val="130000"/>
              </a:lnSpc>
            </a:pPr>
            <a:r>
              <a:rPr lang="en-US" altLang="zh-CN" sz="1467" b="1" dirty="0">
                <a:solidFill>
                  <a:srgbClr val="F8F8F8"/>
                </a:solidFill>
                <a:latin typeface="微软雅黑" pitchFamily="34" charset="-122"/>
                <a:ea typeface="微软雅黑" pitchFamily="34" charset="-122"/>
              </a:rPr>
              <a:t>A</a:t>
            </a:r>
            <a:r>
              <a:rPr lang="zh-CN" altLang="en-US" sz="1467"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3023661" y="3186365"/>
            <a:ext cx="2150604" cy="1949624"/>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82824" tIns="41411" rIns="82824" bIns="41411" anchor="ctr"/>
          <a:lstStyle/>
          <a:p>
            <a:pPr defTabSz="1219170">
              <a:lnSpc>
                <a:spcPct val="130000"/>
              </a:lnSpc>
            </a:pPr>
            <a:endParaRPr lang="zh-CN" altLang="en-US" sz="1333">
              <a:solidFill>
                <a:prstClr val="black"/>
              </a:solidFill>
              <a:latin typeface="微软雅黑" pitchFamily="34" charset="-122"/>
              <a:ea typeface="微软雅黑" pitchFamily="34" charset="-122"/>
            </a:endParaRPr>
          </a:p>
        </p:txBody>
      </p:sp>
      <p:sp>
        <p:nvSpPr>
          <p:cNvPr id="50" name="Text Box 18"/>
          <p:cNvSpPr txBox="1">
            <a:spLocks noChangeArrowheads="1"/>
          </p:cNvSpPr>
          <p:nvPr/>
        </p:nvSpPr>
        <p:spPr bwMode="auto">
          <a:xfrm>
            <a:off x="7017738" y="2692049"/>
            <a:ext cx="2150604" cy="362692"/>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82824" tIns="41411" rIns="82824" bIns="41411" anchor="ctr"/>
          <a:lstStyle>
            <a:defPPr>
              <a:defRPr lang="zh-CN"/>
            </a:defPPr>
            <a:lvl1pPr algn="ctr">
              <a:defRPr sz="2000" b="1">
                <a:solidFill>
                  <a:srgbClr val="F8F8F8"/>
                </a:solidFill>
                <a:ea typeface="微软雅黑" pitchFamily="34" charset="-122"/>
              </a:defRPr>
            </a:lvl1pPr>
          </a:lstStyle>
          <a:p>
            <a:pPr defTabSz="1219170">
              <a:lnSpc>
                <a:spcPct val="130000"/>
              </a:lnSpc>
            </a:pPr>
            <a:r>
              <a:rPr lang="en-US" altLang="zh-CN" sz="1467" dirty="0">
                <a:latin typeface="微软雅黑" pitchFamily="34" charset="-122"/>
              </a:rPr>
              <a:t>B</a:t>
            </a:r>
            <a:r>
              <a:rPr lang="zh-CN" altLang="en-US" sz="1467" dirty="0">
                <a:latin typeface="微软雅黑" pitchFamily="34" charset="-122"/>
              </a:rPr>
              <a:t>团队</a:t>
            </a:r>
          </a:p>
        </p:txBody>
      </p:sp>
      <p:sp>
        <p:nvSpPr>
          <p:cNvPr id="51" name="Rectangle 19"/>
          <p:cNvSpPr>
            <a:spLocks noChangeArrowheads="1"/>
          </p:cNvSpPr>
          <p:nvPr/>
        </p:nvSpPr>
        <p:spPr bwMode="auto">
          <a:xfrm>
            <a:off x="7017738" y="3207568"/>
            <a:ext cx="2150604" cy="1949624"/>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82824" tIns="41411" rIns="82824" bIns="41411" anchor="ctr"/>
          <a:lstStyle/>
          <a:p>
            <a:pPr defTabSz="1219170">
              <a:lnSpc>
                <a:spcPct val="130000"/>
              </a:lnSpc>
            </a:pPr>
            <a:endParaRPr lang="zh-CN" altLang="en-US" sz="1333">
              <a:solidFill>
                <a:prstClr val="black"/>
              </a:solidFill>
              <a:latin typeface="微软雅黑" pitchFamily="34" charset="-122"/>
              <a:ea typeface="微软雅黑" pitchFamily="34" charset="-122"/>
            </a:endParaRPr>
          </a:p>
        </p:txBody>
      </p:sp>
      <p:sp>
        <p:nvSpPr>
          <p:cNvPr id="52" name="Text Box 20"/>
          <p:cNvSpPr txBox="1">
            <a:spLocks noChangeArrowheads="1"/>
          </p:cNvSpPr>
          <p:nvPr/>
        </p:nvSpPr>
        <p:spPr bwMode="auto">
          <a:xfrm>
            <a:off x="3183230" y="3315901"/>
            <a:ext cx="1868841" cy="1684069"/>
          </a:xfrm>
          <a:prstGeom prst="rect">
            <a:avLst/>
          </a:prstGeom>
          <a:noFill/>
          <a:ln>
            <a:noFill/>
          </a:ln>
          <a:effectLst/>
          <a:extLst/>
        </p:spPr>
        <p:txBody>
          <a:bodyPr lIns="82824" tIns="41411" rIns="82824" bIns="41411">
            <a:spAutoFit/>
          </a:bodyPr>
          <a:lstStyle/>
          <a:p>
            <a:pPr defTabSz="1219170">
              <a:lnSpc>
                <a:spcPct val="130000"/>
              </a:lnSpc>
            </a:pPr>
            <a:r>
              <a:rPr lang="zh-CN" altLang="en-US" sz="16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7178745" y="3315901"/>
            <a:ext cx="1868841" cy="1684069"/>
          </a:xfrm>
          <a:prstGeom prst="rect">
            <a:avLst/>
          </a:prstGeom>
          <a:noFill/>
          <a:ln>
            <a:noFill/>
          </a:ln>
          <a:effectLst/>
          <a:extLst/>
        </p:spPr>
        <p:txBody>
          <a:bodyPr lIns="82824" tIns="41411" rIns="82824" bIns="41411">
            <a:spAutoFit/>
          </a:bodyPr>
          <a:lstStyle/>
          <a:p>
            <a:pPr defTabSz="1219170">
              <a:lnSpc>
                <a:spcPct val="130000"/>
              </a:lnSpc>
            </a:pPr>
            <a:r>
              <a:rPr lang="zh-CN" altLang="en-US" sz="16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5599564" y="2738485"/>
            <a:ext cx="977547" cy="978547"/>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defTabSz="1219170">
                <a:lnSpc>
                  <a:spcPct val="130000"/>
                </a:lnSpc>
              </a:pPr>
              <a:endParaRPr lang="zh-CN" altLang="en-US" sz="1333">
                <a:solidFill>
                  <a:prstClr val="black"/>
                </a:solidFill>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defTabSz="1219170">
                <a:lnSpc>
                  <a:spcPct val="130000"/>
                </a:lnSpc>
              </a:pPr>
              <a:r>
                <a:rPr lang="en-US" altLang="zh-CN" sz="400" b="1" dirty="0">
                  <a:solidFill>
                    <a:srgbClr val="F8F8F8"/>
                  </a:solidFill>
                  <a:latin typeface="微软雅黑" pitchFamily="34" charset="-122"/>
                  <a:ea typeface="微软雅黑" pitchFamily="34" charset="-122"/>
                </a:rPr>
                <a:t>VS</a:t>
              </a:r>
              <a:endParaRPr lang="zh-CN" altLang="en-US" sz="400" b="1" dirty="0">
                <a:solidFill>
                  <a:srgbClr val="F8F8F8"/>
                </a:solidFill>
                <a:latin typeface="微软雅黑" pitchFamily="34" charset="-122"/>
                <a:ea typeface="微软雅黑" pitchFamily="34" charset="-122"/>
              </a:endParaRPr>
            </a:p>
          </p:txBody>
        </p:sp>
      </p:grpSp>
      <p:sp>
        <p:nvSpPr>
          <p:cNvPr id="57" name="Rectangle 269"/>
          <p:cNvSpPr/>
          <p:nvPr/>
        </p:nvSpPr>
        <p:spPr>
          <a:xfrm>
            <a:off x="1487488" y="5445225"/>
            <a:ext cx="9313035" cy="892188"/>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rtlCol="0" anchor="ctr"/>
          <a:lstStyle/>
          <a:p>
            <a:pPr algn="ctr" defTabSz="1219170"/>
            <a:endParaRPr lang="en-US" sz="933">
              <a:solidFill>
                <a:srgbClr val="0070C0">
                  <a:lumMod val="75000"/>
                </a:srgb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2063552" y="5553724"/>
            <a:ext cx="7982189" cy="681994"/>
          </a:xfrm>
          <a:prstGeom prst="rect">
            <a:avLst/>
          </a:prstGeom>
          <a:noFill/>
          <a:ln w="9525">
            <a:noFill/>
            <a:miter lim="800000"/>
            <a:headEnd/>
            <a:tailEnd/>
          </a:ln>
        </p:spPr>
        <p:txBody>
          <a:bodyPr wrap="square" lIns="41411" tIns="20707" rIns="41411" bIns="20707" anchor="ctr">
            <a:spAutoFit/>
          </a:bodyPr>
          <a:lstStyle/>
          <a:p>
            <a:pPr algn="ctr" defTabSz="985661">
              <a:lnSpc>
                <a:spcPct val="130000"/>
              </a:lnSpc>
            </a:pPr>
            <a:r>
              <a:rPr lang="zh-CN" altLang="en-US" sz="1600" dirty="0">
                <a:solidFill>
                  <a:prstClr val="white"/>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600" dirty="0">
              <a:solidFill>
                <a:prstClr val="white"/>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1874952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992869" y="4155164"/>
            <a:ext cx="2582281" cy="1219752"/>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91440" tIns="0" rIns="91440" bIns="0" rtlCol="0" anchor="t"/>
            <a:lstStyle/>
            <a:p>
              <a:pPr defTabSz="1219170"/>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742"/>
            </a:xfrm>
            <a:prstGeom prst="rect">
              <a:avLst/>
            </a:prstGeom>
            <a:noFill/>
          </p:spPr>
          <p:txBody>
            <a:bodyPr wrap="square" lIns="91440" tIns="45720" rIns="91440" bIns="45720" rtlCol="0">
              <a:spAutoFit/>
            </a:bodyPr>
            <a:lstStyle/>
            <a:p>
              <a:pPr defTabSz="1219170"/>
              <a:r>
                <a:rPr lang="zh-CN" altLang="en-US" sz="1867" b="1" dirty="0">
                  <a:solidFill>
                    <a:srgbClr val="0070C0"/>
                  </a:solidFill>
                  <a:latin typeface="微软雅黑" panose="020B0503020204020204" pitchFamily="34" charset="-122"/>
                  <a:ea typeface="微软雅黑" panose="020B0503020204020204" pitchFamily="34" charset="-122"/>
                </a:rPr>
                <a:t>销售量全年提高</a:t>
              </a:r>
              <a:r>
                <a:rPr lang="en-US" altLang="zh-CN" sz="1867" b="1" dirty="0">
                  <a:solidFill>
                    <a:srgbClr val="0070C0"/>
                  </a:solidFill>
                  <a:latin typeface="微软雅黑" panose="020B0503020204020204" pitchFamily="34" charset="-122"/>
                  <a:ea typeface="微软雅黑" panose="020B0503020204020204" pitchFamily="34" charset="-122"/>
                </a:rPr>
                <a:t>50%</a:t>
              </a:r>
              <a:endParaRPr lang="zh-CN" altLang="en-US" sz="1867" b="1" dirty="0">
                <a:solidFill>
                  <a:srgbClr val="0070C0"/>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917966" y="4155164"/>
            <a:ext cx="2582281" cy="1219752"/>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91440" tIns="0" rIns="91440" bIns="0" rtlCol="0" anchor="t"/>
            <a:lstStyle/>
            <a:p>
              <a:pPr defTabSz="1219170"/>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742"/>
            </a:xfrm>
            <a:prstGeom prst="rect">
              <a:avLst/>
            </a:prstGeom>
            <a:noFill/>
          </p:spPr>
          <p:txBody>
            <a:bodyPr wrap="square" lIns="91440" tIns="45720" rIns="91440" bIns="45720" rtlCol="0">
              <a:spAutoFit/>
            </a:bodyPr>
            <a:lstStyle/>
            <a:p>
              <a:pPr defTabSz="1219170"/>
              <a:r>
                <a:rPr lang="zh-CN" altLang="en-US" sz="1867" b="1" dirty="0">
                  <a:solidFill>
                    <a:srgbClr val="0070C0"/>
                  </a:solidFill>
                  <a:latin typeface="微软雅黑" panose="020B0503020204020204" pitchFamily="34" charset="-122"/>
                  <a:ea typeface="微软雅黑" panose="020B0503020204020204" pitchFamily="34" charset="-122"/>
                </a:rPr>
                <a:t>签约成功率达</a:t>
              </a:r>
              <a:r>
                <a:rPr lang="en-US" altLang="zh-CN" sz="1867" b="1" dirty="0">
                  <a:solidFill>
                    <a:srgbClr val="0070C0"/>
                  </a:solidFill>
                  <a:latin typeface="微软雅黑" panose="020B0503020204020204" pitchFamily="34" charset="-122"/>
                  <a:ea typeface="微软雅黑" panose="020B0503020204020204" pitchFamily="34" charset="-122"/>
                </a:rPr>
                <a:t>90%</a:t>
              </a:r>
              <a:endParaRPr lang="zh-CN" altLang="en-US" sz="1867" b="1" dirty="0">
                <a:solidFill>
                  <a:srgbClr val="0070C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843063" y="4155164"/>
            <a:ext cx="2669428" cy="1219752"/>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91440" tIns="0" rIns="91440" bIns="0" rtlCol="0" anchor="t"/>
            <a:lstStyle/>
            <a:p>
              <a:pPr defTabSz="1219170"/>
              <a:r>
                <a:rPr lang="zh-CN" altLang="en-US" sz="1600" dirty="0">
                  <a:solidFill>
                    <a:prstClr val="black">
                      <a:lumMod val="75000"/>
                      <a:lumOff val="25000"/>
                    </a:prst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6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742"/>
            </a:xfrm>
            <a:prstGeom prst="rect">
              <a:avLst/>
            </a:prstGeom>
            <a:noFill/>
          </p:spPr>
          <p:txBody>
            <a:bodyPr wrap="square" lIns="91440" tIns="45720" rIns="91440" bIns="45720" rtlCol="0">
              <a:spAutoFit/>
            </a:bodyPr>
            <a:lstStyle/>
            <a:p>
              <a:pPr defTabSz="1219170"/>
              <a:r>
                <a:rPr lang="zh-CN" altLang="en-US" sz="1867" b="1" dirty="0">
                  <a:solidFill>
                    <a:srgbClr val="0070C0"/>
                  </a:solidFill>
                  <a:latin typeface="微软雅黑" panose="020B0503020204020204" pitchFamily="34" charset="-122"/>
                  <a:ea typeface="微软雅黑" panose="020B0503020204020204" pitchFamily="34" charset="-122"/>
                </a:rPr>
                <a:t>公司利润提高</a:t>
              </a:r>
              <a:r>
                <a:rPr lang="en-US" altLang="zh-CN" sz="1867" b="1" dirty="0">
                  <a:solidFill>
                    <a:srgbClr val="0070C0"/>
                  </a:solidFill>
                  <a:latin typeface="微软雅黑" panose="020B0503020204020204" pitchFamily="34" charset="-122"/>
                  <a:ea typeface="微软雅黑" panose="020B0503020204020204" pitchFamily="34" charset="-122"/>
                </a:rPr>
                <a:t>23%</a:t>
              </a:r>
              <a:endParaRPr lang="zh-CN" altLang="en-US" sz="1867" b="1" dirty="0">
                <a:solidFill>
                  <a:srgbClr val="0070C0"/>
                </a:solidFill>
                <a:latin typeface="微软雅黑" panose="020B0503020204020204" pitchFamily="34" charset="-122"/>
                <a:ea typeface="微软雅黑" panose="020B0503020204020204" pitchFamily="34" charset="-122"/>
              </a:endParaRPr>
            </a:p>
          </p:txBody>
        </p:sp>
      </p:grpSp>
      <p:sp>
        <p:nvSpPr>
          <p:cNvPr id="24" name="TextBox 23"/>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aphicFrame>
        <p:nvGraphicFramePr>
          <p:cNvPr id="22" name="图表 21">
            <a:extLst>
              <a:ext uri="{FF2B5EF4-FFF2-40B4-BE49-F238E27FC236}">
                <a16:creationId xmlns:a16="http://schemas.microsoft.com/office/drawing/2014/main" id="{2F4B6A27-545C-4D32-B9BB-A17C6F22F74F}"/>
              </a:ext>
            </a:extLst>
          </p:cNvPr>
          <p:cNvGraphicFramePr/>
          <p:nvPr>
            <p:extLst/>
          </p:nvPr>
        </p:nvGraphicFramePr>
        <p:xfrm>
          <a:off x="1981943" y="1616278"/>
          <a:ext cx="2383581" cy="25388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5" name="图表 24">
            <a:extLst>
              <a:ext uri="{FF2B5EF4-FFF2-40B4-BE49-F238E27FC236}">
                <a16:creationId xmlns:a16="http://schemas.microsoft.com/office/drawing/2014/main" id="{01169592-C6D4-402D-8465-F4223B2D1DE6}"/>
              </a:ext>
            </a:extLst>
          </p:cNvPr>
          <p:cNvGraphicFramePr/>
          <p:nvPr>
            <p:extLst/>
          </p:nvPr>
        </p:nvGraphicFramePr>
        <p:xfrm>
          <a:off x="4880466" y="1644425"/>
          <a:ext cx="2383581" cy="2538887"/>
        </p:xfrm>
        <a:graphic>
          <a:graphicData uri="http://schemas.openxmlformats.org/drawingml/2006/chart">
            <c:chart xmlns:c="http://schemas.openxmlformats.org/drawingml/2006/chart" xmlns:r="http://schemas.openxmlformats.org/officeDocument/2006/relationships" r:id="rId4"/>
          </a:graphicData>
        </a:graphic>
      </p:graphicFrame>
      <p:sp>
        <p:nvSpPr>
          <p:cNvPr id="26" name="矩形 25">
            <a:extLst>
              <a:ext uri="{FF2B5EF4-FFF2-40B4-BE49-F238E27FC236}">
                <a16:creationId xmlns:a16="http://schemas.microsoft.com/office/drawing/2014/main" id="{58BC1D18-0197-4D33-81CF-8C9488FCD034}"/>
              </a:ext>
            </a:extLst>
          </p:cNvPr>
          <p:cNvSpPr/>
          <p:nvPr/>
        </p:nvSpPr>
        <p:spPr>
          <a:xfrm>
            <a:off x="5462153" y="2558017"/>
            <a:ext cx="1220206" cy="666786"/>
          </a:xfrm>
          <a:prstGeom prst="rect">
            <a:avLst/>
          </a:prstGeom>
        </p:spPr>
        <p:txBody>
          <a:bodyPr wrap="none">
            <a:spAutoFit/>
          </a:bodyPr>
          <a:lstStyle/>
          <a:p>
            <a:pPr algn="ctr" defTabSz="1219170"/>
            <a:r>
              <a:rPr lang="en-US" altLang="zh-CN" sz="3733" b="1" dirty="0">
                <a:solidFill>
                  <a:prstClr val="black">
                    <a:lumMod val="75000"/>
                    <a:lumOff val="25000"/>
                  </a:prstClr>
                </a:solidFill>
                <a:latin typeface="微软雅黑" panose="020B0503020204020204" pitchFamily="34" charset="-122"/>
                <a:ea typeface="微软雅黑" panose="020B0503020204020204" pitchFamily="34" charset="-122"/>
              </a:rPr>
              <a:t>90%</a:t>
            </a:r>
            <a:endParaRPr lang="zh-CN" altLang="en-US" sz="37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a16="http://schemas.microsoft.com/office/drawing/2014/main" id="{9E54FC75-A781-4D2C-9945-DCEA2AD95F1A}"/>
              </a:ext>
            </a:extLst>
          </p:cNvPr>
          <p:cNvSpPr/>
          <p:nvPr/>
        </p:nvSpPr>
        <p:spPr>
          <a:xfrm>
            <a:off x="2563630" y="2558017"/>
            <a:ext cx="1220206" cy="666786"/>
          </a:xfrm>
          <a:prstGeom prst="rect">
            <a:avLst/>
          </a:prstGeom>
        </p:spPr>
        <p:txBody>
          <a:bodyPr wrap="none">
            <a:spAutoFit/>
          </a:bodyPr>
          <a:lstStyle/>
          <a:p>
            <a:pPr algn="ctr" defTabSz="1219170"/>
            <a:r>
              <a:rPr lang="en-US" altLang="zh-CN" sz="3733" b="1" dirty="0">
                <a:solidFill>
                  <a:prstClr val="black">
                    <a:lumMod val="75000"/>
                    <a:lumOff val="25000"/>
                  </a:prstClr>
                </a:solidFill>
                <a:latin typeface="微软雅黑" panose="020B0503020204020204" pitchFamily="34" charset="-122"/>
                <a:ea typeface="微软雅黑" panose="020B0503020204020204" pitchFamily="34" charset="-122"/>
              </a:rPr>
              <a:t>50%</a:t>
            </a:r>
            <a:endParaRPr lang="zh-CN" altLang="en-US" sz="37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graphicFrame>
        <p:nvGraphicFramePr>
          <p:cNvPr id="28" name="图表 27">
            <a:extLst>
              <a:ext uri="{FF2B5EF4-FFF2-40B4-BE49-F238E27FC236}">
                <a16:creationId xmlns:a16="http://schemas.microsoft.com/office/drawing/2014/main" id="{F6313453-E486-46FD-BD11-BF416C1E8E4D}"/>
              </a:ext>
            </a:extLst>
          </p:cNvPr>
          <p:cNvGraphicFramePr/>
          <p:nvPr>
            <p:extLst/>
          </p:nvPr>
        </p:nvGraphicFramePr>
        <p:xfrm>
          <a:off x="7778987" y="1644425"/>
          <a:ext cx="2383581" cy="2538887"/>
        </p:xfrm>
        <a:graphic>
          <a:graphicData uri="http://schemas.openxmlformats.org/drawingml/2006/chart">
            <c:chart xmlns:c="http://schemas.openxmlformats.org/drawingml/2006/chart" xmlns:r="http://schemas.openxmlformats.org/officeDocument/2006/relationships" r:id="rId5"/>
          </a:graphicData>
        </a:graphic>
      </p:graphicFrame>
      <p:sp>
        <p:nvSpPr>
          <p:cNvPr id="29" name="矩形 28">
            <a:extLst>
              <a:ext uri="{FF2B5EF4-FFF2-40B4-BE49-F238E27FC236}">
                <a16:creationId xmlns:a16="http://schemas.microsoft.com/office/drawing/2014/main" id="{E435A205-E930-42AC-B1AF-0631B46C304F}"/>
              </a:ext>
            </a:extLst>
          </p:cNvPr>
          <p:cNvSpPr/>
          <p:nvPr/>
        </p:nvSpPr>
        <p:spPr>
          <a:xfrm>
            <a:off x="8360675" y="2558017"/>
            <a:ext cx="1220206" cy="666786"/>
          </a:xfrm>
          <a:prstGeom prst="rect">
            <a:avLst/>
          </a:prstGeom>
        </p:spPr>
        <p:txBody>
          <a:bodyPr wrap="none">
            <a:spAutoFit/>
          </a:bodyPr>
          <a:lstStyle/>
          <a:p>
            <a:pPr algn="ctr" defTabSz="1219170"/>
            <a:r>
              <a:rPr lang="en-US" altLang="zh-CN" sz="3733" b="1" dirty="0">
                <a:solidFill>
                  <a:prstClr val="black">
                    <a:lumMod val="75000"/>
                    <a:lumOff val="25000"/>
                  </a:prstClr>
                </a:solidFill>
                <a:latin typeface="微软雅黑" panose="020B0503020204020204" pitchFamily="34" charset="-122"/>
                <a:ea typeface="微软雅黑" panose="020B0503020204020204" pitchFamily="34" charset="-122"/>
              </a:rPr>
              <a:t>23%</a:t>
            </a:r>
            <a:endParaRPr lang="zh-CN" altLang="en-US" sz="3733"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835443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
        <p:nvSpPr>
          <p:cNvPr id="22" name="Shape 1624"/>
          <p:cNvSpPr/>
          <p:nvPr/>
        </p:nvSpPr>
        <p:spPr>
          <a:xfrm>
            <a:off x="2613112" y="2237448"/>
            <a:ext cx="6928275" cy="38798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defTabSz="1219170"/>
            <a:endParaRPr sz="1733">
              <a:solidFill>
                <a:prstClr val="black"/>
              </a:solidFill>
              <a:latin typeface="Calibri"/>
            </a:endParaRPr>
          </a:p>
        </p:txBody>
      </p:sp>
      <p:sp>
        <p:nvSpPr>
          <p:cNvPr id="23" name="Text Placeholder 3"/>
          <p:cNvSpPr txBox="1">
            <a:spLocks/>
          </p:cNvSpPr>
          <p:nvPr/>
        </p:nvSpPr>
        <p:spPr>
          <a:xfrm>
            <a:off x="623392" y="3976068"/>
            <a:ext cx="2085848" cy="408745"/>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defTabSz="1219170">
              <a:buNone/>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719403" y="4384011"/>
            <a:ext cx="2000756" cy="6210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defTabSz="1219170">
              <a:lnSpc>
                <a:spcPct val="120000"/>
              </a:lnSpc>
              <a:buNone/>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26" name="Shape 1626"/>
          <p:cNvSpPr/>
          <p:nvPr/>
        </p:nvSpPr>
        <p:spPr>
          <a:xfrm flipV="1">
            <a:off x="3129162" y="4189573"/>
            <a:ext cx="1" cy="1386955"/>
          </a:xfrm>
          <a:prstGeom prst="line">
            <a:avLst/>
          </a:prstGeom>
          <a:ln w="12700">
            <a:solidFill>
              <a:srgbClr val="A6AAA9"/>
            </a:solidFill>
            <a:miter lim="400000"/>
          </a:ln>
        </p:spPr>
        <p:txBody>
          <a:bodyPr lIns="25400" tIns="25400" rIns="25400" bIns="25400" anchor="ctr"/>
          <a:lstStyle/>
          <a:p>
            <a:pPr defTabSz="1219170"/>
            <a:endParaRPr sz="1733">
              <a:solidFill>
                <a:prstClr val="black"/>
              </a:solidFill>
              <a:latin typeface="Calibri"/>
            </a:endParaRPr>
          </a:p>
        </p:txBody>
      </p:sp>
      <p:sp>
        <p:nvSpPr>
          <p:cNvPr id="27" name="Shape 1627"/>
          <p:cNvSpPr/>
          <p:nvPr/>
        </p:nvSpPr>
        <p:spPr>
          <a:xfrm flipV="1">
            <a:off x="4457418" y="2674926"/>
            <a:ext cx="1" cy="1969700"/>
          </a:xfrm>
          <a:prstGeom prst="line">
            <a:avLst/>
          </a:prstGeom>
          <a:ln w="12700">
            <a:solidFill>
              <a:srgbClr val="A6AAA9"/>
            </a:solidFill>
            <a:miter lim="400000"/>
          </a:ln>
        </p:spPr>
        <p:txBody>
          <a:bodyPr lIns="25400" tIns="25400" rIns="25400" bIns="25400" anchor="ctr"/>
          <a:lstStyle/>
          <a:p>
            <a:pPr defTabSz="1219170"/>
            <a:endParaRPr sz="1733">
              <a:solidFill>
                <a:prstClr val="black"/>
              </a:solidFill>
              <a:latin typeface="Calibri"/>
            </a:endParaRPr>
          </a:p>
        </p:txBody>
      </p:sp>
      <p:sp>
        <p:nvSpPr>
          <p:cNvPr id="28" name="Shape 1628"/>
          <p:cNvSpPr/>
          <p:nvPr/>
        </p:nvSpPr>
        <p:spPr>
          <a:xfrm flipV="1">
            <a:off x="5738020" y="2003784"/>
            <a:ext cx="1" cy="2049549"/>
          </a:xfrm>
          <a:prstGeom prst="line">
            <a:avLst/>
          </a:prstGeom>
          <a:ln w="12700">
            <a:solidFill>
              <a:srgbClr val="A6AAA9"/>
            </a:solidFill>
            <a:miter lim="400000"/>
          </a:ln>
        </p:spPr>
        <p:txBody>
          <a:bodyPr lIns="25400" tIns="25400" rIns="25400" bIns="25400" anchor="ctr"/>
          <a:lstStyle/>
          <a:p>
            <a:pPr defTabSz="1219170"/>
            <a:endParaRPr sz="1733">
              <a:solidFill>
                <a:prstClr val="black"/>
              </a:solidFill>
              <a:latin typeface="Calibri"/>
            </a:endParaRPr>
          </a:p>
        </p:txBody>
      </p:sp>
      <p:sp>
        <p:nvSpPr>
          <p:cNvPr id="29" name="Shape 1629"/>
          <p:cNvSpPr/>
          <p:nvPr/>
        </p:nvSpPr>
        <p:spPr>
          <a:xfrm flipV="1">
            <a:off x="7532276" y="3496899"/>
            <a:ext cx="1" cy="1360951"/>
          </a:xfrm>
          <a:prstGeom prst="line">
            <a:avLst/>
          </a:prstGeom>
          <a:ln w="12700">
            <a:solidFill>
              <a:srgbClr val="A6AAA9"/>
            </a:solidFill>
            <a:miter lim="400000"/>
          </a:ln>
        </p:spPr>
        <p:txBody>
          <a:bodyPr lIns="25400" tIns="25400" rIns="25400" bIns="25400" anchor="ctr"/>
          <a:lstStyle/>
          <a:p>
            <a:pPr defTabSz="1219170"/>
            <a:endParaRPr sz="1733">
              <a:solidFill>
                <a:prstClr val="black"/>
              </a:solidFill>
              <a:latin typeface="Calibri"/>
            </a:endParaRPr>
          </a:p>
        </p:txBody>
      </p:sp>
      <p:sp>
        <p:nvSpPr>
          <p:cNvPr id="30" name="Shape 1630"/>
          <p:cNvSpPr/>
          <p:nvPr/>
        </p:nvSpPr>
        <p:spPr>
          <a:xfrm>
            <a:off x="2904151" y="3937783"/>
            <a:ext cx="478565" cy="4785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9051" tIns="19051" rIns="19051" bIns="19051" numCol="1" anchor="ctr">
            <a:noAutofit/>
          </a:bodyPr>
          <a:lstStyle/>
          <a:p>
            <a:pPr defTabSz="1219170"/>
            <a:endParaRPr sz="1733">
              <a:solidFill>
                <a:prstClr val="black"/>
              </a:solidFill>
              <a:latin typeface="Calibri"/>
            </a:endParaRPr>
          </a:p>
        </p:txBody>
      </p:sp>
      <p:sp>
        <p:nvSpPr>
          <p:cNvPr id="31" name="Shape 1636"/>
          <p:cNvSpPr/>
          <p:nvPr/>
        </p:nvSpPr>
        <p:spPr>
          <a:xfrm>
            <a:off x="4229062" y="2401948"/>
            <a:ext cx="478567" cy="47856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9051" tIns="19051" rIns="19051" bIns="19051" numCol="1" anchor="ctr">
            <a:noAutofit/>
          </a:bodyPr>
          <a:lstStyle/>
          <a:p>
            <a:pPr defTabSz="1219170"/>
            <a:endParaRPr sz="1733">
              <a:solidFill>
                <a:prstClr val="black"/>
              </a:solidFill>
              <a:latin typeface="Calibri"/>
            </a:endParaRPr>
          </a:p>
        </p:txBody>
      </p:sp>
      <p:sp>
        <p:nvSpPr>
          <p:cNvPr id="32" name="Shape 1642"/>
          <p:cNvSpPr/>
          <p:nvPr/>
        </p:nvSpPr>
        <p:spPr>
          <a:xfrm>
            <a:off x="5515833" y="1564262"/>
            <a:ext cx="478567" cy="4785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19051" tIns="19051" rIns="19051" bIns="19051" numCol="1" anchor="ctr">
            <a:noAutofit/>
          </a:bodyPr>
          <a:lstStyle/>
          <a:p>
            <a:pPr defTabSz="1219170"/>
            <a:endParaRPr sz="1733">
              <a:solidFill>
                <a:prstClr val="black"/>
              </a:solidFill>
              <a:latin typeface="Calibri"/>
            </a:endParaRPr>
          </a:p>
        </p:txBody>
      </p:sp>
      <p:sp>
        <p:nvSpPr>
          <p:cNvPr id="33" name="Shape 1648"/>
          <p:cNvSpPr/>
          <p:nvPr/>
        </p:nvSpPr>
        <p:spPr>
          <a:xfrm>
            <a:off x="7305485" y="4644626"/>
            <a:ext cx="478567" cy="4785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19051" tIns="19051" rIns="19051" bIns="19051" numCol="1" anchor="ctr">
            <a:noAutofit/>
          </a:bodyPr>
          <a:lstStyle/>
          <a:p>
            <a:pPr defTabSz="1219170"/>
            <a:endParaRPr sz="1733">
              <a:solidFill>
                <a:prstClr val="black"/>
              </a:solidFill>
              <a:latin typeface="Calibri"/>
            </a:endParaRPr>
          </a:p>
        </p:txBody>
      </p:sp>
      <p:sp>
        <p:nvSpPr>
          <p:cNvPr id="34" name="Shape 1653"/>
          <p:cNvSpPr/>
          <p:nvPr/>
        </p:nvSpPr>
        <p:spPr>
          <a:xfrm>
            <a:off x="3071388" y="5526976"/>
            <a:ext cx="115547" cy="1155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70"/>
            <a:endParaRPr sz="1733">
              <a:solidFill>
                <a:prstClr val="black"/>
              </a:solidFill>
              <a:latin typeface="Calibri"/>
            </a:endParaRPr>
          </a:p>
        </p:txBody>
      </p:sp>
      <p:sp>
        <p:nvSpPr>
          <p:cNvPr id="35" name="Shape 1654"/>
          <p:cNvSpPr/>
          <p:nvPr/>
        </p:nvSpPr>
        <p:spPr>
          <a:xfrm>
            <a:off x="4367535" y="4557199"/>
            <a:ext cx="179764" cy="179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70"/>
            <a:endParaRPr sz="1733">
              <a:solidFill>
                <a:prstClr val="black"/>
              </a:solidFill>
              <a:latin typeface="Calibri"/>
            </a:endParaRPr>
          </a:p>
        </p:txBody>
      </p:sp>
      <p:sp>
        <p:nvSpPr>
          <p:cNvPr id="36" name="Shape 1655"/>
          <p:cNvSpPr/>
          <p:nvPr/>
        </p:nvSpPr>
        <p:spPr>
          <a:xfrm>
            <a:off x="5622484" y="3941419"/>
            <a:ext cx="231073" cy="231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70"/>
            <a:endParaRPr sz="1733">
              <a:solidFill>
                <a:prstClr val="black"/>
              </a:solidFill>
              <a:latin typeface="Calibri"/>
            </a:endParaRPr>
          </a:p>
        </p:txBody>
      </p:sp>
      <p:sp>
        <p:nvSpPr>
          <p:cNvPr id="37" name="Shape 1656"/>
          <p:cNvSpPr/>
          <p:nvPr/>
        </p:nvSpPr>
        <p:spPr>
          <a:xfrm>
            <a:off x="7386285" y="3356854"/>
            <a:ext cx="285751" cy="285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defTabSz="1219170"/>
            <a:endParaRPr sz="1733">
              <a:solidFill>
                <a:prstClr val="black"/>
              </a:solidFill>
              <a:latin typeface="Calibri"/>
            </a:endParaRPr>
          </a:p>
        </p:txBody>
      </p:sp>
      <p:sp>
        <p:nvSpPr>
          <p:cNvPr id="38" name="Text Placeholder 3"/>
          <p:cNvSpPr txBox="1">
            <a:spLocks/>
          </p:cNvSpPr>
          <p:nvPr/>
        </p:nvSpPr>
        <p:spPr>
          <a:xfrm>
            <a:off x="1775522" y="2456380"/>
            <a:ext cx="2250495"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defTabSz="1219170">
              <a:spcBef>
                <a:spcPts val="1333"/>
              </a:spcBef>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p:cNvSpPr>
          <p:nvPr/>
        </p:nvSpPr>
        <p:spPr>
          <a:xfrm>
            <a:off x="1730781" y="2859561"/>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70">
              <a:lnSpc>
                <a:spcPct val="120000"/>
              </a:lnSpc>
              <a:spcBef>
                <a:spcPts val="1333"/>
              </a:spcBef>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0" name="Text Placeholder 3"/>
          <p:cNvSpPr txBox="1">
            <a:spLocks/>
          </p:cNvSpPr>
          <p:nvPr/>
        </p:nvSpPr>
        <p:spPr>
          <a:xfrm>
            <a:off x="6160761" y="1635836"/>
            <a:ext cx="1855452"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spcBef>
                <a:spcPts val="1333"/>
              </a:spcBef>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p:cNvSpPr>
          <p:nvPr/>
        </p:nvSpPr>
        <p:spPr>
          <a:xfrm>
            <a:off x="6147273" y="2037763"/>
            <a:ext cx="1868940"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70">
              <a:lnSpc>
                <a:spcPct val="120000"/>
              </a:lnSpc>
              <a:spcBef>
                <a:spcPts val="1333"/>
              </a:spcBef>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2" name="Text Placeholder 3"/>
          <p:cNvSpPr txBox="1">
            <a:spLocks/>
          </p:cNvSpPr>
          <p:nvPr/>
        </p:nvSpPr>
        <p:spPr>
          <a:xfrm>
            <a:off x="7952630" y="4714449"/>
            <a:ext cx="1854289"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1219170">
              <a:spcBef>
                <a:spcPts val="1333"/>
              </a:spcBef>
            </a:pPr>
            <a:r>
              <a:rPr lang="zh-CN" altLang="en-US" sz="16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p:cNvSpPr>
          <p:nvPr/>
        </p:nvSpPr>
        <p:spPr>
          <a:xfrm>
            <a:off x="7920203" y="5109234"/>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defTabSz="1219170">
              <a:lnSpc>
                <a:spcPct val="120000"/>
              </a:lnSpc>
              <a:spcBef>
                <a:spcPts val="1333"/>
              </a:spcBef>
            </a:pPr>
            <a:r>
              <a:rPr lang="zh-CN" altLang="en-US" sz="1333"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333" dirty="0">
              <a:solidFill>
                <a:prstClr val="black">
                  <a:lumMod val="75000"/>
                  <a:lumOff val="25000"/>
                </a:prstClr>
              </a:solidFill>
              <a:latin typeface="微软雅黑" pitchFamily="34" charset="-122"/>
              <a:ea typeface="微软雅黑" pitchFamily="34" charset="-122"/>
            </a:endParaRPr>
          </a:p>
        </p:txBody>
      </p:sp>
      <p:sp>
        <p:nvSpPr>
          <p:cNvPr id="44" name="Text Placeholder 4"/>
          <p:cNvSpPr txBox="1">
            <a:spLocks/>
          </p:cNvSpPr>
          <p:nvPr/>
        </p:nvSpPr>
        <p:spPr>
          <a:xfrm>
            <a:off x="3011193" y="4029682"/>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70">
              <a:lnSpc>
                <a:spcPts val="1867"/>
              </a:lnSpc>
              <a:spcBef>
                <a:spcPts val="1333"/>
              </a:spcBef>
            </a:pPr>
            <a:r>
              <a:rPr lang="id-ID" sz="1600" b="1" dirty="0">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p:cNvSpPr>
          <p:nvPr/>
        </p:nvSpPr>
        <p:spPr>
          <a:xfrm>
            <a:off x="4336107" y="2479771"/>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70">
              <a:lnSpc>
                <a:spcPts val="1867"/>
              </a:lnSpc>
              <a:spcBef>
                <a:spcPts val="1333"/>
              </a:spcBef>
            </a:pPr>
            <a:r>
              <a:rPr lang="id-ID" sz="1600" b="1" dirty="0">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p:cNvSpPr>
          <p:nvPr/>
        </p:nvSpPr>
        <p:spPr>
          <a:xfrm>
            <a:off x="5626661" y="1642089"/>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70">
              <a:lnSpc>
                <a:spcPts val="1867"/>
              </a:lnSpc>
              <a:spcBef>
                <a:spcPts val="1333"/>
              </a:spcBef>
            </a:pPr>
            <a:r>
              <a:rPr lang="id-ID" sz="1600" b="1" dirty="0">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p:cNvSpPr>
          <p:nvPr/>
        </p:nvSpPr>
        <p:spPr>
          <a:xfrm>
            <a:off x="7412530" y="4743093"/>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70">
              <a:lnSpc>
                <a:spcPts val="1867"/>
              </a:lnSpc>
              <a:spcBef>
                <a:spcPts val="1333"/>
              </a:spcBef>
            </a:pPr>
            <a:r>
              <a:rPr lang="id-ID" sz="1600" b="1" dirty="0">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9648395" y="2178404"/>
            <a:ext cx="1386955" cy="1386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defTabSz="1219170"/>
            <a:endParaRPr sz="1733">
              <a:solidFill>
                <a:prstClr val="black"/>
              </a:solidFill>
              <a:latin typeface="Calibri"/>
            </a:endParaRPr>
          </a:p>
        </p:txBody>
      </p:sp>
      <p:sp>
        <p:nvSpPr>
          <p:cNvPr id="49" name="Shape 1657"/>
          <p:cNvSpPr/>
          <p:nvPr/>
        </p:nvSpPr>
        <p:spPr>
          <a:xfrm>
            <a:off x="10135233" y="2404687"/>
            <a:ext cx="413531" cy="422743"/>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defTabSz="1219170"/>
            <a:endParaRPr sz="1733">
              <a:solidFill>
                <a:prstClr val="black"/>
              </a:solidFill>
              <a:latin typeface="Calibri"/>
            </a:endParaRPr>
          </a:p>
        </p:txBody>
      </p:sp>
      <p:sp>
        <p:nvSpPr>
          <p:cNvPr id="50" name="Text Placeholder 3"/>
          <p:cNvSpPr txBox="1">
            <a:spLocks/>
          </p:cNvSpPr>
          <p:nvPr/>
        </p:nvSpPr>
        <p:spPr>
          <a:xfrm>
            <a:off x="9823312" y="2884741"/>
            <a:ext cx="1020016"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defTabSz="1219170">
              <a:spcBef>
                <a:spcPts val="1333"/>
              </a:spcBef>
            </a:pPr>
            <a:r>
              <a:rPr lang="zh-CN" altLang="en-US" sz="1867" b="1" dirty="0">
                <a:solidFill>
                  <a:prstClr val="white"/>
                </a:solidFill>
                <a:latin typeface="微软雅黑" panose="020B0503020204020204" pitchFamily="34" charset="-122"/>
                <a:ea typeface="微软雅黑" panose="020B0503020204020204" pitchFamily="34" charset="-122"/>
              </a:rPr>
              <a:t>输入文本</a:t>
            </a:r>
            <a:endParaRPr lang="id-ID" sz="1867"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291113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矩形 172"/>
          <p:cNvSpPr/>
          <p:nvPr/>
        </p:nvSpPr>
        <p:spPr>
          <a:xfrm>
            <a:off x="0" y="3717032"/>
            <a:ext cx="12192000" cy="2208245"/>
          </a:xfrm>
          <a:prstGeom prst="rect">
            <a:avLst/>
          </a:prstGeom>
          <a:solidFill>
            <a:srgbClr val="0070C0"/>
          </a:solidFill>
          <a:ln>
            <a:noFill/>
          </a:ln>
          <a:effectLst>
            <a:outerShdw blurRad="50800" dist="381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181" name="Oval 53"/>
          <p:cNvSpPr>
            <a:spLocks noChangeArrowheads="1"/>
          </p:cNvSpPr>
          <p:nvPr/>
        </p:nvSpPr>
        <p:spPr bwMode="auto">
          <a:xfrm>
            <a:off x="4525974" y="740701"/>
            <a:ext cx="3161825" cy="3162611"/>
          </a:xfrm>
          <a:prstGeom prst="ellipse">
            <a:avLst/>
          </a:prstGeom>
          <a:gradFill>
            <a:gsLst>
              <a:gs pos="92000">
                <a:srgbClr val="FFFFFF"/>
              </a:gs>
              <a:gs pos="0">
                <a:schemeClr val="bg1">
                  <a:lumMod val="85000"/>
                </a:schemeClr>
              </a:gs>
            </a:gsLst>
            <a:lin ang="2400000" scaled="0"/>
          </a:gradFill>
          <a:ln w="50800">
            <a:gradFill flip="none" rotWithShape="1">
              <a:gsLst>
                <a:gs pos="0">
                  <a:srgbClr val="FFFFFF"/>
                </a:gs>
                <a:gs pos="100000">
                  <a:schemeClr val="bg1">
                    <a:lumMod val="75000"/>
                  </a:schemeClr>
                </a:gs>
              </a:gsLst>
              <a:lin ang="2700000" scaled="0"/>
              <a:tileRect/>
            </a:gradFill>
          </a:ln>
          <a:effectLst>
            <a:outerShdw blurRad="330200" dist="152400" dir="4200000" sx="103000" sy="103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2400">
              <a:solidFill>
                <a:prstClr val="white"/>
              </a:solidFill>
              <a:latin typeface="微软雅黑" panose="020B0503020204020204" pitchFamily="34" charset="-122"/>
              <a:ea typeface="微软雅黑" panose="020B0503020204020204" pitchFamily="34" charset="-122"/>
            </a:endParaRPr>
          </a:p>
        </p:txBody>
      </p:sp>
      <p:sp>
        <p:nvSpPr>
          <p:cNvPr id="182" name="Text Box 58"/>
          <p:cNvSpPr txBox="1">
            <a:spLocks noChangeArrowheads="1"/>
          </p:cNvSpPr>
          <p:nvPr/>
        </p:nvSpPr>
        <p:spPr bwMode="auto">
          <a:xfrm>
            <a:off x="4380867" y="1557695"/>
            <a:ext cx="3443325"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10000" dirty="0">
                <a:solidFill>
                  <a:srgbClr val="0070C0"/>
                </a:solidFill>
                <a:latin typeface="Impact" panose="020B0806030902050204" pitchFamily="34" charset="0"/>
                <a:ea typeface="微软雅黑" panose="020B0503020204020204" pitchFamily="34" charset="-122"/>
              </a:rPr>
              <a:t>20xx</a:t>
            </a:r>
          </a:p>
        </p:txBody>
      </p:sp>
      <p:sp>
        <p:nvSpPr>
          <p:cNvPr id="225" name="Text Box 2"/>
          <p:cNvSpPr txBox="1">
            <a:spLocks noChangeArrowheads="1"/>
          </p:cNvSpPr>
          <p:nvPr/>
        </p:nvSpPr>
        <p:spPr bwMode="auto">
          <a:xfrm>
            <a:off x="4301057" y="4293096"/>
            <a:ext cx="3552395" cy="830997"/>
          </a:xfrm>
          <a:prstGeom prst="rect">
            <a:avLst/>
          </a:prstGeom>
          <a:noFill/>
          <a:ln w="9525">
            <a:noFill/>
            <a:miter lim="800000"/>
            <a:headEnd/>
            <a:tailEnd/>
          </a:ln>
        </p:spPr>
        <p:txBody>
          <a:bodyPr wrap="square">
            <a:spAutoFit/>
          </a:bodyPr>
          <a:lstStyle/>
          <a:p>
            <a:pPr algn="ctr" defTabSz="1219170"/>
            <a:r>
              <a:rPr lang="en-US" altLang="zh-CN" sz="4800" b="1" dirty="0">
                <a:solidFill>
                  <a:prstClr val="white"/>
                </a:solidFill>
                <a:latin typeface="微软雅黑" panose="020B0503020204020204" pitchFamily="34" charset="-122"/>
                <a:ea typeface="微软雅黑" panose="020B0503020204020204" pitchFamily="34" charset="-122"/>
              </a:rPr>
              <a:t>THANKS</a:t>
            </a:r>
          </a:p>
        </p:txBody>
      </p:sp>
      <p:grpSp>
        <p:nvGrpSpPr>
          <p:cNvPr id="226" name="组合 225"/>
          <p:cNvGrpSpPr/>
          <p:nvPr/>
        </p:nvGrpSpPr>
        <p:grpSpPr>
          <a:xfrm>
            <a:off x="3857773" y="5219033"/>
            <a:ext cx="4466367" cy="83112"/>
            <a:chOff x="2768751" y="4109175"/>
            <a:chExt cx="3349775" cy="62334"/>
          </a:xfrm>
        </p:grpSpPr>
        <p:cxnSp>
          <p:nvCxnSpPr>
            <p:cNvPr id="227" name="直接连接符 226"/>
            <p:cNvCxnSpPr/>
            <p:nvPr/>
          </p:nvCxnSpPr>
          <p:spPr>
            <a:xfrm>
              <a:off x="2799918" y="4140342"/>
              <a:ext cx="328744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28" name="椭圆 227"/>
            <p:cNvSpPr/>
            <p:nvPr/>
          </p:nvSpPr>
          <p:spPr>
            <a:xfrm>
              <a:off x="2768751"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29" name="椭圆 228"/>
            <p:cNvSpPr/>
            <p:nvPr/>
          </p:nvSpPr>
          <p:spPr>
            <a:xfrm>
              <a:off x="6056192" y="4109175"/>
              <a:ext cx="62334" cy="6233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grpSp>
      <p:sp>
        <p:nvSpPr>
          <p:cNvPr id="230" name="Text Box 2"/>
          <p:cNvSpPr txBox="1">
            <a:spLocks noChangeArrowheads="1"/>
          </p:cNvSpPr>
          <p:nvPr/>
        </p:nvSpPr>
        <p:spPr bwMode="auto">
          <a:xfrm>
            <a:off x="4847862" y="5331884"/>
            <a:ext cx="2454045" cy="338554"/>
          </a:xfrm>
          <a:prstGeom prst="rect">
            <a:avLst/>
          </a:prstGeom>
          <a:noFill/>
          <a:ln w="9525">
            <a:noFill/>
            <a:miter lim="800000"/>
            <a:headEnd/>
            <a:tailEnd/>
          </a:ln>
        </p:spPr>
        <p:txBody>
          <a:bodyPr wrap="square">
            <a:spAutoFit/>
          </a:bodyPr>
          <a:lstStyle/>
          <a:p>
            <a:pPr algn="dist" defTabSz="1219170">
              <a:defRPr/>
            </a:pPr>
            <a:r>
              <a:rPr lang="zh-CN" altLang="en-US" sz="1600" dirty="0">
                <a:solidFill>
                  <a:prstClr val="white"/>
                </a:solidFill>
                <a:latin typeface="微软雅黑" pitchFamily="34" charset="-122"/>
                <a:ea typeface="微软雅黑" pitchFamily="34" charset="-122"/>
              </a:rPr>
              <a:t>谢谢聆听</a:t>
            </a:r>
          </a:p>
        </p:txBody>
      </p:sp>
    </p:spTree>
    <p:extLst>
      <p:ext uri="{BB962C8B-B14F-4D97-AF65-F5344CB8AC3E}">
        <p14:creationId xmlns:p14="http://schemas.microsoft.com/office/powerpoint/2010/main" val="44863491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heel(1)">
                                      <p:cBhvr>
                                        <p:cTn id="7" dur="1000"/>
                                        <p:tgtEl>
                                          <p:spTgt spid="18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82"/>
                                        </p:tgtEl>
                                        <p:attrNameLst>
                                          <p:attrName>style.visibility</p:attrName>
                                        </p:attrNameLst>
                                      </p:cBhvr>
                                      <p:to>
                                        <p:strVal val="visible"/>
                                      </p:to>
                                    </p:set>
                                    <p:animEffect transition="in" filter="fade">
                                      <p:cBhvr>
                                        <p:cTn id="11" dur="500"/>
                                        <p:tgtEl>
                                          <p:spTgt spid="182"/>
                                        </p:tgtEl>
                                      </p:cBhvr>
                                    </p:animEffect>
                                  </p:childTnLst>
                                </p:cTn>
                              </p:par>
                            </p:childTnLst>
                          </p:cTn>
                        </p:par>
                        <p:par>
                          <p:cTn id="12" fill="hold">
                            <p:stCondLst>
                              <p:cond delay="1500"/>
                            </p:stCondLst>
                            <p:childTnLst>
                              <p:par>
                                <p:cTn id="13" presetID="16" presetClass="entr" presetSubtype="37" fill="hold" grpId="0" nodeType="afterEffect">
                                  <p:stCondLst>
                                    <p:cond delay="0"/>
                                  </p:stCondLst>
                                  <p:childTnLst>
                                    <p:set>
                                      <p:cBhvr>
                                        <p:cTn id="14" dur="1" fill="hold">
                                          <p:stCondLst>
                                            <p:cond delay="0"/>
                                          </p:stCondLst>
                                        </p:cTn>
                                        <p:tgtEl>
                                          <p:spTgt spid="173"/>
                                        </p:tgtEl>
                                        <p:attrNameLst>
                                          <p:attrName>style.visibility</p:attrName>
                                        </p:attrNameLst>
                                      </p:cBhvr>
                                      <p:to>
                                        <p:strVal val="visible"/>
                                      </p:to>
                                    </p:set>
                                    <p:animEffect transition="in" filter="barn(outVertical)">
                                      <p:cBhvr>
                                        <p:cTn id="15" dur="500"/>
                                        <p:tgtEl>
                                          <p:spTgt spid="173"/>
                                        </p:tgtEl>
                                      </p:cBhvr>
                                    </p:animEffect>
                                  </p:childTnLst>
                                </p:cTn>
                              </p:par>
                            </p:childTnLst>
                          </p:cTn>
                        </p:par>
                        <p:par>
                          <p:cTn id="16" fill="hold">
                            <p:stCondLst>
                              <p:cond delay="2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25"/>
                                        </p:tgtEl>
                                        <p:attrNameLst>
                                          <p:attrName>style.visibility</p:attrName>
                                        </p:attrNameLst>
                                      </p:cBhvr>
                                      <p:to>
                                        <p:strVal val="visible"/>
                                      </p:to>
                                    </p:set>
                                    <p:anim calcmode="lin" valueType="num">
                                      <p:cBhvr>
                                        <p:cTn id="19" dur="800" fill="hold"/>
                                        <p:tgtEl>
                                          <p:spTgt spid="225"/>
                                        </p:tgtEl>
                                        <p:attrNameLst>
                                          <p:attrName>ppt_x</p:attrName>
                                        </p:attrNameLst>
                                      </p:cBhvr>
                                      <p:tavLst>
                                        <p:tav tm="0">
                                          <p:val>
                                            <p:strVal val="#ppt_x"/>
                                          </p:val>
                                        </p:tav>
                                        <p:tav tm="50000">
                                          <p:val>
                                            <p:strVal val="#ppt_x+.1"/>
                                          </p:val>
                                        </p:tav>
                                        <p:tav tm="100000">
                                          <p:val>
                                            <p:strVal val="#ppt_x"/>
                                          </p:val>
                                        </p:tav>
                                      </p:tavLst>
                                    </p:anim>
                                    <p:anim calcmode="lin" valueType="num">
                                      <p:cBhvr>
                                        <p:cTn id="20" dur="800" fill="hold"/>
                                        <p:tgtEl>
                                          <p:spTgt spid="225"/>
                                        </p:tgtEl>
                                        <p:attrNameLst>
                                          <p:attrName>ppt_y</p:attrName>
                                        </p:attrNameLst>
                                      </p:cBhvr>
                                      <p:tavLst>
                                        <p:tav tm="0">
                                          <p:val>
                                            <p:strVal val="#ppt_y"/>
                                          </p:val>
                                        </p:tav>
                                        <p:tav tm="100000">
                                          <p:val>
                                            <p:strVal val="#ppt_y"/>
                                          </p:val>
                                        </p:tav>
                                      </p:tavLst>
                                    </p:anim>
                                    <p:anim calcmode="lin" valueType="num">
                                      <p:cBhvr>
                                        <p:cTn id="21" dur="800" fill="hold"/>
                                        <p:tgtEl>
                                          <p:spTgt spid="225"/>
                                        </p:tgtEl>
                                        <p:attrNameLst>
                                          <p:attrName>ppt_h</p:attrName>
                                        </p:attrNameLst>
                                      </p:cBhvr>
                                      <p:tavLst>
                                        <p:tav tm="0">
                                          <p:val>
                                            <p:strVal val="#ppt_h/10"/>
                                          </p:val>
                                        </p:tav>
                                        <p:tav tm="50000">
                                          <p:val>
                                            <p:strVal val="#ppt_h+.01"/>
                                          </p:val>
                                        </p:tav>
                                        <p:tav tm="100000">
                                          <p:val>
                                            <p:strVal val="#ppt_h"/>
                                          </p:val>
                                        </p:tav>
                                      </p:tavLst>
                                    </p:anim>
                                    <p:anim calcmode="lin" valueType="num">
                                      <p:cBhvr>
                                        <p:cTn id="22" dur="800" fill="hold"/>
                                        <p:tgtEl>
                                          <p:spTgt spid="22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800" tmFilter="0,0; .5, 1; 1, 1"/>
                                        <p:tgtEl>
                                          <p:spTgt spid="225"/>
                                        </p:tgtEl>
                                      </p:cBhvr>
                                    </p:animEffect>
                                  </p:childTnLst>
                                </p:cTn>
                              </p:par>
                            </p:childTnLst>
                          </p:cTn>
                        </p:par>
                        <p:par>
                          <p:cTn id="24" fill="hold">
                            <p:stCondLst>
                              <p:cond delay="3200"/>
                            </p:stCondLst>
                            <p:childTnLst>
                              <p:par>
                                <p:cTn id="25" presetID="16" presetClass="entr" presetSubtype="21" fill="hold" nodeType="afterEffect">
                                  <p:stCondLst>
                                    <p:cond delay="0"/>
                                  </p:stCondLst>
                                  <p:childTnLst>
                                    <p:set>
                                      <p:cBhvr>
                                        <p:cTn id="26" dur="1" fill="hold">
                                          <p:stCondLst>
                                            <p:cond delay="0"/>
                                          </p:stCondLst>
                                        </p:cTn>
                                        <p:tgtEl>
                                          <p:spTgt spid="226"/>
                                        </p:tgtEl>
                                        <p:attrNameLst>
                                          <p:attrName>style.visibility</p:attrName>
                                        </p:attrNameLst>
                                      </p:cBhvr>
                                      <p:to>
                                        <p:strVal val="visible"/>
                                      </p:to>
                                    </p:set>
                                    <p:animEffect transition="in" filter="barn(inVertical)">
                                      <p:cBhvr>
                                        <p:cTn id="27" dur="500"/>
                                        <p:tgtEl>
                                          <p:spTgt spid="226"/>
                                        </p:tgtEl>
                                      </p:cBhvr>
                                    </p:animEffect>
                                  </p:childTnLst>
                                </p:cTn>
                              </p:par>
                            </p:childTnLst>
                          </p:cTn>
                        </p:par>
                        <p:par>
                          <p:cTn id="28" fill="hold">
                            <p:stCondLst>
                              <p:cond delay="3700"/>
                            </p:stCondLst>
                            <p:childTnLst>
                              <p:par>
                                <p:cTn id="29" presetID="22" presetClass="entr" presetSubtype="4" fill="hold" grpId="0" nodeType="afterEffect">
                                  <p:stCondLst>
                                    <p:cond delay="0"/>
                                  </p:stCondLst>
                                  <p:childTnLst>
                                    <p:set>
                                      <p:cBhvr>
                                        <p:cTn id="30" dur="1" fill="hold">
                                          <p:stCondLst>
                                            <p:cond delay="0"/>
                                          </p:stCondLst>
                                        </p:cTn>
                                        <p:tgtEl>
                                          <p:spTgt spid="230"/>
                                        </p:tgtEl>
                                        <p:attrNameLst>
                                          <p:attrName>style.visibility</p:attrName>
                                        </p:attrNameLst>
                                      </p:cBhvr>
                                      <p:to>
                                        <p:strVal val="visible"/>
                                      </p:to>
                                    </p:set>
                                    <p:animEffect transition="in" filter="wipe(down)">
                                      <p:cBhvr>
                                        <p:cTn id="31" dur="500"/>
                                        <p:tgtEl>
                                          <p:spTgt spid="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181" grpId="0" animBg="1"/>
      <p:bldP spid="182" grpId="0"/>
      <p:bldP spid="225" grpId="0"/>
      <p:bldP spid="2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756344" y="1568558"/>
            <a:ext cx="10688185" cy="830997"/>
          </a:xfrm>
          <a:prstGeom prst="rect">
            <a:avLst/>
          </a:prstGeom>
        </p:spPr>
        <p:txBody>
          <a:bodyPr wrap="square">
            <a:spAutoFit/>
          </a:bodyPr>
          <a:lstStyle/>
          <a:p>
            <a:pPr defTabSz="1219170">
              <a:lnSpc>
                <a:spcPct val="150000"/>
              </a:lnSpc>
              <a:spcBef>
                <a:spcPts val="800"/>
              </a:spcBef>
              <a:spcAft>
                <a:spcPts val="800"/>
              </a:spcAft>
              <a:defRPr/>
            </a:pPr>
            <a:r>
              <a:rPr lang="zh-CN" altLang="en-US" sz="1600" dirty="0">
                <a:solidFill>
                  <a:prstClr val="black">
                    <a:lumMod val="85000"/>
                    <a:lumOff val="15000"/>
                  </a:prst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print">
            <a:extLst>
              <a:ext uri="{28A0092B-C50C-407E-A947-70E740481C1C}">
                <a14:useLocalDpi xmlns:a14="http://schemas.microsoft.com/office/drawing/2010/main" val="0"/>
              </a:ext>
            </a:extLst>
          </a:blip>
          <a:srcRect l="1544" t="16006" r="1792" b="21838"/>
          <a:stretch/>
        </p:blipFill>
        <p:spPr>
          <a:xfrm>
            <a:off x="769703" y="2808572"/>
            <a:ext cx="7071360" cy="3226651"/>
          </a:xfrm>
          <a:prstGeom prst="rect">
            <a:avLst/>
          </a:prstGeom>
        </p:spPr>
      </p:pic>
      <p:sp>
        <p:nvSpPr>
          <p:cNvPr id="8" name="TextBox 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pSp>
        <p:nvGrpSpPr>
          <p:cNvPr id="7" name="组合 6"/>
          <p:cNvGrpSpPr/>
          <p:nvPr/>
        </p:nvGrpSpPr>
        <p:grpSpPr>
          <a:xfrm>
            <a:off x="8160336" y="2852936"/>
            <a:ext cx="552688" cy="552688"/>
            <a:chOff x="3543574" y="4265651"/>
            <a:chExt cx="414516" cy="414516"/>
          </a:xfrm>
        </p:grpSpPr>
        <p:sp>
          <p:nvSpPr>
            <p:cNvPr id="9" name="椭圆 8"/>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13" name="组合 12"/>
          <p:cNvGrpSpPr/>
          <p:nvPr/>
        </p:nvGrpSpPr>
        <p:grpSpPr>
          <a:xfrm>
            <a:off x="8160336" y="3740408"/>
            <a:ext cx="552688" cy="552688"/>
            <a:chOff x="4102125" y="4265651"/>
            <a:chExt cx="414516" cy="414516"/>
          </a:xfrm>
        </p:grpSpPr>
        <p:sp>
          <p:nvSpPr>
            <p:cNvPr id="14" name="椭圆 13"/>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22" name="组合 21"/>
          <p:cNvGrpSpPr/>
          <p:nvPr/>
        </p:nvGrpSpPr>
        <p:grpSpPr>
          <a:xfrm>
            <a:off x="8160336" y="5468600"/>
            <a:ext cx="552688" cy="552688"/>
            <a:chOff x="5181486" y="4265651"/>
            <a:chExt cx="414516" cy="414516"/>
          </a:xfrm>
        </p:grpSpPr>
        <p:sp>
          <p:nvSpPr>
            <p:cNvPr id="23" name="椭圆 22"/>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38" name="组合 37"/>
          <p:cNvGrpSpPr/>
          <p:nvPr/>
        </p:nvGrpSpPr>
        <p:grpSpPr>
          <a:xfrm>
            <a:off x="8160336" y="4604504"/>
            <a:ext cx="552688" cy="552688"/>
            <a:chOff x="4626437" y="4265651"/>
            <a:chExt cx="414516" cy="414516"/>
          </a:xfrm>
        </p:grpSpPr>
        <p:sp>
          <p:nvSpPr>
            <p:cNvPr id="39" name="椭圆 3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grpSp>
      </p:grpSp>
      <p:sp>
        <p:nvSpPr>
          <p:cNvPr id="48" name="Content Placeholder 2"/>
          <p:cNvSpPr txBox="1">
            <a:spLocks/>
          </p:cNvSpPr>
          <p:nvPr/>
        </p:nvSpPr>
        <p:spPr>
          <a:xfrm>
            <a:off x="8934768" y="2834908"/>
            <a:ext cx="2633840" cy="57606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09585">
              <a:spcAft>
                <a:spcPts val="800"/>
              </a:spcAft>
              <a:buClr>
                <a:srgbClr val="0070C0">
                  <a:lumMod val="75000"/>
                </a:srgbClr>
              </a:buClr>
            </a:pPr>
            <a:r>
              <a:rPr lang="zh-CN" altLang="en-US" sz="1467"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467" dirty="0">
              <a:solidFill>
                <a:prstClr val="black">
                  <a:lumMod val="75000"/>
                  <a:lumOff val="25000"/>
                </a:prst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8934768" y="3685032"/>
            <a:ext cx="2633840" cy="57606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09585">
              <a:spcAft>
                <a:spcPts val="800"/>
              </a:spcAft>
              <a:buClr>
                <a:srgbClr val="0070C0">
                  <a:lumMod val="75000"/>
                </a:srgbClr>
              </a:buClr>
            </a:pPr>
            <a:r>
              <a:rPr lang="zh-CN" altLang="en-US" sz="1467"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467" dirty="0">
              <a:solidFill>
                <a:prstClr val="black">
                  <a:lumMod val="75000"/>
                  <a:lumOff val="25000"/>
                </a:prst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8934768" y="4586476"/>
            <a:ext cx="2633840" cy="57606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09585">
              <a:spcAft>
                <a:spcPts val="800"/>
              </a:spcAft>
              <a:buClr>
                <a:srgbClr val="0070C0">
                  <a:lumMod val="75000"/>
                </a:srgbClr>
              </a:buClr>
            </a:pPr>
            <a:r>
              <a:rPr lang="zh-CN" altLang="en-US" sz="1467"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467" dirty="0">
              <a:solidFill>
                <a:prstClr val="black">
                  <a:lumMod val="75000"/>
                  <a:lumOff val="25000"/>
                </a:prst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8934768" y="5445224"/>
            <a:ext cx="2633840" cy="57606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defTabSz="609585">
              <a:spcAft>
                <a:spcPts val="800"/>
              </a:spcAft>
              <a:buClr>
                <a:srgbClr val="0070C0">
                  <a:lumMod val="75000"/>
                </a:srgbClr>
              </a:buClr>
            </a:pPr>
            <a:r>
              <a:rPr lang="zh-CN" altLang="en-US" sz="1467" dirty="0">
                <a:solidFill>
                  <a:prstClr val="black">
                    <a:lumMod val="75000"/>
                    <a:lumOff val="25000"/>
                  </a:prstClr>
                </a:solidFill>
                <a:latin typeface="微软雅黑" pitchFamily="34" charset="-122"/>
                <a:ea typeface="微软雅黑" panose="020B0503020204020204" pitchFamily="34" charset="-122"/>
              </a:rPr>
              <a:t>单击添加文本单击添加文本单击添加文本单击添加文本</a:t>
            </a:r>
            <a:endParaRPr lang="en-US" altLang="zh-CN" sz="1467" dirty="0">
              <a:solidFill>
                <a:prstClr val="black">
                  <a:lumMod val="75000"/>
                  <a:lumOff val="25000"/>
                </a:prst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4838219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
        <p:nvSpPr>
          <p:cNvPr id="3" name="圆角矩形 2"/>
          <p:cNvSpPr/>
          <p:nvPr/>
        </p:nvSpPr>
        <p:spPr>
          <a:xfrm>
            <a:off x="1198880" y="1664216"/>
            <a:ext cx="9794240" cy="1860795"/>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 name="TextBox 3"/>
          <p:cNvSpPr txBox="1"/>
          <p:nvPr/>
        </p:nvSpPr>
        <p:spPr>
          <a:xfrm>
            <a:off x="1595500" y="1988840"/>
            <a:ext cx="9001000" cy="1181862"/>
          </a:xfrm>
          <a:prstGeom prst="rect">
            <a:avLst/>
          </a:prstGeom>
          <a:noFill/>
        </p:spPr>
        <p:txBody>
          <a:bodyPr wrap="square" lIns="0" tIns="0" rIns="0" bIns="0" rtlCol="0">
            <a:spAutoFit/>
          </a:bodyPr>
          <a:lstStyle/>
          <a:p>
            <a:pPr algn="just" defTabSz="1219170">
              <a:lnSpc>
                <a:spcPct val="120000"/>
              </a:lnSpc>
            </a:pPr>
            <a:r>
              <a:rPr lang="zh-CN" altLang="en-US" sz="1600" dirty="0">
                <a:solidFill>
                  <a:prstClr val="black">
                    <a:lumMod val="75000"/>
                    <a:lumOff val="25000"/>
                  </a:prstClr>
                </a:solidFill>
                <a:latin typeface="微软雅黑" pitchFamily="34" charset="-122"/>
                <a:ea typeface="微软雅黑" pitchFamily="34" charset="-122"/>
              </a:rPr>
              <a:t>写内容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dirty="0">
              <a:solidFill>
                <a:prstClr val="black">
                  <a:lumMod val="75000"/>
                  <a:lumOff val="25000"/>
                </a:prstClr>
              </a:solidFill>
              <a:latin typeface="微软雅黑" pitchFamily="34" charset="-122"/>
              <a:ea typeface="微软雅黑" pitchFamily="34" charset="-122"/>
            </a:endParaRPr>
          </a:p>
        </p:txBody>
      </p:sp>
      <p:sp>
        <p:nvSpPr>
          <p:cNvPr id="5" name="矩形 93"/>
          <p:cNvSpPr/>
          <p:nvPr/>
        </p:nvSpPr>
        <p:spPr>
          <a:xfrm>
            <a:off x="1148656" y="160479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6" name="矩形 93"/>
          <p:cNvSpPr/>
          <p:nvPr/>
        </p:nvSpPr>
        <p:spPr>
          <a:xfrm rot="10800000">
            <a:off x="10661961" y="320013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7" name="Freeform 5"/>
          <p:cNvSpPr>
            <a:spLocks/>
          </p:cNvSpPr>
          <p:nvPr/>
        </p:nvSpPr>
        <p:spPr bwMode="auto">
          <a:xfrm>
            <a:off x="4006635"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8" name="TextBox 7"/>
          <p:cNvSpPr txBox="1"/>
          <p:nvPr/>
        </p:nvSpPr>
        <p:spPr>
          <a:xfrm>
            <a:off x="4317248"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70"/>
            <a:r>
              <a:rPr lang="zh-CN" altLang="en-US" sz="2400" b="1" dirty="0">
                <a:solidFill>
                  <a:prstClr val="white"/>
                </a:solidFill>
              </a:rPr>
              <a:t>添加</a:t>
            </a:r>
            <a:endParaRPr lang="en-US" altLang="zh-CN" sz="2400" b="1" dirty="0">
              <a:solidFill>
                <a:prstClr val="white"/>
              </a:solidFill>
            </a:endParaRPr>
          </a:p>
          <a:p>
            <a:pPr algn="ctr" defTabSz="1219170"/>
            <a:r>
              <a:rPr lang="zh-CN" altLang="en-US" sz="2400" b="1" dirty="0">
                <a:solidFill>
                  <a:prstClr val="white"/>
                </a:solidFill>
              </a:rPr>
              <a:t>关键字</a:t>
            </a:r>
          </a:p>
        </p:txBody>
      </p:sp>
      <p:sp>
        <p:nvSpPr>
          <p:cNvPr id="9" name="Freeform 5"/>
          <p:cNvSpPr>
            <a:spLocks/>
          </p:cNvSpPr>
          <p:nvPr/>
        </p:nvSpPr>
        <p:spPr bwMode="auto">
          <a:xfrm>
            <a:off x="1881232"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0" name="Freeform 5"/>
          <p:cNvSpPr>
            <a:spLocks/>
          </p:cNvSpPr>
          <p:nvPr/>
        </p:nvSpPr>
        <p:spPr bwMode="auto">
          <a:xfrm>
            <a:off x="6132038"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1" name="Freeform 5"/>
          <p:cNvSpPr>
            <a:spLocks/>
          </p:cNvSpPr>
          <p:nvPr/>
        </p:nvSpPr>
        <p:spPr bwMode="auto">
          <a:xfrm>
            <a:off x="8257440"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12" name="TextBox 11"/>
          <p:cNvSpPr txBox="1"/>
          <p:nvPr/>
        </p:nvSpPr>
        <p:spPr>
          <a:xfrm>
            <a:off x="2213867"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70"/>
            <a:r>
              <a:rPr lang="zh-CN" altLang="en-US" sz="2400" b="1" dirty="0">
                <a:solidFill>
                  <a:prstClr val="white"/>
                </a:solidFill>
              </a:rPr>
              <a:t>添加</a:t>
            </a:r>
            <a:endParaRPr lang="en-US" altLang="zh-CN" sz="2400" b="1" dirty="0">
              <a:solidFill>
                <a:prstClr val="white"/>
              </a:solidFill>
            </a:endParaRPr>
          </a:p>
          <a:p>
            <a:pPr algn="ctr" defTabSz="1219170"/>
            <a:r>
              <a:rPr lang="zh-CN" altLang="en-US" sz="2400" b="1" dirty="0">
                <a:solidFill>
                  <a:prstClr val="white"/>
                </a:solidFill>
              </a:rPr>
              <a:t>关键字</a:t>
            </a:r>
          </a:p>
        </p:txBody>
      </p:sp>
      <p:sp>
        <p:nvSpPr>
          <p:cNvPr id="13" name="TextBox 12"/>
          <p:cNvSpPr txBox="1"/>
          <p:nvPr/>
        </p:nvSpPr>
        <p:spPr>
          <a:xfrm>
            <a:off x="6464672"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70"/>
            <a:r>
              <a:rPr lang="zh-CN" altLang="en-US" sz="2400" b="1" dirty="0">
                <a:solidFill>
                  <a:prstClr val="white"/>
                </a:solidFill>
              </a:rPr>
              <a:t>添加</a:t>
            </a:r>
            <a:endParaRPr lang="en-US" altLang="zh-CN" sz="2400" b="1" dirty="0">
              <a:solidFill>
                <a:prstClr val="white"/>
              </a:solidFill>
            </a:endParaRPr>
          </a:p>
          <a:p>
            <a:pPr algn="ctr" defTabSz="1219170"/>
            <a:r>
              <a:rPr lang="zh-CN" altLang="en-US" sz="2400" b="1" dirty="0">
                <a:solidFill>
                  <a:prstClr val="white"/>
                </a:solidFill>
              </a:rPr>
              <a:t>关键字</a:t>
            </a:r>
          </a:p>
        </p:txBody>
      </p:sp>
      <p:sp>
        <p:nvSpPr>
          <p:cNvPr id="14" name="TextBox 13"/>
          <p:cNvSpPr txBox="1"/>
          <p:nvPr/>
        </p:nvSpPr>
        <p:spPr>
          <a:xfrm>
            <a:off x="8590075"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defTabSz="1219170"/>
            <a:r>
              <a:rPr lang="zh-CN" altLang="en-US" sz="2400" b="1" dirty="0">
                <a:solidFill>
                  <a:prstClr val="white"/>
                </a:solidFill>
              </a:rPr>
              <a:t>添加</a:t>
            </a:r>
            <a:endParaRPr lang="en-US" altLang="zh-CN" sz="2400" b="1" dirty="0">
              <a:solidFill>
                <a:prstClr val="white"/>
              </a:solidFill>
            </a:endParaRPr>
          </a:p>
          <a:p>
            <a:pPr algn="ctr" defTabSz="1219170"/>
            <a:r>
              <a:rPr lang="zh-CN" altLang="en-US" sz="2400" b="1" dirty="0">
                <a:solidFill>
                  <a:prstClr val="white"/>
                </a:solidFill>
              </a:rPr>
              <a:t>关键字</a:t>
            </a:r>
          </a:p>
        </p:txBody>
      </p:sp>
    </p:spTree>
    <p:extLst>
      <p:ext uri="{BB962C8B-B14F-4D97-AF65-F5344CB8AC3E}">
        <p14:creationId xmlns:p14="http://schemas.microsoft.com/office/powerpoint/2010/main" val="27273085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t="22172" b="17447"/>
          <a:stretch/>
        </p:blipFill>
        <p:spPr>
          <a:xfrm>
            <a:off x="0" y="2717049"/>
            <a:ext cx="12192000" cy="4140952"/>
          </a:xfrm>
          <a:prstGeom prst="rect">
            <a:avLst/>
          </a:prstGeom>
        </p:spPr>
      </p:pic>
      <p:grpSp>
        <p:nvGrpSpPr>
          <p:cNvPr id="7" name="组合 6"/>
          <p:cNvGrpSpPr/>
          <p:nvPr/>
        </p:nvGrpSpPr>
        <p:grpSpPr>
          <a:xfrm rot="1534880">
            <a:off x="600145" y="3422723"/>
            <a:ext cx="1323028" cy="1530812"/>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91440" tIns="45720" rIns="91440" bIns="45720" anchor="ctr"/>
            <a:lstStyle/>
            <a:p>
              <a:pPr algn="ctr" defTabSz="1219170"/>
              <a:endParaRPr lang="zh-CN" altLang="en-US" sz="1467"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2678" y="2830776"/>
              <a:ext cx="739625" cy="377075"/>
            </a:xfrm>
            <a:prstGeom prst="rect">
              <a:avLst/>
            </a:prstGeom>
            <a:noFill/>
          </p:spPr>
          <p:txBody>
            <a:bodyPr wrap="none" rtlCol="0">
              <a:spAutoFit/>
            </a:bodyPr>
            <a:lstStyle/>
            <a:p>
              <a:pPr defTabSz="1219170"/>
              <a:r>
                <a:rPr lang="en-US" altLang="zh-CN" sz="2667" dirty="0">
                  <a:solidFill>
                    <a:prstClr val="white"/>
                  </a:solidFill>
                  <a:latin typeface="微软雅黑" panose="020B0503020204020204" pitchFamily="34" charset="-122"/>
                  <a:ea typeface="微软雅黑" panose="020B0503020204020204" pitchFamily="34" charset="-122"/>
                </a:rPr>
                <a:t>2013</a:t>
              </a:r>
              <a:endParaRPr lang="zh-CN" altLang="en-US" sz="2667" dirty="0">
                <a:solidFill>
                  <a:prstClr val="white"/>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3204781" y="4409274"/>
            <a:ext cx="1323028" cy="1530812"/>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91440" tIns="45720" rIns="91440" bIns="45720" anchor="ctr"/>
            <a:lstStyle/>
            <a:p>
              <a:pPr algn="ctr" defTabSz="1219170"/>
              <a:endParaRPr lang="zh-CN" altLang="en-US" sz="1467"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39625" cy="377075"/>
            </a:xfrm>
            <a:prstGeom prst="rect">
              <a:avLst/>
            </a:prstGeom>
            <a:noFill/>
          </p:spPr>
          <p:txBody>
            <a:bodyPr wrap="none" rtlCol="0">
              <a:spAutoFit/>
            </a:bodyPr>
            <a:lstStyle/>
            <a:p>
              <a:pPr defTabSz="1219170"/>
              <a:r>
                <a:rPr lang="en-US" altLang="zh-CN" sz="2667" dirty="0">
                  <a:solidFill>
                    <a:prstClr val="white"/>
                  </a:solidFill>
                  <a:latin typeface="微软雅黑" panose="020B0503020204020204" pitchFamily="34" charset="-122"/>
                  <a:ea typeface="微软雅黑" panose="020B0503020204020204" pitchFamily="34" charset="-122"/>
                </a:rPr>
                <a:t>2014</a:t>
              </a:r>
              <a:endParaRPr lang="zh-CN" altLang="en-US" sz="2667" dirty="0">
                <a:solidFill>
                  <a:prstClr val="white"/>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112850" y="1784866"/>
            <a:ext cx="1323028" cy="1530812"/>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91440" tIns="45720" rIns="91440" bIns="45720" anchor="ctr"/>
            <a:lstStyle/>
            <a:p>
              <a:pPr algn="ctr" defTabSz="1219170"/>
              <a:endParaRPr lang="zh-CN" altLang="en-US" sz="1467"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39625" cy="377075"/>
            </a:xfrm>
            <a:prstGeom prst="rect">
              <a:avLst/>
            </a:prstGeom>
            <a:noFill/>
          </p:spPr>
          <p:txBody>
            <a:bodyPr wrap="none" rtlCol="0">
              <a:spAutoFit/>
            </a:bodyPr>
            <a:lstStyle/>
            <a:p>
              <a:pPr defTabSz="1219170"/>
              <a:r>
                <a:rPr lang="en-US" altLang="zh-CN" sz="2667" dirty="0">
                  <a:solidFill>
                    <a:prstClr val="white"/>
                  </a:solidFill>
                  <a:latin typeface="微软雅黑" panose="020B0503020204020204" pitchFamily="34" charset="-122"/>
                  <a:ea typeface="微软雅黑" panose="020B0503020204020204" pitchFamily="34" charset="-122"/>
                </a:rPr>
                <a:t>2015</a:t>
              </a:r>
              <a:endParaRPr lang="zh-CN" altLang="en-US" sz="2667"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463971" y="3438525"/>
            <a:ext cx="1323028" cy="1530812"/>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91440" tIns="45720" rIns="91440" bIns="45720" anchor="ctr"/>
            <a:lstStyle/>
            <a:p>
              <a:pPr algn="ctr" defTabSz="1219170"/>
              <a:endParaRPr lang="zh-CN" altLang="en-US" sz="1467"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39625" cy="377075"/>
            </a:xfrm>
            <a:prstGeom prst="rect">
              <a:avLst/>
            </a:prstGeom>
            <a:noFill/>
          </p:spPr>
          <p:txBody>
            <a:bodyPr wrap="none" rtlCol="0">
              <a:spAutoFit/>
            </a:bodyPr>
            <a:lstStyle/>
            <a:p>
              <a:pPr defTabSz="1219170"/>
              <a:r>
                <a:rPr lang="en-US" altLang="zh-CN" sz="2667" dirty="0">
                  <a:solidFill>
                    <a:prstClr val="white"/>
                  </a:solidFill>
                  <a:latin typeface="微软雅黑" panose="020B0503020204020204" pitchFamily="34" charset="-122"/>
                  <a:ea typeface="微软雅黑" panose="020B0503020204020204" pitchFamily="34" charset="-122"/>
                </a:rPr>
                <a:t>2016</a:t>
              </a:r>
              <a:endParaRPr lang="zh-CN" altLang="en-US" sz="2667" dirty="0">
                <a:solidFill>
                  <a:prstClr val="whit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8269778" y="1134478"/>
            <a:ext cx="1323028" cy="1530812"/>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91440" tIns="45720" rIns="91440" bIns="45720" anchor="ctr"/>
            <a:lstStyle/>
            <a:p>
              <a:pPr algn="ctr" defTabSz="1219170"/>
              <a:endParaRPr lang="zh-CN" altLang="en-US" sz="1467"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739625" cy="377075"/>
            </a:xfrm>
            <a:prstGeom prst="rect">
              <a:avLst/>
            </a:prstGeom>
            <a:noFill/>
          </p:spPr>
          <p:txBody>
            <a:bodyPr wrap="none" rtlCol="0">
              <a:spAutoFit/>
            </a:bodyPr>
            <a:lstStyle/>
            <a:p>
              <a:pPr defTabSz="1219170"/>
              <a:r>
                <a:rPr lang="en-US" altLang="zh-CN" sz="2667" dirty="0">
                  <a:solidFill>
                    <a:prstClr val="white"/>
                  </a:solidFill>
                  <a:latin typeface="微软雅黑" panose="020B0503020204020204" pitchFamily="34" charset="-122"/>
                  <a:ea typeface="微软雅黑" panose="020B0503020204020204" pitchFamily="34" charset="-122"/>
                </a:rPr>
                <a:t>2017</a:t>
              </a:r>
              <a:endParaRPr lang="zh-CN" altLang="en-US" sz="2667" dirty="0">
                <a:solidFill>
                  <a:prstClr val="white"/>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9925863" y="3406721"/>
            <a:ext cx="1323028" cy="1530812"/>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91440" tIns="45720" rIns="91440" bIns="45720" anchor="ctr"/>
            <a:lstStyle/>
            <a:p>
              <a:pPr algn="ctr" defTabSz="1219170"/>
              <a:endParaRPr lang="zh-CN" altLang="en-US" sz="1467"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39625" cy="377075"/>
            </a:xfrm>
            <a:prstGeom prst="rect">
              <a:avLst/>
            </a:prstGeom>
            <a:noFill/>
          </p:spPr>
          <p:txBody>
            <a:bodyPr wrap="none" rtlCol="0">
              <a:spAutoFit/>
            </a:bodyPr>
            <a:lstStyle/>
            <a:p>
              <a:pPr defTabSz="1219170"/>
              <a:r>
                <a:rPr lang="en-US" altLang="zh-CN" sz="2667" dirty="0">
                  <a:solidFill>
                    <a:prstClr val="white"/>
                  </a:solidFill>
                  <a:latin typeface="微软雅黑" panose="020B0503020204020204" pitchFamily="34" charset="-122"/>
                  <a:ea typeface="微软雅黑" panose="020B0503020204020204" pitchFamily="34" charset="-122"/>
                </a:rPr>
                <a:t>2018</a:t>
              </a:r>
              <a:endParaRPr lang="zh-CN" altLang="en-US" sz="2667" dirty="0">
                <a:solidFill>
                  <a:prstClr val="white"/>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1245353" y="5389641"/>
            <a:ext cx="288032" cy="288032"/>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4" name="椭圆 23"/>
          <p:cNvSpPr/>
          <p:nvPr/>
        </p:nvSpPr>
        <p:spPr>
          <a:xfrm>
            <a:off x="3215488" y="4091925"/>
            <a:ext cx="288032" cy="288032"/>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5" name="椭圆 24"/>
          <p:cNvSpPr/>
          <p:nvPr/>
        </p:nvSpPr>
        <p:spPr>
          <a:xfrm>
            <a:off x="4982608" y="3407113"/>
            <a:ext cx="288032" cy="288032"/>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26" name="椭圆 25"/>
          <p:cNvSpPr/>
          <p:nvPr/>
        </p:nvSpPr>
        <p:spPr>
          <a:xfrm>
            <a:off x="6671864" y="3008903"/>
            <a:ext cx="288032" cy="288032"/>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31" name="椭圆 30"/>
          <p:cNvSpPr/>
          <p:nvPr/>
        </p:nvSpPr>
        <p:spPr>
          <a:xfrm>
            <a:off x="8788196" y="2867179"/>
            <a:ext cx="288032" cy="288032"/>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32" name="椭圆 31"/>
          <p:cNvSpPr/>
          <p:nvPr/>
        </p:nvSpPr>
        <p:spPr>
          <a:xfrm>
            <a:off x="10611283" y="2948033"/>
            <a:ext cx="288032" cy="288032"/>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35" name="TextBox 34"/>
          <p:cNvSpPr txBox="1"/>
          <p:nvPr/>
        </p:nvSpPr>
        <p:spPr>
          <a:xfrm>
            <a:off x="1324701" y="5762678"/>
            <a:ext cx="1893091" cy="707694"/>
          </a:xfrm>
          <a:prstGeom prst="rect">
            <a:avLst/>
          </a:prstGeom>
          <a:noFill/>
        </p:spPr>
        <p:txBody>
          <a:bodyPr wrap="square" rtlCol="0">
            <a:spAutoFit/>
          </a:bodyPr>
          <a:lstStyle/>
          <a:p>
            <a:pPr defTabSz="1219170"/>
            <a:r>
              <a:rPr lang="zh-CN" altLang="en-US" sz="1333" dirty="0">
                <a:solidFill>
                  <a:prstClr val="black">
                    <a:lumMod val="75000"/>
                    <a:lumOff val="25000"/>
                  </a:prstClr>
                </a:solidFill>
                <a:latin typeface="微软雅黑" pitchFamily="34" charset="-122"/>
                <a:ea typeface="微软雅黑" pitchFamily="34" charset="-122"/>
              </a:rPr>
              <a:t>点击输入本栏的具体文字，请根据您的具体内容酌情修改。</a:t>
            </a:r>
            <a:endParaRPr lang="zh-CN" altLang="en-US" sz="1333" dirty="0">
              <a:solidFill>
                <a:prstClr val="black">
                  <a:lumMod val="75000"/>
                  <a:lumOff val="25000"/>
                </a:prstClr>
              </a:solidFill>
              <a:latin typeface="Calibri"/>
              <a:ea typeface="宋体" panose="02010600030101010101" pitchFamily="2" charset="-122"/>
            </a:endParaRPr>
          </a:p>
        </p:txBody>
      </p:sp>
      <p:sp>
        <p:nvSpPr>
          <p:cNvPr id="36" name="TextBox 35"/>
          <p:cNvSpPr txBox="1"/>
          <p:nvPr/>
        </p:nvSpPr>
        <p:spPr>
          <a:xfrm>
            <a:off x="2188797" y="3074379"/>
            <a:ext cx="1893091" cy="707694"/>
          </a:xfrm>
          <a:prstGeom prst="rect">
            <a:avLst/>
          </a:prstGeom>
          <a:noFill/>
        </p:spPr>
        <p:txBody>
          <a:bodyPr wrap="square" rtlCol="0">
            <a:spAutoFit/>
          </a:bodyPr>
          <a:lstStyle/>
          <a:p>
            <a:pPr defTabSz="1219170"/>
            <a:r>
              <a:rPr lang="zh-CN" altLang="en-US" sz="1333" dirty="0">
                <a:solidFill>
                  <a:prstClr val="black">
                    <a:lumMod val="75000"/>
                    <a:lumOff val="25000"/>
                  </a:prstClr>
                </a:solidFill>
                <a:latin typeface="微软雅黑" pitchFamily="34" charset="-122"/>
                <a:ea typeface="微软雅黑" pitchFamily="34" charset="-122"/>
              </a:rPr>
              <a:t>点击输入本栏的具体文字，请根据您的具体内容酌情修改。</a:t>
            </a:r>
            <a:endParaRPr lang="zh-CN" altLang="en-US" sz="1333" dirty="0">
              <a:solidFill>
                <a:prstClr val="black">
                  <a:lumMod val="75000"/>
                  <a:lumOff val="25000"/>
                </a:prstClr>
              </a:solidFill>
              <a:latin typeface="Calibri"/>
              <a:ea typeface="宋体" panose="02010600030101010101" pitchFamily="2" charset="-122"/>
            </a:endParaRPr>
          </a:p>
        </p:txBody>
      </p:sp>
      <p:sp>
        <p:nvSpPr>
          <p:cNvPr id="37" name="TextBox 36"/>
          <p:cNvSpPr txBox="1"/>
          <p:nvPr/>
        </p:nvSpPr>
        <p:spPr>
          <a:xfrm>
            <a:off x="4350151" y="3905015"/>
            <a:ext cx="1893091" cy="707694"/>
          </a:xfrm>
          <a:prstGeom prst="rect">
            <a:avLst/>
          </a:prstGeom>
          <a:noFill/>
        </p:spPr>
        <p:txBody>
          <a:bodyPr wrap="square" rtlCol="0">
            <a:spAutoFit/>
          </a:bodyPr>
          <a:lstStyle/>
          <a:p>
            <a:pPr defTabSz="1219170"/>
            <a:r>
              <a:rPr lang="zh-CN" altLang="en-US" sz="1333" dirty="0">
                <a:solidFill>
                  <a:prstClr val="black">
                    <a:lumMod val="75000"/>
                    <a:lumOff val="25000"/>
                  </a:prstClr>
                </a:solidFill>
                <a:latin typeface="微软雅黑" pitchFamily="34" charset="-122"/>
                <a:ea typeface="微软雅黑" pitchFamily="34" charset="-122"/>
              </a:rPr>
              <a:t>点击输入本栏的具体文字，请根据您的具体内容酌情修改。</a:t>
            </a:r>
            <a:endParaRPr lang="zh-CN" altLang="en-US" sz="1333" dirty="0">
              <a:solidFill>
                <a:prstClr val="black">
                  <a:lumMod val="75000"/>
                  <a:lumOff val="25000"/>
                </a:prstClr>
              </a:solidFill>
              <a:latin typeface="Calibri"/>
              <a:ea typeface="宋体" panose="02010600030101010101" pitchFamily="2" charset="-122"/>
            </a:endParaRPr>
          </a:p>
        </p:txBody>
      </p:sp>
      <p:sp>
        <p:nvSpPr>
          <p:cNvPr id="38" name="TextBox 37"/>
          <p:cNvSpPr txBox="1"/>
          <p:nvPr/>
        </p:nvSpPr>
        <p:spPr>
          <a:xfrm>
            <a:off x="5808171" y="2080978"/>
            <a:ext cx="1893091" cy="707694"/>
          </a:xfrm>
          <a:prstGeom prst="rect">
            <a:avLst/>
          </a:prstGeom>
          <a:noFill/>
        </p:spPr>
        <p:txBody>
          <a:bodyPr wrap="square" rtlCol="0">
            <a:spAutoFit/>
          </a:bodyPr>
          <a:lstStyle/>
          <a:p>
            <a:pPr defTabSz="1219170"/>
            <a:r>
              <a:rPr lang="zh-CN" altLang="en-US" sz="1333" dirty="0">
                <a:solidFill>
                  <a:prstClr val="black">
                    <a:lumMod val="75000"/>
                    <a:lumOff val="25000"/>
                  </a:prstClr>
                </a:solidFill>
                <a:latin typeface="微软雅黑" pitchFamily="34" charset="-122"/>
                <a:ea typeface="微软雅黑" pitchFamily="34" charset="-122"/>
              </a:rPr>
              <a:t>点击输入本栏的具体文字，请根据您的具体内容酌情修改。</a:t>
            </a:r>
            <a:endParaRPr lang="zh-CN" altLang="en-US" sz="1333" dirty="0">
              <a:solidFill>
                <a:prstClr val="black">
                  <a:lumMod val="75000"/>
                  <a:lumOff val="25000"/>
                </a:prstClr>
              </a:solidFill>
              <a:latin typeface="Calibri"/>
              <a:ea typeface="宋体" panose="02010600030101010101" pitchFamily="2" charset="-122"/>
            </a:endParaRPr>
          </a:p>
        </p:txBody>
      </p:sp>
      <p:sp>
        <p:nvSpPr>
          <p:cNvPr id="39" name="TextBox 38"/>
          <p:cNvSpPr txBox="1"/>
          <p:nvPr/>
        </p:nvSpPr>
        <p:spPr>
          <a:xfrm>
            <a:off x="7944444" y="3310823"/>
            <a:ext cx="1893091" cy="707694"/>
          </a:xfrm>
          <a:prstGeom prst="rect">
            <a:avLst/>
          </a:prstGeom>
          <a:noFill/>
        </p:spPr>
        <p:txBody>
          <a:bodyPr wrap="square" rtlCol="0">
            <a:spAutoFit/>
          </a:bodyPr>
          <a:lstStyle/>
          <a:p>
            <a:pPr defTabSz="1219170"/>
            <a:r>
              <a:rPr lang="zh-CN" altLang="en-US" sz="1333" dirty="0">
                <a:solidFill>
                  <a:prstClr val="black">
                    <a:lumMod val="75000"/>
                    <a:lumOff val="25000"/>
                  </a:prstClr>
                </a:solidFill>
                <a:latin typeface="微软雅黑" pitchFamily="34" charset="-122"/>
                <a:ea typeface="微软雅黑" pitchFamily="34" charset="-122"/>
              </a:rPr>
              <a:t>点击输入本栏的具体文字，请根据您的具体内容酌情修改。</a:t>
            </a:r>
            <a:endParaRPr lang="zh-CN" altLang="en-US" sz="1333" dirty="0">
              <a:solidFill>
                <a:prstClr val="black">
                  <a:lumMod val="75000"/>
                  <a:lumOff val="25000"/>
                </a:prstClr>
              </a:solidFill>
              <a:latin typeface="Calibri"/>
              <a:ea typeface="宋体" panose="02010600030101010101" pitchFamily="2" charset="-122"/>
            </a:endParaRPr>
          </a:p>
        </p:txBody>
      </p:sp>
      <p:sp>
        <p:nvSpPr>
          <p:cNvPr id="40" name="TextBox 39"/>
          <p:cNvSpPr txBox="1"/>
          <p:nvPr/>
        </p:nvSpPr>
        <p:spPr>
          <a:xfrm>
            <a:off x="9965661" y="1926483"/>
            <a:ext cx="1893091" cy="707694"/>
          </a:xfrm>
          <a:prstGeom prst="rect">
            <a:avLst/>
          </a:prstGeom>
          <a:noFill/>
        </p:spPr>
        <p:txBody>
          <a:bodyPr wrap="square" rtlCol="0">
            <a:spAutoFit/>
          </a:bodyPr>
          <a:lstStyle/>
          <a:p>
            <a:pPr defTabSz="1219170"/>
            <a:r>
              <a:rPr lang="zh-CN" altLang="en-US" sz="1333" dirty="0">
                <a:solidFill>
                  <a:prstClr val="black">
                    <a:lumMod val="75000"/>
                    <a:lumOff val="25000"/>
                  </a:prstClr>
                </a:solidFill>
                <a:latin typeface="微软雅黑" pitchFamily="34" charset="-122"/>
                <a:ea typeface="微软雅黑" pitchFamily="34" charset="-122"/>
              </a:rPr>
              <a:t>点击输入本栏的具体文字，请根据您的具体内容酌情修改。</a:t>
            </a:r>
            <a:endParaRPr lang="zh-CN" altLang="en-US" sz="1333" dirty="0">
              <a:solidFill>
                <a:prstClr val="black">
                  <a:lumMod val="75000"/>
                  <a:lumOff val="25000"/>
                </a:prstClr>
              </a:solidFill>
              <a:latin typeface="Calibri"/>
              <a:ea typeface="宋体" panose="02010600030101010101" pitchFamily="2" charset="-122"/>
            </a:endParaRPr>
          </a:p>
        </p:txBody>
      </p:sp>
    </p:spTree>
    <p:extLst>
      <p:ext uri="{BB962C8B-B14F-4D97-AF65-F5344CB8AC3E}">
        <p14:creationId xmlns:p14="http://schemas.microsoft.com/office/powerpoint/2010/main" val="3904897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grpSp>
        <p:nvGrpSpPr>
          <p:cNvPr id="14" name="Group 66"/>
          <p:cNvGrpSpPr>
            <a:grpSpLocks/>
          </p:cNvGrpSpPr>
          <p:nvPr/>
        </p:nvGrpSpPr>
        <p:grpSpPr bwMode="auto">
          <a:xfrm>
            <a:off x="527522" y="1315045"/>
            <a:ext cx="5938023" cy="4994275"/>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defTabSz="1219170"/>
              <a:endParaRPr lang="zh-CN" altLang="en-US" sz="2400">
                <a:solidFill>
                  <a:prstClr val="black"/>
                </a:solidFill>
                <a:latin typeface="Calibri"/>
                <a:ea typeface="宋体" panose="02010600030101010101" pitchFamily="2" charset="-122"/>
              </a:endParaRPr>
            </a:p>
          </p:txBody>
        </p:sp>
      </p:grpSp>
      <p:sp>
        <p:nvSpPr>
          <p:cNvPr id="89" name="Freeform 78"/>
          <p:cNvSpPr>
            <a:spLocks/>
          </p:cNvSpPr>
          <p:nvPr/>
        </p:nvSpPr>
        <p:spPr bwMode="gray">
          <a:xfrm>
            <a:off x="4445981" y="5252044"/>
            <a:ext cx="895467"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endParaRPr lang="zh-CN" altLang="en-US" sz="2400">
              <a:solidFill>
                <a:prstClr val="black"/>
              </a:solidFill>
              <a:latin typeface="Calibri"/>
              <a:ea typeface="宋体" panose="02010600030101010101" pitchFamily="2" charset="-122"/>
            </a:endParaRPr>
          </a:p>
        </p:txBody>
      </p:sp>
      <p:sp>
        <p:nvSpPr>
          <p:cNvPr id="90" name="Freeform 92"/>
          <p:cNvSpPr>
            <a:spLocks/>
          </p:cNvSpPr>
          <p:nvPr/>
        </p:nvSpPr>
        <p:spPr bwMode="gray">
          <a:xfrm>
            <a:off x="4863550" y="3486746"/>
            <a:ext cx="782740"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endParaRPr lang="zh-CN" altLang="en-US" sz="2400">
              <a:solidFill>
                <a:prstClr val="black"/>
              </a:solidFill>
              <a:latin typeface="Calibri"/>
              <a:ea typeface="宋体" panose="02010600030101010101" pitchFamily="2" charset="-122"/>
            </a:endParaRPr>
          </a:p>
        </p:txBody>
      </p:sp>
      <p:sp>
        <p:nvSpPr>
          <p:cNvPr id="91" name="Freeform 100"/>
          <p:cNvSpPr>
            <a:spLocks/>
          </p:cNvSpPr>
          <p:nvPr/>
        </p:nvSpPr>
        <p:spPr bwMode="gray">
          <a:xfrm>
            <a:off x="5168390" y="2680295"/>
            <a:ext cx="682713" cy="68103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endParaRPr lang="zh-CN" altLang="en-US" sz="2400">
              <a:solidFill>
                <a:prstClr val="black"/>
              </a:solidFill>
              <a:latin typeface="Calibri"/>
              <a:ea typeface="宋体" panose="02010600030101010101" pitchFamily="2" charset="-122"/>
            </a:endParaRPr>
          </a:p>
        </p:txBody>
      </p:sp>
      <p:sp>
        <p:nvSpPr>
          <p:cNvPr id="92" name="Freeform 82"/>
          <p:cNvSpPr>
            <a:spLocks/>
          </p:cNvSpPr>
          <p:nvPr/>
        </p:nvSpPr>
        <p:spPr bwMode="gray">
          <a:xfrm>
            <a:off x="5335224" y="4391620"/>
            <a:ext cx="449321"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91423" tIns="45712" rIns="91423" bIns="45712"/>
          <a:lstStyle/>
          <a:p>
            <a:pPr defTabSz="1219170"/>
            <a:endParaRPr lang="zh-CN" altLang="en-US" sz="2400">
              <a:solidFill>
                <a:prstClr val="black"/>
              </a:solidFill>
              <a:latin typeface="Calibri"/>
              <a:ea typeface="宋体" panose="02010600030101010101" pitchFamily="2" charset="-122"/>
            </a:endParaRPr>
          </a:p>
        </p:txBody>
      </p:sp>
      <p:cxnSp>
        <p:nvCxnSpPr>
          <p:cNvPr id="93" name="直接连接符 92"/>
          <p:cNvCxnSpPr/>
          <p:nvPr/>
        </p:nvCxnSpPr>
        <p:spPr>
          <a:xfrm>
            <a:off x="5768880" y="3108129"/>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6021326" y="3356571"/>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5555398" y="3617633"/>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807845" y="3866076"/>
            <a:ext cx="24654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705033" y="4529733"/>
            <a:ext cx="316291" cy="20478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6021326" y="4529733"/>
            <a:ext cx="225194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5046136" y="5681465"/>
            <a:ext cx="252445" cy="24844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298580" y="5929908"/>
            <a:ext cx="286142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6703405" y="2948947"/>
            <a:ext cx="1415738" cy="338538"/>
          </a:xfrm>
          <a:prstGeom prst="rect">
            <a:avLst/>
          </a:prstGeom>
        </p:spPr>
        <p:txBody>
          <a:bodyPr wrap="none" lIns="91423" tIns="45712" rIns="91423" bIns="45712">
            <a:spAutoFit/>
          </a:bodyPr>
          <a:lstStyle/>
          <a:p>
            <a:pPr defTabSz="1219170"/>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102" name="矩形 101"/>
          <p:cNvSpPr/>
          <p:nvPr/>
        </p:nvSpPr>
        <p:spPr>
          <a:xfrm>
            <a:off x="6703405" y="3524655"/>
            <a:ext cx="1415738" cy="338538"/>
          </a:xfrm>
          <a:prstGeom prst="rect">
            <a:avLst/>
          </a:prstGeom>
        </p:spPr>
        <p:txBody>
          <a:bodyPr wrap="none" lIns="91423" tIns="45712" rIns="91423" bIns="45712">
            <a:spAutoFit/>
          </a:bodyPr>
          <a:lstStyle/>
          <a:p>
            <a:pPr defTabSz="1219170"/>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6703405" y="4190094"/>
            <a:ext cx="1415738" cy="338538"/>
          </a:xfrm>
          <a:prstGeom prst="rect">
            <a:avLst/>
          </a:prstGeom>
        </p:spPr>
        <p:txBody>
          <a:bodyPr wrap="none" lIns="91423" tIns="45712" rIns="91423" bIns="45712">
            <a:spAutoFit/>
          </a:bodyPr>
          <a:lstStyle/>
          <a:p>
            <a:pPr defTabSz="1219170"/>
            <a:r>
              <a:rPr lang="zh-CN" altLang="en-US" sz="16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6658134" y="5520063"/>
            <a:ext cx="1415738" cy="338538"/>
          </a:xfrm>
          <a:prstGeom prst="rect">
            <a:avLst/>
          </a:prstGeom>
        </p:spPr>
        <p:txBody>
          <a:bodyPr wrap="none" lIns="91423" tIns="45712" rIns="91423" bIns="45712">
            <a:spAutoFit/>
          </a:bodyPr>
          <a:lstStyle/>
          <a:p>
            <a:pPr defTabSz="1219170"/>
            <a:r>
              <a:rPr lang="zh-CN" altLang="en-US" sz="16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600" dirty="0">
              <a:solidFill>
                <a:prstClr val="black">
                  <a:lumMod val="85000"/>
                  <a:lumOff val="15000"/>
                </a:prstClr>
              </a:solidFill>
              <a:latin typeface="微软雅黑" pitchFamily="34" charset="-122"/>
              <a:ea typeface="微软雅黑" pitchFamily="34" charset="-122"/>
            </a:endParaRPr>
          </a:p>
        </p:txBody>
      </p:sp>
      <p:sp>
        <p:nvSpPr>
          <p:cNvPr id="105" name="矩形标注 104"/>
          <p:cNvSpPr/>
          <p:nvPr/>
        </p:nvSpPr>
        <p:spPr>
          <a:xfrm>
            <a:off x="8809522" y="1997858"/>
            <a:ext cx="2609677" cy="4023431"/>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106" name="TextBox 105"/>
          <p:cNvSpPr txBox="1"/>
          <p:nvPr/>
        </p:nvSpPr>
        <p:spPr>
          <a:xfrm>
            <a:off x="9041595" y="2214361"/>
            <a:ext cx="2208245" cy="3518191"/>
          </a:xfrm>
          <a:prstGeom prst="rect">
            <a:avLst/>
          </a:prstGeom>
          <a:noFill/>
        </p:spPr>
        <p:txBody>
          <a:bodyPr wrap="square" lIns="91423" tIns="45712" rIns="91423" bIns="45712" rtlCol="0">
            <a:spAutoFit/>
          </a:bodyPr>
          <a:lstStyle/>
          <a:p>
            <a:pPr algn="just" defTabSz="1219170">
              <a:lnSpc>
                <a:spcPct val="200000"/>
              </a:lnSpc>
            </a:pPr>
            <a:r>
              <a:rPr lang="zh-CN" altLang="en-US" sz="1600" b="1" dirty="0">
                <a:solidFill>
                  <a:prstClr val="white"/>
                </a:solidFill>
                <a:latin typeface="微软雅黑" pitchFamily="34" charset="-122"/>
                <a:ea typeface="微软雅黑" pitchFamily="34" charset="-122"/>
              </a:rPr>
              <a:t>所有省份可任意编辑</a:t>
            </a:r>
            <a:endParaRPr lang="en-US" altLang="zh-CN" sz="1467" b="1" dirty="0">
              <a:solidFill>
                <a:prstClr val="white"/>
              </a:solidFill>
              <a:latin typeface="微软雅黑" pitchFamily="34" charset="-122"/>
              <a:ea typeface="微软雅黑" pitchFamily="34" charset="-122"/>
            </a:endParaRPr>
          </a:p>
          <a:p>
            <a:pPr algn="just" defTabSz="1219170">
              <a:lnSpc>
                <a:spcPct val="130000"/>
              </a:lnSpc>
            </a:pPr>
            <a:r>
              <a:rPr lang="zh-CN" altLang="en-US" sz="1333"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333" dirty="0">
              <a:solidFill>
                <a:prstClr val="white"/>
              </a:solidFill>
              <a:latin typeface="微软雅黑" pitchFamily="34" charset="-122"/>
              <a:ea typeface="微软雅黑" pitchFamily="34" charset="-122"/>
            </a:endParaRPr>
          </a:p>
          <a:p>
            <a:pPr algn="just" defTabSz="1219170">
              <a:lnSpc>
                <a:spcPct val="130000"/>
              </a:lnSpc>
            </a:pPr>
            <a:r>
              <a:rPr lang="zh-CN" altLang="en-US" sz="1333"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779177265"/>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2431169" y="1914123"/>
            <a:ext cx="2938300" cy="670437"/>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6763158" y="1914123"/>
            <a:ext cx="2938300" cy="670437"/>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2431169" y="4933967"/>
            <a:ext cx="2938300" cy="668997"/>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6763158" y="4933967"/>
            <a:ext cx="2938300" cy="668997"/>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3302475"/>
            <a:ext cx="12192000" cy="1043060"/>
          </a:xfrm>
          <a:prstGeom prst="rect">
            <a:avLst/>
          </a:prstGeom>
          <a:solidFill>
            <a:schemeClr val="bg1">
              <a:lumMod val="85000"/>
            </a:schemeClr>
          </a:solidFill>
          <a:ln>
            <a:noFill/>
          </a:ln>
        </p:spPr>
        <p:txBody>
          <a:bodyPr lIns="82779" tIns="41389" rIns="82779" bIns="41389"/>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endParaRPr lang="zh-CN" altLang="en-US" sz="1600">
              <a:solidFill>
                <a:prstClr val="black"/>
              </a:solidFill>
              <a:latin typeface="微软雅黑" panose="020B0503020204020204" pitchFamily="34" charset="-122"/>
            </a:endParaRPr>
          </a:p>
        </p:txBody>
      </p:sp>
      <p:sp>
        <p:nvSpPr>
          <p:cNvPr id="35" name="TextBox 33"/>
          <p:cNvSpPr txBox="1">
            <a:spLocks noChangeArrowheads="1"/>
          </p:cNvSpPr>
          <p:nvPr/>
        </p:nvSpPr>
        <p:spPr bwMode="auto">
          <a:xfrm>
            <a:off x="4271798" y="3598847"/>
            <a:ext cx="3581571" cy="494020"/>
          </a:xfrm>
          <a:prstGeom prst="rect">
            <a:avLst/>
          </a:prstGeom>
          <a:noFill/>
          <a:ln>
            <a:noFill/>
          </a:ln>
        </p:spPr>
        <p:txBody>
          <a:bodyPr wrap="none"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r>
              <a:rPr lang="zh-CN" altLang="en-US" sz="2667" b="1" dirty="0">
                <a:solidFill>
                  <a:prstClr val="black">
                    <a:lumMod val="75000"/>
                    <a:lumOff val="25000"/>
                  </a:prstClr>
                </a:solidFill>
                <a:latin typeface="微软雅黑" pitchFamily="34" charset="-122"/>
              </a:rPr>
              <a:t>点击添加表述内容标题</a:t>
            </a:r>
          </a:p>
        </p:txBody>
      </p:sp>
      <p:grpSp>
        <p:nvGrpSpPr>
          <p:cNvPr id="36" name="组合 34"/>
          <p:cNvGrpSpPr>
            <a:grpSpLocks/>
          </p:cNvGrpSpPr>
          <p:nvPr/>
        </p:nvGrpSpPr>
        <p:grpSpPr bwMode="auto">
          <a:xfrm>
            <a:off x="1923970" y="2519820"/>
            <a:ext cx="1044569" cy="1047377"/>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endParaRPr lang="zh-CN" altLang="en-US" sz="1600">
                <a:solidFill>
                  <a:prstClr val="black"/>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946960" y="3947016"/>
            <a:ext cx="1044569" cy="1047377"/>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endParaRPr lang="zh-CN" altLang="en-US" sz="1600">
                <a:solidFill>
                  <a:prstClr val="black"/>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9136785" y="2548593"/>
            <a:ext cx="1046007" cy="1047377"/>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endParaRPr lang="zh-CN" altLang="en-US" sz="1600">
                <a:solidFill>
                  <a:prstClr val="black"/>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9179890" y="3974352"/>
            <a:ext cx="1044569" cy="1047377"/>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endParaRPr lang="zh-CN" altLang="en-US" sz="1600">
                <a:solidFill>
                  <a:prstClr val="black"/>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9170"/>
              <a:endParaRPr lang="zh-CN" altLang="en-US" sz="2400">
                <a:solidFill>
                  <a:prstClr val="black"/>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3054747" y="1504091"/>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49" name="TextBox 47"/>
          <p:cNvSpPr txBox="1">
            <a:spLocks noChangeArrowheads="1"/>
          </p:cNvSpPr>
          <p:nvPr/>
        </p:nvSpPr>
        <p:spPr bwMode="auto">
          <a:xfrm>
            <a:off x="2985782"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r>
              <a:rPr lang="zh-CN" altLang="en-US" sz="1467" dirty="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7435589" y="1504091"/>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1" name="TextBox 49"/>
          <p:cNvSpPr txBox="1">
            <a:spLocks noChangeArrowheads="1"/>
          </p:cNvSpPr>
          <p:nvPr/>
        </p:nvSpPr>
        <p:spPr bwMode="auto">
          <a:xfrm>
            <a:off x="6768905" y="2026161"/>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3054747" y="5650443"/>
            <a:ext cx="159199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3" name="TextBox 51"/>
          <p:cNvSpPr txBox="1">
            <a:spLocks noChangeArrowheads="1"/>
          </p:cNvSpPr>
          <p:nvPr/>
        </p:nvSpPr>
        <p:spPr bwMode="auto">
          <a:xfrm>
            <a:off x="2985782"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1219170" eaLnBrk="1" hangingPunct="1">
              <a:spcBef>
                <a:spcPct val="0"/>
              </a:spcBef>
              <a:buNone/>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7435589" y="5650443"/>
            <a:ext cx="1593435"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pPr>
            <a:r>
              <a:rPr lang="zh-CN" altLang="en-US" sz="1867" b="1" dirty="0">
                <a:solidFill>
                  <a:srgbClr val="0070C0"/>
                </a:solidFill>
                <a:latin typeface="微软雅黑" pitchFamily="34" charset="-122"/>
              </a:rPr>
              <a:t>添加标题内容</a:t>
            </a:r>
            <a:endParaRPr lang="en-US" altLang="zh-CN" sz="1867" b="1" dirty="0">
              <a:solidFill>
                <a:srgbClr val="0070C0"/>
              </a:solidFill>
              <a:latin typeface="微软雅黑" pitchFamily="34" charset="-122"/>
            </a:endParaRPr>
          </a:p>
        </p:txBody>
      </p:sp>
      <p:sp>
        <p:nvSpPr>
          <p:cNvPr id="55" name="TextBox 53"/>
          <p:cNvSpPr txBox="1">
            <a:spLocks noChangeArrowheads="1"/>
          </p:cNvSpPr>
          <p:nvPr/>
        </p:nvSpPr>
        <p:spPr bwMode="auto">
          <a:xfrm>
            <a:off x="6768905" y="4552530"/>
            <a:ext cx="2346329"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1219170" eaLnBrk="1" hangingPunct="1">
              <a:spcBef>
                <a:spcPct val="0"/>
              </a:spcBef>
              <a:buNone/>
            </a:pPr>
            <a:r>
              <a:rPr lang="zh-CN" altLang="en-US" sz="1467">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6" name="TextBox 55"/>
          <p:cNvSpPr txBox="1"/>
          <p:nvPr/>
        </p:nvSpPr>
        <p:spPr>
          <a:xfrm>
            <a:off x="1097763" y="274165"/>
            <a:ext cx="2916183" cy="502766"/>
          </a:xfrm>
          <a:prstGeom prst="rect">
            <a:avLst/>
          </a:prstGeom>
          <a:noFill/>
        </p:spPr>
        <p:txBody>
          <a:bodyPr wrap="none" rtlCol="0">
            <a:spAutoFit/>
          </a:bodyPr>
          <a:lstStyle/>
          <a:p>
            <a:pPr defTabSz="1219170"/>
            <a:r>
              <a:rPr lang="zh-CN" altLang="en-US" sz="2667" b="1" dirty="0">
                <a:solidFill>
                  <a:prstClr val="black">
                    <a:lumMod val="75000"/>
                    <a:lumOff val="25000"/>
                  </a:prstClr>
                </a:solidFill>
                <a:latin typeface="微软雅黑" pitchFamily="34" charset="-122"/>
                <a:ea typeface="微软雅黑" pitchFamily="34" charset="-122"/>
              </a:rPr>
              <a:t>点击添加标题文本</a:t>
            </a:r>
          </a:p>
        </p:txBody>
      </p:sp>
    </p:spTree>
    <p:extLst>
      <p:ext uri="{BB962C8B-B14F-4D97-AF65-F5344CB8AC3E}">
        <p14:creationId xmlns:p14="http://schemas.microsoft.com/office/powerpoint/2010/main" val="319231931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389091"/>
            <a:ext cx="12192000" cy="12927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CN" altLang="en-US" sz="2400">
              <a:solidFill>
                <a:prstClr val="white"/>
              </a:solidFill>
              <a:latin typeface="Calibri"/>
              <a:ea typeface="宋体" panose="02010600030101010101" pitchFamily="2" charset="-122"/>
            </a:endParaRPr>
          </a:p>
        </p:txBody>
      </p:sp>
      <p:sp>
        <p:nvSpPr>
          <p:cNvPr id="40" name="文本框 17"/>
          <p:cNvSpPr txBox="1"/>
          <p:nvPr/>
        </p:nvSpPr>
        <p:spPr>
          <a:xfrm>
            <a:off x="4450112" y="2686634"/>
            <a:ext cx="4319425" cy="748988"/>
          </a:xfrm>
          <a:prstGeom prst="rect">
            <a:avLst/>
          </a:prstGeom>
          <a:noFill/>
        </p:spPr>
        <p:txBody>
          <a:bodyPr wrap="square" rtlCol="0">
            <a:spAutoFit/>
          </a:bodyPr>
          <a:lstStyle/>
          <a:p>
            <a:pPr defTabSz="1219170"/>
            <a:r>
              <a:rPr lang="zh-CN" altLang="en-US" sz="4267" b="1" dirty="0">
                <a:solidFill>
                  <a:prstClr val="white"/>
                </a:solidFill>
                <a:latin typeface="微软雅黑" panose="020B0503020204020204" pitchFamily="34" charset="-122"/>
                <a:ea typeface="微软雅黑" panose="020B0503020204020204" pitchFamily="34" charset="-122"/>
              </a:rPr>
              <a:t>工作完成情况</a:t>
            </a:r>
            <a:endParaRPr lang="en-US" altLang="zh-CN" sz="4267" b="1" dirty="0">
              <a:solidFill>
                <a:prstClr val="white"/>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4450112" y="3910697"/>
            <a:ext cx="5677161" cy="1274195"/>
          </a:xfrm>
          <a:prstGeom prst="rect">
            <a:avLst/>
          </a:prstGeom>
          <a:noFill/>
        </p:spPr>
        <p:txBody>
          <a:bodyPr wrap="square" lIns="91440" tIns="45720" rIns="91440" bIns="45720">
            <a:spAutoFit/>
          </a:bodyPr>
          <a:lstStyle/>
          <a:p>
            <a:pPr defTabSz="1219170">
              <a:lnSpc>
                <a:spcPct val="120000"/>
              </a:lnSpc>
            </a:pPr>
            <a:r>
              <a:rPr lang="zh-CN" altLang="en-US" sz="1600" dirty="0">
                <a:solidFill>
                  <a:prstClr val="black">
                    <a:lumMod val="75000"/>
                    <a:lumOff val="25000"/>
                  </a:prstClr>
                </a:solidFill>
                <a:latin typeface="微软雅黑" pitchFamily="34" charset="-122"/>
                <a:ea typeface="微软雅黑" pitchFamily="34" charset="-122"/>
              </a:rPr>
              <a:t>详细内容</a:t>
            </a:r>
            <a:r>
              <a:rPr lang="en-US" altLang="zh-CN" sz="1600" dirty="0">
                <a:solidFill>
                  <a:prstClr val="black">
                    <a:lumMod val="75000"/>
                    <a:lumOff val="25000"/>
                  </a:prstClr>
                </a:solidFill>
                <a:latin typeface="微软雅黑" pitchFamily="34" charset="-122"/>
                <a:ea typeface="微软雅黑" pitchFamily="34" charset="-122"/>
              </a:rPr>
              <a:t>……</a:t>
            </a:r>
            <a:r>
              <a:rPr lang="zh-CN" altLang="en-US" sz="16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dirty="0">
              <a:solidFill>
                <a:prstClr val="black">
                  <a:lumMod val="75000"/>
                  <a:lumOff val="25000"/>
                </a:prstClr>
              </a:solidFill>
              <a:latin typeface="微软雅黑" pitchFamily="34" charset="-122"/>
              <a:ea typeface="微软雅黑" pitchFamily="34" charset="-122"/>
            </a:endParaRPr>
          </a:p>
        </p:txBody>
      </p:sp>
      <p:grpSp>
        <p:nvGrpSpPr>
          <p:cNvPr id="76" name="组合 75"/>
          <p:cNvGrpSpPr/>
          <p:nvPr/>
        </p:nvGrpSpPr>
        <p:grpSpPr>
          <a:xfrm>
            <a:off x="4655840" y="1532163"/>
            <a:ext cx="552688" cy="552688"/>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7" name="组合 76"/>
          <p:cNvGrpSpPr/>
          <p:nvPr/>
        </p:nvGrpSpPr>
        <p:grpSpPr>
          <a:xfrm>
            <a:off x="5400575" y="1532163"/>
            <a:ext cx="552688" cy="552688"/>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9" name="组合 78"/>
          <p:cNvGrpSpPr/>
          <p:nvPr/>
        </p:nvGrpSpPr>
        <p:grpSpPr>
          <a:xfrm>
            <a:off x="6839723" y="1532163"/>
            <a:ext cx="552688" cy="552688"/>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prstClr val="white"/>
                  </a:solidFill>
                  <a:latin typeface="Calibri"/>
                  <a:ea typeface="宋体" panose="02010600030101010101" pitchFamily="2" charset="-122"/>
                </a:endParaRPr>
              </a:p>
            </p:txBody>
          </p:sp>
        </p:grpSp>
      </p:grpSp>
      <p:grpSp>
        <p:nvGrpSpPr>
          <p:cNvPr id="78" name="组合 77"/>
          <p:cNvGrpSpPr/>
          <p:nvPr/>
        </p:nvGrpSpPr>
        <p:grpSpPr>
          <a:xfrm>
            <a:off x="6099657" y="1532163"/>
            <a:ext cx="552688" cy="552688"/>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2400">
                <a:solidFill>
                  <a:prstClr val="white"/>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a:endParaRPr lang="zh-CN" altLang="en-US" sz="2400">
                  <a:solidFill>
                    <a:srgbClr val="000000"/>
                  </a:solidFill>
                  <a:latin typeface="Calibri"/>
                  <a:ea typeface="宋体" panose="02010600030101010101" pitchFamily="2" charset="-122"/>
                </a:endParaRPr>
              </a:p>
            </p:txBody>
          </p:sp>
        </p:grpSp>
      </p:grpSp>
      <p:grpSp>
        <p:nvGrpSpPr>
          <p:cNvPr id="83" name="组合 82"/>
          <p:cNvGrpSpPr/>
          <p:nvPr/>
        </p:nvGrpSpPr>
        <p:grpSpPr>
          <a:xfrm>
            <a:off x="1822608" y="1985808"/>
            <a:ext cx="2114741" cy="2115265"/>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defTabSz="1219170">
                <a:defRPr/>
              </a:pPr>
              <a:endParaRPr lang="zh-CN" altLang="en-US" sz="5867">
                <a:solidFill>
                  <a:prstClr val="white"/>
                </a:solidFill>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defTabSz="1219170"/>
              <a:r>
                <a:rPr lang="en-US" altLang="zh-CN" sz="8800" dirty="0">
                  <a:solidFill>
                    <a:prstClr val="white"/>
                  </a:solidFill>
                  <a:latin typeface="Impact" panose="020B0806030902050204" pitchFamily="34" charset="0"/>
                  <a:ea typeface="微软雅黑" panose="020B0503020204020204" pitchFamily="34" charset="-122"/>
                </a:rPr>
                <a:t>02</a:t>
              </a:r>
            </a:p>
          </p:txBody>
        </p:sp>
      </p:grpSp>
    </p:spTree>
    <p:extLst>
      <p:ext uri="{BB962C8B-B14F-4D97-AF65-F5344CB8AC3E}">
        <p14:creationId xmlns:p14="http://schemas.microsoft.com/office/powerpoint/2010/main" val="27626048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48">
      <a:dk1>
        <a:sysClr val="windowText" lastClr="000000"/>
      </a:dk1>
      <a:lt1>
        <a:sysClr val="window" lastClr="FFFFFF"/>
      </a:lt1>
      <a:dk2>
        <a:srgbClr val="1F497D"/>
      </a:dk2>
      <a:lt2>
        <a:srgbClr val="EEECE1"/>
      </a:lt2>
      <a:accent1>
        <a:srgbClr val="0070C0"/>
      </a:accent1>
      <a:accent2>
        <a:srgbClr val="0070C0"/>
      </a:accent2>
      <a:accent3>
        <a:srgbClr val="0070C0"/>
      </a:accent3>
      <a:accent4>
        <a:srgbClr val="0070C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3241</Words>
  <Application>Microsoft Office PowerPoint</Application>
  <PresentationFormat>宽屏</PresentationFormat>
  <Paragraphs>398</Paragraphs>
  <Slides>33</Slides>
  <Notes>33</Notes>
  <HiddenSlides>0</HiddenSlides>
  <MMClips>1</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33</vt:i4>
      </vt:variant>
    </vt:vector>
  </HeadingPairs>
  <TitlesOfParts>
    <vt:vector size="44" baseType="lpstr">
      <vt:lpstr>Broadway BT</vt:lpstr>
      <vt:lpstr>等线</vt:lpstr>
      <vt:lpstr>等线 Light</vt:lpstr>
      <vt:lpstr>宋体</vt:lpstr>
      <vt:lpstr>微软雅黑</vt:lpstr>
      <vt:lpstr>Arial</vt:lpstr>
      <vt:lpstr>Calibri</vt:lpstr>
      <vt:lpstr>Calibri Light</vt:lpstr>
      <vt:lpstr>Impact</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Administrator</cp:lastModifiedBy>
  <cp:revision>4</cp:revision>
  <dcterms:created xsi:type="dcterms:W3CDTF">2017-02-15T15:40:43Z</dcterms:created>
  <dcterms:modified xsi:type="dcterms:W3CDTF">2019-01-03T14:34:27Z</dcterms:modified>
  <cp:category>锐旗设计; https://9ppt.taobao.com</cp:category>
</cp:coreProperties>
</file>