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41" r:id="rId2"/>
    <p:sldId id="340" r:id="rId3"/>
    <p:sldId id="342" r:id="rId4"/>
    <p:sldId id="324" r:id="rId5"/>
    <p:sldId id="299" r:id="rId6"/>
    <p:sldId id="314" r:id="rId7"/>
    <p:sldId id="316" r:id="rId8"/>
    <p:sldId id="343" r:id="rId9"/>
    <p:sldId id="328" r:id="rId10"/>
    <p:sldId id="318" r:id="rId11"/>
    <p:sldId id="317" r:id="rId12"/>
    <p:sldId id="319" r:id="rId13"/>
    <p:sldId id="344" r:id="rId14"/>
    <p:sldId id="322" r:id="rId15"/>
    <p:sldId id="325" r:id="rId16"/>
    <p:sldId id="327" r:id="rId17"/>
    <p:sldId id="321" r:id="rId18"/>
    <p:sldId id="345" r:id="rId19"/>
    <p:sldId id="335" r:id="rId20"/>
    <p:sldId id="329" r:id="rId21"/>
    <p:sldId id="336" r:id="rId22"/>
    <p:sldId id="333" r:id="rId23"/>
    <p:sldId id="337" r:id="rId24"/>
    <p:sldId id="346" r:id="rId25"/>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8E8"/>
    <a:srgbClr val="FAFAFA"/>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103" d="100"/>
          <a:sy n="103" d="100"/>
        </p:scale>
        <p:origin x="630" y="72"/>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0609E5-0D7D-4A72-A3E7-84F347EBBF95}"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3E3D15-37DA-4B0B-BB5B-F9782FE4C100}" type="slidenum">
              <a:rPr lang="zh-CN" altLang="en-US" smtClean="0"/>
              <a:t>‹#›</a:t>
            </a:fld>
            <a:endParaRPr lang="zh-CN" altLang="en-US"/>
          </a:p>
        </p:txBody>
      </p:sp>
    </p:spTree>
    <p:extLst>
      <p:ext uri="{BB962C8B-B14F-4D97-AF65-F5344CB8AC3E}">
        <p14:creationId xmlns:p14="http://schemas.microsoft.com/office/powerpoint/2010/main" val="759710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9AAB4CE-8A27-47B7-B03E-50DEC6974D55}" type="slidenum">
              <a:rPr lang="zh-CN" altLang="en-US" smtClean="0"/>
              <a:pPr/>
              <a:t>2</a:t>
            </a:fld>
            <a:endParaRPr lang="zh-CN" altLang="en-US"/>
          </a:p>
        </p:txBody>
      </p:sp>
    </p:spTree>
    <p:extLst>
      <p:ext uri="{BB962C8B-B14F-4D97-AF65-F5344CB8AC3E}">
        <p14:creationId xmlns:p14="http://schemas.microsoft.com/office/powerpoint/2010/main" val="6966085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9AAB4CE-8A27-47B7-B03E-50DEC6974D55}" type="slidenum">
              <a:rPr lang="zh-CN" altLang="en-US" smtClean="0"/>
              <a:pPr/>
              <a:t>18</a:t>
            </a:fld>
            <a:endParaRPr lang="zh-CN" altLang="en-US"/>
          </a:p>
        </p:txBody>
      </p:sp>
    </p:spTree>
    <p:extLst>
      <p:ext uri="{BB962C8B-B14F-4D97-AF65-F5344CB8AC3E}">
        <p14:creationId xmlns:p14="http://schemas.microsoft.com/office/powerpoint/2010/main" val="3674410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幻灯片图像占位符 1"/>
          <p:cNvSpPr>
            <a:spLocks noGrp="1" noRot="1" noChangeAspect="1" noTextEdit="1"/>
          </p:cNvSpPr>
          <p:nvPr>
            <p:ph type="sldImg"/>
          </p:nvPr>
        </p:nvSpPr>
        <p:spPr/>
      </p:sp>
      <p:sp>
        <p:nvSpPr>
          <p:cNvPr id="51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124" name="日期占位符 3"/>
          <p:cNvSpPr>
            <a:spLocks noGrp="1"/>
          </p:cNvSpPr>
          <p:nvPr>
            <p:ph type="dt" sz="quarter" idx="1"/>
          </p:nvPr>
        </p:nvSpPr>
        <p:spPr>
          <a:noFill/>
        </p:spPr>
        <p:txBody>
          <a:bodyPr/>
          <a:lstStyle/>
          <a:p>
            <a:fld id="{1887236F-BA0F-4DB3-9FBF-39742B178D69}" type="datetime1">
              <a:rPr lang="zh-CN" altLang="en-US" smtClean="0"/>
              <a:pPr/>
              <a:t>2021/1/26</a:t>
            </a:fld>
            <a:endParaRPr lang="zh-CN" altLang="en-US" sz="1200">
              <a:ea typeface="微软雅黑" panose="020B0503020204020204" pitchFamily="34" charset="-122"/>
            </a:endParaRPr>
          </a:p>
        </p:txBody>
      </p:sp>
      <p:sp>
        <p:nvSpPr>
          <p:cNvPr id="5125" name="灯片编号占位符 4"/>
          <p:cNvSpPr>
            <a:spLocks noGrp="1"/>
          </p:cNvSpPr>
          <p:nvPr>
            <p:ph type="sldNum" sz="quarter" idx="5"/>
          </p:nvPr>
        </p:nvSpPr>
        <p:spPr>
          <a:noFill/>
        </p:spPr>
        <p:txBody>
          <a:bodyPr/>
          <a:lstStyle/>
          <a:p>
            <a:fld id="{894E19A6-F486-427D-B328-08875D650458}" type="slidenum">
              <a:rPr lang="zh-CN" altLang="en-US" smtClean="0"/>
              <a:pPr/>
              <a:t>19</a:t>
            </a:fld>
            <a:endParaRPr lang="zh-CN" altLang="en-US" sz="1200">
              <a:ea typeface="微软雅黑" panose="020B0503020204020204" pitchFamily="34" charset="-122"/>
            </a:endParaRPr>
          </a:p>
        </p:txBody>
      </p:sp>
    </p:spTree>
    <p:extLst>
      <p:ext uri="{BB962C8B-B14F-4D97-AF65-F5344CB8AC3E}">
        <p14:creationId xmlns:p14="http://schemas.microsoft.com/office/powerpoint/2010/main" val="32674173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6E5A034-4C0B-44D5-B772-FCA58FFE94CB}" type="slidenum">
              <a:rPr lang="zh-CN" altLang="en-US" smtClean="0"/>
              <a:pPr/>
              <a:t>20</a:t>
            </a:fld>
            <a:endParaRPr lang="zh-CN" altLang="en-US"/>
          </a:p>
        </p:txBody>
      </p:sp>
    </p:spTree>
    <p:extLst>
      <p:ext uri="{BB962C8B-B14F-4D97-AF65-F5344CB8AC3E}">
        <p14:creationId xmlns:p14="http://schemas.microsoft.com/office/powerpoint/2010/main" val="407386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71052-D2CD-4509-9529-09D0CAC893E6}" type="slidenum">
              <a:rPr lang="zh-CN" altLang="en-US" smtClean="0"/>
              <a:pPr/>
              <a:t>23</a:t>
            </a:fld>
            <a:endParaRPr lang="zh-CN" altLang="en-US"/>
          </a:p>
        </p:txBody>
      </p:sp>
    </p:spTree>
    <p:extLst>
      <p:ext uri="{BB962C8B-B14F-4D97-AF65-F5344CB8AC3E}">
        <p14:creationId xmlns:p14="http://schemas.microsoft.com/office/powerpoint/2010/main" val="3541374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9AAB4CE-8A27-47B7-B03E-50DEC6974D55}" type="slidenum">
              <a:rPr lang="zh-CN" altLang="en-US" smtClean="0"/>
              <a:pPr/>
              <a:t>3</a:t>
            </a:fld>
            <a:endParaRPr lang="zh-CN" altLang="en-US"/>
          </a:p>
        </p:txBody>
      </p:sp>
    </p:spTree>
    <p:extLst>
      <p:ext uri="{BB962C8B-B14F-4D97-AF65-F5344CB8AC3E}">
        <p14:creationId xmlns:p14="http://schemas.microsoft.com/office/powerpoint/2010/main" val="3980959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pPr/>
              <a:t>6</a:t>
            </a:fld>
            <a:endParaRPr lang="zh-CN" altLang="en-US"/>
          </a:p>
        </p:txBody>
      </p:sp>
    </p:spTree>
    <p:extLst>
      <p:ext uri="{BB962C8B-B14F-4D97-AF65-F5344CB8AC3E}">
        <p14:creationId xmlns:p14="http://schemas.microsoft.com/office/powerpoint/2010/main" val="2852738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1804319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9AAB4CE-8A27-47B7-B03E-50DEC6974D55}" type="slidenum">
              <a:rPr lang="zh-CN" altLang="en-US" smtClean="0"/>
              <a:pPr/>
              <a:t>8</a:t>
            </a:fld>
            <a:endParaRPr lang="zh-CN" altLang="en-US"/>
          </a:p>
        </p:txBody>
      </p:sp>
    </p:spTree>
    <p:extLst>
      <p:ext uri="{BB962C8B-B14F-4D97-AF65-F5344CB8AC3E}">
        <p14:creationId xmlns:p14="http://schemas.microsoft.com/office/powerpoint/2010/main" val="3004830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9</a:t>
            </a:fld>
            <a:endParaRPr lang="zh-CN" altLang="en-US"/>
          </a:p>
        </p:txBody>
      </p:sp>
    </p:spTree>
    <p:extLst>
      <p:ext uri="{BB962C8B-B14F-4D97-AF65-F5344CB8AC3E}">
        <p14:creationId xmlns:p14="http://schemas.microsoft.com/office/powerpoint/2010/main" val="30119123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4053055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29AAB4CE-8A27-47B7-B03E-50DEC6974D55}" type="slidenum">
              <a:rPr lang="zh-CN" altLang="en-US" smtClean="0"/>
              <a:pPr/>
              <a:t>13</a:t>
            </a:fld>
            <a:endParaRPr lang="zh-CN" altLang="en-US"/>
          </a:p>
        </p:txBody>
      </p:sp>
    </p:spTree>
    <p:extLst>
      <p:ext uri="{BB962C8B-B14F-4D97-AF65-F5344CB8AC3E}">
        <p14:creationId xmlns:p14="http://schemas.microsoft.com/office/powerpoint/2010/main" val="1483509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15</a:t>
            </a:fld>
            <a:endParaRPr lang="zh-CN" altLang="en-US"/>
          </a:p>
        </p:txBody>
      </p:sp>
    </p:spTree>
    <p:extLst>
      <p:ext uri="{BB962C8B-B14F-4D97-AF65-F5344CB8AC3E}">
        <p14:creationId xmlns:p14="http://schemas.microsoft.com/office/powerpoint/2010/main" val="1358979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advClick="0" advTm="3000">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advClick="0" advTm="3000">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p:transition spd="slow" advClick="0" advTm="3000">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Tree>
  </p:cSld>
  <p:clrMapOvr>
    <a:masterClrMapping/>
  </p:clrMapOvr>
  <p:transition spd="slow" advClick="0" advTm="3000">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Tree>
  </p:cSld>
  <p:clrMapOvr>
    <a:masterClrMapping/>
  </p:clrMapOvr>
  <p:transition spd="slow" advClick="0" advTm="3000">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Tree>
  </p:cSld>
  <p:clrMapOvr>
    <a:masterClrMapping/>
  </p:clrMapOvr>
  <p:transition spd="slow" advClick="0" advTm="3000">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5" r:id="rId2"/>
    <p:sldLayoutId id="2147483667" r:id="rId3"/>
    <p:sldLayoutId id="2147483668" r:id="rId4"/>
    <p:sldLayoutId id="2147483669" r:id="rId5"/>
    <p:sldLayoutId id="2147483670" r:id="rId6"/>
  </p:sldLayoutIdLst>
  <p:transition spd="slow" advClick="0" advTm="3000">
    <p:push dir="u"/>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835696" y="1312404"/>
            <a:ext cx="5472608" cy="2520280"/>
            <a:chOff x="1835696" y="1312404"/>
            <a:chExt cx="5472608" cy="2520280"/>
          </a:xfrm>
        </p:grpSpPr>
        <p:grpSp>
          <p:nvGrpSpPr>
            <p:cNvPr id="5" name="组合 4"/>
            <p:cNvGrpSpPr/>
            <p:nvPr/>
          </p:nvGrpSpPr>
          <p:grpSpPr>
            <a:xfrm>
              <a:off x="1835696" y="1312404"/>
              <a:ext cx="432048" cy="432048"/>
              <a:chOff x="1655676" y="780728"/>
              <a:chExt cx="432048" cy="432048"/>
            </a:xfrm>
          </p:grpSpPr>
          <p:cxnSp>
            <p:nvCxnSpPr>
              <p:cNvPr id="4" name="直接连接符 3"/>
              <p:cNvCxnSpPr/>
              <p:nvPr/>
            </p:nvCxnSpPr>
            <p:spPr>
              <a:xfrm>
                <a:off x="1655676" y="780728"/>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1439652" y="996752"/>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rot="10800000">
              <a:off x="6876256" y="3400636"/>
              <a:ext cx="432048" cy="432048"/>
              <a:chOff x="1655676" y="780728"/>
              <a:chExt cx="432048" cy="432048"/>
            </a:xfrm>
          </p:grpSpPr>
          <p:cxnSp>
            <p:nvCxnSpPr>
              <p:cNvPr id="14" name="直接连接符 13"/>
              <p:cNvCxnSpPr/>
              <p:nvPr/>
            </p:nvCxnSpPr>
            <p:spPr>
              <a:xfrm>
                <a:off x="1655676" y="780728"/>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439652" y="996752"/>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3" name="矩形 22"/>
          <p:cNvSpPr/>
          <p:nvPr/>
        </p:nvSpPr>
        <p:spPr>
          <a:xfrm>
            <a:off x="3719945" y="1537316"/>
            <a:ext cx="1704110" cy="69526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0">
            <a:extLst>
              <a:ext uri="{FF2B5EF4-FFF2-40B4-BE49-F238E27FC236}">
                <a16:creationId xmlns="" xmlns:a16="http://schemas.microsoft.com/office/drawing/2014/main" id="{9352C2D5-2CA1-4D68-9132-DA8617795776}"/>
              </a:ext>
            </a:extLst>
          </p:cNvPr>
          <p:cNvSpPr txBox="1"/>
          <p:nvPr/>
        </p:nvSpPr>
        <p:spPr>
          <a:xfrm>
            <a:off x="3771772" y="1573320"/>
            <a:ext cx="1600456" cy="623258"/>
          </a:xfrm>
          <a:prstGeom prst="rect">
            <a:avLst/>
          </a:prstGeom>
          <a:noFill/>
        </p:spPr>
        <p:txBody>
          <a:bodyPr wrap="none" lIns="68589" tIns="34295" rIns="68589" bIns="34295" rtlCol="0">
            <a:spAutoFit/>
          </a:bodyPr>
          <a:lstStyle/>
          <a:p>
            <a:pPr algn="ctr"/>
            <a:r>
              <a:rPr lang="zh-CN" altLang="en-US" sz="3600" dirty="0" smtClean="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极 </a:t>
            </a:r>
            <a:r>
              <a:rPr lang="en-US" altLang="zh-CN" sz="3600" dirty="0" smtClean="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  </a:t>
            </a:r>
            <a:r>
              <a:rPr lang="zh-CN" altLang="en-US" sz="3600" dirty="0" smtClean="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简</a:t>
            </a:r>
            <a:endParaRPr lang="zh-CN" altLang="en-US" sz="36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5" name="TextBox 10">
            <a:extLst>
              <a:ext uri="{FF2B5EF4-FFF2-40B4-BE49-F238E27FC236}">
                <a16:creationId xmlns="" xmlns:a16="http://schemas.microsoft.com/office/drawing/2014/main" id="{9352C2D5-2CA1-4D68-9132-DA8617795776}"/>
              </a:ext>
            </a:extLst>
          </p:cNvPr>
          <p:cNvSpPr txBox="1"/>
          <p:nvPr/>
        </p:nvSpPr>
        <p:spPr>
          <a:xfrm>
            <a:off x="2385175" y="2560703"/>
            <a:ext cx="4373651" cy="500147"/>
          </a:xfrm>
          <a:prstGeom prst="rect">
            <a:avLst/>
          </a:prstGeom>
          <a:noFill/>
        </p:spPr>
        <p:txBody>
          <a:bodyPr wrap="none" lIns="68589" tIns="34295" rIns="68589" bIns="34295" rtlCol="0">
            <a:spAutoFit/>
          </a:bodyPr>
          <a:lstStyle/>
          <a:p>
            <a:pPr algn="ctr"/>
            <a:r>
              <a:rPr lang="zh-CN" altLang="en-US" sz="28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简约线条总结计划</a:t>
            </a:r>
            <a:r>
              <a:rPr lang="en-US" altLang="zh-CN" sz="28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PPT</a:t>
            </a:r>
            <a:r>
              <a:rPr lang="zh-CN" altLang="en-US" sz="28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模板</a:t>
            </a:r>
          </a:p>
        </p:txBody>
      </p:sp>
      <p:sp>
        <p:nvSpPr>
          <p:cNvPr id="26" name="矩形 25">
            <a:extLst>
              <a:ext uri="{FF2B5EF4-FFF2-40B4-BE49-F238E27FC236}">
                <a16:creationId xmlns="" xmlns:a16="http://schemas.microsoft.com/office/drawing/2014/main" id="{E9A4A224-539A-4EA7-A5A7-5392B92AC229}"/>
              </a:ext>
            </a:extLst>
          </p:cNvPr>
          <p:cNvSpPr/>
          <p:nvPr/>
        </p:nvSpPr>
        <p:spPr>
          <a:xfrm>
            <a:off x="3102806" y="3355289"/>
            <a:ext cx="2938388" cy="2524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汇报人</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：创妹    时间</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r>
              <a:rPr lang="en-US" altLang="zh-CN"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XX</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年</a:t>
            </a:r>
            <a:r>
              <a:rPr lang="en-US" altLang="zh-CN"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XX</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月</a:t>
            </a:r>
            <a:endParaRPr lang="en-US" altLang="zh-CN" sz="1200"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Tree>
    <p:extLst>
      <p:ext uri="{BB962C8B-B14F-4D97-AF65-F5344CB8AC3E}">
        <p14:creationId xmlns:p14="http://schemas.microsoft.com/office/powerpoint/2010/main" val="35954389"/>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dissolve">
                                      <p:cBhvr>
                                        <p:cTn id="13" dur="500"/>
                                        <p:tgtEl>
                                          <p:spTgt spid="23"/>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wd">
                                    <p:tmPct val="10000"/>
                                  </p:iterate>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anim calcmode="lin" valueType="num">
                                      <p:cBhvr>
                                        <p:cTn id="1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4"/>
                                        </p:tgtEl>
                                      </p:cBhvr>
                                    </p:animEffect>
                                  </p:childTnLst>
                                </p:cTn>
                              </p:par>
                            </p:childTnLst>
                          </p:cTn>
                        </p:par>
                        <p:par>
                          <p:cTn id="22" fill="hold">
                            <p:stCondLst>
                              <p:cond delay="1600"/>
                            </p:stCondLst>
                            <p:childTnLst>
                              <p:par>
                                <p:cTn id="23" presetID="53" presetClass="entr" presetSubtype="16" fill="hold" grpId="0" nodeType="afterEffect">
                                  <p:stCondLst>
                                    <p:cond delay="0"/>
                                  </p:stCondLst>
                                  <p:iterate type="wd">
                                    <p:tmPct val="10000"/>
                                  </p:iterate>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350"/>
                            </p:stCondLst>
                            <p:childTnLst>
                              <p:par>
                                <p:cTn id="29" presetID="1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ppt_x</p:attrName>
                                        </p:attrNameLst>
                                      </p:cBhvr>
                                      <p:tavLst>
                                        <p:tav tm="0">
                                          <p:val>
                                            <p:strVal val="#ppt_x-#ppt_w*1.125000"/>
                                          </p:val>
                                        </p:tav>
                                        <p:tav tm="100000">
                                          <p:val>
                                            <p:strVal val="#ppt_x"/>
                                          </p:val>
                                        </p:tav>
                                      </p:tavLst>
                                    </p:anim>
                                    <p:animEffect transition="in" filter="wipe(right)">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3183132" y="1962156"/>
            <a:ext cx="2651138" cy="2621547"/>
            <a:chOff x="4228793" y="2993568"/>
            <a:chExt cx="3534238" cy="3494317"/>
          </a:xfrm>
        </p:grpSpPr>
        <p:sp>
          <p:nvSpPr>
            <p:cNvPr id="23" name="椭圆 22"/>
            <p:cNvSpPr/>
            <p:nvPr/>
          </p:nvSpPr>
          <p:spPr>
            <a:xfrm>
              <a:off x="4228793" y="2993568"/>
              <a:ext cx="3534238" cy="3494317"/>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4" name="文本框 28"/>
            <p:cNvSpPr txBox="1"/>
            <p:nvPr/>
          </p:nvSpPr>
          <p:spPr>
            <a:xfrm>
              <a:off x="4880371" y="4403874"/>
              <a:ext cx="2207863" cy="603056"/>
            </a:xfrm>
            <a:prstGeom prst="rect">
              <a:avLst/>
            </a:prstGeom>
            <a:noFill/>
            <a:ln>
              <a:noFill/>
            </a:ln>
          </p:spPr>
          <p:txBody>
            <a:bodyPr wrap="square" rtlCol="0">
              <a:spAutoFit/>
            </a:bodyPr>
            <a:lstStyle/>
            <a:p>
              <a:pPr algn="just">
                <a:lnSpc>
                  <a:spcPct val="130000"/>
                </a:lnSpc>
                <a:buClr>
                  <a:srgbClr val="5ADAB0"/>
                </a:buClr>
                <a:buSzPct val="50000"/>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请在此处输入您的文本，或者复制您的文字粘贴到此处</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cxnSp>
        <p:nvCxnSpPr>
          <p:cNvPr id="25" name="直接连接符 24"/>
          <p:cNvCxnSpPr>
            <a:endCxn id="23" idx="2"/>
          </p:cNvCxnSpPr>
          <p:nvPr/>
        </p:nvCxnSpPr>
        <p:spPr>
          <a:xfrm>
            <a:off x="1844651" y="3272929"/>
            <a:ext cx="1338483" cy="1"/>
          </a:xfrm>
          <a:prstGeom prst="line">
            <a:avLst/>
          </a:prstGeom>
          <a:ln w="317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6" name="文本框 22"/>
          <p:cNvSpPr txBox="1"/>
          <p:nvPr/>
        </p:nvSpPr>
        <p:spPr>
          <a:xfrm>
            <a:off x="6012160" y="1708448"/>
            <a:ext cx="1908212" cy="429358"/>
          </a:xfrm>
          <a:prstGeom prst="rect">
            <a:avLst/>
          </a:prstGeom>
          <a:noFill/>
        </p:spPr>
        <p:txBody>
          <a:bodyPr wrap="square" lIns="68589" tIns="34295" rIns="68589" bIns="34295" rtlCol="0">
            <a:spAutoFit/>
          </a:bodyPr>
          <a:lstStyle/>
          <a:p>
            <a:pPr algn="just">
              <a:lnSpc>
                <a:spcPct val="130000"/>
              </a:lnSpc>
              <a:buClr>
                <a:srgbClr val="5ADAB0"/>
              </a:buClr>
              <a:buSzPct val="50000"/>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请在此处输入您的文本，或者复制您的文字粘贴到此处</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7" name="文本框 23"/>
          <p:cNvSpPr txBox="1"/>
          <p:nvPr/>
        </p:nvSpPr>
        <p:spPr>
          <a:xfrm>
            <a:off x="6453109" y="2868135"/>
            <a:ext cx="1908212" cy="429358"/>
          </a:xfrm>
          <a:prstGeom prst="rect">
            <a:avLst/>
          </a:prstGeom>
          <a:noFill/>
        </p:spPr>
        <p:txBody>
          <a:bodyPr wrap="square" lIns="68589" tIns="34295" rIns="68589" bIns="34295" rtlCol="0">
            <a:spAutoFit/>
          </a:bodyPr>
          <a:lstStyle/>
          <a:p>
            <a:pPr algn="just">
              <a:lnSpc>
                <a:spcPct val="130000"/>
              </a:lnSpc>
              <a:buClr>
                <a:srgbClr val="5ADAB0"/>
              </a:buClr>
              <a:buSzPct val="50000"/>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请在此处输入您的文本，或者复制您的文字粘贴到此处</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8" name="文本框 24"/>
          <p:cNvSpPr txBox="1"/>
          <p:nvPr/>
        </p:nvSpPr>
        <p:spPr>
          <a:xfrm>
            <a:off x="5996274" y="4027822"/>
            <a:ext cx="1908212" cy="429358"/>
          </a:xfrm>
          <a:prstGeom prst="rect">
            <a:avLst/>
          </a:prstGeom>
          <a:noFill/>
        </p:spPr>
        <p:txBody>
          <a:bodyPr wrap="square" lIns="68589" tIns="34295" rIns="68589" bIns="34295" rtlCol="0">
            <a:spAutoFit/>
          </a:bodyPr>
          <a:lstStyle/>
          <a:p>
            <a:pPr algn="just">
              <a:lnSpc>
                <a:spcPct val="130000"/>
              </a:lnSpc>
              <a:buClr>
                <a:srgbClr val="5ADAB0"/>
              </a:buClr>
              <a:buSzPct val="50000"/>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请在此处输入您的文本，或者复制您的文字粘贴到此处</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9" name="椭圆 28"/>
          <p:cNvSpPr/>
          <p:nvPr/>
        </p:nvSpPr>
        <p:spPr>
          <a:xfrm>
            <a:off x="5073724" y="2054804"/>
            <a:ext cx="318463" cy="29119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latin typeface="Century Gothic" panose="020B0502020202020204" pitchFamily="34" charset="0"/>
                <a:ea typeface="思源黑体 CN Light" panose="020B0300000000000000" pitchFamily="34" charset="-122"/>
                <a:sym typeface="Century Gothic" panose="020B0502020202020204" pitchFamily="34" charset="0"/>
              </a:rPr>
              <a:t>1</a:t>
            </a: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0" name="椭圆 29"/>
          <p:cNvSpPr/>
          <p:nvPr/>
        </p:nvSpPr>
        <p:spPr>
          <a:xfrm>
            <a:off x="5667512" y="3127332"/>
            <a:ext cx="318463" cy="291191"/>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rPr>
              <a:t>2</a:t>
            </a:r>
            <a:endParaRPr lang="zh-CN" altLang="en-US" dirty="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1" name="椭圆 30"/>
          <p:cNvSpPr/>
          <p:nvPr/>
        </p:nvSpPr>
        <p:spPr>
          <a:xfrm>
            <a:off x="5073724" y="4228989"/>
            <a:ext cx="318463" cy="29119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latin typeface="Century Gothic" panose="020B0502020202020204" pitchFamily="34" charset="0"/>
                <a:ea typeface="思源黑体 CN Light" panose="020B0300000000000000" pitchFamily="34" charset="-122"/>
                <a:sym typeface="Century Gothic" panose="020B0502020202020204" pitchFamily="34" charset="0"/>
              </a:rPr>
              <a:t>3</a:t>
            </a: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nvGrpSpPr>
          <p:cNvPr id="32" name="组合 31"/>
          <p:cNvGrpSpPr/>
          <p:nvPr/>
        </p:nvGrpSpPr>
        <p:grpSpPr>
          <a:xfrm>
            <a:off x="683568" y="2731243"/>
            <a:ext cx="1150554" cy="1083368"/>
            <a:chOff x="910653" y="4018703"/>
            <a:chExt cx="1533806" cy="1444045"/>
          </a:xfrm>
        </p:grpSpPr>
        <p:sp>
          <p:nvSpPr>
            <p:cNvPr id="33" name="椭圆 32"/>
            <p:cNvSpPr/>
            <p:nvPr/>
          </p:nvSpPr>
          <p:spPr>
            <a:xfrm>
              <a:off x="927823" y="4018703"/>
              <a:ext cx="1516636" cy="1444045"/>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4" name="文本框 29"/>
            <p:cNvSpPr txBox="1"/>
            <p:nvPr/>
          </p:nvSpPr>
          <p:spPr>
            <a:xfrm>
              <a:off x="910653" y="4556058"/>
              <a:ext cx="1528359" cy="369218"/>
            </a:xfrm>
            <a:prstGeom prst="rect">
              <a:avLst/>
            </a:prstGeom>
            <a:noFill/>
          </p:spPr>
          <p:txBody>
            <a:bodyPr wrap="none" rtlCol="0">
              <a:spAutoFit/>
            </a:bodyPr>
            <a:lstStyle/>
            <a:p>
              <a:pPr algn="r">
                <a:spcBef>
                  <a:spcPts val="0"/>
                </a:spcBef>
                <a:spcAft>
                  <a:spcPts val="0"/>
                </a:spcAft>
                <a:defRPr/>
              </a:pPr>
              <a:r>
                <a:rPr lang="zh-CN" altLang="en-US" sz="1200" spc="50" dirty="0">
                  <a:ln w="1143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单击添加标题</a:t>
              </a:r>
              <a:endParaRPr lang="en-US" altLang="zh-CN" sz="1200" spc="50" dirty="0">
                <a:ln w="1143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sp>
        <p:nvSpPr>
          <p:cNvPr id="40" name="椭圆 39"/>
          <p:cNvSpPr/>
          <p:nvPr/>
        </p:nvSpPr>
        <p:spPr>
          <a:xfrm>
            <a:off x="1165495" y="2604859"/>
            <a:ext cx="236805" cy="236837"/>
          </a:xfrm>
          <a:prstGeom prst="ellipse">
            <a:avLst/>
          </a:prstGeom>
          <a:solidFill>
            <a:schemeClr val="dk1">
              <a:alpha val="60000"/>
            </a:schemeClr>
          </a:solidFill>
          <a:ln>
            <a:noFill/>
          </a:ln>
        </p:spPr>
        <p:style>
          <a:lnRef idx="2">
            <a:schemeClr val="dk1">
              <a:shade val="50000"/>
            </a:schemeClr>
          </a:lnRef>
          <a:fillRef idx="1">
            <a:schemeClr val="dk1"/>
          </a:fillRef>
          <a:effectRef idx="0">
            <a:schemeClr val="dk1"/>
          </a:effectRef>
          <a:fontRef idx="minor">
            <a:schemeClr val="lt1"/>
          </a:fontRef>
        </p:style>
        <p:txBody>
          <a:bodyPr lIns="68589" tIns="34295" rIns="68589" bIns="34295"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1" name="椭圆 40"/>
          <p:cNvSpPr/>
          <p:nvPr/>
        </p:nvSpPr>
        <p:spPr>
          <a:xfrm>
            <a:off x="1160458" y="2597190"/>
            <a:ext cx="236805" cy="236837"/>
          </a:xfrm>
          <a:prstGeom prst="ellipse">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lIns="68589" tIns="34295" rIns="68589" bIns="34295"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cxnSp>
        <p:nvCxnSpPr>
          <p:cNvPr id="17" name="直接连接符 16">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TWO</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3612345212"/>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41"/>
                                        </p:tgtEl>
                                        <p:attrNameLst>
                                          <p:attrName>style.visibility</p:attrName>
                                        </p:attrNameLst>
                                      </p:cBhvr>
                                      <p:to>
                                        <p:strVal val="visible"/>
                                      </p:to>
                                    </p:set>
                                    <p:animEffect transition="in" filter="fade">
                                      <p:cBhvr>
                                        <p:cTn id="14" dur="500"/>
                                        <p:tgtEl>
                                          <p:spTgt spid="41"/>
                                        </p:tgtEl>
                                      </p:cBhvr>
                                    </p:animEffect>
                                  </p:childTnLst>
                                </p:cTn>
                              </p:par>
                              <p:par>
                                <p:cTn id="15" presetID="1" presetClass="path" presetSubtype="0" repeatCount="indefinite" accel="50000" decel="50000" fill="hold" grpId="0" nodeType="withEffect">
                                  <p:stCondLst>
                                    <p:cond delay="0"/>
                                  </p:stCondLst>
                                  <p:childTnLst>
                                    <p:animMotion origin="layout" path="M -0.00122 0.00339 C 0.03316 0.00339 0.06128 0.05088 0.06128 0.10947 C 0.06128 0.16806 0.03316 0.21554 -0.00122 0.21554 C -0.03594 0.21554 -0.06372 0.16806 -0.06372 0.10947 C -0.06372 0.05088 -0.03594 0.00339 -0.00122 0.00339 Z " pathEditMode="relative" rAng="0" ptsTypes="AAAAA">
                                      <p:cBhvr>
                                        <p:cTn id="16" dur="1000" fill="hold"/>
                                        <p:tgtEl>
                                          <p:spTgt spid="40"/>
                                        </p:tgtEl>
                                        <p:attrNameLst>
                                          <p:attrName>ppt_x</p:attrName>
                                          <p:attrName>ppt_y</p:attrName>
                                        </p:attrNameLst>
                                      </p:cBhvr>
                                      <p:rCtr x="0" y="106"/>
                                    </p:animMotion>
                                  </p:childTnLst>
                                </p:cTn>
                              </p:par>
                              <p:par>
                                <p:cTn id="17" presetID="1" presetClass="path" presetSubtype="0" repeatCount="indefinite" accel="50000" decel="50000" fill="hold" grpId="0" nodeType="withEffect">
                                  <p:stCondLst>
                                    <p:cond delay="0"/>
                                  </p:stCondLst>
                                  <p:childTnLst>
                                    <p:animMotion origin="layout" path="M -0.00065 0.21667 C -0.03502 0.21667 -0.06328 0.16921 -0.06328 0.11065 C -0.06328 0.05208 -0.03502 0.0044 -0.00065 0.0044 C 0.03399 0.0044 0.06185 0.05208 0.06185 0.11065 C 0.06185 0.16921 0.03399 0.21667 -0.00065 0.21667 Z " pathEditMode="relative" rAng="10800000" ptsTypes="AAAAA">
                                      <p:cBhvr>
                                        <p:cTn id="18" dur="1000" fill="hold"/>
                                        <p:tgtEl>
                                          <p:spTgt spid="41"/>
                                        </p:tgtEl>
                                        <p:attrNameLst>
                                          <p:attrName>ppt_x</p:attrName>
                                          <p:attrName>ppt_y</p:attrName>
                                        </p:attrNameLst>
                                      </p:cBhvr>
                                      <p:rCtr x="0" y="-10602"/>
                                    </p:animMotion>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1+#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41" presetClass="entr" presetSubtype="0" fill="hold" grpId="0" nodeType="afterEffect">
                                  <p:stCondLst>
                                    <p:cond delay="0"/>
                                  </p:stCondLst>
                                  <p:iterate type="lt">
                                    <p:tmPct val="6000"/>
                                  </p:iterate>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6"/>
                                        </p:tgtEl>
                                        <p:attrNameLst>
                                          <p:attrName>ppt_y</p:attrName>
                                        </p:attrNameLst>
                                      </p:cBhvr>
                                      <p:tavLst>
                                        <p:tav tm="0">
                                          <p:val>
                                            <p:strVal val="#ppt_y"/>
                                          </p:val>
                                        </p:tav>
                                        <p:tav tm="100000">
                                          <p:val>
                                            <p:strVal val="#ppt_y"/>
                                          </p:val>
                                        </p:tav>
                                      </p:tavLst>
                                    </p:anim>
                                    <p:anim calcmode="lin" valueType="num">
                                      <p:cBhvr>
                                        <p:cTn id="3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6"/>
                                        </p:tgtEl>
                                      </p:cBhvr>
                                    </p:animEffect>
                                  </p:childTnLst>
                                </p:cTn>
                              </p:par>
                            </p:childTnLst>
                          </p:cTn>
                        </p:par>
                        <p:par>
                          <p:cTn id="40" fill="hold">
                            <p:stCondLst>
                              <p:cond delay="4190"/>
                            </p:stCondLst>
                            <p:childTnLst>
                              <p:par>
                                <p:cTn id="41" presetID="2" presetClass="entr" presetSubtype="2"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1+#ppt_w/2"/>
                                          </p:val>
                                        </p:tav>
                                        <p:tav tm="100000">
                                          <p:val>
                                            <p:strVal val="#ppt_x"/>
                                          </p:val>
                                        </p:tav>
                                      </p:tavLst>
                                    </p:anim>
                                    <p:anim calcmode="lin" valueType="num">
                                      <p:cBhvr additive="base">
                                        <p:cTn id="44" dur="5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4690"/>
                            </p:stCondLst>
                            <p:childTnLst>
                              <p:par>
                                <p:cTn id="46" presetID="41" presetClass="entr" presetSubtype="0" fill="hold" grpId="0" nodeType="afterEffect">
                                  <p:stCondLst>
                                    <p:cond delay="0"/>
                                  </p:stCondLst>
                                  <p:iterate type="lt">
                                    <p:tmPct val="6000"/>
                                  </p:iterate>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27"/>
                                        </p:tgtEl>
                                        <p:attrNameLst>
                                          <p:attrName>ppt_y</p:attrName>
                                        </p:attrNameLst>
                                      </p:cBhvr>
                                      <p:tavLst>
                                        <p:tav tm="0">
                                          <p:val>
                                            <p:strVal val="#ppt_y"/>
                                          </p:val>
                                        </p:tav>
                                        <p:tav tm="100000">
                                          <p:val>
                                            <p:strVal val="#ppt_y"/>
                                          </p:val>
                                        </p:tav>
                                      </p:tavLst>
                                    </p:anim>
                                    <p:anim calcmode="lin" valueType="num">
                                      <p:cBhvr>
                                        <p:cTn id="5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27"/>
                                        </p:tgtEl>
                                      </p:cBhvr>
                                    </p:animEffect>
                                  </p:childTnLst>
                                </p:cTn>
                              </p:par>
                            </p:childTnLst>
                          </p:cTn>
                        </p:par>
                        <p:par>
                          <p:cTn id="53" fill="hold">
                            <p:stCondLst>
                              <p:cond delay="5880"/>
                            </p:stCondLst>
                            <p:childTnLst>
                              <p:par>
                                <p:cTn id="54" presetID="2" presetClass="entr" presetSubtype="2"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fill="hold"/>
                                        <p:tgtEl>
                                          <p:spTgt spid="31"/>
                                        </p:tgtEl>
                                        <p:attrNameLst>
                                          <p:attrName>ppt_x</p:attrName>
                                        </p:attrNameLst>
                                      </p:cBhvr>
                                      <p:tavLst>
                                        <p:tav tm="0">
                                          <p:val>
                                            <p:strVal val="1+#ppt_w/2"/>
                                          </p:val>
                                        </p:tav>
                                        <p:tav tm="100000">
                                          <p:val>
                                            <p:strVal val="#ppt_x"/>
                                          </p:val>
                                        </p:tav>
                                      </p:tavLst>
                                    </p:anim>
                                    <p:anim calcmode="lin" valueType="num">
                                      <p:cBhvr additive="base">
                                        <p:cTn id="57" dur="500" fill="hold"/>
                                        <p:tgtEl>
                                          <p:spTgt spid="31"/>
                                        </p:tgtEl>
                                        <p:attrNameLst>
                                          <p:attrName>ppt_y</p:attrName>
                                        </p:attrNameLst>
                                      </p:cBhvr>
                                      <p:tavLst>
                                        <p:tav tm="0">
                                          <p:val>
                                            <p:strVal val="#ppt_y"/>
                                          </p:val>
                                        </p:tav>
                                        <p:tav tm="100000">
                                          <p:val>
                                            <p:strVal val="#ppt_y"/>
                                          </p:val>
                                        </p:tav>
                                      </p:tavLst>
                                    </p:anim>
                                  </p:childTnLst>
                                </p:cTn>
                              </p:par>
                            </p:childTnLst>
                          </p:cTn>
                        </p:par>
                        <p:par>
                          <p:cTn id="58" fill="hold">
                            <p:stCondLst>
                              <p:cond delay="6380"/>
                            </p:stCondLst>
                            <p:childTnLst>
                              <p:par>
                                <p:cTn id="59" presetID="41" presetClass="entr" presetSubtype="0" fill="hold" grpId="0" nodeType="afterEffect">
                                  <p:stCondLst>
                                    <p:cond delay="0"/>
                                  </p:stCondLst>
                                  <p:iterate type="lt">
                                    <p:tmPct val="6000"/>
                                  </p:iterate>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8"/>
                                        </p:tgtEl>
                                        <p:attrNameLst>
                                          <p:attrName>ppt_y</p:attrName>
                                        </p:attrNameLst>
                                      </p:cBhvr>
                                      <p:tavLst>
                                        <p:tav tm="0">
                                          <p:val>
                                            <p:strVal val="#ppt_y"/>
                                          </p:val>
                                        </p:tav>
                                        <p:tav tm="100000">
                                          <p:val>
                                            <p:strVal val="#ppt_y"/>
                                          </p:val>
                                        </p:tav>
                                      </p:tavLst>
                                    </p:anim>
                                    <p:anim calcmode="lin" valueType="num">
                                      <p:cBhvr>
                                        <p:cTn id="63"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animBg="1"/>
      <p:bldP spid="30" grpId="0" animBg="1"/>
      <p:bldP spid="31" grpId="0" animBg="1"/>
      <p:bldP spid="40" grpId="0" animBg="1"/>
      <p:bldP spid="40" grpId="1" animBg="1"/>
      <p:bldP spid="41" grpId="0" animBg="1"/>
      <p:bldP spid="41"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bwMode="auto">
          <a:xfrm>
            <a:off x="5230917" y="1131939"/>
            <a:ext cx="1088567" cy="1087268"/>
          </a:xfrm>
          <a:prstGeom prst="ellipse">
            <a:avLst/>
          </a:prstGeom>
          <a:solidFill>
            <a:srgbClr val="E8E8E8"/>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标题</a:t>
            </a:r>
          </a:p>
        </p:txBody>
      </p:sp>
      <p:sp>
        <p:nvSpPr>
          <p:cNvPr id="24" name="椭圆 23"/>
          <p:cNvSpPr/>
          <p:nvPr/>
        </p:nvSpPr>
        <p:spPr bwMode="auto">
          <a:xfrm>
            <a:off x="2742263" y="1131939"/>
            <a:ext cx="1088567" cy="1087268"/>
          </a:xfrm>
          <a:prstGeom prst="ellipse">
            <a:avLst/>
          </a:prstGeom>
          <a:solidFill>
            <a:srgbClr val="E8E8E8"/>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标题</a:t>
            </a:r>
          </a:p>
        </p:txBody>
      </p:sp>
      <p:sp>
        <p:nvSpPr>
          <p:cNvPr id="25" name="椭圆 24"/>
          <p:cNvSpPr/>
          <p:nvPr/>
        </p:nvSpPr>
        <p:spPr bwMode="auto">
          <a:xfrm>
            <a:off x="5230917" y="3423781"/>
            <a:ext cx="1088567" cy="1087267"/>
          </a:xfrm>
          <a:prstGeom prst="ellipse">
            <a:avLst/>
          </a:prstGeom>
          <a:solidFill>
            <a:srgbClr val="E8E8E8"/>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标题</a:t>
            </a:r>
          </a:p>
        </p:txBody>
      </p:sp>
      <p:sp>
        <p:nvSpPr>
          <p:cNvPr id="26" name="椭圆 25"/>
          <p:cNvSpPr/>
          <p:nvPr/>
        </p:nvSpPr>
        <p:spPr bwMode="auto">
          <a:xfrm>
            <a:off x="2742263" y="3423781"/>
            <a:ext cx="1088567" cy="1087267"/>
          </a:xfrm>
          <a:prstGeom prst="ellipse">
            <a:avLst/>
          </a:prstGeom>
          <a:solidFill>
            <a:srgbClr val="E8E8E8"/>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标题</a:t>
            </a:r>
          </a:p>
        </p:txBody>
      </p:sp>
      <p:sp>
        <p:nvSpPr>
          <p:cNvPr id="27" name="文本框 12"/>
          <p:cNvSpPr>
            <a:spLocks/>
          </p:cNvSpPr>
          <p:nvPr/>
        </p:nvSpPr>
        <p:spPr bwMode="auto">
          <a:xfrm>
            <a:off x="3813329" y="2079142"/>
            <a:ext cx="1435089" cy="1437433"/>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chemeClr val="tx1"/>
          </a:solidFill>
          <a:ln>
            <a:noFill/>
          </a:ln>
          <a:extLst/>
        </p:spPr>
        <p:txBody>
          <a:bodyPr lIns="0" tIns="0" rIns="0" bIns="0" anchor="ctr"/>
          <a:lstStyle/>
          <a:p>
            <a:pPr algn="ctr" eaLnBrk="1" hangingPunct="1"/>
            <a:r>
              <a:rPr lang="zh-CN" altLang="en-US" sz="12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标题</a:t>
            </a:r>
          </a:p>
        </p:txBody>
      </p:sp>
      <p:sp>
        <p:nvSpPr>
          <p:cNvPr id="28" name="TextBox 27"/>
          <p:cNvSpPr txBox="1"/>
          <p:nvPr/>
        </p:nvSpPr>
        <p:spPr>
          <a:xfrm>
            <a:off x="6464742" y="1228236"/>
            <a:ext cx="2005624" cy="641924"/>
          </a:xfrm>
          <a:prstGeom prst="rect">
            <a:avLst/>
          </a:prstGeom>
          <a:noFill/>
        </p:spPr>
        <p:txBody>
          <a:bodyPr lIns="100790" tIns="50396" rIns="100790" bIns="50396">
            <a:spAutoFit/>
          </a:bodyPr>
          <a:lstStyle/>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p:txBody>
      </p:sp>
      <p:sp>
        <p:nvSpPr>
          <p:cNvPr id="30" name="TextBox 29"/>
          <p:cNvSpPr txBox="1"/>
          <p:nvPr/>
        </p:nvSpPr>
        <p:spPr>
          <a:xfrm>
            <a:off x="6464742" y="3537583"/>
            <a:ext cx="2005624" cy="641924"/>
          </a:xfrm>
          <a:prstGeom prst="rect">
            <a:avLst/>
          </a:prstGeom>
          <a:noFill/>
        </p:spPr>
        <p:txBody>
          <a:bodyPr lIns="100790" tIns="50396" rIns="100790" bIns="50396">
            <a:spAutoFit/>
          </a:bodyPr>
          <a:lstStyle/>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p:txBody>
      </p:sp>
      <p:sp>
        <p:nvSpPr>
          <p:cNvPr id="31" name="TextBox 30"/>
          <p:cNvSpPr txBox="1"/>
          <p:nvPr/>
        </p:nvSpPr>
        <p:spPr>
          <a:xfrm>
            <a:off x="1162220" y="3520077"/>
            <a:ext cx="1573576" cy="641924"/>
          </a:xfrm>
          <a:prstGeom prst="rect">
            <a:avLst/>
          </a:prstGeom>
          <a:noFill/>
        </p:spPr>
        <p:txBody>
          <a:bodyPr wrap="square" lIns="100790" tIns="50396" rIns="100790" bIns="50396">
            <a:spAutoFit/>
          </a:bodyPr>
          <a:lstStyle/>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p:txBody>
      </p:sp>
      <p:sp>
        <p:nvSpPr>
          <p:cNvPr id="32" name="TextBox 31"/>
          <p:cNvSpPr txBox="1"/>
          <p:nvPr/>
        </p:nvSpPr>
        <p:spPr>
          <a:xfrm>
            <a:off x="1162220" y="1228236"/>
            <a:ext cx="1573576" cy="641924"/>
          </a:xfrm>
          <a:prstGeom prst="rect">
            <a:avLst/>
          </a:prstGeom>
          <a:noFill/>
        </p:spPr>
        <p:txBody>
          <a:bodyPr wrap="square" lIns="100790" tIns="50396" rIns="100790" bIns="50396">
            <a:spAutoFit/>
          </a:bodyPr>
          <a:lstStyle/>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a:p>
            <a:pPr algn="just">
              <a:lnSpc>
                <a:spcPct val="130000"/>
              </a:lnSpc>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请在此处输入您的文本</a:t>
            </a:r>
          </a:p>
        </p:txBody>
      </p:sp>
      <p:cxnSp>
        <p:nvCxnSpPr>
          <p:cNvPr id="11" name="直接连接符 10">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TWO</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577813213"/>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750"/>
                                        <p:tgtEl>
                                          <p:spTgt spid="24"/>
                                        </p:tgtEl>
                                      </p:cBhvr>
                                    </p:animEffect>
                                  </p:childTnLst>
                                </p:cTn>
                              </p:par>
                            </p:childTnLst>
                          </p:cTn>
                        </p:par>
                        <p:par>
                          <p:cTn id="14" fill="hold">
                            <p:stCondLst>
                              <p:cond delay="1250"/>
                            </p:stCondLst>
                            <p:childTnLst>
                              <p:par>
                                <p:cTn id="15" presetID="22" presetClass="entr" presetSubtype="2"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childTnLst>
                          </p:cTn>
                        </p:par>
                        <p:par>
                          <p:cTn id="18" fill="hold">
                            <p:stCondLst>
                              <p:cond delay="1750"/>
                            </p:stCondLst>
                            <p:childTnLst>
                              <p:par>
                                <p:cTn id="19" presetID="21"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heel(1)">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3000"/>
                            </p:stCondLst>
                            <p:childTnLst>
                              <p:par>
                                <p:cTn id="27" presetID="21" presetClass="entr" presetSubtype="1"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heel(1)">
                                      <p:cBhvr>
                                        <p:cTn id="29" dur="750"/>
                                        <p:tgtEl>
                                          <p:spTgt spid="26"/>
                                        </p:tgtEl>
                                      </p:cBhvr>
                                    </p:animEffect>
                                  </p:childTnLst>
                                </p:cTn>
                              </p:par>
                            </p:childTnLst>
                          </p:cTn>
                        </p:par>
                        <p:par>
                          <p:cTn id="30" fill="hold">
                            <p:stCondLst>
                              <p:cond delay="3750"/>
                            </p:stCondLst>
                            <p:childTnLst>
                              <p:par>
                                <p:cTn id="31" presetID="22" presetClass="entr" presetSubtype="2"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right)">
                                      <p:cBhvr>
                                        <p:cTn id="33" dur="500"/>
                                        <p:tgtEl>
                                          <p:spTgt spid="31"/>
                                        </p:tgtEl>
                                      </p:cBhvr>
                                    </p:animEffect>
                                  </p:childTnLst>
                                </p:cTn>
                              </p:par>
                            </p:childTnLst>
                          </p:cTn>
                        </p:par>
                        <p:par>
                          <p:cTn id="34" fill="hold">
                            <p:stCondLst>
                              <p:cond delay="4250"/>
                            </p:stCondLst>
                            <p:childTnLst>
                              <p:par>
                                <p:cTn id="35" presetID="21" presetClass="entr" presetSubtype="1"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heel(1)">
                                      <p:cBhvr>
                                        <p:cTn id="37" dur="750"/>
                                        <p:tgtEl>
                                          <p:spTgt spid="25"/>
                                        </p:tgtEl>
                                      </p:cBhvr>
                                    </p:animEffect>
                                  </p:childTnLst>
                                </p:cTn>
                              </p:par>
                            </p:childTnLst>
                          </p:cTn>
                        </p:par>
                        <p:par>
                          <p:cTn id="38" fill="hold">
                            <p:stCondLst>
                              <p:cond delay="50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5" grpId="0" animBg="1"/>
      <p:bldP spid="26" grpId="0" animBg="1"/>
      <p:bldP spid="27" grpId="0" animBg="1"/>
      <p:bldP spid="28" grpId="0"/>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62479" y="1729935"/>
            <a:ext cx="306493" cy="845502"/>
            <a:chOff x="7159500" y="2548577"/>
            <a:chExt cx="408657" cy="1127335"/>
          </a:xfrm>
        </p:grpSpPr>
        <p:cxnSp>
          <p:nvCxnSpPr>
            <p:cNvPr id="3" name="直接连接符 2"/>
            <p:cNvCxnSpPr/>
            <p:nvPr/>
          </p:nvCxnSpPr>
          <p:spPr>
            <a:xfrm flipH="1">
              <a:off x="7354129" y="2913430"/>
              <a:ext cx="1" cy="762482"/>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 name="组合 76"/>
            <p:cNvGrpSpPr/>
            <p:nvPr/>
          </p:nvGrpSpPr>
          <p:grpSpPr>
            <a:xfrm>
              <a:off x="7159500" y="2548577"/>
              <a:ext cx="408657" cy="451405"/>
              <a:chOff x="7159500" y="2548577"/>
              <a:chExt cx="408657" cy="451405"/>
            </a:xfrm>
          </p:grpSpPr>
          <p:sp>
            <p:nvSpPr>
              <p:cNvPr id="5" name="椭圆 4"/>
              <p:cNvSpPr/>
              <p:nvPr/>
            </p:nvSpPr>
            <p:spPr>
              <a:xfrm>
                <a:off x="7159500" y="2576506"/>
                <a:ext cx="387795" cy="387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6" name="文本框 44"/>
              <p:cNvSpPr txBox="1"/>
              <p:nvPr/>
            </p:nvSpPr>
            <p:spPr>
              <a:xfrm>
                <a:off x="7161635" y="2548577"/>
                <a:ext cx="406522" cy="451405"/>
              </a:xfrm>
              <a:prstGeom prst="rect">
                <a:avLst/>
              </a:prstGeom>
              <a:noFill/>
            </p:spPr>
            <p:txBody>
              <a:bodyPr wrap="none" rtlCol="0">
                <a:spAutoFit/>
              </a:bodyPr>
              <a:lstStyle/>
              <a:p>
                <a:r>
                  <a:rPr lang="en-US" altLang="zh-CN" sz="16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3</a:t>
                </a:r>
                <a:endParaRPr lang="zh-CN" altLang="en-US" sz="16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grpSp>
        <p:nvGrpSpPr>
          <p:cNvPr id="7" name="组合 6"/>
          <p:cNvGrpSpPr/>
          <p:nvPr/>
        </p:nvGrpSpPr>
        <p:grpSpPr>
          <a:xfrm>
            <a:off x="3472838" y="3100588"/>
            <a:ext cx="304892" cy="835917"/>
            <a:chOff x="4630439" y="3891279"/>
            <a:chExt cx="406521" cy="1114556"/>
          </a:xfrm>
        </p:grpSpPr>
        <p:cxnSp>
          <p:nvCxnSpPr>
            <p:cNvPr id="8" name="直接连接符 7"/>
            <p:cNvCxnSpPr/>
            <p:nvPr/>
          </p:nvCxnSpPr>
          <p:spPr>
            <a:xfrm flipV="1">
              <a:off x="4832837" y="3891279"/>
              <a:ext cx="0" cy="762730"/>
            </a:xfrm>
            <a:prstGeom prst="line">
              <a:avLst/>
            </a:prstGeom>
            <a:solidFill>
              <a:srgbClr val="375BA5"/>
            </a:solidFill>
            <a:ln w="19050">
              <a:solidFill>
                <a:srgbClr val="E8E8E8"/>
              </a:solidFill>
            </a:ln>
          </p:spPr>
          <p:style>
            <a:lnRef idx="1">
              <a:schemeClr val="accent1"/>
            </a:lnRef>
            <a:fillRef idx="0">
              <a:schemeClr val="accent1"/>
            </a:fillRef>
            <a:effectRef idx="0">
              <a:schemeClr val="accent1"/>
            </a:effectRef>
            <a:fontRef idx="minor">
              <a:schemeClr val="tx1"/>
            </a:fontRef>
          </p:style>
        </p:cxnSp>
        <p:grpSp>
          <p:nvGrpSpPr>
            <p:cNvPr id="9" name="组合 81"/>
            <p:cNvGrpSpPr/>
            <p:nvPr/>
          </p:nvGrpSpPr>
          <p:grpSpPr>
            <a:xfrm>
              <a:off x="4630439" y="4554429"/>
              <a:ext cx="406521" cy="451406"/>
              <a:chOff x="4630439" y="4554429"/>
              <a:chExt cx="406521" cy="451406"/>
            </a:xfrm>
          </p:grpSpPr>
          <p:sp>
            <p:nvSpPr>
              <p:cNvPr id="11" name="文本框 43"/>
              <p:cNvSpPr txBox="1"/>
              <p:nvPr/>
            </p:nvSpPr>
            <p:spPr>
              <a:xfrm>
                <a:off x="4630439" y="4554429"/>
                <a:ext cx="406521" cy="451406"/>
              </a:xfrm>
              <a:prstGeom prst="rect">
                <a:avLst/>
              </a:prstGeom>
              <a:noFill/>
            </p:spPr>
            <p:txBody>
              <a:bodyPr wrap="none" rtlCol="0">
                <a:spAutoFit/>
              </a:bodyPr>
              <a:lstStyle/>
              <a:p>
                <a:r>
                  <a:rPr lang="en-US" altLang="zh-CN" sz="1600" dirty="0">
                    <a:latin typeface="Century Gothic" panose="020B0502020202020204" pitchFamily="34" charset="0"/>
                    <a:ea typeface="思源黑体 CN Light" panose="020B0300000000000000" pitchFamily="34" charset="-122"/>
                    <a:sym typeface="Century Gothic" panose="020B0502020202020204" pitchFamily="34" charset="0"/>
                  </a:rPr>
                  <a:t>2</a:t>
                </a:r>
                <a:endParaRPr lang="zh-CN" altLang="en-US" sz="16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0" name="椭圆 9"/>
              <p:cNvSpPr/>
              <p:nvPr/>
            </p:nvSpPr>
            <p:spPr>
              <a:xfrm flipV="1">
                <a:off x="4638208" y="4603137"/>
                <a:ext cx="387795" cy="387795"/>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grpSp>
        <p:nvGrpSpPr>
          <p:cNvPr id="12" name="组合 11"/>
          <p:cNvGrpSpPr/>
          <p:nvPr/>
        </p:nvGrpSpPr>
        <p:grpSpPr>
          <a:xfrm>
            <a:off x="1583670" y="1729933"/>
            <a:ext cx="304893" cy="845499"/>
            <a:chOff x="2111558" y="2548579"/>
            <a:chExt cx="406523" cy="1127333"/>
          </a:xfrm>
        </p:grpSpPr>
        <p:cxnSp>
          <p:nvCxnSpPr>
            <p:cNvPr id="13" name="直接连接符 12"/>
            <p:cNvCxnSpPr/>
            <p:nvPr/>
          </p:nvCxnSpPr>
          <p:spPr>
            <a:xfrm flipH="1">
              <a:off x="2320424" y="2913430"/>
              <a:ext cx="1" cy="76248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4" name="组合 86"/>
            <p:cNvGrpSpPr/>
            <p:nvPr/>
          </p:nvGrpSpPr>
          <p:grpSpPr>
            <a:xfrm>
              <a:off x="2111558" y="2548579"/>
              <a:ext cx="406523" cy="451406"/>
              <a:chOff x="2111558" y="2548579"/>
              <a:chExt cx="406523" cy="451406"/>
            </a:xfrm>
          </p:grpSpPr>
          <p:sp>
            <p:nvSpPr>
              <p:cNvPr id="15" name="椭圆 14"/>
              <p:cNvSpPr/>
              <p:nvPr/>
            </p:nvSpPr>
            <p:spPr>
              <a:xfrm>
                <a:off x="2125795" y="2576506"/>
                <a:ext cx="387795" cy="387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6" name="文本框 42"/>
              <p:cNvSpPr txBox="1"/>
              <p:nvPr/>
            </p:nvSpPr>
            <p:spPr>
              <a:xfrm>
                <a:off x="2111558" y="2548579"/>
                <a:ext cx="406523" cy="451406"/>
              </a:xfrm>
              <a:prstGeom prst="rect">
                <a:avLst/>
              </a:prstGeom>
              <a:noFill/>
            </p:spPr>
            <p:txBody>
              <a:bodyPr wrap="none" rtlCol="0">
                <a:spAutoFit/>
              </a:bodyPr>
              <a:lstStyle/>
              <a:p>
                <a:pPr algn="ctr"/>
                <a:r>
                  <a:rPr lang="en-US" altLang="zh-CN" sz="16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1</a:t>
                </a:r>
                <a:endParaRPr lang="zh-CN" altLang="en-US" sz="16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sp>
        <p:nvSpPr>
          <p:cNvPr id="17" name="矩形 16"/>
          <p:cNvSpPr/>
          <p:nvPr/>
        </p:nvSpPr>
        <p:spPr>
          <a:xfrm>
            <a:off x="794769" y="4365662"/>
            <a:ext cx="1890001" cy="40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8" name="矩形 17"/>
          <p:cNvSpPr/>
          <p:nvPr/>
        </p:nvSpPr>
        <p:spPr>
          <a:xfrm flipV="1">
            <a:off x="2679079" y="1269416"/>
            <a:ext cx="1890001" cy="4050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9" name="矩形 18"/>
          <p:cNvSpPr/>
          <p:nvPr/>
        </p:nvSpPr>
        <p:spPr>
          <a:xfrm>
            <a:off x="4562904" y="4365662"/>
            <a:ext cx="1890001" cy="40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0" name="矩形 19"/>
          <p:cNvSpPr/>
          <p:nvPr/>
        </p:nvSpPr>
        <p:spPr>
          <a:xfrm flipV="1">
            <a:off x="6452088" y="1269416"/>
            <a:ext cx="1890001" cy="40500"/>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nvGrpSpPr>
          <p:cNvPr id="21" name="组合 20"/>
          <p:cNvGrpSpPr/>
          <p:nvPr/>
        </p:nvGrpSpPr>
        <p:grpSpPr>
          <a:xfrm>
            <a:off x="794770" y="2454744"/>
            <a:ext cx="1890000" cy="515726"/>
            <a:chOff x="1059693" y="3272991"/>
            <a:chExt cx="2520000" cy="687635"/>
          </a:xfrm>
          <a:solidFill>
            <a:schemeClr val="tx1"/>
          </a:solidFill>
        </p:grpSpPr>
        <p:sp>
          <p:nvSpPr>
            <p:cNvPr id="22" name="五边形 21"/>
            <p:cNvSpPr/>
            <p:nvPr/>
          </p:nvSpPr>
          <p:spPr>
            <a:xfrm rot="16200000">
              <a:off x="1975875" y="2356809"/>
              <a:ext cx="687635" cy="2520000"/>
            </a:xfrm>
            <a:prstGeom prst="homePlate">
              <a:avLst>
                <a:gd name="adj" fmla="val 487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3" name="文本框 34"/>
            <p:cNvSpPr txBox="1"/>
            <p:nvPr/>
          </p:nvSpPr>
          <p:spPr>
            <a:xfrm>
              <a:off x="1259246" y="3502010"/>
              <a:ext cx="2120892" cy="344710"/>
            </a:xfrm>
            <a:prstGeom prst="rect">
              <a:avLst/>
            </a:prstGeom>
            <a:noFill/>
          </p:spPr>
          <p:txBody>
            <a:bodyPr wrap="square" rtlCol="0">
              <a:spAutoFit/>
            </a:bodyPr>
            <a:lstStyle/>
            <a:p>
              <a:pPr algn="ctr">
                <a:lnSpc>
                  <a:spcPct val="90000"/>
                </a:lnSpc>
                <a:spcBef>
                  <a:spcPts val="750"/>
                </a:spcBef>
              </a:pPr>
              <a:r>
                <a:rPr lang="zh-CN" altLang="en-US" sz="12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sp>
        <p:nvSpPr>
          <p:cNvPr id="24" name="文本框 35"/>
          <p:cNvSpPr txBox="1"/>
          <p:nvPr/>
        </p:nvSpPr>
        <p:spPr>
          <a:xfrm>
            <a:off x="827584" y="3060747"/>
            <a:ext cx="1881095" cy="1149545"/>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nvGrpSpPr>
          <p:cNvPr id="25" name="组合 24"/>
          <p:cNvGrpSpPr/>
          <p:nvPr/>
        </p:nvGrpSpPr>
        <p:grpSpPr>
          <a:xfrm>
            <a:off x="4562905" y="2454744"/>
            <a:ext cx="1890000" cy="515726"/>
            <a:chOff x="6093398" y="3272991"/>
            <a:chExt cx="2520000" cy="687635"/>
          </a:xfrm>
          <a:solidFill>
            <a:schemeClr val="tx1"/>
          </a:solidFill>
        </p:grpSpPr>
        <p:sp>
          <p:nvSpPr>
            <p:cNvPr id="26" name="五边形 25"/>
            <p:cNvSpPr/>
            <p:nvPr/>
          </p:nvSpPr>
          <p:spPr>
            <a:xfrm rot="16200000">
              <a:off x="7009580" y="2356809"/>
              <a:ext cx="687635" cy="2520000"/>
            </a:xfrm>
            <a:prstGeom prst="homePlate">
              <a:avLst>
                <a:gd name="adj" fmla="val 487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7" name="文本框 36"/>
            <p:cNvSpPr txBox="1"/>
            <p:nvPr/>
          </p:nvSpPr>
          <p:spPr>
            <a:xfrm>
              <a:off x="6292951" y="3552796"/>
              <a:ext cx="2120892" cy="344710"/>
            </a:xfrm>
            <a:prstGeom prst="rect">
              <a:avLst/>
            </a:prstGeom>
            <a:noFill/>
          </p:spPr>
          <p:txBody>
            <a:bodyPr wrap="square" rtlCol="0">
              <a:spAutoFit/>
            </a:bodyPr>
            <a:lstStyle/>
            <a:p>
              <a:pPr algn="ctr">
                <a:lnSpc>
                  <a:spcPct val="90000"/>
                </a:lnSpc>
                <a:spcBef>
                  <a:spcPts val="750"/>
                </a:spcBef>
              </a:pPr>
              <a:r>
                <a:rPr lang="zh-CN" altLang="en-US" sz="12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28" name="组合 27"/>
          <p:cNvGrpSpPr/>
          <p:nvPr/>
        </p:nvGrpSpPr>
        <p:grpSpPr>
          <a:xfrm>
            <a:off x="2679080" y="2705109"/>
            <a:ext cx="1890000" cy="515726"/>
            <a:chOff x="3572106" y="3606811"/>
            <a:chExt cx="2520000" cy="687635"/>
          </a:xfrm>
        </p:grpSpPr>
        <p:sp>
          <p:nvSpPr>
            <p:cNvPr id="29" name="五边形 28"/>
            <p:cNvSpPr/>
            <p:nvPr/>
          </p:nvSpPr>
          <p:spPr>
            <a:xfrm rot="5400000" flipV="1">
              <a:off x="4488288" y="2690629"/>
              <a:ext cx="687635" cy="2520000"/>
            </a:xfrm>
            <a:prstGeom prst="homePlate">
              <a:avLst>
                <a:gd name="adj" fmla="val 48709"/>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0" name="文本框 37"/>
            <p:cNvSpPr txBox="1"/>
            <p:nvPr/>
          </p:nvSpPr>
          <p:spPr>
            <a:xfrm>
              <a:off x="3778158" y="3671070"/>
              <a:ext cx="2120892" cy="344710"/>
            </a:xfrm>
            <a:prstGeom prst="rect">
              <a:avLst/>
            </a:prstGeom>
            <a:noFill/>
          </p:spPr>
          <p:txBody>
            <a:bodyPr wrap="square" rtlCol="0">
              <a:spAutoFit/>
            </a:bodyPr>
            <a:lstStyle/>
            <a:p>
              <a:pPr algn="ctr">
                <a:lnSpc>
                  <a:spcPct val="90000"/>
                </a:lnSpc>
                <a:spcBef>
                  <a:spcPts val="750"/>
                </a:spcBef>
              </a:pPr>
              <a:r>
                <a:rPr lang="zh-CN" altLang="en-US" sz="1200" dirty="0">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31" name="组合 30"/>
          <p:cNvGrpSpPr/>
          <p:nvPr/>
        </p:nvGrpSpPr>
        <p:grpSpPr>
          <a:xfrm>
            <a:off x="6452088" y="2705109"/>
            <a:ext cx="1890000" cy="515726"/>
            <a:chOff x="8612309" y="3606811"/>
            <a:chExt cx="2520000" cy="687635"/>
          </a:xfrm>
        </p:grpSpPr>
        <p:sp>
          <p:nvSpPr>
            <p:cNvPr id="32" name="五边形 31"/>
            <p:cNvSpPr/>
            <p:nvPr/>
          </p:nvSpPr>
          <p:spPr>
            <a:xfrm rot="5400000" flipV="1">
              <a:off x="9528491" y="2690629"/>
              <a:ext cx="687635" cy="2520000"/>
            </a:xfrm>
            <a:prstGeom prst="homePlate">
              <a:avLst>
                <a:gd name="adj" fmla="val 48709"/>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3" name="文本框 38"/>
            <p:cNvSpPr txBox="1"/>
            <p:nvPr/>
          </p:nvSpPr>
          <p:spPr>
            <a:xfrm>
              <a:off x="8811864" y="3671070"/>
              <a:ext cx="2120892" cy="344710"/>
            </a:xfrm>
            <a:prstGeom prst="rect">
              <a:avLst/>
            </a:prstGeom>
            <a:noFill/>
          </p:spPr>
          <p:txBody>
            <a:bodyPr wrap="square" rtlCol="0">
              <a:spAutoFit/>
            </a:bodyPr>
            <a:lstStyle/>
            <a:p>
              <a:pPr algn="ctr">
                <a:lnSpc>
                  <a:spcPct val="90000"/>
                </a:lnSpc>
                <a:spcBef>
                  <a:spcPts val="750"/>
                </a:spcBef>
              </a:pPr>
              <a:r>
                <a:rPr lang="zh-CN" altLang="en-US" sz="1200" dirty="0">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sp>
        <p:nvSpPr>
          <p:cNvPr id="34" name="文本框 39"/>
          <p:cNvSpPr txBox="1"/>
          <p:nvPr/>
        </p:nvSpPr>
        <p:spPr>
          <a:xfrm>
            <a:off x="4635121" y="3060747"/>
            <a:ext cx="1881095" cy="1149545"/>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5" name="文本框 40"/>
          <p:cNvSpPr txBox="1"/>
          <p:nvPr/>
        </p:nvSpPr>
        <p:spPr>
          <a:xfrm>
            <a:off x="2691369" y="1397277"/>
            <a:ext cx="1881095" cy="1149545"/>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6" name="文本框 41"/>
          <p:cNvSpPr txBox="1"/>
          <p:nvPr/>
        </p:nvSpPr>
        <p:spPr>
          <a:xfrm>
            <a:off x="6507329" y="1397277"/>
            <a:ext cx="1881095" cy="1149545"/>
          </a:xfrm>
          <a:prstGeom prst="rect">
            <a:avLst/>
          </a:prstGeom>
          <a:noFill/>
        </p:spPr>
        <p:txBody>
          <a:bodyPr wrap="square" lIns="68580" tIns="34290" rIns="68580" bIns="34290"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nvGrpSpPr>
          <p:cNvPr id="37" name="组合 36"/>
          <p:cNvGrpSpPr/>
          <p:nvPr/>
        </p:nvGrpSpPr>
        <p:grpSpPr>
          <a:xfrm>
            <a:off x="7236284" y="3100590"/>
            <a:ext cx="306216" cy="854624"/>
            <a:chOff x="9657918" y="3891279"/>
            <a:chExt cx="408288" cy="1139498"/>
          </a:xfrm>
        </p:grpSpPr>
        <p:cxnSp>
          <p:nvCxnSpPr>
            <p:cNvPr id="38" name="直接连接符 37"/>
            <p:cNvCxnSpPr/>
            <p:nvPr/>
          </p:nvCxnSpPr>
          <p:spPr>
            <a:xfrm flipH="1" flipV="1">
              <a:off x="9873040" y="3891279"/>
              <a:ext cx="1" cy="762730"/>
            </a:xfrm>
            <a:prstGeom prst="line">
              <a:avLst/>
            </a:prstGeom>
            <a:solidFill>
              <a:srgbClr val="375BA5"/>
            </a:solidFill>
            <a:ln w="19050">
              <a:solidFill>
                <a:srgbClr val="E8E8E8"/>
              </a:solidFill>
            </a:ln>
          </p:spPr>
          <p:style>
            <a:lnRef idx="1">
              <a:schemeClr val="accent1"/>
            </a:lnRef>
            <a:fillRef idx="0">
              <a:schemeClr val="accent1"/>
            </a:fillRef>
            <a:effectRef idx="0">
              <a:schemeClr val="accent1"/>
            </a:effectRef>
            <a:fontRef idx="minor">
              <a:schemeClr val="tx1"/>
            </a:fontRef>
          </p:style>
        </p:cxnSp>
        <p:grpSp>
          <p:nvGrpSpPr>
            <p:cNvPr id="39" name="组合 111"/>
            <p:cNvGrpSpPr/>
            <p:nvPr/>
          </p:nvGrpSpPr>
          <p:grpSpPr>
            <a:xfrm>
              <a:off x="9657918" y="4579372"/>
              <a:ext cx="408288" cy="451405"/>
              <a:chOff x="9657918" y="4579372"/>
              <a:chExt cx="408288" cy="451405"/>
            </a:xfrm>
          </p:grpSpPr>
          <p:sp>
            <p:nvSpPr>
              <p:cNvPr id="40" name="椭圆 39"/>
              <p:cNvSpPr/>
              <p:nvPr/>
            </p:nvSpPr>
            <p:spPr>
              <a:xfrm flipV="1">
                <a:off x="9678411" y="4603137"/>
                <a:ext cx="387795" cy="387795"/>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1" name="文本框 45"/>
              <p:cNvSpPr txBox="1"/>
              <p:nvPr/>
            </p:nvSpPr>
            <p:spPr>
              <a:xfrm>
                <a:off x="9657918" y="4579372"/>
                <a:ext cx="406522" cy="451405"/>
              </a:xfrm>
              <a:prstGeom prst="rect">
                <a:avLst/>
              </a:prstGeom>
              <a:noFill/>
            </p:spPr>
            <p:txBody>
              <a:bodyPr wrap="none" rtlCol="0">
                <a:spAutoFit/>
              </a:bodyPr>
              <a:lstStyle/>
              <a:p>
                <a:r>
                  <a:rPr lang="en-US" altLang="zh-CN" sz="1600" dirty="0">
                    <a:latin typeface="Century Gothic" panose="020B0502020202020204" pitchFamily="34" charset="0"/>
                    <a:ea typeface="思源黑体 CN Light" panose="020B0300000000000000" pitchFamily="34" charset="-122"/>
                    <a:sym typeface="Century Gothic" panose="020B0502020202020204" pitchFamily="34" charset="0"/>
                  </a:rPr>
                  <a:t>4</a:t>
                </a:r>
                <a:endParaRPr lang="zh-CN" altLang="en-US" sz="16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cxnSp>
        <p:nvCxnSpPr>
          <p:cNvPr id="46" name="直接连接符 45">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TWO</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3507123966"/>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250"/>
                                  </p:stCondLst>
                                  <p:childTnLst>
                                    <p:set>
                                      <p:cBhvr>
                                        <p:cTn id="11" dur="1" fill="hold">
                                          <p:stCondLst>
                                            <p:cond delay="0"/>
                                          </p:stCondLst>
                                        </p:cTn>
                                        <p:tgtEl>
                                          <p:spTgt spid="24"/>
                                        </p:tgtEl>
                                        <p:attrNameLst>
                                          <p:attrName>style.visibility</p:attrName>
                                        </p:attrNameLst>
                                      </p:cBhvr>
                                      <p:to>
                                        <p:strVal val="visible"/>
                                      </p:to>
                                    </p:set>
                                    <p:animEffect transition="in" filter="wipe(up)">
                                      <p:cBhvr>
                                        <p:cTn id="12" dur="500"/>
                                        <p:tgtEl>
                                          <p:spTgt spid="24"/>
                                        </p:tgtEl>
                                      </p:cBhvr>
                                    </p:animEffect>
                                  </p:childTnLst>
                                </p:cTn>
                              </p:par>
                              <p:par>
                                <p:cTn id="13" presetID="1" presetClass="entr" presetSubtype="0" fill="hold" grpId="1" nodeType="withEffect">
                                  <p:stCondLst>
                                    <p:cond delay="0"/>
                                  </p:stCondLst>
                                  <p:childTnLst>
                                    <p:set>
                                      <p:cBhvr>
                                        <p:cTn id="14" dur="1" fill="hold">
                                          <p:stCondLst>
                                            <p:cond delay="499"/>
                                          </p:stCondLst>
                                        </p:cTn>
                                        <p:tgtEl>
                                          <p:spTgt spid="17"/>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6 -0.27917 L -4.375E-6 2.22222E-6 " pathEditMode="relative" rAng="0" ptsTypes="AA">
                                      <p:cBhvr>
                                        <p:cTn id="16" dur="500" fill="hold"/>
                                        <p:tgtEl>
                                          <p:spTgt spid="17"/>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ppt_y</p:attrName>
                                        </p:attrNameLst>
                                      </p:cBhvr>
                                      <p:tavLst>
                                        <p:tav tm="0">
                                          <p:val>
                                            <p:strVal val="#ppt_y+#ppt_h*1.125000"/>
                                          </p:val>
                                        </p:tav>
                                        <p:tav tm="100000">
                                          <p:val>
                                            <p:strVal val="#ppt_y"/>
                                          </p:val>
                                        </p:tav>
                                      </p:tavLst>
                                    </p:anim>
                                    <p:animEffect transition="in" filter="wipe(up)">
                                      <p:cBhvr>
                                        <p:cTn id="20" dur="500"/>
                                        <p:tgtEl>
                                          <p:spTgt spid="12"/>
                                        </p:tgtEl>
                                      </p:cBhvr>
                                    </p:animEffect>
                                  </p:childTnLst>
                                </p:cTn>
                              </p:par>
                            </p:childTnLst>
                          </p:cTn>
                        </p:par>
                        <p:par>
                          <p:cTn id="21" fill="hold">
                            <p:stCondLst>
                              <p:cond delay="1250"/>
                            </p:stCondLst>
                            <p:childTnLst>
                              <p:par>
                                <p:cTn id="22" presetID="2" presetClass="entr" presetSubtype="1"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ppt_x"/>
                                          </p:val>
                                        </p:tav>
                                        <p:tav tm="100000">
                                          <p:val>
                                            <p:strVal val="#ppt_x"/>
                                          </p:val>
                                        </p:tav>
                                      </p:tavLst>
                                    </p:anim>
                                    <p:anim calcmode="lin" valueType="num">
                                      <p:cBhvr additive="base">
                                        <p:cTn id="25" dur="500" fill="hold"/>
                                        <p:tgtEl>
                                          <p:spTgt spid="28"/>
                                        </p:tgtEl>
                                        <p:attrNameLst>
                                          <p:attrName>ppt_y</p:attrName>
                                        </p:attrNameLst>
                                      </p:cBhvr>
                                      <p:tavLst>
                                        <p:tav tm="0">
                                          <p:val>
                                            <p:strVal val="0-#ppt_h/2"/>
                                          </p:val>
                                        </p:tav>
                                        <p:tav tm="100000">
                                          <p:val>
                                            <p:strVal val="#ppt_y"/>
                                          </p:val>
                                        </p:tav>
                                      </p:tavLst>
                                    </p:anim>
                                  </p:childTnLst>
                                </p:cTn>
                              </p:par>
                            </p:childTnLst>
                          </p:cTn>
                        </p:par>
                        <p:par>
                          <p:cTn id="26" fill="hold">
                            <p:stCondLst>
                              <p:cond delay="1750"/>
                            </p:stCondLst>
                            <p:childTnLst>
                              <p:par>
                                <p:cTn id="27" presetID="22" presetClass="entr" presetSubtype="4" fill="hold" grpId="0" nodeType="afterEffect">
                                  <p:stCondLst>
                                    <p:cond delay="250"/>
                                  </p:stCondLst>
                                  <p:childTnLst>
                                    <p:set>
                                      <p:cBhvr>
                                        <p:cTn id="28" dur="1" fill="hold">
                                          <p:stCondLst>
                                            <p:cond delay="0"/>
                                          </p:stCondLst>
                                        </p:cTn>
                                        <p:tgtEl>
                                          <p:spTgt spid="35"/>
                                        </p:tgtEl>
                                        <p:attrNameLst>
                                          <p:attrName>style.visibility</p:attrName>
                                        </p:attrNameLst>
                                      </p:cBhvr>
                                      <p:to>
                                        <p:strVal val="visible"/>
                                      </p:to>
                                    </p:set>
                                    <p:animEffect transition="in" filter="wipe(down)">
                                      <p:cBhvr>
                                        <p:cTn id="29" dur="500"/>
                                        <p:tgtEl>
                                          <p:spTgt spid="35"/>
                                        </p:tgtEl>
                                      </p:cBhvr>
                                    </p:animEffect>
                                  </p:childTnLst>
                                </p:cTn>
                              </p:par>
                              <p:par>
                                <p:cTn id="30" presetID="1" presetClass="entr" presetSubtype="0" fill="hold" grpId="1" nodeType="withEffect">
                                  <p:stCondLst>
                                    <p:cond delay="0"/>
                                  </p:stCondLst>
                                  <p:childTnLst>
                                    <p:set>
                                      <p:cBhvr>
                                        <p:cTn id="31" dur="1" fill="hold">
                                          <p:stCondLst>
                                            <p:cond delay="499"/>
                                          </p:stCondLst>
                                        </p:cTn>
                                        <p:tgtEl>
                                          <p:spTgt spid="18"/>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6 0.2801 L -4.16667E-6 -2.96296E-6 " pathEditMode="relative" rAng="0" ptsTypes="AA">
                                      <p:cBhvr>
                                        <p:cTn id="33" dur="500" fill="hold"/>
                                        <p:tgtEl>
                                          <p:spTgt spid="18"/>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p:tgtEl>
                                          <p:spTgt spid="7"/>
                                        </p:tgtEl>
                                        <p:attrNameLst>
                                          <p:attrName>ppt_y</p:attrName>
                                        </p:attrNameLst>
                                      </p:cBhvr>
                                      <p:tavLst>
                                        <p:tav tm="0">
                                          <p:val>
                                            <p:strVal val="#ppt_y-#ppt_h*1.125000"/>
                                          </p:val>
                                        </p:tav>
                                        <p:tav tm="100000">
                                          <p:val>
                                            <p:strVal val="#ppt_y"/>
                                          </p:val>
                                        </p:tav>
                                      </p:tavLst>
                                    </p:anim>
                                    <p:animEffect transition="in" filter="wipe(down)">
                                      <p:cBhvr>
                                        <p:cTn id="37" dur="500"/>
                                        <p:tgtEl>
                                          <p:spTgt spid="7"/>
                                        </p:tgtEl>
                                      </p:cBhvr>
                                    </p:animEffect>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1" fill="hold" grpId="0" nodeType="afterEffect">
                                  <p:stCondLst>
                                    <p:cond delay="250"/>
                                  </p:stCondLst>
                                  <p:childTnLst>
                                    <p:set>
                                      <p:cBhvr>
                                        <p:cTn id="45" dur="1" fill="hold">
                                          <p:stCondLst>
                                            <p:cond delay="0"/>
                                          </p:stCondLst>
                                        </p:cTn>
                                        <p:tgtEl>
                                          <p:spTgt spid="34"/>
                                        </p:tgtEl>
                                        <p:attrNameLst>
                                          <p:attrName>style.visibility</p:attrName>
                                        </p:attrNameLst>
                                      </p:cBhvr>
                                      <p:to>
                                        <p:strVal val="visible"/>
                                      </p:to>
                                    </p:set>
                                    <p:animEffect transition="in" filter="wipe(up)">
                                      <p:cBhvr>
                                        <p:cTn id="46" dur="500"/>
                                        <p:tgtEl>
                                          <p:spTgt spid="34"/>
                                        </p:tgtEl>
                                      </p:cBhvr>
                                    </p:animEffect>
                                  </p:childTnLst>
                                </p:cTn>
                              </p:par>
                              <p:par>
                                <p:cTn id="47" presetID="1" presetClass="entr" presetSubtype="0" fill="hold" grpId="0" nodeType="withEffect">
                                  <p:stCondLst>
                                    <p:cond delay="0"/>
                                  </p:stCondLst>
                                  <p:childTnLst>
                                    <p:set>
                                      <p:cBhvr>
                                        <p:cTn id="48" dur="1" fill="hold">
                                          <p:stCondLst>
                                            <p:cond delay="499"/>
                                          </p:stCondLst>
                                        </p:cTn>
                                        <p:tgtEl>
                                          <p:spTgt spid="19"/>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6 -0.27917 L -3.75E-6 2.22222E-6 " pathEditMode="relative" rAng="0" ptsTypes="AA">
                                      <p:cBhvr>
                                        <p:cTn id="50" dur="500" fill="hold"/>
                                        <p:tgtEl>
                                          <p:spTgt spid="19"/>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2"/>
                                        </p:tgtEl>
                                        <p:attrNameLst>
                                          <p:attrName>style.visibility</p:attrName>
                                        </p:attrNameLst>
                                      </p:cBhvr>
                                      <p:to>
                                        <p:strVal val="visible"/>
                                      </p:to>
                                    </p:set>
                                    <p:anim calcmode="lin" valueType="num">
                                      <p:cBhvr additive="base">
                                        <p:cTn id="53" dur="500"/>
                                        <p:tgtEl>
                                          <p:spTgt spid="2"/>
                                        </p:tgtEl>
                                        <p:attrNameLst>
                                          <p:attrName>ppt_y</p:attrName>
                                        </p:attrNameLst>
                                      </p:cBhvr>
                                      <p:tavLst>
                                        <p:tav tm="0">
                                          <p:val>
                                            <p:strVal val="#ppt_y+#ppt_h*1.125000"/>
                                          </p:val>
                                        </p:tav>
                                        <p:tav tm="100000">
                                          <p:val>
                                            <p:strVal val="#ppt_y"/>
                                          </p:val>
                                        </p:tav>
                                      </p:tavLst>
                                    </p:anim>
                                    <p:animEffect transition="in" filter="wipe(up)">
                                      <p:cBhvr>
                                        <p:cTn id="54" dur="500"/>
                                        <p:tgtEl>
                                          <p:spTgt spid="2"/>
                                        </p:tgtEl>
                                      </p:cBhvr>
                                    </p:animEffect>
                                  </p:childTnLst>
                                </p:cTn>
                              </p:par>
                            </p:childTnLst>
                          </p:cTn>
                        </p:par>
                        <p:par>
                          <p:cTn id="55" fill="hold">
                            <p:stCondLst>
                              <p:cond delay="3750"/>
                            </p:stCondLst>
                            <p:childTnLst>
                              <p:par>
                                <p:cTn id="56" presetID="2" presetClass="entr" presetSubtype="1"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0-#ppt_h/2"/>
                                          </p:val>
                                        </p:tav>
                                        <p:tav tm="100000">
                                          <p:val>
                                            <p:strVal val="#ppt_y"/>
                                          </p:val>
                                        </p:tav>
                                      </p:tavLst>
                                    </p:anim>
                                  </p:childTnLst>
                                </p:cTn>
                              </p:par>
                            </p:childTnLst>
                          </p:cTn>
                        </p:par>
                        <p:par>
                          <p:cTn id="60" fill="hold">
                            <p:stCondLst>
                              <p:cond delay="4250"/>
                            </p:stCondLst>
                            <p:childTnLst>
                              <p:par>
                                <p:cTn id="61" presetID="22" presetClass="entr" presetSubtype="4" fill="hold" grpId="0" nodeType="afterEffect">
                                  <p:stCondLst>
                                    <p:cond delay="250"/>
                                  </p:stCondLst>
                                  <p:childTnLst>
                                    <p:set>
                                      <p:cBhvr>
                                        <p:cTn id="62" dur="1" fill="hold">
                                          <p:stCondLst>
                                            <p:cond delay="0"/>
                                          </p:stCondLst>
                                        </p:cTn>
                                        <p:tgtEl>
                                          <p:spTgt spid="36"/>
                                        </p:tgtEl>
                                        <p:attrNameLst>
                                          <p:attrName>style.visibility</p:attrName>
                                        </p:attrNameLst>
                                      </p:cBhvr>
                                      <p:to>
                                        <p:strVal val="visible"/>
                                      </p:to>
                                    </p:set>
                                    <p:animEffect transition="in" filter="wipe(down)">
                                      <p:cBhvr>
                                        <p:cTn id="63" dur="500"/>
                                        <p:tgtEl>
                                          <p:spTgt spid="36"/>
                                        </p:tgtEl>
                                      </p:cBhvr>
                                    </p:animEffect>
                                  </p:childTnLst>
                                </p:cTn>
                              </p:par>
                              <p:par>
                                <p:cTn id="64" presetID="1" presetClass="entr" presetSubtype="0" fill="hold" grpId="0" nodeType="withEffect">
                                  <p:stCondLst>
                                    <p:cond delay="0"/>
                                  </p:stCondLst>
                                  <p:childTnLst>
                                    <p:set>
                                      <p:cBhvr>
                                        <p:cTn id="65" dur="1" fill="hold">
                                          <p:stCondLst>
                                            <p:cond delay="499"/>
                                          </p:stCondLst>
                                        </p:cTn>
                                        <p:tgtEl>
                                          <p:spTgt spid="20"/>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6 0.2801 L -4.16667E-6 -4.44444E-6 " pathEditMode="relative" rAng="0" ptsTypes="AA">
                                      <p:cBhvr>
                                        <p:cTn id="67" dur="500" fill="hold"/>
                                        <p:tgtEl>
                                          <p:spTgt spid="20"/>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37"/>
                                        </p:tgtEl>
                                        <p:attrNameLst>
                                          <p:attrName>style.visibility</p:attrName>
                                        </p:attrNameLst>
                                      </p:cBhvr>
                                      <p:to>
                                        <p:strVal val="visible"/>
                                      </p:to>
                                    </p:set>
                                    <p:anim calcmode="lin" valueType="num">
                                      <p:cBhvr additive="base">
                                        <p:cTn id="70" dur="500"/>
                                        <p:tgtEl>
                                          <p:spTgt spid="37"/>
                                        </p:tgtEl>
                                        <p:attrNameLst>
                                          <p:attrName>ppt_y</p:attrName>
                                        </p:attrNameLst>
                                      </p:cBhvr>
                                      <p:tavLst>
                                        <p:tav tm="0">
                                          <p:val>
                                            <p:strVal val="#ppt_y-#ppt_h*1.125000"/>
                                          </p:val>
                                        </p:tav>
                                        <p:tav tm="100000">
                                          <p:val>
                                            <p:strVal val="#ppt_y"/>
                                          </p:val>
                                        </p:tav>
                                      </p:tavLst>
                                    </p:anim>
                                    <p:animEffect transition="in" filter="wipe(down)">
                                      <p:cBhvr>
                                        <p:cTn id="7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20" grpId="0" animBg="1"/>
      <p:bldP spid="20" grpId="1" animBg="1"/>
      <p:bldP spid="24" grpId="0"/>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086100" y="1492424"/>
            <a:ext cx="2971800" cy="8832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00400" y="1592015"/>
            <a:ext cx="2743200" cy="68407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114079" y="1683985"/>
            <a:ext cx="2915842" cy="500137"/>
          </a:xfrm>
          <a:prstGeom prst="rect">
            <a:avLst/>
          </a:prstGeom>
          <a:noFill/>
        </p:spPr>
        <p:txBody>
          <a:bodyPr wrap="square" lIns="68580" tIns="34290" rIns="68580" bIns="34290" rtlCol="0">
            <a:spAutoFit/>
          </a:bodyPr>
          <a:lstStyle/>
          <a:p>
            <a:pPr lvl="0" algn="ctr"/>
            <a:r>
              <a:rPr lang="zh-CN" altLang="en-US"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rPr>
              <a:t>成功项目展示</a:t>
            </a:r>
            <a:endParaRPr lang="en-US" altLang="zh-CN"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4" name="文本框 23"/>
          <p:cNvSpPr txBox="1"/>
          <p:nvPr/>
        </p:nvSpPr>
        <p:spPr>
          <a:xfrm>
            <a:off x="4010891" y="4103875"/>
            <a:ext cx="1122218" cy="31547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lgn="ctr"/>
            <a:r>
              <a:rPr lang="en-US" altLang="zh-CN"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Part Three</a:t>
            </a:r>
            <a:endParaRPr lang="zh-CN" altLang="en-US"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endParaRPr>
          </a:p>
        </p:txBody>
      </p:sp>
    </p:spTree>
    <p:extLst>
      <p:ext uri="{BB962C8B-B14F-4D97-AF65-F5344CB8AC3E}">
        <p14:creationId xmlns:p14="http://schemas.microsoft.com/office/powerpoint/2010/main" val="3000686297"/>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4"/>
          <p:cNvSpPr>
            <a:spLocks noChangeAspect="1"/>
          </p:cNvSpPr>
          <p:nvPr/>
        </p:nvSpPr>
        <p:spPr>
          <a:xfrm>
            <a:off x="4055878" y="2262243"/>
            <a:ext cx="1331996" cy="1332407"/>
          </a:xfrm>
          <a:prstGeom prst="ellipse">
            <a:avLst/>
          </a:prstGeom>
          <a:solidFill>
            <a:sysClr val="window" lastClr="FFFFFF"/>
          </a:solidFill>
          <a:ln w="101600" cap="flat" cmpd="sng" algn="ctr">
            <a:solidFill>
              <a:srgbClr val="FFFFFF"/>
            </a:solidFill>
            <a:prstDash val="solid"/>
          </a:ln>
          <a:effectLst/>
        </p:spPr>
        <p:txBody>
          <a:bodyPr lIns="68580" tIns="34290" rIns="68580" bIns="34290" rtlCol="0" anchor="ctr"/>
          <a:lstStyle/>
          <a:p>
            <a:pPr algn="ctr">
              <a:defRPr/>
            </a:pPr>
            <a:endParaRPr lang="en-US" sz="2400" kern="0" dirty="0">
              <a:solidFill>
                <a:prstClr val="white"/>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9" name="Arc 5"/>
          <p:cNvSpPr>
            <a:spLocks noChangeAspect="1"/>
          </p:cNvSpPr>
          <p:nvPr/>
        </p:nvSpPr>
        <p:spPr>
          <a:xfrm>
            <a:off x="3944249" y="2150580"/>
            <a:ext cx="1555255" cy="1555735"/>
          </a:xfrm>
          <a:prstGeom prst="arc">
            <a:avLst>
              <a:gd name="adj1" fmla="val 16200000"/>
              <a:gd name="adj2" fmla="val 2820158"/>
            </a:avLst>
          </a:prstGeom>
          <a:noFill/>
          <a:ln w="101600" cap="flat" cmpd="sng" algn="ctr">
            <a:solidFill>
              <a:srgbClr val="E8E8E8"/>
            </a:solidFill>
            <a:prstDash val="solid"/>
          </a:ln>
          <a:effectLst/>
        </p:spPr>
        <p:txBody>
          <a:bodyPr lIns="68580" tIns="34290" rIns="68580" bIns="34290" rtlCol="0" anchor="ctr"/>
          <a:lstStyle/>
          <a:p>
            <a:pPr algn="ctr">
              <a:defRPr/>
            </a:pPr>
            <a:endParaRPr lang="en-US" sz="2800" kern="0" dirty="0">
              <a:ln w="57150" cmpd="sng">
                <a:solidFill>
                  <a:srgbClr val="000000"/>
                </a:solidFill>
              </a:ln>
              <a:solidFill>
                <a:prstClr val="black"/>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0" name="Arc 6"/>
          <p:cNvSpPr>
            <a:spLocks noChangeAspect="1"/>
          </p:cNvSpPr>
          <p:nvPr/>
        </p:nvSpPr>
        <p:spPr>
          <a:xfrm>
            <a:off x="3803419" y="2009706"/>
            <a:ext cx="1836914" cy="1837481"/>
          </a:xfrm>
          <a:prstGeom prst="arc">
            <a:avLst>
              <a:gd name="adj1" fmla="val 16200000"/>
              <a:gd name="adj2" fmla="val 6830857"/>
            </a:avLst>
          </a:prstGeom>
          <a:noFill/>
          <a:ln w="101600" cap="flat" cmpd="sng" algn="ctr">
            <a:solidFill>
              <a:schemeClr val="tx1"/>
            </a:solidFill>
            <a:prstDash val="solid"/>
          </a:ln>
          <a:effectLst/>
        </p:spPr>
        <p:txBody>
          <a:bodyPr lIns="68580" tIns="34290" rIns="68580" bIns="34290" rtlCol="0" anchor="ctr"/>
          <a:lstStyle/>
          <a:p>
            <a:pPr algn="ctr">
              <a:defRPr/>
            </a:pPr>
            <a:endParaRPr lang="en-US" sz="2400" kern="0" dirty="0">
              <a:ln w="57150" cmpd="sng">
                <a:solidFill>
                  <a:srgbClr val="000000"/>
                </a:solidFill>
              </a:ln>
              <a:solidFill>
                <a:prstClr val="black"/>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1" name="Arc 7"/>
          <p:cNvSpPr>
            <a:spLocks noChangeAspect="1"/>
          </p:cNvSpPr>
          <p:nvPr/>
        </p:nvSpPr>
        <p:spPr>
          <a:xfrm>
            <a:off x="3665653" y="1871898"/>
            <a:ext cx="2112447" cy="2113099"/>
          </a:xfrm>
          <a:prstGeom prst="arc">
            <a:avLst>
              <a:gd name="adj1" fmla="val 16200000"/>
              <a:gd name="adj2" fmla="val 12336368"/>
            </a:avLst>
          </a:prstGeom>
          <a:noFill/>
          <a:ln w="101600" cap="flat" cmpd="sng" algn="ctr">
            <a:solidFill>
              <a:srgbClr val="E8E8E8"/>
            </a:solidFill>
            <a:prstDash val="solid"/>
          </a:ln>
          <a:effectLst/>
        </p:spPr>
        <p:txBody>
          <a:bodyPr lIns="68580" tIns="34290" rIns="68580" bIns="34290" rtlCol="0" anchor="ctr"/>
          <a:lstStyle/>
          <a:p>
            <a:pPr algn="ctr">
              <a:defRPr/>
            </a:pPr>
            <a:endParaRPr lang="en-US" sz="2400" kern="0" dirty="0">
              <a:ln w="57150" cmpd="sng">
                <a:solidFill>
                  <a:srgbClr val="000000"/>
                </a:solidFill>
              </a:ln>
              <a:solidFill>
                <a:prstClr val="black"/>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2" name="Arc 8"/>
          <p:cNvSpPr>
            <a:spLocks noChangeAspect="1"/>
          </p:cNvSpPr>
          <p:nvPr/>
        </p:nvSpPr>
        <p:spPr>
          <a:xfrm>
            <a:off x="3527884" y="1734085"/>
            <a:ext cx="2387984" cy="2388722"/>
          </a:xfrm>
          <a:prstGeom prst="arc">
            <a:avLst>
              <a:gd name="adj1" fmla="val 16200000"/>
              <a:gd name="adj2" fmla="val 10495990"/>
            </a:avLst>
          </a:prstGeom>
          <a:noFill/>
          <a:ln w="101600" cap="flat" cmpd="sng" algn="ctr">
            <a:solidFill>
              <a:schemeClr val="tx1"/>
            </a:solidFill>
            <a:prstDash val="solid"/>
          </a:ln>
          <a:effectLst/>
        </p:spPr>
        <p:txBody>
          <a:bodyPr lIns="68580" tIns="34290" rIns="68580" bIns="34290" rtlCol="0" anchor="ctr"/>
          <a:lstStyle/>
          <a:p>
            <a:pPr algn="ctr">
              <a:defRPr/>
            </a:pPr>
            <a:endParaRPr lang="en-US" sz="2400" kern="0" dirty="0">
              <a:ln w="57150" cmpd="sng">
                <a:solidFill>
                  <a:srgbClr val="000000"/>
                </a:solidFill>
              </a:ln>
              <a:solidFill>
                <a:prstClr val="black"/>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3" name="Text Placeholder 4"/>
          <p:cNvSpPr txBox="1"/>
          <p:nvPr/>
        </p:nvSpPr>
        <p:spPr>
          <a:xfrm>
            <a:off x="4209436" y="2753016"/>
            <a:ext cx="1024881" cy="35086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2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ts val="1380"/>
              </a:lnSpc>
              <a:buNone/>
            </a:pP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Lato Light"/>
                <a:sym typeface="Century Gothic" panose="020B0502020202020204" pitchFamily="34" charset="0"/>
              </a:rPr>
              <a:t>单击添加标题内容</a:t>
            </a:r>
            <a:endPar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Lato Light"/>
              <a:sym typeface="Century Gothic" panose="020B0502020202020204" pitchFamily="34" charset="0"/>
            </a:endParaRPr>
          </a:p>
        </p:txBody>
      </p:sp>
      <p:cxnSp>
        <p:nvCxnSpPr>
          <p:cNvPr id="44" name="Straight Connector 10"/>
          <p:cNvCxnSpPr/>
          <p:nvPr/>
        </p:nvCxnSpPr>
        <p:spPr>
          <a:xfrm flipH="1">
            <a:off x="6042484" y="2875421"/>
            <a:ext cx="990600" cy="10377"/>
          </a:xfrm>
          <a:prstGeom prst="line">
            <a:avLst/>
          </a:prstGeom>
          <a:noFill/>
          <a:ln w="9525" cap="flat" cmpd="sng" algn="ctr">
            <a:solidFill>
              <a:schemeClr val="accent1"/>
            </a:solidFill>
            <a:prstDash val="solid"/>
          </a:ln>
          <a:effectLst/>
        </p:spPr>
      </p:cxnSp>
      <p:cxnSp>
        <p:nvCxnSpPr>
          <p:cNvPr id="45" name="Straight Connector 11"/>
          <p:cNvCxnSpPr/>
          <p:nvPr/>
        </p:nvCxnSpPr>
        <p:spPr>
          <a:xfrm flipH="1">
            <a:off x="5813884" y="2267650"/>
            <a:ext cx="990600" cy="0"/>
          </a:xfrm>
          <a:prstGeom prst="line">
            <a:avLst/>
          </a:prstGeom>
          <a:noFill/>
          <a:ln w="9525" cap="flat" cmpd="sng" algn="ctr">
            <a:solidFill>
              <a:schemeClr val="accent1"/>
            </a:solidFill>
            <a:prstDash val="solid"/>
          </a:ln>
          <a:effectLst/>
        </p:spPr>
      </p:cxnSp>
      <p:cxnSp>
        <p:nvCxnSpPr>
          <p:cNvPr id="46" name="Straight Connector 12"/>
          <p:cNvCxnSpPr/>
          <p:nvPr/>
        </p:nvCxnSpPr>
        <p:spPr>
          <a:xfrm>
            <a:off x="4715002" y="2928447"/>
            <a:ext cx="13746" cy="1"/>
          </a:xfrm>
          <a:prstGeom prst="line">
            <a:avLst/>
          </a:prstGeom>
          <a:noFill/>
          <a:ln w="12700" cap="flat" cmpd="sng" algn="ctr">
            <a:solidFill>
              <a:srgbClr val="CFD6DC"/>
            </a:solidFill>
            <a:prstDash val="solid"/>
          </a:ln>
          <a:effectLst/>
        </p:spPr>
      </p:cxnSp>
      <p:cxnSp>
        <p:nvCxnSpPr>
          <p:cNvPr id="47" name="Straight Connector 13"/>
          <p:cNvCxnSpPr/>
          <p:nvPr/>
        </p:nvCxnSpPr>
        <p:spPr>
          <a:xfrm flipH="1" flipV="1">
            <a:off x="5872672" y="3360571"/>
            <a:ext cx="1603048" cy="12310"/>
          </a:xfrm>
          <a:prstGeom prst="line">
            <a:avLst/>
          </a:prstGeom>
          <a:noFill/>
          <a:ln w="12700" cap="flat" cmpd="sng" algn="ctr">
            <a:solidFill>
              <a:schemeClr val="accent1"/>
            </a:solidFill>
            <a:prstDash val="solid"/>
          </a:ln>
          <a:effectLst/>
        </p:spPr>
      </p:cxnSp>
      <p:sp>
        <p:nvSpPr>
          <p:cNvPr id="48" name="Rectangle 14"/>
          <p:cNvSpPr/>
          <p:nvPr/>
        </p:nvSpPr>
        <p:spPr>
          <a:xfrm>
            <a:off x="7475720" y="3220434"/>
            <a:ext cx="1299074" cy="253916"/>
          </a:xfrm>
          <a:prstGeom prst="rect">
            <a:avLst/>
          </a:prstGeom>
        </p:spPr>
        <p:txBody>
          <a:bodyPr wrap="none" lIns="68580" tIns="34290" rIns="68580" bIns="34290">
            <a:spAutoFit/>
          </a:bodyPr>
          <a:lstStyle/>
          <a:p>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C: </a:t>
            </a: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图表标题</a:t>
            </a:r>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 48%</a:t>
            </a:r>
          </a:p>
        </p:txBody>
      </p:sp>
      <p:sp>
        <p:nvSpPr>
          <p:cNvPr id="49" name="Rectangle 15"/>
          <p:cNvSpPr/>
          <p:nvPr/>
        </p:nvSpPr>
        <p:spPr>
          <a:xfrm>
            <a:off x="6853633" y="2115203"/>
            <a:ext cx="1286250" cy="253916"/>
          </a:xfrm>
          <a:prstGeom prst="rect">
            <a:avLst/>
          </a:prstGeom>
        </p:spPr>
        <p:txBody>
          <a:bodyPr wrap="none" lIns="68580" tIns="34290" rIns="68580" bIns="34290">
            <a:spAutoFit/>
          </a:bodyPr>
          <a:lstStyle/>
          <a:p>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A: </a:t>
            </a: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图表标题</a:t>
            </a:r>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 63%</a:t>
            </a:r>
          </a:p>
        </p:txBody>
      </p:sp>
      <p:sp>
        <p:nvSpPr>
          <p:cNvPr id="50" name="Rectangle 16"/>
          <p:cNvSpPr/>
          <p:nvPr/>
        </p:nvSpPr>
        <p:spPr>
          <a:xfrm>
            <a:off x="6558472" y="3600913"/>
            <a:ext cx="1313501" cy="253916"/>
          </a:xfrm>
          <a:prstGeom prst="rect">
            <a:avLst/>
          </a:prstGeom>
        </p:spPr>
        <p:txBody>
          <a:bodyPr wrap="none" lIns="68580" tIns="34290" rIns="68580" bIns="34290">
            <a:spAutoFit/>
          </a:bodyPr>
          <a:lstStyle/>
          <a:p>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D: </a:t>
            </a: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图表标题</a:t>
            </a:r>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 83%</a:t>
            </a:r>
          </a:p>
        </p:txBody>
      </p:sp>
      <p:sp>
        <p:nvSpPr>
          <p:cNvPr id="51" name="Rectangle 17"/>
          <p:cNvSpPr/>
          <p:nvPr/>
        </p:nvSpPr>
        <p:spPr>
          <a:xfrm>
            <a:off x="7185483" y="2724991"/>
            <a:ext cx="1292662" cy="253916"/>
          </a:xfrm>
          <a:prstGeom prst="rect">
            <a:avLst/>
          </a:prstGeom>
        </p:spPr>
        <p:txBody>
          <a:bodyPr wrap="none" lIns="68580" tIns="34290" rIns="68580" bIns="34290">
            <a:spAutoFit/>
          </a:bodyPr>
          <a:lstStyle/>
          <a:p>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B: </a:t>
            </a: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图表标题</a:t>
            </a:r>
            <a:r>
              <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 54%</a:t>
            </a:r>
          </a:p>
        </p:txBody>
      </p:sp>
      <p:cxnSp>
        <p:nvCxnSpPr>
          <p:cNvPr id="52" name="Straight Connector 18"/>
          <p:cNvCxnSpPr/>
          <p:nvPr/>
        </p:nvCxnSpPr>
        <p:spPr>
          <a:xfrm>
            <a:off x="817836" y="3411003"/>
            <a:ext cx="1186049" cy="0"/>
          </a:xfrm>
          <a:prstGeom prst="line">
            <a:avLst/>
          </a:prstGeom>
          <a:noFill/>
          <a:ln w="9525" cap="flat" cmpd="sng" algn="ctr">
            <a:solidFill>
              <a:schemeClr val="accent4"/>
            </a:solidFill>
            <a:prstDash val="solid"/>
          </a:ln>
          <a:effectLst/>
        </p:spPr>
      </p:cxnSp>
      <p:sp>
        <p:nvSpPr>
          <p:cNvPr id="53" name="Text Placeholder 5"/>
          <p:cNvSpPr txBox="1"/>
          <p:nvPr/>
        </p:nvSpPr>
        <p:spPr>
          <a:xfrm>
            <a:off x="708484" y="2867071"/>
            <a:ext cx="2514600" cy="533565"/>
          </a:xfrm>
          <a:prstGeom prst="rect">
            <a:avLst/>
          </a:prstGeom>
        </p:spPr>
        <p:txBody>
          <a:bodyPr lIns="68580" tIns="34290" rIns="68580" bIns="34290">
            <a:norm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Calibri" panose="020F0502020204030204"/>
                <a:sym typeface="Century Gothic" panose="020B0502020202020204" pitchFamily="34" charset="0"/>
              </a:rPr>
              <a:t>此处添加详细文本描述，建议与标题相关并符合整体语言风格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Calibri" panose="020F0502020204030204"/>
              <a:sym typeface="Century Gothic" panose="020B0502020202020204" pitchFamily="34" charset="0"/>
            </a:endParaRPr>
          </a:p>
        </p:txBody>
      </p:sp>
      <p:sp>
        <p:nvSpPr>
          <p:cNvPr id="54" name="TextBox 20"/>
          <p:cNvSpPr txBox="1"/>
          <p:nvPr/>
        </p:nvSpPr>
        <p:spPr>
          <a:xfrm>
            <a:off x="708484" y="2575883"/>
            <a:ext cx="990600"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添加标题</a:t>
            </a:r>
            <a:endPar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endParaRPr>
          </a:p>
        </p:txBody>
      </p:sp>
      <p:cxnSp>
        <p:nvCxnSpPr>
          <p:cNvPr id="55" name="Straight Connector 21"/>
          <p:cNvCxnSpPr/>
          <p:nvPr/>
        </p:nvCxnSpPr>
        <p:spPr>
          <a:xfrm>
            <a:off x="784684" y="3411003"/>
            <a:ext cx="304800" cy="0"/>
          </a:xfrm>
          <a:prstGeom prst="line">
            <a:avLst/>
          </a:prstGeom>
          <a:noFill/>
          <a:ln w="12700" cap="flat" cmpd="sng" algn="ctr">
            <a:solidFill>
              <a:schemeClr val="accent3"/>
            </a:solidFill>
            <a:prstDash val="solid"/>
          </a:ln>
          <a:effectLst/>
        </p:spPr>
      </p:cxnSp>
      <p:cxnSp>
        <p:nvCxnSpPr>
          <p:cNvPr id="56" name="Straight Connector 22"/>
          <p:cNvCxnSpPr/>
          <p:nvPr/>
        </p:nvCxnSpPr>
        <p:spPr>
          <a:xfrm>
            <a:off x="817836" y="2510172"/>
            <a:ext cx="1186049" cy="0"/>
          </a:xfrm>
          <a:prstGeom prst="line">
            <a:avLst/>
          </a:prstGeom>
          <a:noFill/>
          <a:ln w="9525" cap="flat" cmpd="sng" algn="ctr">
            <a:solidFill>
              <a:schemeClr val="accent2"/>
            </a:solidFill>
            <a:prstDash val="solid"/>
          </a:ln>
          <a:effectLst/>
        </p:spPr>
      </p:cxnSp>
      <p:sp>
        <p:nvSpPr>
          <p:cNvPr id="57" name="Text Placeholder 5"/>
          <p:cNvSpPr txBox="1"/>
          <p:nvPr/>
        </p:nvSpPr>
        <p:spPr>
          <a:xfrm>
            <a:off x="708484" y="1964988"/>
            <a:ext cx="2514600" cy="533565"/>
          </a:xfrm>
          <a:prstGeom prst="rect">
            <a:avLst/>
          </a:prstGeom>
        </p:spPr>
        <p:txBody>
          <a:bodyPr lIns="68580" tIns="34290" rIns="68580" bIns="34290">
            <a:norm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Calibri" panose="020F0502020204030204"/>
                <a:sym typeface="Century Gothic" panose="020B0502020202020204" pitchFamily="34" charset="0"/>
              </a:rPr>
              <a:t>此处添加详细文本描述，建议与标题相关并符合整体语言风格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Calibri" panose="020F0502020204030204"/>
              <a:sym typeface="Century Gothic" panose="020B0502020202020204" pitchFamily="34" charset="0"/>
            </a:endParaRPr>
          </a:p>
        </p:txBody>
      </p:sp>
      <p:sp>
        <p:nvSpPr>
          <p:cNvPr id="58" name="TextBox 24"/>
          <p:cNvSpPr txBox="1"/>
          <p:nvPr/>
        </p:nvSpPr>
        <p:spPr>
          <a:xfrm>
            <a:off x="727360" y="1672444"/>
            <a:ext cx="990600"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添加标题</a:t>
            </a:r>
            <a:endPar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endParaRPr>
          </a:p>
        </p:txBody>
      </p:sp>
      <p:cxnSp>
        <p:nvCxnSpPr>
          <p:cNvPr id="59" name="Straight Connector 25"/>
          <p:cNvCxnSpPr/>
          <p:nvPr/>
        </p:nvCxnSpPr>
        <p:spPr>
          <a:xfrm>
            <a:off x="784684" y="2510172"/>
            <a:ext cx="304800" cy="0"/>
          </a:xfrm>
          <a:prstGeom prst="line">
            <a:avLst/>
          </a:prstGeom>
          <a:noFill/>
          <a:ln w="12700" cap="flat" cmpd="sng" algn="ctr">
            <a:solidFill>
              <a:schemeClr val="accent1"/>
            </a:solidFill>
            <a:prstDash val="solid"/>
          </a:ln>
          <a:effectLst/>
        </p:spPr>
      </p:cxnSp>
      <p:sp>
        <p:nvSpPr>
          <p:cNvPr id="60" name="Text Placeholder 5"/>
          <p:cNvSpPr txBox="1"/>
          <p:nvPr/>
        </p:nvSpPr>
        <p:spPr>
          <a:xfrm>
            <a:off x="708484" y="3868688"/>
            <a:ext cx="2514600" cy="533565"/>
          </a:xfrm>
          <a:prstGeom prst="rect">
            <a:avLst/>
          </a:prstGeom>
        </p:spPr>
        <p:txBody>
          <a:bodyPr lIns="68580" tIns="34290" rIns="68580" bIns="34290">
            <a:norm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Calibri" panose="020F0502020204030204"/>
                <a:sym typeface="Century Gothic" panose="020B0502020202020204" pitchFamily="34" charset="0"/>
              </a:rPr>
              <a:t>此处添加详细文本描述，建议与标题相关并符合整体语言风格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Calibri" panose="020F0502020204030204"/>
              <a:sym typeface="Century Gothic" panose="020B0502020202020204" pitchFamily="34" charset="0"/>
            </a:endParaRPr>
          </a:p>
        </p:txBody>
      </p:sp>
      <p:sp>
        <p:nvSpPr>
          <p:cNvPr id="61" name="TextBox 27"/>
          <p:cNvSpPr txBox="1"/>
          <p:nvPr/>
        </p:nvSpPr>
        <p:spPr>
          <a:xfrm>
            <a:off x="708484" y="3561217"/>
            <a:ext cx="990600" cy="253916"/>
          </a:xfrm>
          <a:prstGeom prst="rect">
            <a:avLst/>
          </a:prstGeom>
          <a:noFill/>
        </p:spPr>
        <p:txBody>
          <a:bodyPr wrap="square" lIns="68580" tIns="34290" rIns="68580" bIns="34290"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添加标题</a:t>
            </a:r>
            <a:endParaRPr lang="en-US" sz="1200" dirty="0">
              <a:solidFill>
                <a:schemeClr val="tx1">
                  <a:lumMod val="75000"/>
                  <a:lumOff val="25000"/>
                </a:schemeClr>
              </a:solidFill>
              <a:latin typeface="Century Gothic" panose="020B0502020202020204" pitchFamily="34" charset="0"/>
              <a:ea typeface="思源黑体 CN Light" panose="020B0300000000000000" pitchFamily="34" charset="-122"/>
              <a:cs typeface="Glegoo"/>
              <a:sym typeface="Century Gothic" panose="020B0502020202020204" pitchFamily="34" charset="0"/>
            </a:endParaRPr>
          </a:p>
        </p:txBody>
      </p:sp>
      <p:cxnSp>
        <p:nvCxnSpPr>
          <p:cNvPr id="62" name="Straight Connector 28"/>
          <p:cNvCxnSpPr/>
          <p:nvPr/>
        </p:nvCxnSpPr>
        <p:spPr>
          <a:xfrm flipH="1">
            <a:off x="5585284" y="3715897"/>
            <a:ext cx="990600" cy="0"/>
          </a:xfrm>
          <a:prstGeom prst="line">
            <a:avLst/>
          </a:prstGeom>
          <a:noFill/>
          <a:ln w="9525" cap="flat" cmpd="sng" algn="ctr">
            <a:solidFill>
              <a:schemeClr val="accent1"/>
            </a:solidFill>
            <a:prstDash val="solid"/>
          </a:ln>
          <a:effectLst/>
        </p:spPr>
      </p:cxnSp>
      <p:sp>
        <p:nvSpPr>
          <p:cNvPr id="63" name="Rectangle 29"/>
          <p:cNvSpPr/>
          <p:nvPr/>
        </p:nvSpPr>
        <p:spPr>
          <a:xfrm>
            <a:off x="4993225" y="3411004"/>
            <a:ext cx="242695" cy="238527"/>
          </a:xfrm>
          <a:prstGeom prst="rect">
            <a:avLst/>
          </a:prstGeom>
          <a:noFill/>
        </p:spPr>
        <p:txBody>
          <a:bodyPr wrap="none" lIns="68580" tIns="34290" rIns="68580" bIns="34290">
            <a:spAutoFit/>
          </a:bodyPr>
          <a:lstStyle/>
          <a:p>
            <a:r>
              <a:rPr lang="en-US" sz="1100" dirty="0">
                <a:solidFill>
                  <a:prstClr val="white">
                    <a:lumMod val="85000"/>
                  </a:prst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A</a:t>
            </a:r>
          </a:p>
        </p:txBody>
      </p:sp>
      <p:sp>
        <p:nvSpPr>
          <p:cNvPr id="64" name="Rectangle 30"/>
          <p:cNvSpPr/>
          <p:nvPr/>
        </p:nvSpPr>
        <p:spPr>
          <a:xfrm>
            <a:off x="4137484" y="3487227"/>
            <a:ext cx="226665" cy="238527"/>
          </a:xfrm>
          <a:prstGeom prst="rect">
            <a:avLst/>
          </a:prstGeom>
          <a:noFill/>
        </p:spPr>
        <p:txBody>
          <a:bodyPr wrap="none" lIns="68580" tIns="34290" rIns="68580" bIns="34290">
            <a:spAutoFit/>
          </a:bodyPr>
          <a:lstStyle/>
          <a:p>
            <a:r>
              <a:rPr lang="en-US" sz="1100" dirty="0">
                <a:solidFill>
                  <a:prstClr val="white">
                    <a:lumMod val="85000"/>
                  </a:prst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B</a:t>
            </a:r>
          </a:p>
        </p:txBody>
      </p:sp>
      <p:sp>
        <p:nvSpPr>
          <p:cNvPr id="65" name="Rectangle 31"/>
          <p:cNvSpPr/>
          <p:nvPr/>
        </p:nvSpPr>
        <p:spPr>
          <a:xfrm>
            <a:off x="3680284" y="2191428"/>
            <a:ext cx="253916" cy="238527"/>
          </a:xfrm>
          <a:prstGeom prst="rect">
            <a:avLst/>
          </a:prstGeom>
          <a:noFill/>
        </p:spPr>
        <p:txBody>
          <a:bodyPr wrap="none" lIns="68580" tIns="34290" rIns="68580" bIns="34290">
            <a:spAutoFit/>
          </a:bodyPr>
          <a:lstStyle/>
          <a:p>
            <a:r>
              <a:rPr lang="en-US" sz="1100" dirty="0">
                <a:solidFill>
                  <a:prstClr val="white">
                    <a:lumMod val="85000"/>
                  </a:prst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C</a:t>
            </a:r>
          </a:p>
        </p:txBody>
      </p:sp>
      <p:sp>
        <p:nvSpPr>
          <p:cNvPr id="66" name="Rectangle 32"/>
          <p:cNvSpPr/>
          <p:nvPr/>
        </p:nvSpPr>
        <p:spPr>
          <a:xfrm>
            <a:off x="3389745" y="2676578"/>
            <a:ext cx="242695" cy="238527"/>
          </a:xfrm>
          <a:prstGeom prst="rect">
            <a:avLst/>
          </a:prstGeom>
          <a:noFill/>
        </p:spPr>
        <p:txBody>
          <a:bodyPr wrap="none" lIns="68580" tIns="34290" rIns="68580" bIns="34290">
            <a:spAutoFit/>
          </a:bodyPr>
          <a:lstStyle/>
          <a:p>
            <a:r>
              <a:rPr lang="en-US" sz="1100" dirty="0">
                <a:solidFill>
                  <a:prstClr val="white">
                    <a:lumMod val="85000"/>
                  </a:prstClr>
                </a:solidFill>
                <a:latin typeface="Century Gothic" panose="020B0502020202020204" pitchFamily="34" charset="0"/>
                <a:ea typeface="思源黑体 CN Light" panose="020B0300000000000000" pitchFamily="34" charset="-122"/>
                <a:cs typeface="Glegoo"/>
                <a:sym typeface="Century Gothic" panose="020B0502020202020204" pitchFamily="34" charset="0"/>
              </a:rPr>
              <a:t>D</a:t>
            </a:r>
          </a:p>
        </p:txBody>
      </p:sp>
      <p:cxnSp>
        <p:nvCxnSpPr>
          <p:cNvPr id="31" name="直接连接符 30">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THREE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1751780828"/>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00" fill="hold"/>
                                        <p:tgtEl>
                                          <p:spTgt spid="52"/>
                                        </p:tgtEl>
                                        <p:attrNameLst>
                                          <p:attrName>ppt_x</p:attrName>
                                        </p:attrNameLst>
                                      </p:cBhvr>
                                      <p:tavLst>
                                        <p:tav tm="0">
                                          <p:val>
                                            <p:strVal val="0-#ppt_w/2"/>
                                          </p:val>
                                        </p:tav>
                                        <p:tav tm="100000">
                                          <p:val>
                                            <p:strVal val="#ppt_x"/>
                                          </p:val>
                                        </p:tav>
                                      </p:tavLst>
                                    </p:anim>
                                    <p:anim calcmode="lin" valueType="num">
                                      <p:cBhvr additive="base">
                                        <p:cTn id="8" dur="7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700" fill="hold"/>
                                        <p:tgtEl>
                                          <p:spTgt spid="53"/>
                                        </p:tgtEl>
                                        <p:attrNameLst>
                                          <p:attrName>ppt_x</p:attrName>
                                        </p:attrNameLst>
                                      </p:cBhvr>
                                      <p:tavLst>
                                        <p:tav tm="0">
                                          <p:val>
                                            <p:strVal val="0-#ppt_w/2"/>
                                          </p:val>
                                        </p:tav>
                                        <p:tav tm="100000">
                                          <p:val>
                                            <p:strVal val="#ppt_x"/>
                                          </p:val>
                                        </p:tav>
                                      </p:tavLst>
                                    </p:anim>
                                    <p:anim calcmode="lin" valueType="num">
                                      <p:cBhvr additive="base">
                                        <p:cTn id="12" dur="700" fill="hold"/>
                                        <p:tgtEl>
                                          <p:spTgt spid="5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700" fill="hold"/>
                                        <p:tgtEl>
                                          <p:spTgt spid="54"/>
                                        </p:tgtEl>
                                        <p:attrNameLst>
                                          <p:attrName>ppt_x</p:attrName>
                                        </p:attrNameLst>
                                      </p:cBhvr>
                                      <p:tavLst>
                                        <p:tav tm="0">
                                          <p:val>
                                            <p:strVal val="0-#ppt_w/2"/>
                                          </p:val>
                                        </p:tav>
                                        <p:tav tm="100000">
                                          <p:val>
                                            <p:strVal val="#ppt_x"/>
                                          </p:val>
                                        </p:tav>
                                      </p:tavLst>
                                    </p:anim>
                                    <p:anim calcmode="lin" valueType="num">
                                      <p:cBhvr additive="base">
                                        <p:cTn id="16" dur="7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700" fill="hold"/>
                                        <p:tgtEl>
                                          <p:spTgt spid="55"/>
                                        </p:tgtEl>
                                        <p:attrNameLst>
                                          <p:attrName>ppt_x</p:attrName>
                                        </p:attrNameLst>
                                      </p:cBhvr>
                                      <p:tavLst>
                                        <p:tav tm="0">
                                          <p:val>
                                            <p:strVal val="0-#ppt_w/2"/>
                                          </p:val>
                                        </p:tav>
                                        <p:tav tm="100000">
                                          <p:val>
                                            <p:strVal val="#ppt_x"/>
                                          </p:val>
                                        </p:tav>
                                      </p:tavLst>
                                    </p:anim>
                                    <p:anim calcmode="lin" valueType="num">
                                      <p:cBhvr additive="base">
                                        <p:cTn id="20" dur="7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700" fill="hold"/>
                                        <p:tgtEl>
                                          <p:spTgt spid="56"/>
                                        </p:tgtEl>
                                        <p:attrNameLst>
                                          <p:attrName>ppt_x</p:attrName>
                                        </p:attrNameLst>
                                      </p:cBhvr>
                                      <p:tavLst>
                                        <p:tav tm="0">
                                          <p:val>
                                            <p:strVal val="0-#ppt_w/2"/>
                                          </p:val>
                                        </p:tav>
                                        <p:tav tm="100000">
                                          <p:val>
                                            <p:strVal val="#ppt_x"/>
                                          </p:val>
                                        </p:tav>
                                      </p:tavLst>
                                    </p:anim>
                                    <p:anim calcmode="lin" valueType="num">
                                      <p:cBhvr additive="base">
                                        <p:cTn id="24" dur="700" fill="hold"/>
                                        <p:tgtEl>
                                          <p:spTgt spid="5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700" fill="hold"/>
                                        <p:tgtEl>
                                          <p:spTgt spid="57"/>
                                        </p:tgtEl>
                                        <p:attrNameLst>
                                          <p:attrName>ppt_x</p:attrName>
                                        </p:attrNameLst>
                                      </p:cBhvr>
                                      <p:tavLst>
                                        <p:tav tm="0">
                                          <p:val>
                                            <p:strVal val="0-#ppt_w/2"/>
                                          </p:val>
                                        </p:tav>
                                        <p:tav tm="100000">
                                          <p:val>
                                            <p:strVal val="#ppt_x"/>
                                          </p:val>
                                        </p:tav>
                                      </p:tavLst>
                                    </p:anim>
                                    <p:anim calcmode="lin" valueType="num">
                                      <p:cBhvr additive="base">
                                        <p:cTn id="28" dur="700" fill="hold"/>
                                        <p:tgtEl>
                                          <p:spTgt spid="5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700" fill="hold"/>
                                        <p:tgtEl>
                                          <p:spTgt spid="58"/>
                                        </p:tgtEl>
                                        <p:attrNameLst>
                                          <p:attrName>ppt_x</p:attrName>
                                        </p:attrNameLst>
                                      </p:cBhvr>
                                      <p:tavLst>
                                        <p:tav tm="0">
                                          <p:val>
                                            <p:strVal val="0-#ppt_w/2"/>
                                          </p:val>
                                        </p:tav>
                                        <p:tav tm="100000">
                                          <p:val>
                                            <p:strVal val="#ppt_x"/>
                                          </p:val>
                                        </p:tav>
                                      </p:tavLst>
                                    </p:anim>
                                    <p:anim calcmode="lin" valueType="num">
                                      <p:cBhvr additive="base">
                                        <p:cTn id="32" dur="700" fill="hold"/>
                                        <p:tgtEl>
                                          <p:spTgt spid="58"/>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700" fill="hold"/>
                                        <p:tgtEl>
                                          <p:spTgt spid="59"/>
                                        </p:tgtEl>
                                        <p:attrNameLst>
                                          <p:attrName>ppt_x</p:attrName>
                                        </p:attrNameLst>
                                      </p:cBhvr>
                                      <p:tavLst>
                                        <p:tav tm="0">
                                          <p:val>
                                            <p:strVal val="0-#ppt_w/2"/>
                                          </p:val>
                                        </p:tav>
                                        <p:tav tm="100000">
                                          <p:val>
                                            <p:strVal val="#ppt_x"/>
                                          </p:val>
                                        </p:tav>
                                      </p:tavLst>
                                    </p:anim>
                                    <p:anim calcmode="lin" valueType="num">
                                      <p:cBhvr additive="base">
                                        <p:cTn id="36" dur="700" fill="hold"/>
                                        <p:tgtEl>
                                          <p:spTgt spid="59"/>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700" fill="hold"/>
                                        <p:tgtEl>
                                          <p:spTgt spid="60"/>
                                        </p:tgtEl>
                                        <p:attrNameLst>
                                          <p:attrName>ppt_x</p:attrName>
                                        </p:attrNameLst>
                                      </p:cBhvr>
                                      <p:tavLst>
                                        <p:tav tm="0">
                                          <p:val>
                                            <p:strVal val="0-#ppt_w/2"/>
                                          </p:val>
                                        </p:tav>
                                        <p:tav tm="100000">
                                          <p:val>
                                            <p:strVal val="#ppt_x"/>
                                          </p:val>
                                        </p:tav>
                                      </p:tavLst>
                                    </p:anim>
                                    <p:anim calcmode="lin" valueType="num">
                                      <p:cBhvr additive="base">
                                        <p:cTn id="40" dur="700" fill="hold"/>
                                        <p:tgtEl>
                                          <p:spTgt spid="6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700" fill="hold"/>
                                        <p:tgtEl>
                                          <p:spTgt spid="61"/>
                                        </p:tgtEl>
                                        <p:attrNameLst>
                                          <p:attrName>ppt_x</p:attrName>
                                        </p:attrNameLst>
                                      </p:cBhvr>
                                      <p:tavLst>
                                        <p:tav tm="0">
                                          <p:val>
                                            <p:strVal val="0-#ppt_w/2"/>
                                          </p:val>
                                        </p:tav>
                                        <p:tav tm="100000">
                                          <p:val>
                                            <p:strVal val="#ppt_x"/>
                                          </p:val>
                                        </p:tav>
                                      </p:tavLst>
                                    </p:anim>
                                    <p:anim calcmode="lin" valueType="num">
                                      <p:cBhvr additive="base">
                                        <p:cTn id="44" dur="700" fill="hold"/>
                                        <p:tgtEl>
                                          <p:spTgt spid="61"/>
                                        </p:tgtEl>
                                        <p:attrNameLst>
                                          <p:attrName>ppt_y</p:attrName>
                                        </p:attrNameLst>
                                      </p:cBhvr>
                                      <p:tavLst>
                                        <p:tav tm="0">
                                          <p:val>
                                            <p:strVal val="#ppt_y"/>
                                          </p:val>
                                        </p:tav>
                                        <p:tav tm="100000">
                                          <p:val>
                                            <p:strVal val="#ppt_y"/>
                                          </p:val>
                                        </p:tav>
                                      </p:tavLst>
                                    </p:anim>
                                  </p:childTnLst>
                                </p:cTn>
                              </p:par>
                            </p:childTnLst>
                          </p:cTn>
                        </p:par>
                        <p:par>
                          <p:cTn id="45" fill="hold">
                            <p:stCondLst>
                              <p:cond delay="700"/>
                            </p:stCondLst>
                            <p:childTnLst>
                              <p:par>
                                <p:cTn id="46" presetID="21" presetClass="entr" presetSubtype="1"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heel(1)">
                                      <p:cBhvr>
                                        <p:cTn id="48" dur="2000"/>
                                        <p:tgtEl>
                                          <p:spTgt spid="43"/>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heel(1)">
                                      <p:cBhvr>
                                        <p:cTn id="51" dur="2000"/>
                                        <p:tgtEl>
                                          <p:spTgt spid="38"/>
                                        </p:tgtEl>
                                      </p:cBhvr>
                                    </p:animEffect>
                                  </p:childTnLst>
                                </p:cTn>
                              </p:par>
                            </p:childTnLst>
                          </p:cTn>
                        </p:par>
                        <p:par>
                          <p:cTn id="52" fill="hold">
                            <p:stCondLst>
                              <p:cond delay="2700"/>
                            </p:stCondLst>
                            <p:childTnLst>
                              <p:par>
                                <p:cTn id="53" presetID="21" presetClass="entr" presetSubtype="1"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heel(1)">
                                      <p:cBhvr>
                                        <p:cTn id="55" dur="2000"/>
                                        <p:tgtEl>
                                          <p:spTgt spid="42"/>
                                        </p:tgtEl>
                                      </p:cBhvr>
                                    </p:animEffect>
                                  </p:childTnLst>
                                </p:cTn>
                              </p:par>
                              <p:par>
                                <p:cTn id="56" presetID="21" presetClass="entr" presetSubtype="1"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wheel(1)">
                                      <p:cBhvr>
                                        <p:cTn id="58" dur="2000"/>
                                        <p:tgtEl>
                                          <p:spTgt spid="45"/>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heel(1)">
                                      <p:cBhvr>
                                        <p:cTn id="61" dur="2000"/>
                                        <p:tgtEl>
                                          <p:spTgt spid="49"/>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wheel(1)">
                                      <p:cBhvr>
                                        <p:cTn id="64" dur="2000"/>
                                        <p:tgtEl>
                                          <p:spTgt spid="66"/>
                                        </p:tgtEl>
                                      </p:cBhvr>
                                    </p:animEffect>
                                  </p:childTnLst>
                                </p:cTn>
                              </p:par>
                            </p:childTnLst>
                          </p:cTn>
                        </p:par>
                        <p:par>
                          <p:cTn id="65" fill="hold">
                            <p:stCondLst>
                              <p:cond delay="4700"/>
                            </p:stCondLst>
                            <p:childTnLst>
                              <p:par>
                                <p:cTn id="66" presetID="21" presetClass="entr" presetSubtype="1"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heel(1)">
                                      <p:cBhvr>
                                        <p:cTn id="68" dur="2000"/>
                                        <p:tgtEl>
                                          <p:spTgt spid="41"/>
                                        </p:tgtEl>
                                      </p:cBhvr>
                                    </p:animEffect>
                                  </p:childTnLst>
                                </p:cTn>
                              </p:par>
                              <p:par>
                                <p:cTn id="69" presetID="21" presetClass="entr" presetSubtype="1" fill="hold"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heel(1)">
                                      <p:cBhvr>
                                        <p:cTn id="71" dur="2000"/>
                                        <p:tgtEl>
                                          <p:spTgt spid="44"/>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heel(1)">
                                      <p:cBhvr>
                                        <p:cTn id="74" dur="2000"/>
                                        <p:tgtEl>
                                          <p:spTgt spid="51"/>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Effect transition="in" filter="wheel(1)">
                                      <p:cBhvr>
                                        <p:cTn id="77" dur="2000"/>
                                        <p:tgtEl>
                                          <p:spTgt spid="65"/>
                                        </p:tgtEl>
                                      </p:cBhvr>
                                    </p:animEffect>
                                  </p:childTnLst>
                                </p:cTn>
                              </p:par>
                            </p:childTnLst>
                          </p:cTn>
                        </p:par>
                        <p:par>
                          <p:cTn id="78" fill="hold">
                            <p:stCondLst>
                              <p:cond delay="6700"/>
                            </p:stCondLst>
                            <p:childTnLst>
                              <p:par>
                                <p:cTn id="79" presetID="21" presetClass="entr" presetSubtype="1"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wheel(1)">
                                      <p:cBhvr>
                                        <p:cTn id="81" dur="2000"/>
                                        <p:tgtEl>
                                          <p:spTgt spid="40"/>
                                        </p:tgtEl>
                                      </p:cBhvr>
                                    </p:animEffect>
                                  </p:childTnLst>
                                </p:cTn>
                              </p:par>
                              <p:par>
                                <p:cTn id="82" presetID="21" presetClass="entr" presetSubtype="1" fill="hold" nodeType="withEffect">
                                  <p:stCondLst>
                                    <p:cond delay="0"/>
                                  </p:stCondLst>
                                  <p:childTnLst>
                                    <p:set>
                                      <p:cBhvr>
                                        <p:cTn id="83" dur="1" fill="hold">
                                          <p:stCondLst>
                                            <p:cond delay="0"/>
                                          </p:stCondLst>
                                        </p:cTn>
                                        <p:tgtEl>
                                          <p:spTgt spid="47"/>
                                        </p:tgtEl>
                                        <p:attrNameLst>
                                          <p:attrName>style.visibility</p:attrName>
                                        </p:attrNameLst>
                                      </p:cBhvr>
                                      <p:to>
                                        <p:strVal val="visible"/>
                                      </p:to>
                                    </p:set>
                                    <p:animEffect transition="in" filter="wheel(1)">
                                      <p:cBhvr>
                                        <p:cTn id="84" dur="2000"/>
                                        <p:tgtEl>
                                          <p:spTgt spid="47"/>
                                        </p:tgtEl>
                                      </p:cBhvr>
                                    </p:animEffect>
                                  </p:childTnLst>
                                </p:cTn>
                              </p:par>
                              <p:par>
                                <p:cTn id="85" presetID="21" presetClass="entr" presetSubtype="1"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heel(1)">
                                      <p:cBhvr>
                                        <p:cTn id="87" dur="2000"/>
                                        <p:tgtEl>
                                          <p:spTgt spid="48"/>
                                        </p:tgtEl>
                                      </p:cBhvr>
                                    </p:animEffect>
                                  </p:childTnLst>
                                </p:cTn>
                              </p:par>
                              <p:par>
                                <p:cTn id="88" presetID="21" presetClass="entr" presetSubtype="1" fill="hold" grpId="0" nodeType="with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heel(1)">
                                      <p:cBhvr>
                                        <p:cTn id="90" dur="2000"/>
                                        <p:tgtEl>
                                          <p:spTgt spid="64"/>
                                        </p:tgtEl>
                                      </p:cBhvr>
                                    </p:animEffect>
                                  </p:childTnLst>
                                </p:cTn>
                              </p:par>
                            </p:childTnLst>
                          </p:cTn>
                        </p:par>
                        <p:par>
                          <p:cTn id="91" fill="hold">
                            <p:stCondLst>
                              <p:cond delay="8700"/>
                            </p:stCondLst>
                            <p:childTnLst>
                              <p:par>
                                <p:cTn id="92" presetID="21" presetClass="entr" presetSubtype="1"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wheel(1)">
                                      <p:cBhvr>
                                        <p:cTn id="94" dur="2000"/>
                                        <p:tgtEl>
                                          <p:spTgt spid="39"/>
                                        </p:tgtEl>
                                      </p:cBhvr>
                                    </p:animEffect>
                                  </p:childTnLst>
                                </p:cTn>
                              </p:par>
                              <p:par>
                                <p:cTn id="95" presetID="21" presetClass="entr" presetSubtype="1" fill="hold" nodeType="withEffect">
                                  <p:stCondLst>
                                    <p:cond delay="0"/>
                                  </p:stCondLst>
                                  <p:childTnLst>
                                    <p:set>
                                      <p:cBhvr>
                                        <p:cTn id="96" dur="1" fill="hold">
                                          <p:stCondLst>
                                            <p:cond delay="0"/>
                                          </p:stCondLst>
                                        </p:cTn>
                                        <p:tgtEl>
                                          <p:spTgt spid="62"/>
                                        </p:tgtEl>
                                        <p:attrNameLst>
                                          <p:attrName>style.visibility</p:attrName>
                                        </p:attrNameLst>
                                      </p:cBhvr>
                                      <p:to>
                                        <p:strVal val="visible"/>
                                      </p:to>
                                    </p:set>
                                    <p:animEffect transition="in" filter="wheel(1)">
                                      <p:cBhvr>
                                        <p:cTn id="97" dur="2000"/>
                                        <p:tgtEl>
                                          <p:spTgt spid="62"/>
                                        </p:tgtEl>
                                      </p:cBhvr>
                                    </p:animEffect>
                                  </p:childTnLst>
                                </p:cTn>
                              </p:par>
                              <p:par>
                                <p:cTn id="98" presetID="21" presetClass="entr" presetSubtype="1" fill="hold" grpId="0" nodeType="with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heel(1)">
                                      <p:cBhvr>
                                        <p:cTn id="100" dur="2000"/>
                                        <p:tgtEl>
                                          <p:spTgt spid="50"/>
                                        </p:tgtEl>
                                      </p:cBhvr>
                                    </p:animEffect>
                                  </p:childTnLst>
                                </p:cTn>
                              </p:par>
                              <p:par>
                                <p:cTn id="101" presetID="21" presetClass="entr" presetSubtype="1" fill="hold" grpId="0" nodeType="with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heel(1)">
                                      <p:cBhvr>
                                        <p:cTn id="103" dur="2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p:bldP spid="48" grpId="0"/>
      <p:bldP spid="49" grpId="0"/>
      <p:bldP spid="50" grpId="0"/>
      <p:bldP spid="51" grpId="0"/>
      <p:bldP spid="53" grpId="0"/>
      <p:bldP spid="54" grpId="0"/>
      <p:bldP spid="57" grpId="0"/>
      <p:bldP spid="58" grpId="0"/>
      <p:bldP spid="60" grpId="0"/>
      <p:bldP spid="61" grpId="0"/>
      <p:bldP spid="63" grpId="0"/>
      <p:bldP spid="64" grpId="0"/>
      <p:bldP spid="65" grpId="0"/>
      <p:bldP spid="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5" y="4335846"/>
            <a:ext cx="6128085" cy="276999"/>
          </a:xfrm>
          <a:prstGeom prst="rect">
            <a:avLst/>
          </a:prstGeom>
          <a:noFill/>
        </p:spPr>
        <p:txBody>
          <a:bodyPr wrap="square" lIns="0" tIns="0" rIns="0" bIns="0" rtlCol="0">
            <a:spAutoFit/>
          </a:bodyPr>
          <a:lstStyle/>
          <a:p>
            <a:pPr algn="just"/>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50" y="4009618"/>
            <a:ext cx="1871578" cy="184666"/>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单击添加标题内容</a:t>
            </a:r>
          </a:p>
        </p:txBody>
      </p:sp>
      <p:sp>
        <p:nvSpPr>
          <p:cNvPr id="85" name="Oval 12"/>
          <p:cNvSpPr/>
          <p:nvPr/>
        </p:nvSpPr>
        <p:spPr>
          <a:xfrm>
            <a:off x="1487725" y="1456420"/>
            <a:ext cx="1179602" cy="1179966"/>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1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6" name="Oval 13"/>
          <p:cNvSpPr/>
          <p:nvPr/>
        </p:nvSpPr>
        <p:spPr>
          <a:xfrm>
            <a:off x="1636514" y="1605255"/>
            <a:ext cx="882024" cy="8822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bg1"/>
                </a:solidFill>
                <a:latin typeface="Century Gothic" panose="020B0502020202020204" pitchFamily="34" charset="0"/>
                <a:ea typeface="思源黑体 CN Light" panose="020B0300000000000000" pitchFamily="34" charset="-122"/>
                <a:cs typeface="Open Sans" panose="020B0606030504020204" pitchFamily="34" charset="0"/>
                <a:sym typeface="Century Gothic" panose="020B0502020202020204" pitchFamily="34" charset="0"/>
              </a:rPr>
              <a:t>80%</a:t>
            </a:r>
          </a:p>
        </p:txBody>
      </p:sp>
      <p:sp>
        <p:nvSpPr>
          <p:cNvPr id="87" name="Arc 14"/>
          <p:cNvSpPr/>
          <p:nvPr/>
        </p:nvSpPr>
        <p:spPr>
          <a:xfrm>
            <a:off x="1487725" y="1456420"/>
            <a:ext cx="1179602" cy="1179966"/>
          </a:xfrm>
          <a:prstGeom prst="arc">
            <a:avLst>
              <a:gd name="adj1" fmla="val 16018236"/>
              <a:gd name="adj2" fmla="val 9832525"/>
            </a:avLst>
          </a:prstGeom>
          <a:noFill/>
          <a:ln w="101600" cap="rnd" cmpd="sng">
            <a:solidFill>
              <a:schemeClr val="tx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8" name="Oval 18"/>
          <p:cNvSpPr/>
          <p:nvPr/>
        </p:nvSpPr>
        <p:spPr>
          <a:xfrm>
            <a:off x="3193205" y="1456420"/>
            <a:ext cx="1179602" cy="1179966"/>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1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9" name="Oval 19"/>
          <p:cNvSpPr/>
          <p:nvPr/>
        </p:nvSpPr>
        <p:spPr>
          <a:xfrm>
            <a:off x="3341994" y="1605255"/>
            <a:ext cx="882024" cy="882296"/>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Century Gothic" panose="020B0502020202020204" pitchFamily="34" charset="0"/>
                <a:ea typeface="思源黑体 CN Light" panose="020B0300000000000000" pitchFamily="34" charset="-122"/>
                <a:cs typeface="Open Sans" panose="020B0606030504020204" pitchFamily="34" charset="0"/>
                <a:sym typeface="Century Gothic" panose="020B0502020202020204" pitchFamily="34" charset="0"/>
              </a:rPr>
              <a:t>50%</a:t>
            </a:r>
          </a:p>
        </p:txBody>
      </p:sp>
      <p:sp>
        <p:nvSpPr>
          <p:cNvPr id="90" name="Arc 20"/>
          <p:cNvSpPr/>
          <p:nvPr/>
        </p:nvSpPr>
        <p:spPr>
          <a:xfrm>
            <a:off x="3193205" y="1456420"/>
            <a:ext cx="1179602" cy="1179966"/>
          </a:xfrm>
          <a:prstGeom prst="arc">
            <a:avLst>
              <a:gd name="adj1" fmla="val 16018236"/>
              <a:gd name="adj2" fmla="val 5788795"/>
            </a:avLst>
          </a:prstGeom>
          <a:noFill/>
          <a:ln w="101600" cap="rnd" cmpd="sng">
            <a:solidFill>
              <a:schemeClr val="accent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1" name="Oval 22"/>
          <p:cNvSpPr/>
          <p:nvPr/>
        </p:nvSpPr>
        <p:spPr>
          <a:xfrm>
            <a:off x="4874617" y="1456420"/>
            <a:ext cx="1179603" cy="1179966"/>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1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2" name="Oval 23"/>
          <p:cNvSpPr/>
          <p:nvPr/>
        </p:nvSpPr>
        <p:spPr>
          <a:xfrm>
            <a:off x="5023407" y="1605255"/>
            <a:ext cx="882023" cy="8822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bg1"/>
                </a:solidFill>
                <a:latin typeface="Century Gothic" panose="020B0502020202020204" pitchFamily="34" charset="0"/>
                <a:ea typeface="思源黑体 CN Light" panose="020B0300000000000000" pitchFamily="34" charset="-122"/>
                <a:cs typeface="Open Sans" panose="020B0606030504020204" pitchFamily="34" charset="0"/>
                <a:sym typeface="Century Gothic" panose="020B0502020202020204" pitchFamily="34" charset="0"/>
              </a:rPr>
              <a:t>45%</a:t>
            </a:r>
          </a:p>
        </p:txBody>
      </p:sp>
      <p:sp>
        <p:nvSpPr>
          <p:cNvPr id="93" name="Arc 24"/>
          <p:cNvSpPr/>
          <p:nvPr/>
        </p:nvSpPr>
        <p:spPr>
          <a:xfrm>
            <a:off x="4874617" y="1456420"/>
            <a:ext cx="1179603" cy="1179966"/>
          </a:xfrm>
          <a:prstGeom prst="arc">
            <a:avLst>
              <a:gd name="adj1" fmla="val 16018236"/>
              <a:gd name="adj2" fmla="val 3132458"/>
            </a:avLst>
          </a:prstGeom>
          <a:noFill/>
          <a:ln w="101600" cap="rnd" cmpd="sng">
            <a:solidFill>
              <a:schemeClr val="tx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4" name="Oval 26"/>
          <p:cNvSpPr/>
          <p:nvPr/>
        </p:nvSpPr>
        <p:spPr>
          <a:xfrm>
            <a:off x="6533134" y="1456420"/>
            <a:ext cx="1179603" cy="1179966"/>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1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5" name="Oval 27"/>
          <p:cNvSpPr/>
          <p:nvPr/>
        </p:nvSpPr>
        <p:spPr>
          <a:xfrm>
            <a:off x="6681924" y="1605255"/>
            <a:ext cx="882023" cy="882296"/>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Century Gothic" panose="020B0502020202020204" pitchFamily="34" charset="0"/>
                <a:ea typeface="思源黑体 CN Light" panose="020B0300000000000000" pitchFamily="34" charset="-122"/>
                <a:cs typeface="Open Sans" panose="020B0606030504020204" pitchFamily="34" charset="0"/>
                <a:sym typeface="Century Gothic" panose="020B0502020202020204" pitchFamily="34" charset="0"/>
              </a:rPr>
              <a:t>90%</a:t>
            </a:r>
          </a:p>
        </p:txBody>
      </p:sp>
      <p:sp>
        <p:nvSpPr>
          <p:cNvPr id="96" name="Arc 28"/>
          <p:cNvSpPr/>
          <p:nvPr/>
        </p:nvSpPr>
        <p:spPr>
          <a:xfrm>
            <a:off x="6533134" y="1456420"/>
            <a:ext cx="1179603" cy="1179966"/>
          </a:xfrm>
          <a:prstGeom prst="arc">
            <a:avLst>
              <a:gd name="adj1" fmla="val 16018236"/>
              <a:gd name="adj2" fmla="val 13285852"/>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7" name="TextBox 96"/>
          <p:cNvSpPr txBox="1"/>
          <p:nvPr/>
        </p:nvSpPr>
        <p:spPr>
          <a:xfrm>
            <a:off x="1278493" y="2860644"/>
            <a:ext cx="1646205" cy="692497"/>
          </a:xfrm>
          <a:prstGeom prst="rect">
            <a:avLst/>
          </a:prstGeom>
          <a:noFill/>
          <a:ln>
            <a:solidFill>
              <a:schemeClr val="accent1"/>
            </a:solidFill>
          </a:ln>
        </p:spPr>
        <p:txBody>
          <a:bodyPr wrap="square">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请在此处输入详细的文字介绍信息和介表达图表的含义表达图表的含义</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endPar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8" name="TextBox 97"/>
          <p:cNvSpPr txBox="1"/>
          <p:nvPr/>
        </p:nvSpPr>
        <p:spPr>
          <a:xfrm>
            <a:off x="2952272" y="2860644"/>
            <a:ext cx="1646205" cy="692497"/>
          </a:xfrm>
          <a:prstGeom prst="rect">
            <a:avLst/>
          </a:prstGeom>
          <a:noFill/>
          <a:ln>
            <a:solidFill>
              <a:schemeClr val="accent1"/>
            </a:solidFill>
          </a:ln>
        </p:spPr>
        <p:txBody>
          <a:bodyPr>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请在此处输入详细的文字介绍信息和介表达图表的含义表达图表的含义</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endPar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9" name="TextBox 98"/>
          <p:cNvSpPr txBox="1"/>
          <p:nvPr/>
        </p:nvSpPr>
        <p:spPr>
          <a:xfrm>
            <a:off x="4626051" y="2860644"/>
            <a:ext cx="1646206" cy="692497"/>
          </a:xfrm>
          <a:prstGeom prst="rect">
            <a:avLst/>
          </a:prstGeom>
          <a:noFill/>
          <a:ln>
            <a:solidFill>
              <a:schemeClr val="accent1"/>
            </a:solidFill>
          </a:ln>
        </p:spPr>
        <p:txBody>
          <a:bodyPr>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请在此处输入详细的文字介绍信息和介表达图表的含义表达图表的含义</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endPar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00" name="TextBox 99"/>
          <p:cNvSpPr txBox="1"/>
          <p:nvPr/>
        </p:nvSpPr>
        <p:spPr>
          <a:xfrm>
            <a:off x="6299832" y="2860644"/>
            <a:ext cx="1646206" cy="692497"/>
          </a:xfrm>
          <a:prstGeom prst="rect">
            <a:avLst/>
          </a:prstGeom>
          <a:noFill/>
          <a:ln>
            <a:solidFill>
              <a:schemeClr val="accent1"/>
            </a:solidFill>
          </a:ln>
        </p:spPr>
        <p:txBody>
          <a:bodyPr>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请在此处输入详细的文字介绍信息和介表达图表的含义表达图表的含义</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endPar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cxnSp>
        <p:nvCxnSpPr>
          <p:cNvPr id="20" name="直接连接符 19">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THREE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1565784745"/>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1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15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6039961" y="2572544"/>
            <a:ext cx="297640" cy="297748"/>
            <a:chOff x="0" y="0"/>
            <a:chExt cx="812800" cy="812800"/>
          </a:xfrm>
        </p:grpSpPr>
        <p:sp>
          <p:nvSpPr>
            <p:cNvPr id="3" name="椭圆 32"/>
            <p:cNvSpPr>
              <a:spLocks noChangeArrowheads="1"/>
            </p:cNvSpPr>
            <p:nvPr/>
          </p:nvSpPr>
          <p:spPr bwMode="auto">
            <a:xfrm>
              <a:off x="0" y="0"/>
              <a:ext cx="812800" cy="812800"/>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 name="任意多边形 33"/>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5" name="组合 34"/>
          <p:cNvGrpSpPr>
            <a:grpSpLocks/>
          </p:cNvGrpSpPr>
          <p:nvPr/>
        </p:nvGrpSpPr>
        <p:grpSpPr bwMode="auto">
          <a:xfrm>
            <a:off x="2839736" y="2572544"/>
            <a:ext cx="297640" cy="297748"/>
            <a:chOff x="0" y="0"/>
            <a:chExt cx="812800" cy="812800"/>
          </a:xfrm>
        </p:grpSpPr>
        <p:sp>
          <p:nvSpPr>
            <p:cNvPr id="6" name="椭圆 35"/>
            <p:cNvSpPr>
              <a:spLocks noChangeArrowheads="1"/>
            </p:cNvSpPr>
            <p:nvPr/>
          </p:nvSpPr>
          <p:spPr bwMode="auto">
            <a:xfrm>
              <a:off x="0" y="0"/>
              <a:ext cx="812800" cy="81280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7" name="任意多边形 36"/>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8" name="组合 37"/>
          <p:cNvGrpSpPr>
            <a:grpSpLocks/>
          </p:cNvGrpSpPr>
          <p:nvPr/>
        </p:nvGrpSpPr>
        <p:grpSpPr bwMode="auto">
          <a:xfrm>
            <a:off x="4423181" y="1115199"/>
            <a:ext cx="297640" cy="297748"/>
            <a:chOff x="0" y="0"/>
            <a:chExt cx="812800" cy="812800"/>
          </a:xfrm>
        </p:grpSpPr>
        <p:sp>
          <p:nvSpPr>
            <p:cNvPr id="9" name="椭圆 38"/>
            <p:cNvSpPr>
              <a:spLocks noChangeArrowheads="1"/>
            </p:cNvSpPr>
            <p:nvPr/>
          </p:nvSpPr>
          <p:spPr bwMode="auto">
            <a:xfrm>
              <a:off x="0" y="0"/>
              <a:ext cx="812800" cy="8128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0" name="任意多边形 39"/>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1" name="组合 40"/>
          <p:cNvGrpSpPr>
            <a:grpSpLocks/>
          </p:cNvGrpSpPr>
          <p:nvPr/>
        </p:nvGrpSpPr>
        <p:grpSpPr bwMode="auto">
          <a:xfrm>
            <a:off x="4423181" y="4009228"/>
            <a:ext cx="297640" cy="297748"/>
            <a:chOff x="0" y="0"/>
            <a:chExt cx="812800" cy="812800"/>
          </a:xfrm>
        </p:grpSpPr>
        <p:sp>
          <p:nvSpPr>
            <p:cNvPr id="12" name="椭圆 41"/>
            <p:cNvSpPr>
              <a:spLocks noChangeArrowheads="1"/>
            </p:cNvSpPr>
            <p:nvPr/>
          </p:nvSpPr>
          <p:spPr bwMode="auto">
            <a:xfrm>
              <a:off x="0" y="0"/>
              <a:ext cx="812800" cy="812800"/>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3" name="任意多边形 42"/>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4" name="组合 66"/>
          <p:cNvGrpSpPr>
            <a:grpSpLocks/>
          </p:cNvGrpSpPr>
          <p:nvPr/>
        </p:nvGrpSpPr>
        <p:grpSpPr bwMode="auto">
          <a:xfrm>
            <a:off x="3067294" y="1219838"/>
            <a:ext cx="3009414" cy="3012686"/>
            <a:chOff x="0" y="0"/>
            <a:chExt cx="4392474" cy="4393594"/>
          </a:xfrm>
        </p:grpSpPr>
        <p:grpSp>
          <p:nvGrpSpPr>
            <p:cNvPr id="15" name="组合 44"/>
            <p:cNvGrpSpPr>
              <a:grpSpLocks/>
            </p:cNvGrpSpPr>
            <p:nvPr/>
          </p:nvGrpSpPr>
          <p:grpSpPr bwMode="auto">
            <a:xfrm>
              <a:off x="0" y="0"/>
              <a:ext cx="4392474" cy="4393594"/>
              <a:chOff x="0" y="0"/>
              <a:chExt cx="4392474" cy="4393594"/>
            </a:xfrm>
          </p:grpSpPr>
          <p:grpSp>
            <p:nvGrpSpPr>
              <p:cNvPr id="20" name="组合 30"/>
              <p:cNvGrpSpPr>
                <a:grpSpLocks/>
              </p:cNvGrpSpPr>
              <p:nvPr/>
            </p:nvGrpSpPr>
            <p:grpSpPr bwMode="auto">
              <a:xfrm>
                <a:off x="0" y="0"/>
                <a:ext cx="4392474" cy="4393594"/>
                <a:chOff x="0" y="0"/>
                <a:chExt cx="4392474" cy="4393594"/>
              </a:xfrm>
            </p:grpSpPr>
            <p:sp>
              <p:nvSpPr>
                <p:cNvPr id="22" name="Freeform 5"/>
                <p:cNvSpPr>
                  <a:spLocks/>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3" name="Freeform 6"/>
                <p:cNvSpPr>
                  <a:spLocks/>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4" name="Freeform 7"/>
                <p:cNvSpPr>
                  <a:spLocks/>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5" name="Freeform 8"/>
                <p:cNvSpPr>
                  <a:spLocks/>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6" name="Freeform 9"/>
                <p:cNvSpPr>
                  <a:spLocks/>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7" name="Freeform 10"/>
                <p:cNvSpPr>
                  <a:spLocks/>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8" name="Freeform 11"/>
                <p:cNvSpPr>
                  <a:spLocks/>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sp>
            <p:nvSpPr>
              <p:cNvPr id="21" name="Freeform 12"/>
              <p:cNvSpPr>
                <a:spLocks/>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sp>
          <p:nvSpPr>
            <p:cNvPr id="16" name="文本框 62"/>
            <p:cNvSpPr txBox="1">
              <a:spLocks noChangeArrowheads="1"/>
            </p:cNvSpPr>
            <p:nvPr/>
          </p:nvSpPr>
          <p:spPr bwMode="auto">
            <a:xfrm>
              <a:off x="1194648" y="923099"/>
              <a:ext cx="686002"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000" dirty="0">
                  <a:latin typeface="Century Gothic" panose="020B0502020202020204" pitchFamily="34" charset="0"/>
                  <a:ea typeface="思源黑体 CN Light" panose="020B0300000000000000" pitchFamily="34" charset="-122"/>
                  <a:sym typeface="Century Gothic" panose="020B0502020202020204" pitchFamily="34" charset="0"/>
                </a:rPr>
                <a:t>01</a:t>
              </a:r>
              <a:endParaRPr lang="zh-CN" altLang="en-US" sz="20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7" name="文本框 63"/>
            <p:cNvSpPr txBox="1">
              <a:spLocks noChangeArrowheads="1"/>
            </p:cNvSpPr>
            <p:nvPr/>
          </p:nvSpPr>
          <p:spPr bwMode="auto">
            <a:xfrm>
              <a:off x="939878" y="2659858"/>
              <a:ext cx="686002"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0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04</a:t>
              </a:r>
              <a:endParaRPr lang="zh-CN" altLang="en-US" sz="20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8" name="文本框 64"/>
            <p:cNvSpPr txBox="1">
              <a:spLocks noChangeArrowheads="1"/>
            </p:cNvSpPr>
            <p:nvPr/>
          </p:nvSpPr>
          <p:spPr bwMode="auto">
            <a:xfrm>
              <a:off x="2599880" y="2894696"/>
              <a:ext cx="686002"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000" dirty="0">
                  <a:latin typeface="Century Gothic" panose="020B0502020202020204" pitchFamily="34" charset="0"/>
                  <a:ea typeface="思源黑体 CN Light" panose="020B0300000000000000" pitchFamily="34" charset="-122"/>
                  <a:sym typeface="Century Gothic" panose="020B0502020202020204" pitchFamily="34" charset="0"/>
                </a:rPr>
                <a:t>03</a:t>
              </a:r>
              <a:endParaRPr lang="zh-CN" altLang="en-US" sz="20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9" name="文本框 65"/>
            <p:cNvSpPr txBox="1">
              <a:spLocks noChangeArrowheads="1"/>
            </p:cNvSpPr>
            <p:nvPr/>
          </p:nvSpPr>
          <p:spPr bwMode="auto">
            <a:xfrm>
              <a:off x="2913357" y="1212607"/>
              <a:ext cx="686002" cy="5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0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02</a:t>
              </a:r>
              <a:endParaRPr lang="zh-CN" altLang="en-US" sz="20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sp>
        <p:nvSpPr>
          <p:cNvPr id="29" name="TextBox 23"/>
          <p:cNvSpPr txBox="1"/>
          <p:nvPr/>
        </p:nvSpPr>
        <p:spPr>
          <a:xfrm>
            <a:off x="1511660" y="1559593"/>
            <a:ext cx="1894219" cy="688915"/>
          </a:xfrm>
          <a:prstGeom prst="rect">
            <a:avLst/>
          </a:prstGeom>
          <a:noFill/>
        </p:spPr>
        <p:txBody>
          <a:bodyPr wrap="square" lIns="65032" tIns="32516" rIns="65032" bIns="32516" rtlCol="0">
            <a:spAutoFit/>
          </a:bodyPr>
          <a:lstStyle/>
          <a:p>
            <a:pPr algn="r">
              <a:lnSpc>
                <a:spcPct val="15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点击添加相关标题文字，点击添加相关标题文字，点击添加相关标题文字，点击添加相关标题文字</a:t>
            </a:r>
            <a:endParaRPr lang="en-GB"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0" name="TextBox 24"/>
          <p:cNvSpPr txBox="1"/>
          <p:nvPr/>
        </p:nvSpPr>
        <p:spPr>
          <a:xfrm>
            <a:off x="2219643" y="1256211"/>
            <a:ext cx="1088219" cy="250333"/>
          </a:xfrm>
          <a:prstGeom prst="rect">
            <a:avLst/>
          </a:prstGeom>
          <a:noFill/>
        </p:spPr>
        <p:txBody>
          <a:bodyPr wrap="square" lIns="65032" tIns="32516" rIns="65032" bIns="32516"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添加标题内容</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1" name="TextBox 23"/>
          <p:cNvSpPr txBox="1"/>
          <p:nvPr/>
        </p:nvSpPr>
        <p:spPr>
          <a:xfrm>
            <a:off x="1043608" y="3395797"/>
            <a:ext cx="1894219" cy="688915"/>
          </a:xfrm>
          <a:prstGeom prst="rect">
            <a:avLst/>
          </a:prstGeom>
          <a:noFill/>
        </p:spPr>
        <p:txBody>
          <a:bodyPr wrap="square" lIns="65032" tIns="32516" rIns="65032" bIns="32516" rtlCol="0">
            <a:spAutoFit/>
          </a:bodyPr>
          <a:lstStyle/>
          <a:p>
            <a:pPr algn="r">
              <a:lnSpc>
                <a:spcPct val="15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点击添加相关标题文字，点击添加相关标题文字，点击添加相关标题文字，点击添加相关标题文字</a:t>
            </a:r>
            <a:endParaRPr lang="en-GB"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2" name="TextBox 24"/>
          <p:cNvSpPr txBox="1"/>
          <p:nvPr/>
        </p:nvSpPr>
        <p:spPr>
          <a:xfrm>
            <a:off x="1751592" y="3108507"/>
            <a:ext cx="1088219" cy="250333"/>
          </a:xfrm>
          <a:prstGeom prst="rect">
            <a:avLst/>
          </a:prstGeom>
          <a:noFill/>
        </p:spPr>
        <p:txBody>
          <a:bodyPr wrap="square" lIns="65032" tIns="32516" rIns="65032" bIns="32516"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添加标题内容</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3" name="TextBox 23"/>
          <p:cNvSpPr txBox="1"/>
          <p:nvPr/>
        </p:nvSpPr>
        <p:spPr>
          <a:xfrm>
            <a:off x="6443448" y="2825610"/>
            <a:ext cx="1944976" cy="688915"/>
          </a:xfrm>
          <a:prstGeom prst="rect">
            <a:avLst/>
          </a:prstGeom>
          <a:noFill/>
        </p:spPr>
        <p:txBody>
          <a:bodyPr wrap="square" lIns="65032" tIns="32516" rIns="65032" bIns="32516" rtlCol="0">
            <a:spAutoFit/>
          </a:bodyPr>
          <a:lstStyle/>
          <a:p>
            <a:pPr algn="just">
              <a:lnSpc>
                <a:spcPct val="15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点击添加相关标题文字，点击添加相关标题文字，点击添加相关标题文字，点击添加相关标题文字</a:t>
            </a:r>
            <a:endParaRPr lang="en-GB"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4" name="TextBox 24"/>
          <p:cNvSpPr txBox="1"/>
          <p:nvPr/>
        </p:nvSpPr>
        <p:spPr>
          <a:xfrm>
            <a:off x="6469865" y="2536540"/>
            <a:ext cx="1088219" cy="250333"/>
          </a:xfrm>
          <a:prstGeom prst="rect">
            <a:avLst/>
          </a:prstGeom>
          <a:noFill/>
        </p:spPr>
        <p:txBody>
          <a:bodyPr wrap="square" lIns="65032" tIns="32516" rIns="65032" bIns="32516"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添加标题内容</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5" name="TextBox 23"/>
          <p:cNvSpPr txBox="1"/>
          <p:nvPr/>
        </p:nvSpPr>
        <p:spPr>
          <a:xfrm>
            <a:off x="5117716" y="4151881"/>
            <a:ext cx="1938560" cy="688915"/>
          </a:xfrm>
          <a:prstGeom prst="rect">
            <a:avLst/>
          </a:prstGeom>
          <a:noFill/>
        </p:spPr>
        <p:txBody>
          <a:bodyPr wrap="square" lIns="65032" tIns="32516" rIns="65032" bIns="32516" rtlCol="0">
            <a:spAutoFit/>
          </a:bodyPr>
          <a:lstStyle/>
          <a:p>
            <a:pPr algn="just">
              <a:lnSpc>
                <a:spcPct val="15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点击添加相关标题文字，点击添加相关标题文字，点击添加相关标题文字，点击添加相关标题文字</a:t>
            </a:r>
            <a:endParaRPr lang="en-GB"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6" name="TextBox 24"/>
          <p:cNvSpPr txBox="1"/>
          <p:nvPr/>
        </p:nvSpPr>
        <p:spPr>
          <a:xfrm>
            <a:off x="5143935" y="3844773"/>
            <a:ext cx="1088219" cy="250333"/>
          </a:xfrm>
          <a:prstGeom prst="rect">
            <a:avLst/>
          </a:prstGeom>
          <a:noFill/>
        </p:spPr>
        <p:txBody>
          <a:bodyPr wrap="square" lIns="65032" tIns="32516" rIns="65032" bIns="32516"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添加标题内容</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cxnSp>
        <p:nvCxnSpPr>
          <p:cNvPr id="37" name="直接连接符 36">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文本框 37">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THREE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2483817064"/>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250" fill="hold"/>
                                        <p:tgtEl>
                                          <p:spTgt spid="8"/>
                                        </p:tgtEl>
                                        <p:attrNameLst>
                                          <p:attrName>ppt_w</p:attrName>
                                        </p:attrNameLst>
                                      </p:cBhvr>
                                      <p:tavLst>
                                        <p:tav tm="0">
                                          <p:val>
                                            <p:fltVal val="0"/>
                                          </p:val>
                                        </p:tav>
                                        <p:tav tm="100000">
                                          <p:val>
                                            <p:strVal val="#ppt_w"/>
                                          </p:val>
                                        </p:tav>
                                      </p:tavLst>
                                    </p:anim>
                                    <p:anim calcmode="lin" valueType="num">
                                      <p:cBhvr>
                                        <p:cTn id="12" dur="250" fill="hold"/>
                                        <p:tgtEl>
                                          <p:spTgt spid="8"/>
                                        </p:tgtEl>
                                        <p:attrNameLst>
                                          <p:attrName>ppt_h</p:attrName>
                                        </p:attrNameLst>
                                      </p:cBhvr>
                                      <p:tavLst>
                                        <p:tav tm="0">
                                          <p:val>
                                            <p:fltVal val="0"/>
                                          </p:val>
                                        </p:tav>
                                        <p:tav tm="100000">
                                          <p:val>
                                            <p:strVal val="#ppt_h"/>
                                          </p:val>
                                        </p:tav>
                                      </p:tavLst>
                                    </p:anim>
                                    <p:animEffect transition="in" filter="fade">
                                      <p:cBhvr>
                                        <p:cTn id="13" dur="250"/>
                                        <p:tgtEl>
                                          <p:spTgt spid="8"/>
                                        </p:tgtEl>
                                      </p:cBhvr>
                                    </p:animEffect>
                                  </p:childTnLst>
                                </p:cTn>
                              </p:par>
                            </p:childTnLst>
                          </p:cTn>
                        </p:par>
                        <p:par>
                          <p:cTn id="14" fill="hold">
                            <p:stCondLst>
                              <p:cond delay="75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50" fill="hold"/>
                                        <p:tgtEl>
                                          <p:spTgt spid="2"/>
                                        </p:tgtEl>
                                        <p:attrNameLst>
                                          <p:attrName>ppt_w</p:attrName>
                                        </p:attrNameLst>
                                      </p:cBhvr>
                                      <p:tavLst>
                                        <p:tav tm="0">
                                          <p:val>
                                            <p:fltVal val="0"/>
                                          </p:val>
                                        </p:tav>
                                        <p:tav tm="100000">
                                          <p:val>
                                            <p:strVal val="#ppt_w"/>
                                          </p:val>
                                        </p:tav>
                                      </p:tavLst>
                                    </p:anim>
                                    <p:anim calcmode="lin" valueType="num">
                                      <p:cBhvr>
                                        <p:cTn id="18" dur="250" fill="hold"/>
                                        <p:tgtEl>
                                          <p:spTgt spid="2"/>
                                        </p:tgtEl>
                                        <p:attrNameLst>
                                          <p:attrName>ppt_h</p:attrName>
                                        </p:attrNameLst>
                                      </p:cBhvr>
                                      <p:tavLst>
                                        <p:tav tm="0">
                                          <p:val>
                                            <p:fltVal val="0"/>
                                          </p:val>
                                        </p:tav>
                                        <p:tav tm="100000">
                                          <p:val>
                                            <p:strVal val="#ppt_h"/>
                                          </p:val>
                                        </p:tav>
                                      </p:tavLst>
                                    </p:anim>
                                    <p:animEffect transition="in" filter="fade">
                                      <p:cBhvr>
                                        <p:cTn id="19" dur="250"/>
                                        <p:tgtEl>
                                          <p:spTgt spid="2"/>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250" fill="hold"/>
                                        <p:tgtEl>
                                          <p:spTgt spid="11"/>
                                        </p:tgtEl>
                                        <p:attrNameLst>
                                          <p:attrName>ppt_w</p:attrName>
                                        </p:attrNameLst>
                                      </p:cBhvr>
                                      <p:tavLst>
                                        <p:tav tm="0">
                                          <p:val>
                                            <p:fltVal val="0"/>
                                          </p:val>
                                        </p:tav>
                                        <p:tav tm="100000">
                                          <p:val>
                                            <p:strVal val="#ppt_w"/>
                                          </p:val>
                                        </p:tav>
                                      </p:tavLst>
                                    </p:anim>
                                    <p:anim calcmode="lin" valueType="num">
                                      <p:cBhvr>
                                        <p:cTn id="24" dur="250" fill="hold"/>
                                        <p:tgtEl>
                                          <p:spTgt spid="11"/>
                                        </p:tgtEl>
                                        <p:attrNameLst>
                                          <p:attrName>ppt_h</p:attrName>
                                        </p:attrNameLst>
                                      </p:cBhvr>
                                      <p:tavLst>
                                        <p:tav tm="0">
                                          <p:val>
                                            <p:fltVal val="0"/>
                                          </p:val>
                                        </p:tav>
                                        <p:tav tm="100000">
                                          <p:val>
                                            <p:strVal val="#ppt_h"/>
                                          </p:val>
                                        </p:tav>
                                      </p:tavLst>
                                    </p:anim>
                                    <p:animEffect transition="in" filter="fade">
                                      <p:cBhvr>
                                        <p:cTn id="25" dur="250"/>
                                        <p:tgtEl>
                                          <p:spTgt spid="11"/>
                                        </p:tgtEl>
                                      </p:cBhvr>
                                    </p:animEffect>
                                  </p:childTnLst>
                                </p:cTn>
                              </p:par>
                            </p:childTnLst>
                          </p:cTn>
                        </p:par>
                        <p:par>
                          <p:cTn id="26" fill="hold">
                            <p:stCondLst>
                              <p:cond delay="1250"/>
                            </p:stCondLst>
                            <p:childTnLst>
                              <p:par>
                                <p:cTn id="27" presetID="10"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250" fill="hold"/>
                                        <p:tgtEl>
                                          <p:spTgt spid="5"/>
                                        </p:tgtEl>
                                        <p:attrNameLst>
                                          <p:attrName>ppt_w</p:attrName>
                                        </p:attrNameLst>
                                      </p:cBhvr>
                                      <p:tavLst>
                                        <p:tav tm="0">
                                          <p:val>
                                            <p:fltVal val="0"/>
                                          </p:val>
                                        </p:tav>
                                        <p:tav tm="100000">
                                          <p:val>
                                            <p:strVal val="#ppt_w"/>
                                          </p:val>
                                        </p:tav>
                                      </p:tavLst>
                                    </p:anim>
                                    <p:anim calcmode="lin" valueType="num">
                                      <p:cBhvr>
                                        <p:cTn id="30" dur="250" fill="hold"/>
                                        <p:tgtEl>
                                          <p:spTgt spid="5"/>
                                        </p:tgtEl>
                                        <p:attrNameLst>
                                          <p:attrName>ppt_h</p:attrName>
                                        </p:attrNameLst>
                                      </p:cBhvr>
                                      <p:tavLst>
                                        <p:tav tm="0">
                                          <p:val>
                                            <p:fltVal val="0"/>
                                          </p:val>
                                        </p:tav>
                                        <p:tav tm="100000">
                                          <p:val>
                                            <p:strVal val="#ppt_h"/>
                                          </p:val>
                                        </p:tav>
                                      </p:tavLst>
                                    </p:anim>
                                    <p:animEffect transition="in" filter="fade">
                                      <p:cBhvr>
                                        <p:cTn id="31" dur="250"/>
                                        <p:tgtEl>
                                          <p:spTgt spid="5"/>
                                        </p:tgtEl>
                                      </p:cBhvr>
                                    </p:animEffect>
                                  </p:childTnLst>
                                </p:cTn>
                              </p:par>
                            </p:childTnLst>
                          </p:cTn>
                        </p:par>
                        <p:par>
                          <p:cTn id="32" fill="hold">
                            <p:stCondLst>
                              <p:cond delay="1500"/>
                            </p:stCondLst>
                            <p:childTnLst>
                              <p:par>
                                <p:cTn id="33" presetID="12" presetClass="entr" presetSubtype="4"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p:tgtEl>
                                          <p:spTgt spid="29"/>
                                        </p:tgtEl>
                                        <p:attrNameLst>
                                          <p:attrName>ppt_y</p:attrName>
                                        </p:attrNameLst>
                                      </p:cBhvr>
                                      <p:tavLst>
                                        <p:tav tm="0">
                                          <p:val>
                                            <p:strVal val="#ppt_y+#ppt_h*1.125000"/>
                                          </p:val>
                                        </p:tav>
                                        <p:tav tm="100000">
                                          <p:val>
                                            <p:strVal val="#ppt_y"/>
                                          </p:val>
                                        </p:tav>
                                      </p:tavLst>
                                    </p:anim>
                                    <p:animEffect transition="in" filter="wipe(up)">
                                      <p:cBhvr>
                                        <p:cTn id="36" dur="500"/>
                                        <p:tgtEl>
                                          <p:spTgt spid="29"/>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p:tgtEl>
                                          <p:spTgt spid="30"/>
                                        </p:tgtEl>
                                        <p:attrNameLst>
                                          <p:attrName>ppt_y</p:attrName>
                                        </p:attrNameLst>
                                      </p:cBhvr>
                                      <p:tavLst>
                                        <p:tav tm="0">
                                          <p:val>
                                            <p:strVal val="#ppt_y-#ppt_h*1.125000"/>
                                          </p:val>
                                        </p:tav>
                                        <p:tav tm="100000">
                                          <p:val>
                                            <p:strVal val="#ppt_y"/>
                                          </p:val>
                                        </p:tav>
                                      </p:tavLst>
                                    </p:anim>
                                    <p:animEffect transition="in" filter="wipe(down)">
                                      <p:cBhvr>
                                        <p:cTn id="40" dur="500"/>
                                        <p:tgtEl>
                                          <p:spTgt spid="30"/>
                                        </p:tgtEl>
                                      </p:cBhvr>
                                    </p:animEffect>
                                  </p:childTnLst>
                                </p:cTn>
                              </p:par>
                            </p:childTnLst>
                          </p:cTn>
                        </p:par>
                        <p:par>
                          <p:cTn id="41" fill="hold">
                            <p:stCondLst>
                              <p:cond delay="2000"/>
                            </p:stCondLst>
                            <p:childTnLst>
                              <p:par>
                                <p:cTn id="42" presetID="12" presetClass="entr" presetSubtype="4"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p:tgtEl>
                                          <p:spTgt spid="33"/>
                                        </p:tgtEl>
                                        <p:attrNameLst>
                                          <p:attrName>ppt_y</p:attrName>
                                        </p:attrNameLst>
                                      </p:cBhvr>
                                      <p:tavLst>
                                        <p:tav tm="0">
                                          <p:val>
                                            <p:strVal val="#ppt_y+#ppt_h*1.125000"/>
                                          </p:val>
                                        </p:tav>
                                        <p:tav tm="100000">
                                          <p:val>
                                            <p:strVal val="#ppt_y"/>
                                          </p:val>
                                        </p:tav>
                                      </p:tavLst>
                                    </p:anim>
                                    <p:animEffect transition="in" filter="wipe(up)">
                                      <p:cBhvr>
                                        <p:cTn id="45" dur="500"/>
                                        <p:tgtEl>
                                          <p:spTgt spid="33"/>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p:tgtEl>
                                          <p:spTgt spid="34"/>
                                        </p:tgtEl>
                                        <p:attrNameLst>
                                          <p:attrName>ppt_y</p:attrName>
                                        </p:attrNameLst>
                                      </p:cBhvr>
                                      <p:tavLst>
                                        <p:tav tm="0">
                                          <p:val>
                                            <p:strVal val="#ppt_y-#ppt_h*1.125000"/>
                                          </p:val>
                                        </p:tav>
                                        <p:tav tm="100000">
                                          <p:val>
                                            <p:strVal val="#ppt_y"/>
                                          </p:val>
                                        </p:tav>
                                      </p:tavLst>
                                    </p:anim>
                                    <p:animEffect transition="in" filter="wipe(down)">
                                      <p:cBhvr>
                                        <p:cTn id="49" dur="500"/>
                                        <p:tgtEl>
                                          <p:spTgt spid="34"/>
                                        </p:tgtEl>
                                      </p:cBhvr>
                                    </p:animEffect>
                                  </p:childTnLst>
                                </p:cTn>
                              </p:par>
                            </p:childTnLst>
                          </p:cTn>
                        </p:par>
                        <p:par>
                          <p:cTn id="50" fill="hold">
                            <p:stCondLst>
                              <p:cond delay="2500"/>
                            </p:stCondLst>
                            <p:childTnLst>
                              <p:par>
                                <p:cTn id="51" presetID="12" presetClass="entr" presetSubtype="4"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p:tgtEl>
                                          <p:spTgt spid="35"/>
                                        </p:tgtEl>
                                        <p:attrNameLst>
                                          <p:attrName>ppt_y</p:attrName>
                                        </p:attrNameLst>
                                      </p:cBhvr>
                                      <p:tavLst>
                                        <p:tav tm="0">
                                          <p:val>
                                            <p:strVal val="#ppt_y+#ppt_h*1.125000"/>
                                          </p:val>
                                        </p:tav>
                                        <p:tav tm="100000">
                                          <p:val>
                                            <p:strVal val="#ppt_y"/>
                                          </p:val>
                                        </p:tav>
                                      </p:tavLst>
                                    </p:anim>
                                    <p:animEffect transition="in" filter="wipe(up)">
                                      <p:cBhvr>
                                        <p:cTn id="54" dur="500"/>
                                        <p:tgtEl>
                                          <p:spTgt spid="35"/>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p:tgtEl>
                                          <p:spTgt spid="36"/>
                                        </p:tgtEl>
                                        <p:attrNameLst>
                                          <p:attrName>ppt_y</p:attrName>
                                        </p:attrNameLst>
                                      </p:cBhvr>
                                      <p:tavLst>
                                        <p:tav tm="0">
                                          <p:val>
                                            <p:strVal val="#ppt_y-#ppt_h*1.125000"/>
                                          </p:val>
                                        </p:tav>
                                        <p:tav tm="100000">
                                          <p:val>
                                            <p:strVal val="#ppt_y"/>
                                          </p:val>
                                        </p:tav>
                                      </p:tavLst>
                                    </p:anim>
                                    <p:animEffect transition="in" filter="wipe(down)">
                                      <p:cBhvr>
                                        <p:cTn id="58" dur="500"/>
                                        <p:tgtEl>
                                          <p:spTgt spid="36"/>
                                        </p:tgtEl>
                                      </p:cBhvr>
                                    </p:animEffect>
                                  </p:childTnLst>
                                </p:cTn>
                              </p:par>
                            </p:childTnLst>
                          </p:cTn>
                        </p:par>
                        <p:par>
                          <p:cTn id="59" fill="hold">
                            <p:stCondLst>
                              <p:cond delay="3000"/>
                            </p:stCondLst>
                            <p:childTnLst>
                              <p:par>
                                <p:cTn id="60" presetID="12" presetClass="entr" presetSubtype="4"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p:tgtEl>
                                          <p:spTgt spid="31"/>
                                        </p:tgtEl>
                                        <p:attrNameLst>
                                          <p:attrName>ppt_y</p:attrName>
                                        </p:attrNameLst>
                                      </p:cBhvr>
                                      <p:tavLst>
                                        <p:tav tm="0">
                                          <p:val>
                                            <p:strVal val="#ppt_y+#ppt_h*1.125000"/>
                                          </p:val>
                                        </p:tav>
                                        <p:tav tm="100000">
                                          <p:val>
                                            <p:strVal val="#ppt_y"/>
                                          </p:val>
                                        </p:tav>
                                      </p:tavLst>
                                    </p:anim>
                                    <p:animEffect transition="in" filter="wipe(up)">
                                      <p:cBhvr>
                                        <p:cTn id="63" dur="500"/>
                                        <p:tgtEl>
                                          <p:spTgt spid="31"/>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down)">
                                      <p:cBhvr>
                                        <p:cTn id="6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bwMode="auto">
          <a:xfrm rot="351052">
            <a:off x="975191" y="4110349"/>
            <a:ext cx="216582" cy="2214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 name="椭圆 2"/>
          <p:cNvSpPr/>
          <p:nvPr/>
        </p:nvSpPr>
        <p:spPr bwMode="auto">
          <a:xfrm rot="285728">
            <a:off x="1573552" y="3565800"/>
            <a:ext cx="216582" cy="221473"/>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 name="椭圆 3"/>
          <p:cNvSpPr/>
          <p:nvPr/>
        </p:nvSpPr>
        <p:spPr bwMode="auto">
          <a:xfrm rot="20925770">
            <a:off x="2365445" y="3054746"/>
            <a:ext cx="215391" cy="2214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5" name="椭圆 4"/>
          <p:cNvSpPr/>
          <p:nvPr/>
        </p:nvSpPr>
        <p:spPr bwMode="auto">
          <a:xfrm rot="21146216">
            <a:off x="2966310" y="3637471"/>
            <a:ext cx="216582" cy="221473"/>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6" name="椭圆 5"/>
          <p:cNvSpPr/>
          <p:nvPr/>
        </p:nvSpPr>
        <p:spPr bwMode="auto">
          <a:xfrm rot="372077">
            <a:off x="4402022" y="3266605"/>
            <a:ext cx="215391" cy="221473"/>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7" name="椭圆 6"/>
          <p:cNvSpPr/>
          <p:nvPr/>
        </p:nvSpPr>
        <p:spPr bwMode="auto">
          <a:xfrm rot="444650">
            <a:off x="5091874" y="2833962"/>
            <a:ext cx="215391" cy="220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 name="椭圆 7"/>
          <p:cNvSpPr/>
          <p:nvPr/>
        </p:nvSpPr>
        <p:spPr bwMode="auto">
          <a:xfrm rot="411978">
            <a:off x="5618992" y="2299346"/>
            <a:ext cx="216582" cy="220283"/>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 name="椭圆 8"/>
          <p:cNvSpPr/>
          <p:nvPr/>
        </p:nvSpPr>
        <p:spPr bwMode="auto">
          <a:xfrm rot="705091">
            <a:off x="6733054" y="1610359"/>
            <a:ext cx="216582" cy="2202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0" name="椭圆 9"/>
          <p:cNvSpPr/>
          <p:nvPr/>
        </p:nvSpPr>
        <p:spPr bwMode="auto">
          <a:xfrm rot="1654378">
            <a:off x="7580831" y="1164662"/>
            <a:ext cx="215391" cy="221473"/>
          </a:xfrm>
          <a:prstGeom prst="ellipse">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1" name="文本框 30"/>
          <p:cNvSpPr txBox="1">
            <a:spLocks noChangeArrowheads="1"/>
          </p:cNvSpPr>
          <p:nvPr/>
        </p:nvSpPr>
        <p:spPr bwMode="auto">
          <a:xfrm>
            <a:off x="822009"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3</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2" name="文本框 31"/>
          <p:cNvSpPr txBox="1">
            <a:spLocks noChangeArrowheads="1"/>
          </p:cNvSpPr>
          <p:nvPr/>
        </p:nvSpPr>
        <p:spPr bwMode="auto">
          <a:xfrm>
            <a:off x="1435033"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4</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3" name="文本框 32"/>
          <p:cNvSpPr txBox="1">
            <a:spLocks noChangeArrowheads="1"/>
          </p:cNvSpPr>
          <p:nvPr/>
        </p:nvSpPr>
        <p:spPr bwMode="auto">
          <a:xfrm>
            <a:off x="2207175"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5</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4" name="文本框 33"/>
          <p:cNvSpPr txBox="1">
            <a:spLocks noChangeArrowheads="1"/>
          </p:cNvSpPr>
          <p:nvPr/>
        </p:nvSpPr>
        <p:spPr bwMode="auto">
          <a:xfrm>
            <a:off x="2784327"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6</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5" name="文本框 34"/>
          <p:cNvSpPr txBox="1">
            <a:spLocks noChangeArrowheads="1"/>
          </p:cNvSpPr>
          <p:nvPr/>
        </p:nvSpPr>
        <p:spPr bwMode="auto">
          <a:xfrm>
            <a:off x="4282544"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8</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6" name="文本框 35"/>
          <p:cNvSpPr txBox="1">
            <a:spLocks noChangeArrowheads="1"/>
          </p:cNvSpPr>
          <p:nvPr/>
        </p:nvSpPr>
        <p:spPr bwMode="auto">
          <a:xfrm>
            <a:off x="5001989"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9</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7" name="文本框 36"/>
          <p:cNvSpPr txBox="1">
            <a:spLocks noChangeArrowheads="1"/>
          </p:cNvSpPr>
          <p:nvPr/>
        </p:nvSpPr>
        <p:spPr bwMode="auto">
          <a:xfrm>
            <a:off x="5599541" y="4598634"/>
            <a:ext cx="667436"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10</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8" name="文本框 37"/>
          <p:cNvSpPr txBox="1">
            <a:spLocks noChangeArrowheads="1"/>
          </p:cNvSpPr>
          <p:nvPr/>
        </p:nvSpPr>
        <p:spPr bwMode="auto">
          <a:xfrm>
            <a:off x="6623626" y="4598634"/>
            <a:ext cx="667436"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11</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19" name="文本框 38"/>
          <p:cNvSpPr txBox="1">
            <a:spLocks noChangeArrowheads="1"/>
          </p:cNvSpPr>
          <p:nvPr/>
        </p:nvSpPr>
        <p:spPr bwMode="auto">
          <a:xfrm>
            <a:off x="7471082" y="4598634"/>
            <a:ext cx="667436"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12</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20" name="文本框 39"/>
          <p:cNvSpPr txBox="1">
            <a:spLocks noChangeArrowheads="1"/>
          </p:cNvSpPr>
          <p:nvPr/>
        </p:nvSpPr>
        <p:spPr bwMode="auto">
          <a:xfrm>
            <a:off x="1309947" y="4061312"/>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1" name="文本框 40"/>
          <p:cNvSpPr txBox="1">
            <a:spLocks noChangeArrowheads="1"/>
          </p:cNvSpPr>
          <p:nvPr/>
        </p:nvSpPr>
        <p:spPr bwMode="auto">
          <a:xfrm>
            <a:off x="361725" y="3510316"/>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2" name="文本框 41"/>
          <p:cNvSpPr txBox="1">
            <a:spLocks noChangeArrowheads="1"/>
          </p:cNvSpPr>
          <p:nvPr/>
        </p:nvSpPr>
        <p:spPr bwMode="auto">
          <a:xfrm>
            <a:off x="2009036" y="2732263"/>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3" name="文本框 42"/>
          <p:cNvSpPr txBox="1">
            <a:spLocks noChangeArrowheads="1"/>
          </p:cNvSpPr>
          <p:nvPr/>
        </p:nvSpPr>
        <p:spPr bwMode="auto">
          <a:xfrm>
            <a:off x="2905086" y="3327844"/>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4" name="文本框 43"/>
          <p:cNvSpPr txBox="1">
            <a:spLocks noChangeArrowheads="1"/>
          </p:cNvSpPr>
          <p:nvPr/>
        </p:nvSpPr>
        <p:spPr bwMode="auto">
          <a:xfrm>
            <a:off x="4660601" y="3262871"/>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5" name="文本框 44"/>
          <p:cNvSpPr txBox="1">
            <a:spLocks noChangeArrowheads="1"/>
          </p:cNvSpPr>
          <p:nvPr/>
        </p:nvSpPr>
        <p:spPr bwMode="auto">
          <a:xfrm>
            <a:off x="5352766" y="2843635"/>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6" name="文本框 45"/>
          <p:cNvSpPr txBox="1">
            <a:spLocks noChangeArrowheads="1"/>
          </p:cNvSpPr>
          <p:nvPr/>
        </p:nvSpPr>
        <p:spPr bwMode="auto">
          <a:xfrm>
            <a:off x="5931891" y="2286339"/>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27" name="文本框 46"/>
          <p:cNvSpPr txBox="1">
            <a:spLocks noChangeArrowheads="1"/>
          </p:cNvSpPr>
          <p:nvPr/>
        </p:nvSpPr>
        <p:spPr bwMode="auto">
          <a:xfrm>
            <a:off x="7048651" y="1602951"/>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cxnSp>
        <p:nvCxnSpPr>
          <p:cNvPr id="28" name="直接连接符 27"/>
          <p:cNvCxnSpPr>
            <a:stCxn id="2" idx="7"/>
            <a:endCxn id="3" idx="3"/>
          </p:cNvCxnSpPr>
          <p:nvPr/>
        </p:nvCxnSpPr>
        <p:spPr>
          <a:xfrm flipV="1">
            <a:off x="1167634" y="3748208"/>
            <a:ext cx="431403" cy="40279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3" idx="7"/>
            <a:endCxn id="4" idx="2"/>
          </p:cNvCxnSpPr>
          <p:nvPr/>
        </p:nvCxnSpPr>
        <p:spPr>
          <a:xfrm flipV="1">
            <a:off x="1764649" y="3186482"/>
            <a:ext cx="602861" cy="41838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4" idx="5"/>
            <a:endCxn id="5" idx="1"/>
          </p:cNvCxnSpPr>
          <p:nvPr/>
        </p:nvCxnSpPr>
        <p:spPr>
          <a:xfrm>
            <a:off x="2563083" y="3227436"/>
            <a:ext cx="425311" cy="45323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rot="827460">
            <a:off x="3593870" y="4014973"/>
            <a:ext cx="216582" cy="22147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53" tIns="34276" rIns="68553" bIns="34276" anchor="ctr"/>
          <a:lstStyle/>
          <a:p>
            <a:pPr algn="ctr">
              <a:defRPr/>
            </a:pPr>
            <a:endParaRPr lang="zh-CN" altLang="en-US"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cxnSp>
        <p:nvCxnSpPr>
          <p:cNvPr id="32" name="直接连接符 31"/>
          <p:cNvCxnSpPr>
            <a:stCxn id="5" idx="5"/>
            <a:endCxn id="31" idx="2"/>
          </p:cNvCxnSpPr>
          <p:nvPr/>
        </p:nvCxnSpPr>
        <p:spPr>
          <a:xfrm>
            <a:off x="3160808" y="3815745"/>
            <a:ext cx="436183" cy="28413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1" idx="7"/>
            <a:endCxn id="6" idx="3"/>
          </p:cNvCxnSpPr>
          <p:nvPr/>
        </p:nvCxnSpPr>
        <p:spPr>
          <a:xfrm flipV="1">
            <a:off x="3795181" y="3446955"/>
            <a:ext cx="630377" cy="62097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6" idx="7"/>
            <a:endCxn id="7" idx="3"/>
          </p:cNvCxnSpPr>
          <p:nvPr/>
        </p:nvCxnSpPr>
        <p:spPr>
          <a:xfrm flipV="1">
            <a:off x="4593878" y="3011506"/>
            <a:ext cx="520136" cy="29622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7" idx="7"/>
            <a:endCxn id="8" idx="3"/>
          </p:cNvCxnSpPr>
          <p:nvPr/>
        </p:nvCxnSpPr>
        <p:spPr>
          <a:xfrm flipV="1">
            <a:off x="5285125" y="2477651"/>
            <a:ext cx="356828" cy="39905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8" idx="7"/>
            <a:endCxn id="9" idx="3"/>
          </p:cNvCxnSpPr>
          <p:nvPr/>
        </p:nvCxnSpPr>
        <p:spPr>
          <a:xfrm flipV="1">
            <a:off x="5812612" y="1781145"/>
            <a:ext cx="937912" cy="56018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9" idx="7"/>
            <a:endCxn id="10" idx="3"/>
          </p:cNvCxnSpPr>
          <p:nvPr/>
        </p:nvCxnSpPr>
        <p:spPr>
          <a:xfrm flipV="1">
            <a:off x="6932166" y="1309537"/>
            <a:ext cx="652635" cy="35031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 name="文本框 39"/>
          <p:cNvSpPr txBox="1">
            <a:spLocks noChangeArrowheads="1"/>
          </p:cNvSpPr>
          <p:nvPr/>
        </p:nvSpPr>
        <p:spPr bwMode="auto">
          <a:xfrm>
            <a:off x="3866505" y="4004156"/>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sp>
        <p:nvSpPr>
          <p:cNvPr id="39" name="文本框 33"/>
          <p:cNvSpPr txBox="1">
            <a:spLocks noChangeArrowheads="1"/>
          </p:cNvSpPr>
          <p:nvPr/>
        </p:nvSpPr>
        <p:spPr bwMode="auto">
          <a:xfrm>
            <a:off x="3447614" y="4598634"/>
            <a:ext cx="569653" cy="269276"/>
          </a:xfrm>
          <a:prstGeom prst="rect">
            <a:avLst/>
          </a:prstGeom>
          <a:noFill/>
          <a:ln w="9525">
            <a:noFill/>
            <a:miter lim="800000"/>
          </a:ln>
        </p:spPr>
        <p:txBody>
          <a:bodyPr wrap="none" lIns="68553" tIns="34276" rIns="68553" bIns="34276">
            <a:spAutoFit/>
          </a:bodyPr>
          <a:lstStyle/>
          <a:p>
            <a:r>
              <a:rPr lang="en-US" altLang="zh-CN"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7</a:t>
            </a:r>
            <a:r>
              <a:rPr lang="zh-CN" altLang="en-US" sz="1300" dirty="0">
                <a:solidFill>
                  <a:schemeClr val="tx1">
                    <a:lumMod val="85000"/>
                    <a:lumOff val="1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月份</a:t>
            </a:r>
          </a:p>
        </p:txBody>
      </p:sp>
      <p:sp>
        <p:nvSpPr>
          <p:cNvPr id="40" name="文本框 46"/>
          <p:cNvSpPr txBox="1">
            <a:spLocks noChangeArrowheads="1"/>
          </p:cNvSpPr>
          <p:nvPr/>
        </p:nvSpPr>
        <p:spPr bwMode="auto">
          <a:xfrm>
            <a:off x="7155774" y="844219"/>
            <a:ext cx="1061775" cy="253887"/>
          </a:xfrm>
          <a:prstGeom prst="rect">
            <a:avLst/>
          </a:prstGeom>
          <a:noFill/>
          <a:ln w="9525">
            <a:noFill/>
            <a:miter lim="800000"/>
          </a:ln>
        </p:spPr>
        <p:txBody>
          <a:bodyPr wrap="none" lIns="68553" tIns="34276" rIns="68553" bIns="34276">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添加文字内容</a:t>
            </a:r>
          </a:p>
        </p:txBody>
      </p:sp>
      <p:grpSp>
        <p:nvGrpSpPr>
          <p:cNvPr id="41" name="组合 60"/>
          <p:cNvGrpSpPr/>
          <p:nvPr/>
        </p:nvGrpSpPr>
        <p:grpSpPr>
          <a:xfrm>
            <a:off x="408567" y="4464485"/>
            <a:ext cx="8053955" cy="76692"/>
            <a:chOff x="738746" y="5964849"/>
            <a:chExt cx="10744200" cy="102248"/>
          </a:xfrm>
        </p:grpSpPr>
        <p:cxnSp>
          <p:nvCxnSpPr>
            <p:cNvPr id="42" name="直接连接符 4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53" name="矩形 52"/>
          <p:cNvSpPr/>
          <p:nvPr/>
        </p:nvSpPr>
        <p:spPr>
          <a:xfrm>
            <a:off x="1104363" y="1219953"/>
            <a:ext cx="3163567" cy="943435"/>
          </a:xfrm>
          <a:prstGeom prst="rect">
            <a:avLst/>
          </a:prstGeom>
        </p:spPr>
        <p:txBody>
          <a:bodyPr wrap="square" lIns="68553" tIns="34276" rIns="68553" bIns="34276">
            <a:spAutoFit/>
          </a:bodyPr>
          <a:lstStyle/>
          <a:p>
            <a:pPr>
              <a:lnSpc>
                <a:spcPct val="120000"/>
              </a:lnSpc>
            </a:pP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点击添加小标题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pPr>
              <a:lnSpc>
                <a:spcPct val="12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您的内容打在这里，或者通过复制您的文本后，在此框中选择粘贴，并选择只保留文字。</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pPr>
              <a:lnSpc>
                <a:spcPct val="12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您的内容打在这里，或者通过复制您的文本后，在此框中选择粘贴，并选择只保留文字。</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endParaRPr>
          </a:p>
        </p:txBody>
      </p:sp>
      <p:cxnSp>
        <p:nvCxnSpPr>
          <p:cNvPr id="54" name="直接连接符 53">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THREE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287441879"/>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500"/>
                                        <p:tgtEl>
                                          <p:spTgt spid="1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500"/>
                                        <p:tgtEl>
                                          <p:spTgt spid="1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500"/>
                                        <p:tgtEl>
                                          <p:spTgt spid="1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up)">
                                      <p:cBhvr>
                                        <p:cTn id="27" dur="500"/>
                                        <p:tgtEl>
                                          <p:spTgt spid="3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up)">
                                      <p:cBhvr>
                                        <p:cTn id="36" dur="500"/>
                                        <p:tgtEl>
                                          <p:spTgt spid="1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500"/>
                                        <p:tgtEl>
                                          <p:spTgt spid="1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down)">
                                      <p:cBhvr>
                                        <p:cTn id="49" dur="500"/>
                                        <p:tgtEl>
                                          <p:spTgt spid="2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down)">
                                      <p:cBhvr>
                                        <p:cTn id="64" dur="500"/>
                                        <p:tgtEl>
                                          <p:spTgt spid="2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500"/>
                                        <p:tgtEl>
                                          <p:spTgt spid="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wipe(up)">
                                      <p:cBhvr>
                                        <p:cTn id="75" dur="500"/>
                                        <p:tgtEl>
                                          <p:spTgt spid="3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500"/>
                                        <p:tgtEl>
                                          <p:spTgt spid="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down)">
                                      <p:cBhvr>
                                        <p:cTn id="82" dur="500"/>
                                        <p:tgtEl>
                                          <p:spTgt spid="2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up)">
                                      <p:cBhvr>
                                        <p:cTn id="86" dur="500"/>
                                        <p:tgtEl>
                                          <p:spTgt spid="3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500"/>
                                        <p:tgtEl>
                                          <p:spTgt spid="3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wipe(down)">
                                      <p:cBhvr>
                                        <p:cTn id="93" dur="500"/>
                                        <p:tgtEl>
                                          <p:spTgt spid="3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wipe(down)">
                                      <p:cBhvr>
                                        <p:cTn id="97" dur="500"/>
                                        <p:tgtEl>
                                          <p:spTgt spid="3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6"/>
                                        </p:tgtEl>
                                        <p:attrNameLst>
                                          <p:attrName>style.visibility</p:attrName>
                                        </p:attrNameLst>
                                      </p:cBhvr>
                                      <p:to>
                                        <p:strVal val="visible"/>
                                      </p:to>
                                    </p:set>
                                    <p:animEffect transition="in" filter="fade">
                                      <p:cBhvr>
                                        <p:cTn id="101" dur="500"/>
                                        <p:tgtEl>
                                          <p:spTgt spid="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down)">
                                      <p:cBhvr>
                                        <p:cTn id="104" dur="500"/>
                                        <p:tgtEl>
                                          <p:spTgt spid="2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down)">
                                      <p:cBhvr>
                                        <p:cTn id="108" dur="500"/>
                                        <p:tgtEl>
                                          <p:spTgt spid="3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fade">
                                      <p:cBhvr>
                                        <p:cTn id="112" dur="500"/>
                                        <p:tgtEl>
                                          <p:spTgt spid="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5"/>
                                        </p:tgtEl>
                                        <p:attrNameLst>
                                          <p:attrName>style.visibility</p:attrName>
                                        </p:attrNameLst>
                                      </p:cBhvr>
                                      <p:to>
                                        <p:strVal val="visible"/>
                                      </p:to>
                                    </p:set>
                                    <p:animEffect transition="in" filter="wipe(down)">
                                      <p:cBhvr>
                                        <p:cTn id="115" dur="500"/>
                                        <p:tgtEl>
                                          <p:spTgt spid="2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35"/>
                                        </p:tgtEl>
                                        <p:attrNameLst>
                                          <p:attrName>style.visibility</p:attrName>
                                        </p:attrNameLst>
                                      </p:cBhvr>
                                      <p:to>
                                        <p:strVal val="visible"/>
                                      </p:to>
                                    </p:set>
                                    <p:animEffect transition="in" filter="wipe(down)">
                                      <p:cBhvr>
                                        <p:cTn id="119" dur="500"/>
                                        <p:tgtEl>
                                          <p:spTgt spid="3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8"/>
                                        </p:tgtEl>
                                        <p:attrNameLst>
                                          <p:attrName>style.visibility</p:attrName>
                                        </p:attrNameLst>
                                      </p:cBhvr>
                                      <p:to>
                                        <p:strVal val="visible"/>
                                      </p:to>
                                    </p:set>
                                    <p:animEffect transition="in" filter="fade">
                                      <p:cBhvr>
                                        <p:cTn id="123" dur="500"/>
                                        <p:tgtEl>
                                          <p:spTgt spid="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26"/>
                                        </p:tgtEl>
                                        <p:attrNameLst>
                                          <p:attrName>style.visibility</p:attrName>
                                        </p:attrNameLst>
                                      </p:cBhvr>
                                      <p:to>
                                        <p:strVal val="visible"/>
                                      </p:to>
                                    </p:set>
                                    <p:animEffect transition="in" filter="wipe(down)">
                                      <p:cBhvr>
                                        <p:cTn id="126" dur="500"/>
                                        <p:tgtEl>
                                          <p:spTgt spid="2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36"/>
                                        </p:tgtEl>
                                        <p:attrNameLst>
                                          <p:attrName>style.visibility</p:attrName>
                                        </p:attrNameLst>
                                      </p:cBhvr>
                                      <p:to>
                                        <p:strVal val="visible"/>
                                      </p:to>
                                    </p:set>
                                    <p:animEffect transition="in" filter="wipe(down)">
                                      <p:cBhvr>
                                        <p:cTn id="130" dur="500"/>
                                        <p:tgtEl>
                                          <p:spTgt spid="3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9"/>
                                        </p:tgtEl>
                                        <p:attrNameLst>
                                          <p:attrName>style.visibility</p:attrName>
                                        </p:attrNameLst>
                                      </p:cBhvr>
                                      <p:to>
                                        <p:strVal val="visible"/>
                                      </p:to>
                                    </p:set>
                                    <p:animEffect transition="in" filter="fade">
                                      <p:cBhvr>
                                        <p:cTn id="134" dur="500"/>
                                        <p:tgtEl>
                                          <p:spTgt spid="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27"/>
                                        </p:tgtEl>
                                        <p:attrNameLst>
                                          <p:attrName>style.visibility</p:attrName>
                                        </p:attrNameLst>
                                      </p:cBhvr>
                                      <p:to>
                                        <p:strVal val="visible"/>
                                      </p:to>
                                    </p:set>
                                    <p:animEffect transition="in" filter="wipe(down)">
                                      <p:cBhvr>
                                        <p:cTn id="137" dur="500"/>
                                        <p:tgtEl>
                                          <p:spTgt spid="2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wipe(down)">
                                      <p:cBhvr>
                                        <p:cTn id="141" dur="500"/>
                                        <p:tgtEl>
                                          <p:spTgt spid="3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10"/>
                                        </p:tgtEl>
                                        <p:attrNameLst>
                                          <p:attrName>style.visibility</p:attrName>
                                        </p:attrNameLst>
                                      </p:cBhvr>
                                      <p:to>
                                        <p:strVal val="visible"/>
                                      </p:to>
                                    </p:set>
                                    <p:animEffect transition="in" filter="fade">
                                      <p:cBhvr>
                                        <p:cTn id="145" dur="500"/>
                                        <p:tgtEl>
                                          <p:spTgt spid="1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wipe(down)">
                                      <p:cBhvr>
                                        <p:cTn id="14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31" grpId="0" animBg="1"/>
      <p:bldP spid="38" grpId="0"/>
      <p:bldP spid="39" grpId="0"/>
      <p:bldP spid="40"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086100" y="1492424"/>
            <a:ext cx="2971800" cy="8832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00400" y="1592015"/>
            <a:ext cx="2743200" cy="68407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114079" y="1683985"/>
            <a:ext cx="2915842" cy="500137"/>
          </a:xfrm>
          <a:prstGeom prst="rect">
            <a:avLst/>
          </a:prstGeom>
          <a:noFill/>
        </p:spPr>
        <p:txBody>
          <a:bodyPr wrap="square" lIns="68580" tIns="34290" rIns="68580" bIns="34290" rtlCol="0">
            <a:spAutoFit/>
          </a:bodyPr>
          <a:lstStyle/>
          <a:p>
            <a:pPr lvl="0" algn="ctr"/>
            <a:r>
              <a:rPr lang="zh-CN" altLang="en-US"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rPr>
              <a:t>明年工作计划</a:t>
            </a:r>
            <a:endParaRPr lang="en-US" altLang="zh-CN"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4" name="文本框 23"/>
          <p:cNvSpPr txBox="1"/>
          <p:nvPr/>
        </p:nvSpPr>
        <p:spPr>
          <a:xfrm>
            <a:off x="4010891" y="4103875"/>
            <a:ext cx="1122218" cy="31547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lgn="ctr"/>
            <a:r>
              <a:rPr lang="en-US" altLang="zh-CN"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Part Four</a:t>
            </a:r>
            <a:endParaRPr lang="zh-CN" altLang="en-US"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endParaRPr>
          </a:p>
        </p:txBody>
      </p:sp>
    </p:spTree>
    <p:extLst>
      <p:ext uri="{BB962C8B-B14F-4D97-AF65-F5344CB8AC3E}">
        <p14:creationId xmlns:p14="http://schemas.microsoft.com/office/powerpoint/2010/main" val="2213492364"/>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9" name="直接连接符 88"/>
          <p:cNvCxnSpPr/>
          <p:nvPr/>
        </p:nvCxnSpPr>
        <p:spPr>
          <a:xfrm>
            <a:off x="0" y="2545523"/>
            <a:ext cx="914400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0" name="椭圆 89" hidden="1"/>
          <p:cNvSpPr/>
          <p:nvPr/>
        </p:nvSpPr>
        <p:spPr>
          <a:xfrm>
            <a:off x="1762125" y="2514557"/>
            <a:ext cx="61913" cy="61932"/>
          </a:xfrm>
          <a:prstGeom prst="ellipse">
            <a:avLst/>
          </a:prstGeom>
          <a:solidFill>
            <a:srgbClr val="1A34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3" name="TextBox 1"/>
          <p:cNvSpPr txBox="1"/>
          <p:nvPr/>
        </p:nvSpPr>
        <p:spPr>
          <a:xfrm>
            <a:off x="1347788" y="2624128"/>
            <a:ext cx="828675" cy="253994"/>
          </a:xfrm>
          <a:prstGeom prst="rect">
            <a:avLst/>
          </a:prstGeom>
          <a:noFill/>
        </p:spPr>
        <p:txBody>
          <a:bodyPr wrap="square" lIns="68580" tIns="34290" rIns="68580" bIns="34290" rtlCol="0">
            <a:spAutoFit/>
          </a:bodyPr>
          <a:lstStyle/>
          <a:p>
            <a:pPr algn="ctr"/>
            <a:r>
              <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FOUR</a:t>
            </a:r>
            <a:endPar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4" name="TextBox 2"/>
          <p:cNvSpPr txBox="1"/>
          <p:nvPr/>
        </p:nvSpPr>
        <p:spPr>
          <a:xfrm>
            <a:off x="775148" y="2811040"/>
            <a:ext cx="2035867"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您的内容打在这里，或者通过复制您的文本后，在此框中选择粘贴，并选择只保留文字，在此录入上述图表的综合描述说明。</a:t>
            </a:r>
          </a:p>
        </p:txBody>
      </p:sp>
      <p:sp>
        <p:nvSpPr>
          <p:cNvPr id="95" name="椭圆 94"/>
          <p:cNvSpPr/>
          <p:nvPr/>
        </p:nvSpPr>
        <p:spPr>
          <a:xfrm>
            <a:off x="1762125" y="2514557"/>
            <a:ext cx="61913" cy="61932"/>
          </a:xfrm>
          <a:prstGeom prst="ellipse">
            <a:avLst/>
          </a:prstGeom>
          <a:solidFill>
            <a:schemeClr val="tx1"/>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6" name="椭圆 95"/>
          <p:cNvSpPr/>
          <p:nvPr/>
        </p:nvSpPr>
        <p:spPr>
          <a:xfrm>
            <a:off x="4377486" y="2514557"/>
            <a:ext cx="61913" cy="61932"/>
          </a:xfrm>
          <a:prstGeom prst="ellipse">
            <a:avLst/>
          </a:prstGeom>
          <a:solidFill>
            <a:srgbClr val="E8E8E8"/>
          </a:solidFill>
          <a:ln>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7" name="椭圆 96"/>
          <p:cNvSpPr/>
          <p:nvPr/>
        </p:nvSpPr>
        <p:spPr>
          <a:xfrm>
            <a:off x="-30957" y="2518115"/>
            <a:ext cx="61913" cy="61932"/>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8" name="TextBox 1"/>
          <p:cNvSpPr txBox="1"/>
          <p:nvPr/>
        </p:nvSpPr>
        <p:spPr>
          <a:xfrm>
            <a:off x="4025061" y="2626708"/>
            <a:ext cx="828675" cy="253994"/>
          </a:xfrm>
          <a:prstGeom prst="rect">
            <a:avLst/>
          </a:prstGeom>
          <a:noFill/>
        </p:spPr>
        <p:txBody>
          <a:bodyPr wrap="square" lIns="68580" tIns="34290" rIns="68580" bIns="34290" rtlCol="0">
            <a:spAutoFit/>
          </a:bodyPr>
          <a:lstStyle/>
          <a:p>
            <a:pPr algn="ctr"/>
            <a:r>
              <a:rPr lang="en-US" altLang="zh-CN" sz="1200" dirty="0">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rPr>
              <a:t>FIVE</a:t>
            </a:r>
            <a:endParaRPr lang="zh-CN" altLang="en-US" sz="1200" dirty="0">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9" name="TextBox 2"/>
          <p:cNvSpPr txBox="1"/>
          <p:nvPr/>
        </p:nvSpPr>
        <p:spPr>
          <a:xfrm>
            <a:off x="3478529" y="2811040"/>
            <a:ext cx="2063115"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您的内容打在这里，或者通过复制您的文本后，在此框中选择粘贴，并选择只保留文字，在此录入上述图表的综合描述说明。</a:t>
            </a:r>
          </a:p>
        </p:txBody>
      </p:sp>
      <p:sp>
        <p:nvSpPr>
          <p:cNvPr id="100" name="TextBox 1"/>
          <p:cNvSpPr txBox="1"/>
          <p:nvPr/>
        </p:nvSpPr>
        <p:spPr>
          <a:xfrm>
            <a:off x="6454785" y="2621359"/>
            <a:ext cx="1096345" cy="253994"/>
          </a:xfrm>
          <a:prstGeom prst="rect">
            <a:avLst/>
          </a:prstGeom>
          <a:noFill/>
        </p:spPr>
        <p:txBody>
          <a:bodyPr wrap="square" lIns="68580" tIns="34290" rIns="68580" bIns="34290" rtlCol="0">
            <a:spAutoFit/>
          </a:bodyPr>
          <a:lstStyle/>
          <a:p>
            <a:pPr algn="ctr"/>
            <a:r>
              <a:rPr lang="en-US" altLang="zh-CN" sz="1200" dirty="0">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rPr>
              <a:t>SIX</a:t>
            </a:r>
            <a:endParaRPr lang="zh-CN" altLang="en-US" sz="1200" dirty="0">
              <a:solidFill>
                <a:schemeClr val="tx1">
                  <a:lumMod val="85000"/>
                  <a:lumOff val="1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01" name="TextBox 2"/>
          <p:cNvSpPr txBox="1"/>
          <p:nvPr/>
        </p:nvSpPr>
        <p:spPr>
          <a:xfrm>
            <a:off x="6017120" y="2811040"/>
            <a:ext cx="1971675" cy="734047"/>
          </a:xfrm>
          <a:prstGeom prst="rect">
            <a:avLst/>
          </a:prstGeom>
          <a:noFill/>
        </p:spPr>
        <p:txBody>
          <a:bodyPr wrap="square" lIns="68580" tIns="34290" rIns="68580" bIns="34290" rtlCol="0">
            <a:spAutoFit/>
          </a:bodyPr>
          <a:lstStyle/>
          <a:p>
            <a:pPr>
              <a:lnSpc>
                <a:spcPct val="120000"/>
              </a:lnSpc>
              <a:spcBef>
                <a:spcPct val="0"/>
              </a:spcBef>
              <a:buNone/>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您的内容打在这里，或者通过复制您的文本后，在此框中选择粘贴，并选择只保留文字，在此录入上述图表的综合描述说明。</a:t>
            </a:r>
          </a:p>
        </p:txBody>
      </p:sp>
      <p:sp>
        <p:nvSpPr>
          <p:cNvPr id="103" name="矩形 102"/>
          <p:cNvSpPr/>
          <p:nvPr/>
        </p:nvSpPr>
        <p:spPr>
          <a:xfrm>
            <a:off x="1171295" y="2148672"/>
            <a:ext cx="1243572" cy="300168"/>
          </a:xfrm>
          <a:prstGeom prst="rect">
            <a:avLst/>
          </a:prstGeom>
          <a:solidFill>
            <a:schemeClr val="tx1"/>
          </a:solidFill>
        </p:spPr>
        <p:txBody>
          <a:bodyPr wrap="square" lIns="68573" tIns="34287" rIns="68573" bIns="34287">
            <a:spAutoFit/>
          </a:bodyPr>
          <a:lstStyle/>
          <a:p>
            <a:pPr algn="ctr"/>
            <a:r>
              <a:rPr lang="en-US" altLang="zh-CN" sz="1500" b="1" dirty="0">
                <a:solidFill>
                  <a:schemeClr val="bg1">
                    <a:lumMod val="95000"/>
                  </a:schemeClr>
                </a:solidFill>
                <a:latin typeface="Century Gothic" panose="020B0502020202020204" pitchFamily="34" charset="0"/>
                <a:ea typeface="思源黑体 CN Light" panose="020B0300000000000000" pitchFamily="34" charset="-122"/>
                <a:sym typeface="Century Gothic" panose="020B0502020202020204" pitchFamily="34" charset="0"/>
              </a:rPr>
              <a:t>2015-2016</a:t>
            </a:r>
          </a:p>
        </p:txBody>
      </p:sp>
      <p:sp>
        <p:nvSpPr>
          <p:cNvPr id="104" name="矩形 103"/>
          <p:cNvSpPr/>
          <p:nvPr/>
        </p:nvSpPr>
        <p:spPr>
          <a:xfrm>
            <a:off x="3779810" y="2138554"/>
            <a:ext cx="1195352" cy="300168"/>
          </a:xfrm>
          <a:prstGeom prst="rect">
            <a:avLst/>
          </a:prstGeom>
          <a:solidFill>
            <a:srgbClr val="E8E8E8"/>
          </a:solidFill>
        </p:spPr>
        <p:txBody>
          <a:bodyPr wrap="square" lIns="68573" tIns="34287" rIns="68573" bIns="34287">
            <a:spAutoFit/>
          </a:bodyPr>
          <a:lstStyle/>
          <a:p>
            <a:pPr algn="ctr"/>
            <a:r>
              <a:rPr lang="en-US" altLang="zh-CN" sz="1500" b="1" dirty="0">
                <a:latin typeface="Century Gothic" panose="020B0502020202020204" pitchFamily="34" charset="0"/>
                <a:ea typeface="思源黑体 CN Light" panose="020B0300000000000000" pitchFamily="34" charset="-122"/>
                <a:sym typeface="Century Gothic" panose="020B0502020202020204" pitchFamily="34" charset="0"/>
              </a:rPr>
              <a:t>2016-2017</a:t>
            </a:r>
          </a:p>
        </p:txBody>
      </p:sp>
      <p:sp>
        <p:nvSpPr>
          <p:cNvPr id="105" name="矩形 104"/>
          <p:cNvSpPr/>
          <p:nvPr/>
        </p:nvSpPr>
        <p:spPr>
          <a:xfrm>
            <a:off x="6454785" y="2138553"/>
            <a:ext cx="1258453" cy="300168"/>
          </a:xfrm>
          <a:prstGeom prst="rect">
            <a:avLst/>
          </a:prstGeom>
          <a:solidFill>
            <a:schemeClr val="tx1"/>
          </a:solidFill>
        </p:spPr>
        <p:txBody>
          <a:bodyPr wrap="square" lIns="68573" tIns="34287" rIns="68573" bIns="34287">
            <a:spAutoFit/>
          </a:bodyPr>
          <a:lstStyle/>
          <a:p>
            <a:pPr algn="ctr"/>
            <a:r>
              <a:rPr lang="en-US" altLang="zh-CN" sz="1500" b="1" dirty="0">
                <a:solidFill>
                  <a:schemeClr val="bg1">
                    <a:lumMod val="95000"/>
                  </a:schemeClr>
                </a:solidFill>
                <a:latin typeface="Century Gothic" panose="020B0502020202020204" pitchFamily="34" charset="0"/>
                <a:ea typeface="思源黑体 CN Light" panose="020B0300000000000000" pitchFamily="34" charset="-122"/>
                <a:sym typeface="Century Gothic" panose="020B0502020202020204" pitchFamily="34" charset="0"/>
              </a:rPr>
              <a:t>2017-------</a:t>
            </a:r>
          </a:p>
        </p:txBody>
      </p:sp>
      <p:cxnSp>
        <p:nvCxnSpPr>
          <p:cNvPr id="16" name="直接连接符 15">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FOUR</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718719372"/>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25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250"/>
                                        <p:tgtEl>
                                          <p:spTgt spid="97"/>
                                        </p:tgtEl>
                                      </p:cBhvr>
                                    </p:animEffect>
                                  </p:childTnLst>
                                </p:cTn>
                              </p:par>
                            </p:childTnLst>
                          </p:cTn>
                        </p:par>
                        <p:par>
                          <p:cTn id="8" fill="hold">
                            <p:stCondLst>
                              <p:cond delay="500"/>
                            </p:stCondLst>
                            <p:childTnLst>
                              <p:par>
                                <p:cTn id="9" presetID="42" presetClass="path" presetSubtype="0" accel="50000" decel="50000" fill="hold" grpId="0" nodeType="afterEffect">
                                  <p:stCondLst>
                                    <p:cond delay="0"/>
                                  </p:stCondLst>
                                  <p:childTnLst>
                                    <p:animMotion origin="layout" path="M 0 -3.7037E-7 L 0.19609 -0.00069 " pathEditMode="relative" rAng="0" ptsTypes="AA">
                                      <p:cBhvr>
                                        <p:cTn id="10" dur="750" fill="hold"/>
                                        <p:tgtEl>
                                          <p:spTgt spid="97"/>
                                        </p:tgtEl>
                                        <p:attrNameLst>
                                          <p:attrName>ppt_x</p:attrName>
                                          <p:attrName>ppt_y</p:attrName>
                                        </p:attrNameLst>
                                      </p:cBhvr>
                                      <p:rCtr x="9805" y="-46"/>
                                    </p:animMotion>
                                  </p:childTnLst>
                                </p:cTn>
                              </p:par>
                              <p:par>
                                <p:cTn id="11" presetID="10" presetClass="entr" presetSubtype="0" fill="hold" grpId="0" nodeType="withEffect">
                                  <p:stCondLst>
                                    <p:cond delay="50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par>
                                <p:cTn id="14" presetID="12" presetClass="entr" presetSubtype="1" fill="hold" grpId="0" nodeType="withEffect">
                                  <p:stCondLst>
                                    <p:cond delay="750"/>
                                  </p:stCondLst>
                                  <p:childTnLst>
                                    <p:set>
                                      <p:cBhvr>
                                        <p:cTn id="15" dur="1" fill="hold">
                                          <p:stCondLst>
                                            <p:cond delay="0"/>
                                          </p:stCondLst>
                                        </p:cTn>
                                        <p:tgtEl>
                                          <p:spTgt spid="93"/>
                                        </p:tgtEl>
                                        <p:attrNameLst>
                                          <p:attrName>style.visibility</p:attrName>
                                        </p:attrNameLst>
                                      </p:cBhvr>
                                      <p:to>
                                        <p:strVal val="visible"/>
                                      </p:to>
                                    </p:set>
                                    <p:anim calcmode="lin" valueType="num">
                                      <p:cBhvr additive="base">
                                        <p:cTn id="16" dur="500"/>
                                        <p:tgtEl>
                                          <p:spTgt spid="93"/>
                                        </p:tgtEl>
                                        <p:attrNameLst>
                                          <p:attrName>ppt_y</p:attrName>
                                        </p:attrNameLst>
                                      </p:cBhvr>
                                      <p:tavLst>
                                        <p:tav tm="0">
                                          <p:val>
                                            <p:strVal val="#ppt_y-#ppt_h*1.125000"/>
                                          </p:val>
                                        </p:tav>
                                        <p:tav tm="100000">
                                          <p:val>
                                            <p:strVal val="#ppt_y"/>
                                          </p:val>
                                        </p:tav>
                                      </p:tavLst>
                                    </p:anim>
                                    <p:animEffect transition="in" filter="wipe(down)">
                                      <p:cBhvr>
                                        <p:cTn id="17" dur="500"/>
                                        <p:tgtEl>
                                          <p:spTgt spid="93"/>
                                        </p:tgtEl>
                                      </p:cBhvr>
                                    </p:animEffect>
                                  </p:childTnLst>
                                </p:cTn>
                              </p:par>
                              <p:par>
                                <p:cTn id="18" presetID="17" presetClass="entr" presetSubtype="10" fill="hold" grpId="0" nodeType="withEffect">
                                  <p:stCondLst>
                                    <p:cond delay="750"/>
                                  </p:stCondLst>
                                  <p:childTnLst>
                                    <p:set>
                                      <p:cBhvr>
                                        <p:cTn id="19" dur="1" fill="hold">
                                          <p:stCondLst>
                                            <p:cond delay="0"/>
                                          </p:stCondLst>
                                        </p:cTn>
                                        <p:tgtEl>
                                          <p:spTgt spid="94"/>
                                        </p:tgtEl>
                                        <p:attrNameLst>
                                          <p:attrName>style.visibility</p:attrName>
                                        </p:attrNameLst>
                                      </p:cBhvr>
                                      <p:to>
                                        <p:strVal val="visible"/>
                                      </p:to>
                                    </p:set>
                                    <p:anim calcmode="lin" valueType="num">
                                      <p:cBhvr>
                                        <p:cTn id="20" dur="500" fill="hold"/>
                                        <p:tgtEl>
                                          <p:spTgt spid="94"/>
                                        </p:tgtEl>
                                        <p:attrNameLst>
                                          <p:attrName>ppt_w</p:attrName>
                                        </p:attrNameLst>
                                      </p:cBhvr>
                                      <p:tavLst>
                                        <p:tav tm="0">
                                          <p:val>
                                            <p:fltVal val="0"/>
                                          </p:val>
                                        </p:tav>
                                        <p:tav tm="100000">
                                          <p:val>
                                            <p:strVal val="#ppt_w"/>
                                          </p:val>
                                        </p:tav>
                                      </p:tavLst>
                                    </p:anim>
                                    <p:anim calcmode="lin" valueType="num">
                                      <p:cBhvr>
                                        <p:cTn id="21" dur="500" fill="hold"/>
                                        <p:tgtEl>
                                          <p:spTgt spid="94"/>
                                        </p:tgtEl>
                                        <p:attrNameLst>
                                          <p:attrName>ppt_h</p:attrName>
                                        </p:attrNameLst>
                                      </p:cBhvr>
                                      <p:tavLst>
                                        <p:tav tm="0">
                                          <p:val>
                                            <p:strVal val="#ppt_h"/>
                                          </p:val>
                                        </p:tav>
                                        <p:tav tm="100000">
                                          <p:val>
                                            <p:strVal val="#ppt_h"/>
                                          </p:val>
                                        </p:tav>
                                      </p:tavLst>
                                    </p:anim>
                                  </p:childTnLst>
                                </p:cTn>
                              </p:par>
                              <p:par>
                                <p:cTn id="22" presetID="22" presetClass="entr" presetSubtype="8" fill="hold" grpId="0" nodeType="withEffect">
                                  <p:stCondLst>
                                    <p:cond delay="750"/>
                                  </p:stCondLst>
                                  <p:childTnLst>
                                    <p:set>
                                      <p:cBhvr>
                                        <p:cTn id="23" dur="1" fill="hold">
                                          <p:stCondLst>
                                            <p:cond delay="0"/>
                                          </p:stCondLst>
                                        </p:cTn>
                                        <p:tgtEl>
                                          <p:spTgt spid="103"/>
                                        </p:tgtEl>
                                        <p:attrNameLst>
                                          <p:attrName>style.visibility</p:attrName>
                                        </p:attrNameLst>
                                      </p:cBhvr>
                                      <p:to>
                                        <p:strVal val="visible"/>
                                      </p:to>
                                    </p:set>
                                    <p:animEffect transition="in" filter="wipe(left)">
                                      <p:cBhvr>
                                        <p:cTn id="24" dur="500"/>
                                        <p:tgtEl>
                                          <p:spTgt spid="103"/>
                                        </p:tgtEl>
                                      </p:cBhvr>
                                    </p:animEffect>
                                  </p:childTnLst>
                                </p:cTn>
                              </p:par>
                              <p:par>
                                <p:cTn id="25" presetID="10" presetClass="entr" presetSubtype="0" fill="hold" grpId="0" nodeType="withEffect">
                                  <p:stCondLst>
                                    <p:cond delay="1100"/>
                                  </p:stCondLst>
                                  <p:childTnLst>
                                    <p:set>
                                      <p:cBhvr>
                                        <p:cTn id="26" dur="1" fill="hold">
                                          <p:stCondLst>
                                            <p:cond delay="0"/>
                                          </p:stCondLst>
                                        </p:cTn>
                                        <p:tgtEl>
                                          <p:spTgt spid="95"/>
                                        </p:tgtEl>
                                        <p:attrNameLst>
                                          <p:attrName>style.visibility</p:attrName>
                                        </p:attrNameLst>
                                      </p:cBhvr>
                                      <p:to>
                                        <p:strVal val="visible"/>
                                      </p:to>
                                    </p:set>
                                    <p:animEffect transition="in" filter="fade">
                                      <p:cBhvr>
                                        <p:cTn id="27" dur="500"/>
                                        <p:tgtEl>
                                          <p:spTgt spid="95"/>
                                        </p:tgtEl>
                                      </p:cBhvr>
                                    </p:animEffect>
                                  </p:childTnLst>
                                </p:cTn>
                              </p:par>
                              <p:par>
                                <p:cTn id="28" presetID="63" presetClass="path" presetSubtype="0" accel="50000" decel="50000" fill="hold" grpId="1" nodeType="withEffect">
                                  <p:stCondLst>
                                    <p:cond delay="1500"/>
                                  </p:stCondLst>
                                  <p:childTnLst>
                                    <p:animMotion origin="layout" path="M -3.75E-6 4.07407E-6 L 0.2862 4.07407E-6 " pathEditMode="relative" rAng="0" ptsTypes="AA">
                                      <p:cBhvr>
                                        <p:cTn id="29" dur="1500" fill="hold"/>
                                        <p:tgtEl>
                                          <p:spTgt spid="95"/>
                                        </p:tgtEl>
                                        <p:attrNameLst>
                                          <p:attrName>ppt_x</p:attrName>
                                          <p:attrName>ppt_y</p:attrName>
                                        </p:attrNameLst>
                                      </p:cBhvr>
                                      <p:rCtr x="14310" y="0"/>
                                    </p:animMotion>
                                  </p:childTnLst>
                                </p:cTn>
                              </p:par>
                              <p:par>
                                <p:cTn id="30" presetID="12" presetClass="entr" presetSubtype="1" fill="hold" grpId="0" nodeType="withEffect">
                                  <p:stCondLst>
                                    <p:cond delay="2500"/>
                                  </p:stCondLst>
                                  <p:childTnLst>
                                    <p:set>
                                      <p:cBhvr>
                                        <p:cTn id="31" dur="1" fill="hold">
                                          <p:stCondLst>
                                            <p:cond delay="0"/>
                                          </p:stCondLst>
                                        </p:cTn>
                                        <p:tgtEl>
                                          <p:spTgt spid="98"/>
                                        </p:tgtEl>
                                        <p:attrNameLst>
                                          <p:attrName>style.visibility</p:attrName>
                                        </p:attrNameLst>
                                      </p:cBhvr>
                                      <p:to>
                                        <p:strVal val="visible"/>
                                      </p:to>
                                    </p:set>
                                    <p:anim calcmode="lin" valueType="num">
                                      <p:cBhvr additive="base">
                                        <p:cTn id="32" dur="500"/>
                                        <p:tgtEl>
                                          <p:spTgt spid="98"/>
                                        </p:tgtEl>
                                        <p:attrNameLst>
                                          <p:attrName>ppt_y</p:attrName>
                                        </p:attrNameLst>
                                      </p:cBhvr>
                                      <p:tavLst>
                                        <p:tav tm="0">
                                          <p:val>
                                            <p:strVal val="#ppt_y-#ppt_h*1.125000"/>
                                          </p:val>
                                        </p:tav>
                                        <p:tav tm="100000">
                                          <p:val>
                                            <p:strVal val="#ppt_y"/>
                                          </p:val>
                                        </p:tav>
                                      </p:tavLst>
                                    </p:anim>
                                    <p:animEffect transition="in" filter="wipe(down)">
                                      <p:cBhvr>
                                        <p:cTn id="33" dur="500"/>
                                        <p:tgtEl>
                                          <p:spTgt spid="98"/>
                                        </p:tgtEl>
                                      </p:cBhvr>
                                    </p:animEffect>
                                  </p:childTnLst>
                                </p:cTn>
                              </p:par>
                              <p:par>
                                <p:cTn id="34" presetID="17" presetClass="entr" presetSubtype="10" fill="hold" grpId="0" nodeType="withEffect">
                                  <p:stCondLst>
                                    <p:cond delay="2500"/>
                                  </p:stCondLst>
                                  <p:childTnLst>
                                    <p:set>
                                      <p:cBhvr>
                                        <p:cTn id="35" dur="1" fill="hold">
                                          <p:stCondLst>
                                            <p:cond delay="0"/>
                                          </p:stCondLst>
                                        </p:cTn>
                                        <p:tgtEl>
                                          <p:spTgt spid="99"/>
                                        </p:tgtEl>
                                        <p:attrNameLst>
                                          <p:attrName>style.visibility</p:attrName>
                                        </p:attrNameLst>
                                      </p:cBhvr>
                                      <p:to>
                                        <p:strVal val="visible"/>
                                      </p:to>
                                    </p:set>
                                    <p:anim calcmode="lin" valueType="num">
                                      <p:cBhvr>
                                        <p:cTn id="36" dur="500" fill="hold"/>
                                        <p:tgtEl>
                                          <p:spTgt spid="99"/>
                                        </p:tgtEl>
                                        <p:attrNameLst>
                                          <p:attrName>ppt_w</p:attrName>
                                        </p:attrNameLst>
                                      </p:cBhvr>
                                      <p:tavLst>
                                        <p:tav tm="0">
                                          <p:val>
                                            <p:fltVal val="0"/>
                                          </p:val>
                                        </p:tav>
                                        <p:tav tm="100000">
                                          <p:val>
                                            <p:strVal val="#ppt_w"/>
                                          </p:val>
                                        </p:tav>
                                      </p:tavLst>
                                    </p:anim>
                                    <p:anim calcmode="lin" valueType="num">
                                      <p:cBhvr>
                                        <p:cTn id="37" dur="500" fill="hold"/>
                                        <p:tgtEl>
                                          <p:spTgt spid="99"/>
                                        </p:tgtEl>
                                        <p:attrNameLst>
                                          <p:attrName>ppt_h</p:attrName>
                                        </p:attrNameLst>
                                      </p:cBhvr>
                                      <p:tavLst>
                                        <p:tav tm="0">
                                          <p:val>
                                            <p:strVal val="#ppt_h"/>
                                          </p:val>
                                        </p:tav>
                                        <p:tav tm="100000">
                                          <p:val>
                                            <p:strVal val="#ppt_h"/>
                                          </p:val>
                                        </p:tav>
                                      </p:tavLst>
                                    </p:anim>
                                  </p:childTnLst>
                                </p:cTn>
                              </p:par>
                              <p:par>
                                <p:cTn id="38" presetID="22" presetClass="entr" presetSubtype="8" fill="hold" grpId="0" nodeType="withEffect">
                                  <p:stCondLst>
                                    <p:cond delay="2500"/>
                                  </p:stCondLst>
                                  <p:childTnLst>
                                    <p:set>
                                      <p:cBhvr>
                                        <p:cTn id="39" dur="1" fill="hold">
                                          <p:stCondLst>
                                            <p:cond delay="0"/>
                                          </p:stCondLst>
                                        </p:cTn>
                                        <p:tgtEl>
                                          <p:spTgt spid="104"/>
                                        </p:tgtEl>
                                        <p:attrNameLst>
                                          <p:attrName>style.visibility</p:attrName>
                                        </p:attrNameLst>
                                      </p:cBhvr>
                                      <p:to>
                                        <p:strVal val="visible"/>
                                      </p:to>
                                    </p:set>
                                    <p:animEffect transition="in" filter="wipe(left)">
                                      <p:cBhvr>
                                        <p:cTn id="40" dur="500"/>
                                        <p:tgtEl>
                                          <p:spTgt spid="104"/>
                                        </p:tgtEl>
                                      </p:cBhvr>
                                    </p:animEffect>
                                  </p:childTnLst>
                                </p:cTn>
                              </p:par>
                              <p:par>
                                <p:cTn id="41" presetID="10" presetClass="entr" presetSubtype="0" fill="hold" grpId="1" nodeType="withEffect">
                                  <p:stCondLst>
                                    <p:cond delay="3000"/>
                                  </p:stCondLst>
                                  <p:childTnLst>
                                    <p:set>
                                      <p:cBhvr>
                                        <p:cTn id="42" dur="1" fill="hold">
                                          <p:stCondLst>
                                            <p:cond delay="0"/>
                                          </p:stCondLst>
                                        </p:cTn>
                                        <p:tgtEl>
                                          <p:spTgt spid="96"/>
                                        </p:tgtEl>
                                        <p:attrNameLst>
                                          <p:attrName>style.visibility</p:attrName>
                                        </p:attrNameLst>
                                      </p:cBhvr>
                                      <p:to>
                                        <p:strVal val="visible"/>
                                      </p:to>
                                    </p:set>
                                    <p:animEffect transition="in" filter="fade">
                                      <p:cBhvr>
                                        <p:cTn id="43" dur="250"/>
                                        <p:tgtEl>
                                          <p:spTgt spid="96"/>
                                        </p:tgtEl>
                                      </p:cBhvr>
                                    </p:animEffect>
                                  </p:childTnLst>
                                </p:cTn>
                              </p:par>
                              <p:par>
                                <p:cTn id="44" presetID="63" presetClass="path" presetSubtype="0" accel="50000" decel="50000" fill="hold" grpId="0" nodeType="withEffect">
                                  <p:stCondLst>
                                    <p:cond delay="3000"/>
                                  </p:stCondLst>
                                  <p:childTnLst>
                                    <p:animMotion origin="layout" path="M -1.45833E-6 1.85185E-6 L 0.2862 1.85185E-6 " pathEditMode="relative" rAng="0" ptsTypes="AA">
                                      <p:cBhvr>
                                        <p:cTn id="45" dur="2000" fill="hold"/>
                                        <p:tgtEl>
                                          <p:spTgt spid="96"/>
                                        </p:tgtEl>
                                        <p:attrNameLst>
                                          <p:attrName>ppt_x</p:attrName>
                                          <p:attrName>ppt_y</p:attrName>
                                        </p:attrNameLst>
                                      </p:cBhvr>
                                      <p:rCtr x="14310" y="0"/>
                                    </p:animMotion>
                                  </p:childTnLst>
                                </p:cTn>
                              </p:par>
                              <p:par>
                                <p:cTn id="46" presetID="12" presetClass="entr" presetSubtype="1" fill="hold" grpId="0" nodeType="withEffect">
                                  <p:stCondLst>
                                    <p:cond delay="4500"/>
                                  </p:stCondLst>
                                  <p:childTnLst>
                                    <p:set>
                                      <p:cBhvr>
                                        <p:cTn id="47" dur="1" fill="hold">
                                          <p:stCondLst>
                                            <p:cond delay="0"/>
                                          </p:stCondLst>
                                        </p:cTn>
                                        <p:tgtEl>
                                          <p:spTgt spid="100"/>
                                        </p:tgtEl>
                                        <p:attrNameLst>
                                          <p:attrName>style.visibility</p:attrName>
                                        </p:attrNameLst>
                                      </p:cBhvr>
                                      <p:to>
                                        <p:strVal val="visible"/>
                                      </p:to>
                                    </p:set>
                                    <p:anim calcmode="lin" valueType="num">
                                      <p:cBhvr additive="base">
                                        <p:cTn id="48" dur="500"/>
                                        <p:tgtEl>
                                          <p:spTgt spid="100"/>
                                        </p:tgtEl>
                                        <p:attrNameLst>
                                          <p:attrName>ppt_y</p:attrName>
                                        </p:attrNameLst>
                                      </p:cBhvr>
                                      <p:tavLst>
                                        <p:tav tm="0">
                                          <p:val>
                                            <p:strVal val="#ppt_y-#ppt_h*1.125000"/>
                                          </p:val>
                                        </p:tav>
                                        <p:tav tm="100000">
                                          <p:val>
                                            <p:strVal val="#ppt_y"/>
                                          </p:val>
                                        </p:tav>
                                      </p:tavLst>
                                    </p:anim>
                                    <p:animEffect transition="in" filter="wipe(down)">
                                      <p:cBhvr>
                                        <p:cTn id="49" dur="500"/>
                                        <p:tgtEl>
                                          <p:spTgt spid="100"/>
                                        </p:tgtEl>
                                      </p:cBhvr>
                                    </p:animEffect>
                                  </p:childTnLst>
                                </p:cTn>
                              </p:par>
                              <p:par>
                                <p:cTn id="50" presetID="17" presetClass="entr" presetSubtype="10" fill="hold" grpId="0" nodeType="withEffect">
                                  <p:stCondLst>
                                    <p:cond delay="4500"/>
                                  </p:stCondLst>
                                  <p:childTnLst>
                                    <p:set>
                                      <p:cBhvr>
                                        <p:cTn id="51" dur="1" fill="hold">
                                          <p:stCondLst>
                                            <p:cond delay="0"/>
                                          </p:stCondLst>
                                        </p:cTn>
                                        <p:tgtEl>
                                          <p:spTgt spid="101"/>
                                        </p:tgtEl>
                                        <p:attrNameLst>
                                          <p:attrName>style.visibility</p:attrName>
                                        </p:attrNameLst>
                                      </p:cBhvr>
                                      <p:to>
                                        <p:strVal val="visible"/>
                                      </p:to>
                                    </p:set>
                                    <p:anim calcmode="lin" valueType="num">
                                      <p:cBhvr>
                                        <p:cTn id="52" dur="500" fill="hold"/>
                                        <p:tgtEl>
                                          <p:spTgt spid="101"/>
                                        </p:tgtEl>
                                        <p:attrNameLst>
                                          <p:attrName>ppt_w</p:attrName>
                                        </p:attrNameLst>
                                      </p:cBhvr>
                                      <p:tavLst>
                                        <p:tav tm="0">
                                          <p:val>
                                            <p:fltVal val="0"/>
                                          </p:val>
                                        </p:tav>
                                        <p:tav tm="100000">
                                          <p:val>
                                            <p:strVal val="#ppt_w"/>
                                          </p:val>
                                        </p:tav>
                                      </p:tavLst>
                                    </p:anim>
                                    <p:anim calcmode="lin" valueType="num">
                                      <p:cBhvr>
                                        <p:cTn id="53" dur="500" fill="hold"/>
                                        <p:tgtEl>
                                          <p:spTgt spid="101"/>
                                        </p:tgtEl>
                                        <p:attrNameLst>
                                          <p:attrName>ppt_h</p:attrName>
                                        </p:attrNameLst>
                                      </p:cBhvr>
                                      <p:tavLst>
                                        <p:tav tm="0">
                                          <p:val>
                                            <p:strVal val="#ppt_h"/>
                                          </p:val>
                                        </p:tav>
                                        <p:tav tm="100000">
                                          <p:val>
                                            <p:strVal val="#ppt_h"/>
                                          </p:val>
                                        </p:tav>
                                      </p:tavLst>
                                    </p:anim>
                                  </p:childTnLst>
                                </p:cTn>
                              </p:par>
                              <p:par>
                                <p:cTn id="54" presetID="22" presetClass="entr" presetSubtype="8" fill="hold" grpId="0" nodeType="withEffect">
                                  <p:stCondLst>
                                    <p:cond delay="4500"/>
                                  </p:stCondLst>
                                  <p:childTnLst>
                                    <p:set>
                                      <p:cBhvr>
                                        <p:cTn id="55" dur="1" fill="hold">
                                          <p:stCondLst>
                                            <p:cond delay="0"/>
                                          </p:stCondLst>
                                        </p:cTn>
                                        <p:tgtEl>
                                          <p:spTgt spid="105"/>
                                        </p:tgtEl>
                                        <p:attrNameLst>
                                          <p:attrName>style.visibility</p:attrName>
                                        </p:attrNameLst>
                                      </p:cBhvr>
                                      <p:to>
                                        <p:strVal val="visible"/>
                                      </p:to>
                                    </p:set>
                                    <p:animEffect transition="in" filter="wipe(left)">
                                      <p:cBhvr>
                                        <p:cTn id="56"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p:bldP spid="94" grpId="0"/>
      <p:bldP spid="95" grpId="0" animBg="1"/>
      <p:bldP spid="95" grpId="1" animBg="1"/>
      <p:bldP spid="96" grpId="0" animBg="1"/>
      <p:bldP spid="96" grpId="1" animBg="1"/>
      <p:bldP spid="97" grpId="0" animBg="1"/>
      <p:bldP spid="97" grpId="1" animBg="1"/>
      <p:bldP spid="98" grpId="0"/>
      <p:bldP spid="99" grpId="0"/>
      <p:bldP spid="100" grpId="0"/>
      <p:bldP spid="101" grpId="0"/>
      <p:bldP spid="103" grpId="0" animBg="1"/>
      <p:bldP spid="104" grpId="0" animBg="1"/>
      <p:bldP spid="10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2933818" y="1310726"/>
            <a:ext cx="3276364" cy="3312368"/>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539E40F8-90EE-47B5-8D63-80D7599F5169}"/>
              </a:ext>
            </a:extLst>
          </p:cNvPr>
          <p:cNvSpPr/>
          <p:nvPr/>
        </p:nvSpPr>
        <p:spPr>
          <a:xfrm>
            <a:off x="3335482" y="1757166"/>
            <a:ext cx="2473036" cy="500784"/>
          </a:xfrm>
          <a:prstGeom prst="rect">
            <a:avLst/>
          </a:prstGeom>
          <a:solidFill>
            <a:srgbClr val="E8E8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1" name="矩形 40">
            <a:extLst>
              <a:ext uri="{FF2B5EF4-FFF2-40B4-BE49-F238E27FC236}">
                <a16:creationId xmlns="" xmlns:a16="http://schemas.microsoft.com/office/drawing/2014/main" id="{539E40F8-90EE-47B5-8D63-80D7599F5169}"/>
              </a:ext>
            </a:extLst>
          </p:cNvPr>
          <p:cNvSpPr/>
          <p:nvPr/>
        </p:nvSpPr>
        <p:spPr>
          <a:xfrm>
            <a:off x="3335482" y="2396734"/>
            <a:ext cx="2473036" cy="500784"/>
          </a:xfrm>
          <a:prstGeom prst="rect">
            <a:avLst/>
          </a:prstGeom>
          <a:solidFill>
            <a:srgbClr val="E8E8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2" name="矩形 41">
            <a:extLst>
              <a:ext uri="{FF2B5EF4-FFF2-40B4-BE49-F238E27FC236}">
                <a16:creationId xmlns="" xmlns:a16="http://schemas.microsoft.com/office/drawing/2014/main" id="{539E40F8-90EE-47B5-8D63-80D7599F5169}"/>
              </a:ext>
            </a:extLst>
          </p:cNvPr>
          <p:cNvSpPr/>
          <p:nvPr/>
        </p:nvSpPr>
        <p:spPr>
          <a:xfrm>
            <a:off x="3335482" y="3009412"/>
            <a:ext cx="2473036" cy="500784"/>
          </a:xfrm>
          <a:prstGeom prst="rect">
            <a:avLst/>
          </a:prstGeom>
          <a:solidFill>
            <a:srgbClr val="E8E8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3" name="矩形 42">
            <a:extLst>
              <a:ext uri="{FF2B5EF4-FFF2-40B4-BE49-F238E27FC236}">
                <a16:creationId xmlns="" xmlns:a16="http://schemas.microsoft.com/office/drawing/2014/main" id="{539E40F8-90EE-47B5-8D63-80D7599F5169}"/>
              </a:ext>
            </a:extLst>
          </p:cNvPr>
          <p:cNvSpPr/>
          <p:nvPr/>
        </p:nvSpPr>
        <p:spPr>
          <a:xfrm>
            <a:off x="3335482" y="3675870"/>
            <a:ext cx="2473036" cy="500784"/>
          </a:xfrm>
          <a:prstGeom prst="rect">
            <a:avLst/>
          </a:prstGeom>
          <a:solidFill>
            <a:srgbClr val="E8E8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4" name="Text Box 5"/>
          <p:cNvSpPr txBox="1">
            <a:spLocks noChangeArrowheads="1"/>
          </p:cNvSpPr>
          <p:nvPr/>
        </p:nvSpPr>
        <p:spPr bwMode="auto">
          <a:xfrm>
            <a:off x="3574473" y="521994"/>
            <a:ext cx="1995054" cy="438563"/>
          </a:xfrm>
          <a:prstGeom prst="rect">
            <a:avLst/>
          </a:prstGeom>
          <a:noFill/>
          <a:ln w="9525">
            <a:noFill/>
            <a:miter lim="800000"/>
            <a:headEnd/>
            <a:tailEnd/>
          </a:ln>
          <a:effectLst/>
        </p:spPr>
        <p:txBody>
          <a:bodyPr wrap="square" lIns="68562" tIns="34281" rIns="68562" bIns="34281">
            <a:spAutoFit/>
          </a:bodyPr>
          <a:lstStyle/>
          <a:p>
            <a:pPr algn="ctr" eaLnBrk="1" hangingPunct="1"/>
            <a:r>
              <a:rPr lang="en-US" altLang="zh-CN" sz="2400" dirty="0" smtClean="0">
                <a:latin typeface="Century Gothic" panose="020B0502020202020204" pitchFamily="34" charset="0"/>
                <a:ea typeface="思源黑体 CN Light" panose="020B0300000000000000" pitchFamily="34" charset="-122"/>
                <a:sym typeface="Century Gothic" panose="020B0502020202020204" pitchFamily="34" charset="0"/>
              </a:rPr>
              <a:t>C</a:t>
            </a:r>
            <a:r>
              <a:rPr lang="zh-CN" altLang="en-US" sz="2400" dirty="0" smtClean="0">
                <a:latin typeface="Century Gothic" panose="020B0502020202020204" pitchFamily="34" charset="0"/>
                <a:ea typeface="思源黑体 CN Light" panose="020B0300000000000000" pitchFamily="34" charset="-122"/>
                <a:sym typeface="Century Gothic" panose="020B0502020202020204" pitchFamily="34" charset="0"/>
              </a:rPr>
              <a:t>ONTENTS</a:t>
            </a:r>
            <a:endParaRPr lang="zh-CN" altLang="en-US" sz="24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5" name="TextBox 80"/>
          <p:cNvSpPr txBox="1">
            <a:spLocks noChangeArrowheads="1"/>
          </p:cNvSpPr>
          <p:nvPr/>
        </p:nvSpPr>
        <p:spPr bwMode="auto">
          <a:xfrm>
            <a:off x="3382244" y="1834443"/>
            <a:ext cx="2379512" cy="346230"/>
          </a:xfrm>
          <a:prstGeom prst="rect">
            <a:avLst/>
          </a:prstGeom>
          <a:noFill/>
          <a:ln w="9525">
            <a:noFill/>
            <a:miter lim="800000"/>
            <a:headEnd/>
            <a:tailEnd/>
          </a:ln>
        </p:spPr>
        <p:txBody>
          <a:bodyPr wrap="square" lIns="68562" tIns="34281" rIns="68562" bIns="34281">
            <a:spAutoFit/>
          </a:bodyPr>
          <a:lstStyle/>
          <a:p>
            <a:pPr algn="ctr"/>
            <a:r>
              <a:rPr lang="zh-CN" altLang="en-US" dirty="0">
                <a:latin typeface="Century Gothic" panose="020B0502020202020204" pitchFamily="34" charset="0"/>
                <a:ea typeface="思源黑体 CN Light" panose="020B0300000000000000" pitchFamily="34" charset="-122"/>
                <a:sym typeface="Century Gothic" panose="020B0502020202020204" pitchFamily="34" charset="0"/>
              </a:rPr>
              <a:t>年度工作概述</a:t>
            </a:r>
            <a:endParaRPr lang="en-US" altLang="zh-CN"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6" name="TextBox 83"/>
          <p:cNvSpPr txBox="1">
            <a:spLocks noChangeArrowheads="1"/>
          </p:cNvSpPr>
          <p:nvPr/>
        </p:nvSpPr>
        <p:spPr bwMode="auto">
          <a:xfrm>
            <a:off x="3382244" y="2474011"/>
            <a:ext cx="2379512" cy="346230"/>
          </a:xfrm>
          <a:prstGeom prst="rect">
            <a:avLst/>
          </a:prstGeom>
          <a:noFill/>
          <a:ln w="9525">
            <a:noFill/>
            <a:miter lim="800000"/>
            <a:headEnd/>
            <a:tailEnd/>
          </a:ln>
        </p:spPr>
        <p:txBody>
          <a:bodyPr wrap="square" lIns="68562" tIns="34281" rIns="68562" bIns="34281">
            <a:spAutoFit/>
          </a:bodyPr>
          <a:lstStyle/>
          <a:p>
            <a:pPr lvl="0" algn="ctr"/>
            <a:r>
              <a:rPr lang="zh-CN" altLang="en-US" dirty="0">
                <a:latin typeface="Century Gothic" panose="020B0502020202020204" pitchFamily="34" charset="0"/>
                <a:ea typeface="思源黑体 CN Light" panose="020B0300000000000000" pitchFamily="34" charset="-122"/>
                <a:sym typeface="Century Gothic" panose="020B0502020202020204" pitchFamily="34" charset="0"/>
              </a:rPr>
              <a:t>工作完成情况</a:t>
            </a:r>
            <a:endParaRPr lang="en-US" altLang="zh-CN"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7" name="TextBox 84"/>
          <p:cNvSpPr txBox="1">
            <a:spLocks noChangeArrowheads="1"/>
          </p:cNvSpPr>
          <p:nvPr/>
        </p:nvSpPr>
        <p:spPr bwMode="auto">
          <a:xfrm>
            <a:off x="3382244" y="3086689"/>
            <a:ext cx="2379512" cy="346230"/>
          </a:xfrm>
          <a:prstGeom prst="rect">
            <a:avLst/>
          </a:prstGeom>
          <a:noFill/>
          <a:ln w="9525">
            <a:noFill/>
            <a:miter lim="800000"/>
            <a:headEnd/>
            <a:tailEnd/>
          </a:ln>
        </p:spPr>
        <p:txBody>
          <a:bodyPr wrap="square" lIns="68562" tIns="34281" rIns="68562" bIns="34281">
            <a:spAutoFit/>
          </a:bodyPr>
          <a:lstStyle/>
          <a:p>
            <a:pPr lvl="0" algn="ctr"/>
            <a:r>
              <a:rPr lang="zh-CN" altLang="en-US" dirty="0">
                <a:latin typeface="Century Gothic" panose="020B0502020202020204" pitchFamily="34" charset="0"/>
                <a:ea typeface="思源黑体 CN Light" panose="020B0300000000000000" pitchFamily="34" charset="-122"/>
                <a:sym typeface="Century Gothic" panose="020B0502020202020204" pitchFamily="34" charset="0"/>
              </a:rPr>
              <a:t>成功项目展示</a:t>
            </a:r>
            <a:endParaRPr lang="en-US" altLang="zh-CN"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8" name="TextBox 85"/>
          <p:cNvSpPr txBox="1">
            <a:spLocks noChangeArrowheads="1"/>
          </p:cNvSpPr>
          <p:nvPr/>
        </p:nvSpPr>
        <p:spPr bwMode="auto">
          <a:xfrm>
            <a:off x="3429006" y="3753147"/>
            <a:ext cx="2379512" cy="346230"/>
          </a:xfrm>
          <a:prstGeom prst="rect">
            <a:avLst/>
          </a:prstGeom>
          <a:noFill/>
          <a:ln w="9525">
            <a:noFill/>
            <a:miter lim="800000"/>
            <a:headEnd/>
            <a:tailEnd/>
          </a:ln>
        </p:spPr>
        <p:txBody>
          <a:bodyPr wrap="square" lIns="68562" tIns="34281" rIns="68562" bIns="34281">
            <a:spAutoFit/>
          </a:bodyPr>
          <a:lstStyle/>
          <a:p>
            <a:pPr lvl="0" algn="ctr"/>
            <a:r>
              <a:rPr lang="zh-CN" altLang="en-US" dirty="0">
                <a:latin typeface="Century Gothic" panose="020B0502020202020204" pitchFamily="34" charset="0"/>
                <a:ea typeface="思源黑体 CN Light" panose="020B0300000000000000" pitchFamily="34" charset="-122"/>
                <a:sym typeface="Century Gothic" panose="020B0502020202020204" pitchFamily="34" charset="0"/>
              </a:rPr>
              <a:t>明年工作计划</a:t>
            </a:r>
            <a:endParaRPr lang="en-US" altLang="zh-CN"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Tree>
    <p:extLst>
      <p:ext uri="{BB962C8B-B14F-4D97-AF65-F5344CB8AC3E}">
        <p14:creationId xmlns:p14="http://schemas.microsoft.com/office/powerpoint/2010/main" val="1522934910"/>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300" fill="hold"/>
                                        <p:tgtEl>
                                          <p:spTgt spid="44"/>
                                        </p:tgtEl>
                                        <p:attrNameLst>
                                          <p:attrName>ppt_w</p:attrName>
                                        </p:attrNameLst>
                                      </p:cBhvr>
                                      <p:tavLst>
                                        <p:tav tm="0">
                                          <p:val>
                                            <p:fltVal val="0"/>
                                          </p:val>
                                        </p:tav>
                                        <p:tav tm="100000">
                                          <p:val>
                                            <p:strVal val="#ppt_w"/>
                                          </p:val>
                                        </p:tav>
                                      </p:tavLst>
                                    </p:anim>
                                    <p:anim calcmode="lin" valueType="num">
                                      <p:cBhvr>
                                        <p:cTn id="8" dur="300" fill="hold"/>
                                        <p:tgtEl>
                                          <p:spTgt spid="44"/>
                                        </p:tgtEl>
                                        <p:attrNameLst>
                                          <p:attrName>ppt_h</p:attrName>
                                        </p:attrNameLst>
                                      </p:cBhvr>
                                      <p:tavLst>
                                        <p:tav tm="0">
                                          <p:val>
                                            <p:fltVal val="0"/>
                                          </p:val>
                                        </p:tav>
                                        <p:tav tm="100000">
                                          <p:val>
                                            <p:strVal val="#ppt_h"/>
                                          </p:val>
                                        </p:tav>
                                      </p:tavLst>
                                    </p:anim>
                                    <p:anim calcmode="lin" valueType="num">
                                      <p:cBhvr>
                                        <p:cTn id="9" dur="300" fill="hold"/>
                                        <p:tgtEl>
                                          <p:spTgt spid="44"/>
                                        </p:tgtEl>
                                        <p:attrNameLst>
                                          <p:attrName>style.rotation</p:attrName>
                                        </p:attrNameLst>
                                      </p:cBhvr>
                                      <p:tavLst>
                                        <p:tav tm="0">
                                          <p:val>
                                            <p:fltVal val="90"/>
                                          </p:val>
                                        </p:tav>
                                        <p:tav tm="100000">
                                          <p:val>
                                            <p:fltVal val="0"/>
                                          </p:val>
                                        </p:tav>
                                      </p:tavLst>
                                    </p:anim>
                                    <p:animEffect transition="in" filter="fade">
                                      <p:cBhvr>
                                        <p:cTn id="10" dur="300"/>
                                        <p:tgtEl>
                                          <p:spTgt spid="44"/>
                                        </p:tgtEl>
                                      </p:cBhvr>
                                    </p:animEffect>
                                  </p:childTnLst>
                                </p:cTn>
                              </p:par>
                            </p:childTnLst>
                          </p:cTn>
                        </p:par>
                        <p:par>
                          <p:cTn id="11" fill="hold">
                            <p:stCondLst>
                              <p:cond delay="300"/>
                            </p:stCondLst>
                            <p:childTnLst>
                              <p:par>
                                <p:cTn id="12" presetID="6" presetClass="entr" presetSubtype="16" fill="hold" grpId="0"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circle(in)">
                                      <p:cBhvr>
                                        <p:cTn id="14" dur="1750"/>
                                        <p:tgtEl>
                                          <p:spTgt spid="39"/>
                                        </p:tgtEl>
                                      </p:cBhvr>
                                    </p:animEffect>
                                  </p:childTnLst>
                                </p:cTn>
                              </p:par>
                            </p:childTnLst>
                          </p:cTn>
                        </p:par>
                        <p:par>
                          <p:cTn id="15" fill="hold">
                            <p:stCondLst>
                              <p:cond delay="2050"/>
                            </p:stCondLst>
                            <p:childTnLst>
                              <p:par>
                                <p:cTn id="16" presetID="53" presetClass="entr" presetSubtype="528"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anim calcmode="lin" valueType="num">
                                      <p:cBhvr>
                                        <p:cTn id="21" dur="500" fill="hold"/>
                                        <p:tgtEl>
                                          <p:spTgt spid="40"/>
                                        </p:tgtEl>
                                        <p:attrNameLst>
                                          <p:attrName>ppt_x</p:attrName>
                                        </p:attrNameLst>
                                      </p:cBhvr>
                                      <p:tavLst>
                                        <p:tav tm="0">
                                          <p:val>
                                            <p:fltVal val="0.5"/>
                                          </p:val>
                                        </p:tav>
                                        <p:tav tm="100000">
                                          <p:val>
                                            <p:strVal val="#ppt_x"/>
                                          </p:val>
                                        </p:tav>
                                      </p:tavLst>
                                    </p:anim>
                                    <p:anim calcmode="lin" valueType="num">
                                      <p:cBhvr>
                                        <p:cTn id="22" dur="500" fill="hold"/>
                                        <p:tgtEl>
                                          <p:spTgt spid="40"/>
                                        </p:tgtEl>
                                        <p:attrNameLst>
                                          <p:attrName>ppt_y</p:attrName>
                                        </p:attrNameLst>
                                      </p:cBhvr>
                                      <p:tavLst>
                                        <p:tav tm="0">
                                          <p:val>
                                            <p:fltVal val="0.5"/>
                                          </p:val>
                                        </p:tav>
                                        <p:tav tm="100000">
                                          <p:val>
                                            <p:strVal val="#ppt_y"/>
                                          </p:val>
                                        </p:tav>
                                      </p:tavLst>
                                    </p:anim>
                                  </p:childTnLst>
                                </p:cTn>
                              </p:par>
                              <p:par>
                                <p:cTn id="23" presetID="53" presetClass="entr" presetSubtype="528" fill="hold" grpId="0" nodeType="withEffect">
                                  <p:stCondLst>
                                    <p:cond delay="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anim calcmode="lin" valueType="num">
                                      <p:cBhvr>
                                        <p:cTn id="28" dur="500" fill="hold"/>
                                        <p:tgtEl>
                                          <p:spTgt spid="41"/>
                                        </p:tgtEl>
                                        <p:attrNameLst>
                                          <p:attrName>ppt_x</p:attrName>
                                        </p:attrNameLst>
                                      </p:cBhvr>
                                      <p:tavLst>
                                        <p:tav tm="0">
                                          <p:val>
                                            <p:fltVal val="0.5"/>
                                          </p:val>
                                        </p:tav>
                                        <p:tav tm="100000">
                                          <p:val>
                                            <p:strVal val="#ppt_x"/>
                                          </p:val>
                                        </p:tav>
                                      </p:tavLst>
                                    </p:anim>
                                    <p:anim calcmode="lin" valueType="num">
                                      <p:cBhvr>
                                        <p:cTn id="29" dur="500" fill="hold"/>
                                        <p:tgtEl>
                                          <p:spTgt spid="41"/>
                                        </p:tgtEl>
                                        <p:attrNameLst>
                                          <p:attrName>ppt_y</p:attrName>
                                        </p:attrNameLst>
                                      </p:cBhvr>
                                      <p:tavLst>
                                        <p:tav tm="0">
                                          <p:val>
                                            <p:fltVal val="0.5"/>
                                          </p:val>
                                        </p:tav>
                                        <p:tav tm="100000">
                                          <p:val>
                                            <p:strVal val="#ppt_y"/>
                                          </p:val>
                                        </p:tav>
                                      </p:tavLst>
                                    </p:anim>
                                  </p:childTnLst>
                                </p:cTn>
                              </p:par>
                              <p:par>
                                <p:cTn id="30" presetID="53" presetClass="entr" presetSubtype="528"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anim calcmode="lin" valueType="num">
                                      <p:cBhvr>
                                        <p:cTn id="35" dur="500" fill="hold"/>
                                        <p:tgtEl>
                                          <p:spTgt spid="42"/>
                                        </p:tgtEl>
                                        <p:attrNameLst>
                                          <p:attrName>ppt_x</p:attrName>
                                        </p:attrNameLst>
                                      </p:cBhvr>
                                      <p:tavLst>
                                        <p:tav tm="0">
                                          <p:val>
                                            <p:fltVal val="0.5"/>
                                          </p:val>
                                        </p:tav>
                                        <p:tav tm="100000">
                                          <p:val>
                                            <p:strVal val="#ppt_x"/>
                                          </p:val>
                                        </p:tav>
                                      </p:tavLst>
                                    </p:anim>
                                    <p:anim calcmode="lin" valueType="num">
                                      <p:cBhvr>
                                        <p:cTn id="36" dur="500" fill="hold"/>
                                        <p:tgtEl>
                                          <p:spTgt spid="42"/>
                                        </p:tgtEl>
                                        <p:attrNameLst>
                                          <p:attrName>ppt_y</p:attrName>
                                        </p:attrNameLst>
                                      </p:cBhvr>
                                      <p:tavLst>
                                        <p:tav tm="0">
                                          <p:val>
                                            <p:fltVal val="0.5"/>
                                          </p:val>
                                        </p:tav>
                                        <p:tav tm="100000">
                                          <p:val>
                                            <p:strVal val="#ppt_y"/>
                                          </p:val>
                                        </p:tav>
                                      </p:tavLst>
                                    </p:anim>
                                  </p:childTnLst>
                                </p:cTn>
                              </p:par>
                              <p:par>
                                <p:cTn id="37" presetID="53" presetClass="entr" presetSubtype="528" fill="hold" grpId="0" nodeType="withEffect">
                                  <p:stCondLst>
                                    <p:cond delay="75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Effect transition="in" filter="fade">
                                      <p:cBhvr>
                                        <p:cTn id="41" dur="500"/>
                                        <p:tgtEl>
                                          <p:spTgt spid="43"/>
                                        </p:tgtEl>
                                      </p:cBhvr>
                                    </p:animEffect>
                                    <p:anim calcmode="lin" valueType="num">
                                      <p:cBhvr>
                                        <p:cTn id="42" dur="500" fill="hold"/>
                                        <p:tgtEl>
                                          <p:spTgt spid="43"/>
                                        </p:tgtEl>
                                        <p:attrNameLst>
                                          <p:attrName>ppt_x</p:attrName>
                                        </p:attrNameLst>
                                      </p:cBhvr>
                                      <p:tavLst>
                                        <p:tav tm="0">
                                          <p:val>
                                            <p:fltVal val="0.5"/>
                                          </p:val>
                                        </p:tav>
                                        <p:tav tm="100000">
                                          <p:val>
                                            <p:strVal val="#ppt_x"/>
                                          </p:val>
                                        </p:tav>
                                      </p:tavLst>
                                    </p:anim>
                                    <p:anim calcmode="lin" valueType="num">
                                      <p:cBhvr>
                                        <p:cTn id="43" dur="500" fill="hold"/>
                                        <p:tgtEl>
                                          <p:spTgt spid="43"/>
                                        </p:tgtEl>
                                        <p:attrNameLst>
                                          <p:attrName>ppt_y</p:attrName>
                                        </p:attrNameLst>
                                      </p:cBhvr>
                                      <p:tavLst>
                                        <p:tav tm="0">
                                          <p:val>
                                            <p:fltVal val="0.5"/>
                                          </p:val>
                                        </p:tav>
                                        <p:tav tm="100000">
                                          <p:val>
                                            <p:strVal val="#ppt_y"/>
                                          </p:val>
                                        </p:tav>
                                      </p:tavLst>
                                    </p:anim>
                                  </p:childTnLst>
                                </p:cTn>
                              </p:par>
                            </p:childTnLst>
                          </p:cTn>
                        </p:par>
                        <p:par>
                          <p:cTn id="44" fill="hold">
                            <p:stCondLst>
                              <p:cond delay="3300"/>
                            </p:stCondLst>
                            <p:childTnLst>
                              <p:par>
                                <p:cTn id="45" presetID="2" presetClass="entr" presetSubtype="3"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1+#ppt_w/2"/>
                                          </p:val>
                                        </p:tav>
                                        <p:tav tm="100000">
                                          <p:val>
                                            <p:strVal val="#ppt_x"/>
                                          </p:val>
                                        </p:tav>
                                      </p:tavLst>
                                    </p:anim>
                                    <p:anim calcmode="lin" valueType="num">
                                      <p:cBhvr additive="base">
                                        <p:cTn id="48" dur="500" fill="hold"/>
                                        <p:tgtEl>
                                          <p:spTgt spid="45"/>
                                        </p:tgtEl>
                                        <p:attrNameLst>
                                          <p:attrName>ppt_y</p:attrName>
                                        </p:attrNameLst>
                                      </p:cBhvr>
                                      <p:tavLst>
                                        <p:tav tm="0">
                                          <p:val>
                                            <p:strVal val="0-#ppt_h/2"/>
                                          </p:val>
                                        </p:tav>
                                        <p:tav tm="100000">
                                          <p:val>
                                            <p:strVal val="#ppt_y"/>
                                          </p:val>
                                        </p:tav>
                                      </p:tavLst>
                                    </p:anim>
                                  </p:childTnLst>
                                </p:cTn>
                              </p:par>
                              <p:par>
                                <p:cTn id="49" presetID="2" presetClass="entr" presetSubtype="3" fill="hold" grpId="0" nodeType="withEffect">
                                  <p:stCondLst>
                                    <p:cond delay="10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1+#ppt_w/2"/>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par>
                                <p:cTn id="53" presetID="2" presetClass="entr" presetSubtype="3" fill="hold" grpId="0" nodeType="withEffect">
                                  <p:stCondLst>
                                    <p:cond delay="20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500" fill="hold"/>
                                        <p:tgtEl>
                                          <p:spTgt spid="47"/>
                                        </p:tgtEl>
                                        <p:attrNameLst>
                                          <p:attrName>ppt_x</p:attrName>
                                        </p:attrNameLst>
                                      </p:cBhvr>
                                      <p:tavLst>
                                        <p:tav tm="0">
                                          <p:val>
                                            <p:strVal val="1+#ppt_w/2"/>
                                          </p:val>
                                        </p:tav>
                                        <p:tav tm="100000">
                                          <p:val>
                                            <p:strVal val="#ppt_x"/>
                                          </p:val>
                                        </p:tav>
                                      </p:tavLst>
                                    </p:anim>
                                    <p:anim calcmode="lin" valueType="num">
                                      <p:cBhvr additive="base">
                                        <p:cTn id="56" dur="500" fill="hold"/>
                                        <p:tgtEl>
                                          <p:spTgt spid="47"/>
                                        </p:tgtEl>
                                        <p:attrNameLst>
                                          <p:attrName>ppt_y</p:attrName>
                                        </p:attrNameLst>
                                      </p:cBhvr>
                                      <p:tavLst>
                                        <p:tav tm="0">
                                          <p:val>
                                            <p:strVal val="0-#ppt_h/2"/>
                                          </p:val>
                                        </p:tav>
                                        <p:tav tm="100000">
                                          <p:val>
                                            <p:strVal val="#ppt_y"/>
                                          </p:val>
                                        </p:tav>
                                      </p:tavLst>
                                    </p:anim>
                                  </p:childTnLst>
                                </p:cTn>
                              </p:par>
                              <p:par>
                                <p:cTn id="57" presetID="2" presetClass="entr" presetSubtype="3" fill="hold" grpId="0" nodeType="withEffect">
                                  <p:stCondLst>
                                    <p:cond delay="30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1+#ppt_w/2"/>
                                          </p:val>
                                        </p:tav>
                                        <p:tav tm="100000">
                                          <p:val>
                                            <p:strVal val="#ppt_x"/>
                                          </p:val>
                                        </p:tav>
                                      </p:tavLst>
                                    </p:anim>
                                    <p:anim calcmode="lin" valueType="num">
                                      <p:cBhvr additive="base">
                                        <p:cTn id="60" dur="500" fill="hold"/>
                                        <p:tgtEl>
                                          <p:spTgt spid="4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utoUpdateAnimBg="0"/>
      <p:bldP spid="45" grpId="0" autoUpdateAnimBg="0"/>
      <p:bldP spid="46" grpId="0" autoUpdateAnimBg="0"/>
      <p:bldP spid="47" grpId="0" autoUpdateAnimBg="0"/>
      <p:bldP spid="4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8" name="原创设计师QQ598969553      _5"/>
          <p:cNvCxnSpPr/>
          <p:nvPr/>
        </p:nvCxnSpPr>
        <p:spPr>
          <a:xfrm rot="16200000">
            <a:off x="2265751" y="2374929"/>
            <a:ext cx="589918" cy="0"/>
          </a:xfrm>
          <a:prstGeom prst="line">
            <a:avLst/>
          </a:prstGeom>
          <a:ln w="3175">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89" name="原创设计师QQ598969553      _6"/>
          <p:cNvSpPr txBox="1"/>
          <p:nvPr/>
        </p:nvSpPr>
        <p:spPr>
          <a:xfrm>
            <a:off x="645778" y="3068280"/>
            <a:ext cx="1975091" cy="923330"/>
          </a:xfrm>
          <a:prstGeom prst="rect">
            <a:avLst/>
          </a:prstGeom>
          <a:noFill/>
        </p:spPr>
        <p:txBody>
          <a:bodyPr wrap="square"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endPar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pPr lvl="0"/>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单击添加文本单击添加文本单击添加文本单击添加文本</a:t>
            </a:r>
          </a:p>
          <a:p>
            <a:pPr lvl="0"/>
            <a:endParaRPr lang="zh-CN" altLang="en-US" sz="12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endParaRPr>
          </a:p>
        </p:txBody>
      </p:sp>
      <p:sp>
        <p:nvSpPr>
          <p:cNvPr id="90" name="原创设计师QQ598969553      _7"/>
          <p:cNvSpPr/>
          <p:nvPr/>
        </p:nvSpPr>
        <p:spPr>
          <a:xfrm>
            <a:off x="1042866" y="1865182"/>
            <a:ext cx="1019182" cy="1019495"/>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1" name="原创设计师QQ598969553      _8"/>
          <p:cNvSpPr txBox="1"/>
          <p:nvPr/>
        </p:nvSpPr>
        <p:spPr>
          <a:xfrm>
            <a:off x="2649556" y="3068280"/>
            <a:ext cx="2016247" cy="923330"/>
          </a:xfrm>
          <a:prstGeom prst="rect">
            <a:avLst/>
          </a:prstGeom>
          <a:noFill/>
        </p:spPr>
        <p:txBody>
          <a:bodyPr wrap="square"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endPar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pPr lvl="0"/>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单击添加文本单击添加文本单击添加文本单击添加文本</a:t>
            </a:r>
          </a:p>
          <a:p>
            <a:pPr lvl="0"/>
            <a:endParaRPr lang="zh-CN" altLang="en-US" sz="12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endParaRPr>
          </a:p>
        </p:txBody>
      </p:sp>
      <p:sp>
        <p:nvSpPr>
          <p:cNvPr id="92" name="原创设计师QQ598969553      _9"/>
          <p:cNvSpPr/>
          <p:nvPr/>
        </p:nvSpPr>
        <p:spPr>
          <a:xfrm>
            <a:off x="3067221" y="1865182"/>
            <a:ext cx="1019182" cy="1019495"/>
          </a:xfrm>
          <a:prstGeom prst="ellipse">
            <a:avLst/>
          </a:prstGeom>
          <a:no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8000"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3" name="原创设计师QQ598969553      _10"/>
          <p:cNvSpPr txBox="1"/>
          <p:nvPr/>
        </p:nvSpPr>
        <p:spPr>
          <a:xfrm>
            <a:off x="4694488" y="3068280"/>
            <a:ext cx="1999792" cy="877163"/>
          </a:xfrm>
          <a:prstGeom prst="rect">
            <a:avLst/>
          </a:prstGeom>
          <a:noFill/>
        </p:spPr>
        <p:txBody>
          <a:bodyPr wrap="square"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endPar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pPr lvl="0"/>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单击添加文本单击添加文本单击添加文本单击添加文本</a:t>
            </a:r>
          </a:p>
          <a:p>
            <a:pPr lvl="0"/>
            <a:endPar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endParaRPr>
          </a:p>
        </p:txBody>
      </p:sp>
      <p:sp>
        <p:nvSpPr>
          <p:cNvPr id="94" name="原创设计师QQ598969553      _11"/>
          <p:cNvSpPr/>
          <p:nvPr/>
        </p:nvSpPr>
        <p:spPr>
          <a:xfrm>
            <a:off x="5103927" y="1865182"/>
            <a:ext cx="1019182" cy="1019495"/>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chemeClr val="tx1">
                  <a:lumMod val="65000"/>
                  <a:lumOff val="35000"/>
                </a:schemeClr>
              </a:solidFill>
              <a:latin typeface="Century Gothic" panose="020B0502020202020204" pitchFamily="34" charset="0"/>
              <a:ea typeface="思源黑体 CN Light" panose="020B0300000000000000" pitchFamily="34" charset="-122"/>
              <a:cs typeface="+mj-cs"/>
              <a:sym typeface="Century Gothic" panose="020B0502020202020204" pitchFamily="34" charset="0"/>
            </a:endParaRPr>
          </a:p>
        </p:txBody>
      </p:sp>
      <p:sp>
        <p:nvSpPr>
          <p:cNvPr id="95" name="原创设计师QQ598969553      _12"/>
          <p:cNvSpPr txBox="1"/>
          <p:nvPr/>
        </p:nvSpPr>
        <p:spPr>
          <a:xfrm>
            <a:off x="6722969" y="3068280"/>
            <a:ext cx="1917483" cy="923330"/>
          </a:xfrm>
          <a:prstGeom prst="rect">
            <a:avLst/>
          </a:prstGeom>
          <a:noFill/>
        </p:spPr>
        <p:txBody>
          <a:bodyPr wrap="square" rtlCol="0">
            <a:spAutoFit/>
          </a:bodyPr>
          <a:lstStyle/>
          <a:p>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endParaRPr lang="en-US" altLang="zh-CN"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endPar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a:p>
            <a:pPr lvl="0"/>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单击添加文本单击添加文本单击添加文本单击添加文本</a:t>
            </a:r>
          </a:p>
          <a:p>
            <a:pPr lvl="0"/>
            <a:endParaRPr lang="zh-CN" altLang="en-US" sz="1200" dirty="0">
              <a:solidFill>
                <a:schemeClr val="tx1">
                  <a:lumMod val="50000"/>
                  <a:lumOff val="50000"/>
                </a:schemeClr>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endParaRPr>
          </a:p>
        </p:txBody>
      </p:sp>
      <p:sp>
        <p:nvSpPr>
          <p:cNvPr id="96" name="原创设计师QQ598969553      _13"/>
          <p:cNvSpPr/>
          <p:nvPr/>
        </p:nvSpPr>
        <p:spPr>
          <a:xfrm>
            <a:off x="7091253" y="1865182"/>
            <a:ext cx="1019182" cy="1019495"/>
          </a:xfrm>
          <a:prstGeom prst="ellipse">
            <a:avLst/>
          </a:prstGeom>
          <a:no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5335"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7" name="原创设计师QQ598969553      _14"/>
          <p:cNvSpPr>
            <a:spLocks noEditPoints="1"/>
          </p:cNvSpPr>
          <p:nvPr/>
        </p:nvSpPr>
        <p:spPr bwMode="auto">
          <a:xfrm>
            <a:off x="7369248" y="2125688"/>
            <a:ext cx="463193" cy="49848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E8E8E8"/>
          </a:solidFill>
          <a:ln w="9525">
            <a:noFill/>
            <a:round/>
          </a:ln>
        </p:spPr>
        <p:txBody>
          <a:bodyPr vert="horz" wrap="square" lIns="121920" tIns="60960" rIns="121920" bIns="60960" numCol="1" anchor="t" anchorCtr="0" compatLnSpc="1"/>
          <a:lstStyle/>
          <a:p>
            <a:pPr defTabSz="1375410"/>
            <a:endParaRPr lang="en-US" sz="2665"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8" name="原创设计师QQ598969553      _15"/>
          <p:cNvSpPr>
            <a:spLocks noEditPoints="1"/>
          </p:cNvSpPr>
          <p:nvPr/>
        </p:nvSpPr>
        <p:spPr bwMode="auto">
          <a:xfrm>
            <a:off x="1300095" y="2157642"/>
            <a:ext cx="504720" cy="43457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tx1"/>
          </a:solidFill>
          <a:ln w="9525">
            <a:noFill/>
            <a:round/>
          </a:ln>
        </p:spPr>
        <p:txBody>
          <a:bodyPr vert="horz" wrap="square" lIns="121920" tIns="60960" rIns="121920" bIns="60960" numCol="1" anchor="t" anchorCtr="0" compatLnSpc="1"/>
          <a:lstStyle/>
          <a:p>
            <a:pPr defTabSz="1375410"/>
            <a:endParaRPr lang="en-US" sz="2665"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9" name="原创设计师QQ598969553      _16"/>
          <p:cNvSpPr>
            <a:spLocks noEditPoints="1"/>
          </p:cNvSpPr>
          <p:nvPr/>
        </p:nvSpPr>
        <p:spPr bwMode="auto">
          <a:xfrm>
            <a:off x="5361156" y="2184801"/>
            <a:ext cx="504720" cy="380256"/>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tx1"/>
          </a:solidFill>
          <a:ln w="9525">
            <a:noFill/>
            <a:round/>
          </a:ln>
        </p:spPr>
        <p:txBody>
          <a:bodyPr vert="horz" wrap="square" lIns="121920" tIns="60960" rIns="121920" bIns="60960" numCol="1" anchor="t" anchorCtr="0" compatLnSpc="1"/>
          <a:lstStyle/>
          <a:p>
            <a:pPr defTabSz="1375410"/>
            <a:endParaRPr lang="en-US" sz="2665"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00" name="原创设计师QQ598969553      _17"/>
          <p:cNvSpPr>
            <a:spLocks noEditPoints="1"/>
          </p:cNvSpPr>
          <p:nvPr/>
        </p:nvSpPr>
        <p:spPr bwMode="auto">
          <a:xfrm>
            <a:off x="3403991" y="2084063"/>
            <a:ext cx="345643" cy="581733"/>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E8E8E8"/>
          </a:solidFill>
          <a:ln w="9525">
            <a:noFill/>
            <a:round/>
          </a:ln>
        </p:spPr>
        <p:txBody>
          <a:bodyPr vert="horz" wrap="square" lIns="121920" tIns="60960" rIns="121920" bIns="60960" numCol="1" anchor="t" anchorCtr="0" compatLnSpc="1"/>
          <a:lstStyle/>
          <a:p>
            <a:pPr defTabSz="1375410"/>
            <a:endParaRPr lang="en-US" sz="2665"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cxnSp>
        <p:nvCxnSpPr>
          <p:cNvPr id="101" name="原创设计师QQ598969553      _18"/>
          <p:cNvCxnSpPr/>
          <p:nvPr/>
        </p:nvCxnSpPr>
        <p:spPr>
          <a:xfrm rot="16200000">
            <a:off x="4282583" y="2374928"/>
            <a:ext cx="589918" cy="0"/>
          </a:xfrm>
          <a:prstGeom prst="line">
            <a:avLst/>
          </a:prstGeom>
          <a:ln w="31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102" name="原创设计师QQ598969553      _19"/>
          <p:cNvCxnSpPr/>
          <p:nvPr/>
        </p:nvCxnSpPr>
        <p:spPr>
          <a:xfrm rot="16200000">
            <a:off x="6289270" y="2374929"/>
            <a:ext cx="589918" cy="0"/>
          </a:xfrm>
          <a:prstGeom prst="line">
            <a:avLst/>
          </a:prstGeom>
          <a:ln w="3175">
            <a:solidFill>
              <a:schemeClr val="accent3"/>
            </a:solidFill>
            <a:prstDash val="sysDot"/>
          </a:ln>
        </p:spPr>
        <p:style>
          <a:lnRef idx="1">
            <a:schemeClr val="accent1"/>
          </a:lnRef>
          <a:fillRef idx="0">
            <a:schemeClr val="accent1"/>
          </a:fillRef>
          <a:effectRef idx="0">
            <a:schemeClr val="accent1"/>
          </a:effectRef>
          <a:fontRef idx="minor">
            <a:schemeClr val="tx1"/>
          </a:fontRef>
        </p:style>
      </p:cxn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3830712" y="13283273"/>
            <a:ext cx="1482576" cy="383389"/>
          </a:xfrm>
          <a:prstGeom prst="rect">
            <a:avLst/>
          </a:prstGeom>
        </p:spPr>
      </p:pic>
      <p:cxnSp>
        <p:nvCxnSpPr>
          <p:cNvPr id="19" name="直接连接符 18">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FOUR</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1185831228"/>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cBhvr>
                                        <p:cTn id="13" dur="500" fill="hold"/>
                                        <p:tgtEl>
                                          <p:spTgt spid="98"/>
                                        </p:tgtEl>
                                        <p:attrNameLst>
                                          <p:attrName>ppt_w</p:attrName>
                                        </p:attrNameLst>
                                      </p:cBhvr>
                                      <p:tavLst>
                                        <p:tav tm="0">
                                          <p:val>
                                            <p:fltVal val="0"/>
                                          </p:val>
                                        </p:tav>
                                        <p:tav tm="100000">
                                          <p:val>
                                            <p:strVal val="#ppt_w"/>
                                          </p:val>
                                        </p:tav>
                                      </p:tavLst>
                                    </p:anim>
                                    <p:anim calcmode="lin" valueType="num">
                                      <p:cBhvr>
                                        <p:cTn id="14" dur="500" fill="hold"/>
                                        <p:tgtEl>
                                          <p:spTgt spid="98"/>
                                        </p:tgtEl>
                                        <p:attrNameLst>
                                          <p:attrName>ppt_h</p:attrName>
                                        </p:attrNameLst>
                                      </p:cBhvr>
                                      <p:tavLst>
                                        <p:tav tm="0">
                                          <p:val>
                                            <p:fltVal val="0"/>
                                          </p:val>
                                        </p:tav>
                                        <p:tav tm="100000">
                                          <p:val>
                                            <p:strVal val="#ppt_h"/>
                                          </p:val>
                                        </p:tav>
                                      </p:tavLst>
                                    </p:anim>
                                    <p:animEffect transition="in" filter="fade">
                                      <p:cBhvr>
                                        <p:cTn id="15" dur="500"/>
                                        <p:tgtEl>
                                          <p:spTgt spid="98"/>
                                        </p:tgtEl>
                                      </p:cBhvr>
                                    </p:animEffect>
                                  </p:childTnLst>
                                </p:cTn>
                              </p:par>
                              <p:par>
                                <p:cTn id="16" presetID="2" presetClass="entr" presetSubtype="4" accel="50000" decel="50000" fill="hold" grpId="0" nodeType="withEffect">
                                  <p:stCondLst>
                                    <p:cond delay="0"/>
                                  </p:stCondLst>
                                  <p:childTnLst>
                                    <p:set>
                                      <p:cBhvr>
                                        <p:cTn id="17" dur="1" fill="hold">
                                          <p:stCondLst>
                                            <p:cond delay="0"/>
                                          </p:stCondLst>
                                        </p:cTn>
                                        <p:tgtEl>
                                          <p:spTgt spid="89"/>
                                        </p:tgtEl>
                                        <p:attrNameLst>
                                          <p:attrName>style.visibility</p:attrName>
                                        </p:attrNameLst>
                                      </p:cBhvr>
                                      <p:to>
                                        <p:strVal val="visible"/>
                                      </p:to>
                                    </p:set>
                                    <p:anim calcmode="lin" valueType="num">
                                      <p:cBhvr additive="base">
                                        <p:cTn id="18" dur="1000" fill="hold"/>
                                        <p:tgtEl>
                                          <p:spTgt spid="89"/>
                                        </p:tgtEl>
                                        <p:attrNameLst>
                                          <p:attrName>ppt_x</p:attrName>
                                        </p:attrNameLst>
                                      </p:cBhvr>
                                      <p:tavLst>
                                        <p:tav tm="0">
                                          <p:val>
                                            <p:strVal val="#ppt_x"/>
                                          </p:val>
                                        </p:tav>
                                        <p:tav tm="100000">
                                          <p:val>
                                            <p:strVal val="#ppt_x"/>
                                          </p:val>
                                        </p:tav>
                                      </p:tavLst>
                                    </p:anim>
                                    <p:anim calcmode="lin" valueType="num">
                                      <p:cBhvr additive="base">
                                        <p:cTn id="19" dur="1000" fill="hold"/>
                                        <p:tgtEl>
                                          <p:spTgt spid="89"/>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wipe(down)">
                                      <p:cBhvr>
                                        <p:cTn id="23" dur="500"/>
                                        <p:tgtEl>
                                          <p:spTgt spid="88"/>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92"/>
                                        </p:tgtEl>
                                        <p:attrNameLst>
                                          <p:attrName>style.visibility</p:attrName>
                                        </p:attrNameLst>
                                      </p:cBhvr>
                                      <p:to>
                                        <p:strVal val="visible"/>
                                      </p:to>
                                    </p:set>
                                    <p:anim calcmode="lin" valueType="num">
                                      <p:cBhvr>
                                        <p:cTn id="27" dur="500" fill="hold"/>
                                        <p:tgtEl>
                                          <p:spTgt spid="92"/>
                                        </p:tgtEl>
                                        <p:attrNameLst>
                                          <p:attrName>ppt_w</p:attrName>
                                        </p:attrNameLst>
                                      </p:cBhvr>
                                      <p:tavLst>
                                        <p:tav tm="0">
                                          <p:val>
                                            <p:fltVal val="0"/>
                                          </p:val>
                                        </p:tav>
                                        <p:tav tm="100000">
                                          <p:val>
                                            <p:strVal val="#ppt_w"/>
                                          </p:val>
                                        </p:tav>
                                      </p:tavLst>
                                    </p:anim>
                                    <p:anim calcmode="lin" valueType="num">
                                      <p:cBhvr>
                                        <p:cTn id="28" dur="500" fill="hold"/>
                                        <p:tgtEl>
                                          <p:spTgt spid="92"/>
                                        </p:tgtEl>
                                        <p:attrNameLst>
                                          <p:attrName>ppt_h</p:attrName>
                                        </p:attrNameLst>
                                      </p:cBhvr>
                                      <p:tavLst>
                                        <p:tav tm="0">
                                          <p:val>
                                            <p:fltVal val="0"/>
                                          </p:val>
                                        </p:tav>
                                        <p:tav tm="100000">
                                          <p:val>
                                            <p:strVal val="#ppt_h"/>
                                          </p:val>
                                        </p:tav>
                                      </p:tavLst>
                                    </p:anim>
                                    <p:animEffect transition="in" filter="fade">
                                      <p:cBhvr>
                                        <p:cTn id="29" dur="500"/>
                                        <p:tgtEl>
                                          <p:spTgt spid="9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100"/>
                                        </p:tgtEl>
                                        <p:attrNameLst>
                                          <p:attrName>style.visibility</p:attrName>
                                        </p:attrNameLst>
                                      </p:cBhvr>
                                      <p:to>
                                        <p:strVal val="visible"/>
                                      </p:to>
                                    </p:set>
                                    <p:anim calcmode="lin" valueType="num">
                                      <p:cBhvr>
                                        <p:cTn id="33" dur="500" fill="hold"/>
                                        <p:tgtEl>
                                          <p:spTgt spid="100"/>
                                        </p:tgtEl>
                                        <p:attrNameLst>
                                          <p:attrName>ppt_w</p:attrName>
                                        </p:attrNameLst>
                                      </p:cBhvr>
                                      <p:tavLst>
                                        <p:tav tm="0">
                                          <p:val>
                                            <p:fltVal val="0"/>
                                          </p:val>
                                        </p:tav>
                                        <p:tav tm="100000">
                                          <p:val>
                                            <p:strVal val="#ppt_w"/>
                                          </p:val>
                                        </p:tav>
                                      </p:tavLst>
                                    </p:anim>
                                    <p:anim calcmode="lin" valueType="num">
                                      <p:cBhvr>
                                        <p:cTn id="34" dur="500" fill="hold"/>
                                        <p:tgtEl>
                                          <p:spTgt spid="100"/>
                                        </p:tgtEl>
                                        <p:attrNameLst>
                                          <p:attrName>ppt_h</p:attrName>
                                        </p:attrNameLst>
                                      </p:cBhvr>
                                      <p:tavLst>
                                        <p:tav tm="0">
                                          <p:val>
                                            <p:fltVal val="0"/>
                                          </p:val>
                                        </p:tav>
                                        <p:tav tm="100000">
                                          <p:val>
                                            <p:strVal val="#ppt_h"/>
                                          </p:val>
                                        </p:tav>
                                      </p:tavLst>
                                    </p:anim>
                                    <p:animEffect transition="in" filter="fade">
                                      <p:cBhvr>
                                        <p:cTn id="35" dur="500"/>
                                        <p:tgtEl>
                                          <p:spTgt spid="100"/>
                                        </p:tgtEl>
                                      </p:cBhvr>
                                    </p:animEffect>
                                  </p:childTnLst>
                                </p:cTn>
                              </p:par>
                              <p:par>
                                <p:cTn id="36" presetID="2" presetClass="entr" presetSubtype="4" accel="50000" decel="50000" fill="hold" grpId="0" nodeType="withEffect">
                                  <p:stCondLst>
                                    <p:cond delay="0"/>
                                  </p:stCondLst>
                                  <p:childTnLst>
                                    <p:set>
                                      <p:cBhvr>
                                        <p:cTn id="37" dur="1" fill="hold">
                                          <p:stCondLst>
                                            <p:cond delay="0"/>
                                          </p:stCondLst>
                                        </p:cTn>
                                        <p:tgtEl>
                                          <p:spTgt spid="91"/>
                                        </p:tgtEl>
                                        <p:attrNameLst>
                                          <p:attrName>style.visibility</p:attrName>
                                        </p:attrNameLst>
                                      </p:cBhvr>
                                      <p:to>
                                        <p:strVal val="visible"/>
                                      </p:to>
                                    </p:set>
                                    <p:anim calcmode="lin" valueType="num">
                                      <p:cBhvr additive="base">
                                        <p:cTn id="38" dur="1000" fill="hold"/>
                                        <p:tgtEl>
                                          <p:spTgt spid="91"/>
                                        </p:tgtEl>
                                        <p:attrNameLst>
                                          <p:attrName>ppt_x</p:attrName>
                                        </p:attrNameLst>
                                      </p:cBhvr>
                                      <p:tavLst>
                                        <p:tav tm="0">
                                          <p:val>
                                            <p:strVal val="#ppt_x"/>
                                          </p:val>
                                        </p:tav>
                                        <p:tav tm="100000">
                                          <p:val>
                                            <p:strVal val="#ppt_x"/>
                                          </p:val>
                                        </p:tav>
                                      </p:tavLst>
                                    </p:anim>
                                    <p:anim calcmode="lin" valueType="num">
                                      <p:cBhvr additive="base">
                                        <p:cTn id="39" dur="1000" fill="hold"/>
                                        <p:tgtEl>
                                          <p:spTgt spid="91"/>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wipe(down)">
                                      <p:cBhvr>
                                        <p:cTn id="43" dur="500"/>
                                        <p:tgtEl>
                                          <p:spTgt spid="101"/>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94"/>
                                        </p:tgtEl>
                                        <p:attrNameLst>
                                          <p:attrName>style.visibility</p:attrName>
                                        </p:attrNameLst>
                                      </p:cBhvr>
                                      <p:to>
                                        <p:strVal val="visible"/>
                                      </p:to>
                                    </p:set>
                                    <p:anim calcmode="lin" valueType="num">
                                      <p:cBhvr>
                                        <p:cTn id="47" dur="500" fill="hold"/>
                                        <p:tgtEl>
                                          <p:spTgt spid="94"/>
                                        </p:tgtEl>
                                        <p:attrNameLst>
                                          <p:attrName>ppt_w</p:attrName>
                                        </p:attrNameLst>
                                      </p:cBhvr>
                                      <p:tavLst>
                                        <p:tav tm="0">
                                          <p:val>
                                            <p:fltVal val="0"/>
                                          </p:val>
                                        </p:tav>
                                        <p:tav tm="100000">
                                          <p:val>
                                            <p:strVal val="#ppt_w"/>
                                          </p:val>
                                        </p:tav>
                                      </p:tavLst>
                                    </p:anim>
                                    <p:anim calcmode="lin" valueType="num">
                                      <p:cBhvr>
                                        <p:cTn id="48" dur="500" fill="hold"/>
                                        <p:tgtEl>
                                          <p:spTgt spid="94"/>
                                        </p:tgtEl>
                                        <p:attrNameLst>
                                          <p:attrName>ppt_h</p:attrName>
                                        </p:attrNameLst>
                                      </p:cBhvr>
                                      <p:tavLst>
                                        <p:tav tm="0">
                                          <p:val>
                                            <p:fltVal val="0"/>
                                          </p:val>
                                        </p:tav>
                                        <p:tav tm="100000">
                                          <p:val>
                                            <p:strVal val="#ppt_h"/>
                                          </p:val>
                                        </p:tav>
                                      </p:tavLst>
                                    </p:anim>
                                    <p:animEffect transition="in" filter="fade">
                                      <p:cBhvr>
                                        <p:cTn id="49" dur="500"/>
                                        <p:tgtEl>
                                          <p:spTgt spid="94"/>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99"/>
                                        </p:tgtEl>
                                        <p:attrNameLst>
                                          <p:attrName>style.visibility</p:attrName>
                                        </p:attrNameLst>
                                      </p:cBhvr>
                                      <p:to>
                                        <p:strVal val="visible"/>
                                      </p:to>
                                    </p:set>
                                    <p:anim calcmode="lin" valueType="num">
                                      <p:cBhvr>
                                        <p:cTn id="53" dur="500" fill="hold"/>
                                        <p:tgtEl>
                                          <p:spTgt spid="99"/>
                                        </p:tgtEl>
                                        <p:attrNameLst>
                                          <p:attrName>ppt_w</p:attrName>
                                        </p:attrNameLst>
                                      </p:cBhvr>
                                      <p:tavLst>
                                        <p:tav tm="0">
                                          <p:val>
                                            <p:fltVal val="0"/>
                                          </p:val>
                                        </p:tav>
                                        <p:tav tm="100000">
                                          <p:val>
                                            <p:strVal val="#ppt_w"/>
                                          </p:val>
                                        </p:tav>
                                      </p:tavLst>
                                    </p:anim>
                                    <p:anim calcmode="lin" valueType="num">
                                      <p:cBhvr>
                                        <p:cTn id="54" dur="500" fill="hold"/>
                                        <p:tgtEl>
                                          <p:spTgt spid="99"/>
                                        </p:tgtEl>
                                        <p:attrNameLst>
                                          <p:attrName>ppt_h</p:attrName>
                                        </p:attrNameLst>
                                      </p:cBhvr>
                                      <p:tavLst>
                                        <p:tav tm="0">
                                          <p:val>
                                            <p:fltVal val="0"/>
                                          </p:val>
                                        </p:tav>
                                        <p:tav tm="100000">
                                          <p:val>
                                            <p:strVal val="#ppt_h"/>
                                          </p:val>
                                        </p:tav>
                                      </p:tavLst>
                                    </p:anim>
                                    <p:animEffect transition="in" filter="fade">
                                      <p:cBhvr>
                                        <p:cTn id="55" dur="500"/>
                                        <p:tgtEl>
                                          <p:spTgt spid="99"/>
                                        </p:tgtEl>
                                      </p:cBhvr>
                                    </p:animEffect>
                                  </p:childTnLst>
                                </p:cTn>
                              </p:par>
                              <p:par>
                                <p:cTn id="56" presetID="2" presetClass="entr" presetSubtype="4" accel="50000" decel="50000" fill="hold" grpId="0" nodeType="withEffect">
                                  <p:stCondLst>
                                    <p:cond delay="0"/>
                                  </p:stCondLst>
                                  <p:childTnLst>
                                    <p:set>
                                      <p:cBhvr>
                                        <p:cTn id="57" dur="1" fill="hold">
                                          <p:stCondLst>
                                            <p:cond delay="0"/>
                                          </p:stCondLst>
                                        </p:cTn>
                                        <p:tgtEl>
                                          <p:spTgt spid="93"/>
                                        </p:tgtEl>
                                        <p:attrNameLst>
                                          <p:attrName>style.visibility</p:attrName>
                                        </p:attrNameLst>
                                      </p:cBhvr>
                                      <p:to>
                                        <p:strVal val="visible"/>
                                      </p:to>
                                    </p:set>
                                    <p:anim calcmode="lin" valueType="num">
                                      <p:cBhvr additive="base">
                                        <p:cTn id="58" dur="1000" fill="hold"/>
                                        <p:tgtEl>
                                          <p:spTgt spid="93"/>
                                        </p:tgtEl>
                                        <p:attrNameLst>
                                          <p:attrName>ppt_x</p:attrName>
                                        </p:attrNameLst>
                                      </p:cBhvr>
                                      <p:tavLst>
                                        <p:tav tm="0">
                                          <p:val>
                                            <p:strVal val="#ppt_x"/>
                                          </p:val>
                                        </p:tav>
                                        <p:tav tm="100000">
                                          <p:val>
                                            <p:strVal val="#ppt_x"/>
                                          </p:val>
                                        </p:tav>
                                      </p:tavLst>
                                    </p:anim>
                                    <p:anim calcmode="lin" valueType="num">
                                      <p:cBhvr additive="base">
                                        <p:cTn id="59" dur="1000" fill="hold"/>
                                        <p:tgtEl>
                                          <p:spTgt spid="93"/>
                                        </p:tgtEl>
                                        <p:attrNameLst>
                                          <p:attrName>ppt_y</p:attrName>
                                        </p:attrNameLst>
                                      </p:cBhvr>
                                      <p:tavLst>
                                        <p:tav tm="0">
                                          <p:val>
                                            <p:strVal val="1+#ppt_h/2"/>
                                          </p:val>
                                        </p:tav>
                                        <p:tav tm="100000">
                                          <p:val>
                                            <p:strVal val="#ppt_y"/>
                                          </p:val>
                                        </p:tav>
                                      </p:tavLst>
                                    </p:anim>
                                  </p:childTnLst>
                                </p:cTn>
                              </p:par>
                            </p:childTnLst>
                          </p:cTn>
                        </p:par>
                        <p:par>
                          <p:cTn id="60" fill="hold">
                            <p:stCondLst>
                              <p:cond delay="5500"/>
                            </p:stCondLst>
                            <p:childTnLst>
                              <p:par>
                                <p:cTn id="61" presetID="22" presetClass="entr" presetSubtype="4" fill="hold" nodeType="afterEffect">
                                  <p:stCondLst>
                                    <p:cond delay="0"/>
                                  </p:stCondLst>
                                  <p:childTnLst>
                                    <p:set>
                                      <p:cBhvr>
                                        <p:cTn id="62" dur="1" fill="hold">
                                          <p:stCondLst>
                                            <p:cond delay="0"/>
                                          </p:stCondLst>
                                        </p:cTn>
                                        <p:tgtEl>
                                          <p:spTgt spid="102"/>
                                        </p:tgtEl>
                                        <p:attrNameLst>
                                          <p:attrName>style.visibility</p:attrName>
                                        </p:attrNameLst>
                                      </p:cBhvr>
                                      <p:to>
                                        <p:strVal val="visible"/>
                                      </p:to>
                                    </p:set>
                                    <p:animEffect transition="in" filter="wipe(down)">
                                      <p:cBhvr>
                                        <p:cTn id="63" dur="500"/>
                                        <p:tgtEl>
                                          <p:spTgt spid="102"/>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96"/>
                                        </p:tgtEl>
                                        <p:attrNameLst>
                                          <p:attrName>style.visibility</p:attrName>
                                        </p:attrNameLst>
                                      </p:cBhvr>
                                      <p:to>
                                        <p:strVal val="visible"/>
                                      </p:to>
                                    </p:set>
                                    <p:anim calcmode="lin" valueType="num">
                                      <p:cBhvr>
                                        <p:cTn id="67" dur="500" fill="hold"/>
                                        <p:tgtEl>
                                          <p:spTgt spid="96"/>
                                        </p:tgtEl>
                                        <p:attrNameLst>
                                          <p:attrName>ppt_w</p:attrName>
                                        </p:attrNameLst>
                                      </p:cBhvr>
                                      <p:tavLst>
                                        <p:tav tm="0">
                                          <p:val>
                                            <p:fltVal val="0"/>
                                          </p:val>
                                        </p:tav>
                                        <p:tav tm="100000">
                                          <p:val>
                                            <p:strVal val="#ppt_w"/>
                                          </p:val>
                                        </p:tav>
                                      </p:tavLst>
                                    </p:anim>
                                    <p:anim calcmode="lin" valueType="num">
                                      <p:cBhvr>
                                        <p:cTn id="68" dur="500" fill="hold"/>
                                        <p:tgtEl>
                                          <p:spTgt spid="96"/>
                                        </p:tgtEl>
                                        <p:attrNameLst>
                                          <p:attrName>ppt_h</p:attrName>
                                        </p:attrNameLst>
                                      </p:cBhvr>
                                      <p:tavLst>
                                        <p:tav tm="0">
                                          <p:val>
                                            <p:fltVal val="0"/>
                                          </p:val>
                                        </p:tav>
                                        <p:tav tm="100000">
                                          <p:val>
                                            <p:strVal val="#ppt_h"/>
                                          </p:val>
                                        </p:tav>
                                      </p:tavLst>
                                    </p:anim>
                                    <p:animEffect transition="in" filter="fade">
                                      <p:cBhvr>
                                        <p:cTn id="69" dur="500"/>
                                        <p:tgtEl>
                                          <p:spTgt spid="9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97"/>
                                        </p:tgtEl>
                                        <p:attrNameLst>
                                          <p:attrName>style.visibility</p:attrName>
                                        </p:attrNameLst>
                                      </p:cBhvr>
                                      <p:to>
                                        <p:strVal val="visible"/>
                                      </p:to>
                                    </p:set>
                                    <p:anim calcmode="lin" valueType="num">
                                      <p:cBhvr>
                                        <p:cTn id="73" dur="500" fill="hold"/>
                                        <p:tgtEl>
                                          <p:spTgt spid="97"/>
                                        </p:tgtEl>
                                        <p:attrNameLst>
                                          <p:attrName>ppt_w</p:attrName>
                                        </p:attrNameLst>
                                      </p:cBhvr>
                                      <p:tavLst>
                                        <p:tav tm="0">
                                          <p:val>
                                            <p:fltVal val="0"/>
                                          </p:val>
                                        </p:tav>
                                        <p:tav tm="100000">
                                          <p:val>
                                            <p:strVal val="#ppt_w"/>
                                          </p:val>
                                        </p:tav>
                                      </p:tavLst>
                                    </p:anim>
                                    <p:anim calcmode="lin" valueType="num">
                                      <p:cBhvr>
                                        <p:cTn id="74" dur="500" fill="hold"/>
                                        <p:tgtEl>
                                          <p:spTgt spid="97"/>
                                        </p:tgtEl>
                                        <p:attrNameLst>
                                          <p:attrName>ppt_h</p:attrName>
                                        </p:attrNameLst>
                                      </p:cBhvr>
                                      <p:tavLst>
                                        <p:tav tm="0">
                                          <p:val>
                                            <p:fltVal val="0"/>
                                          </p:val>
                                        </p:tav>
                                        <p:tav tm="100000">
                                          <p:val>
                                            <p:strVal val="#ppt_h"/>
                                          </p:val>
                                        </p:tav>
                                      </p:tavLst>
                                    </p:anim>
                                    <p:animEffect transition="in" filter="fade">
                                      <p:cBhvr>
                                        <p:cTn id="75" dur="500"/>
                                        <p:tgtEl>
                                          <p:spTgt spid="97"/>
                                        </p:tgtEl>
                                      </p:cBhvr>
                                    </p:animEffect>
                                  </p:childTnLst>
                                </p:cTn>
                              </p:par>
                              <p:par>
                                <p:cTn id="76" presetID="2" presetClass="entr" presetSubtype="4" accel="50000" decel="50000" fill="hold" grpId="0" nodeType="withEffect">
                                  <p:stCondLst>
                                    <p:cond delay="0"/>
                                  </p:stCondLst>
                                  <p:childTnLst>
                                    <p:set>
                                      <p:cBhvr>
                                        <p:cTn id="77" dur="1" fill="hold">
                                          <p:stCondLst>
                                            <p:cond delay="0"/>
                                          </p:stCondLst>
                                        </p:cTn>
                                        <p:tgtEl>
                                          <p:spTgt spid="95"/>
                                        </p:tgtEl>
                                        <p:attrNameLst>
                                          <p:attrName>style.visibility</p:attrName>
                                        </p:attrNameLst>
                                      </p:cBhvr>
                                      <p:to>
                                        <p:strVal val="visible"/>
                                      </p:to>
                                    </p:set>
                                    <p:anim calcmode="lin" valueType="num">
                                      <p:cBhvr additive="base">
                                        <p:cTn id="78" dur="1000" fill="hold"/>
                                        <p:tgtEl>
                                          <p:spTgt spid="95"/>
                                        </p:tgtEl>
                                        <p:attrNameLst>
                                          <p:attrName>ppt_x</p:attrName>
                                        </p:attrNameLst>
                                      </p:cBhvr>
                                      <p:tavLst>
                                        <p:tav tm="0">
                                          <p:val>
                                            <p:strVal val="#ppt_x"/>
                                          </p:val>
                                        </p:tav>
                                        <p:tav tm="100000">
                                          <p:val>
                                            <p:strVal val="#ppt_x"/>
                                          </p:val>
                                        </p:tav>
                                      </p:tavLst>
                                    </p:anim>
                                    <p:anim calcmode="lin" valueType="num">
                                      <p:cBhvr additive="base">
                                        <p:cTn id="79" dur="1000" fill="hold"/>
                                        <p:tgtEl>
                                          <p:spTgt spid="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animBg="1"/>
      <p:bldP spid="91" grpId="0"/>
      <p:bldP spid="92" grpId="0" animBg="1"/>
      <p:bldP spid="93" grpId="0"/>
      <p:bldP spid="94" grpId="0" animBg="1"/>
      <p:bldP spid="95" grpId="0"/>
      <p:bldP spid="96" grpId="0" animBg="1"/>
      <p:bldP spid="97" grpId="0" animBg="1"/>
      <p:bldP spid="98" grpId="0" animBg="1"/>
      <p:bldP spid="99" grpId="0" animBg="1"/>
      <p:bldP spid="10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3"/>
          <p:cNvGrpSpPr>
            <a:grpSpLocks noChangeAspect="1"/>
          </p:cNvGrpSpPr>
          <p:nvPr/>
        </p:nvGrpSpPr>
        <p:grpSpPr bwMode="auto">
          <a:xfrm>
            <a:off x="3482206" y="1528428"/>
            <a:ext cx="2688431" cy="2711125"/>
            <a:chOff x="1219" y="-53"/>
            <a:chExt cx="3321" cy="3348"/>
          </a:xfrm>
        </p:grpSpPr>
        <p:sp>
          <p:nvSpPr>
            <p:cNvPr id="5" name="Freeform 14"/>
            <p:cNvSpPr>
              <a:spLocks/>
            </p:cNvSpPr>
            <p:nvPr/>
          </p:nvSpPr>
          <p:spPr bwMode="auto">
            <a:xfrm>
              <a:off x="1219" y="265"/>
              <a:ext cx="1681" cy="1899"/>
            </a:xfrm>
            <a:custGeom>
              <a:avLst/>
              <a:gdLst>
                <a:gd name="T0" fmla="*/ 2311 w 2311"/>
                <a:gd name="T1" fmla="*/ 440 h 2611"/>
                <a:gd name="T2" fmla="*/ 1335 w 2311"/>
                <a:gd name="T3" fmla="*/ 1278 h 2611"/>
                <a:gd name="T4" fmla="*/ 865 w 2311"/>
                <a:gd name="T5" fmla="*/ 1829 h 2611"/>
                <a:gd name="T6" fmla="*/ 488 w 2311"/>
                <a:gd name="T7" fmla="*/ 2599 h 2611"/>
                <a:gd name="T8" fmla="*/ 470 w 2311"/>
                <a:gd name="T9" fmla="*/ 2611 h 2611"/>
                <a:gd name="T10" fmla="*/ 87 w 2311"/>
                <a:gd name="T11" fmla="*/ 1937 h 2611"/>
                <a:gd name="T12" fmla="*/ 933 w 2311"/>
                <a:gd name="T13" fmla="*/ 616 h 2611"/>
                <a:gd name="T14" fmla="*/ 1535 w 2311"/>
                <a:gd name="T15" fmla="*/ 47 h 2611"/>
                <a:gd name="T16" fmla="*/ 2311 w 2311"/>
                <a:gd name="T17" fmla="*/ 440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1" h="2611">
                  <a:moveTo>
                    <a:pt x="2311" y="440"/>
                  </a:moveTo>
                  <a:cubicBezTo>
                    <a:pt x="2062" y="586"/>
                    <a:pt x="1700" y="891"/>
                    <a:pt x="1335" y="1278"/>
                  </a:cubicBezTo>
                  <a:cubicBezTo>
                    <a:pt x="1156" y="1469"/>
                    <a:pt x="996" y="1657"/>
                    <a:pt x="865" y="1829"/>
                  </a:cubicBezTo>
                  <a:cubicBezTo>
                    <a:pt x="582" y="2201"/>
                    <a:pt x="429" y="2501"/>
                    <a:pt x="488" y="2599"/>
                  </a:cubicBezTo>
                  <a:cubicBezTo>
                    <a:pt x="470" y="2611"/>
                    <a:pt x="470" y="2611"/>
                    <a:pt x="470" y="2611"/>
                  </a:cubicBezTo>
                  <a:cubicBezTo>
                    <a:pt x="244" y="2334"/>
                    <a:pt x="87" y="1937"/>
                    <a:pt x="87" y="1937"/>
                  </a:cubicBezTo>
                  <a:cubicBezTo>
                    <a:pt x="0" y="1793"/>
                    <a:pt x="368" y="1216"/>
                    <a:pt x="933" y="616"/>
                  </a:cubicBezTo>
                  <a:cubicBezTo>
                    <a:pt x="1142" y="395"/>
                    <a:pt x="1349" y="201"/>
                    <a:pt x="1535" y="47"/>
                  </a:cubicBezTo>
                  <a:cubicBezTo>
                    <a:pt x="1642" y="0"/>
                    <a:pt x="1943" y="157"/>
                    <a:pt x="2311" y="440"/>
                  </a:cubicBezTo>
                  <a:close/>
                </a:path>
              </a:pathLst>
            </a:custGeom>
            <a:solidFill>
              <a:srgbClr val="E8E8E8"/>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Arial"/>
                <a:ea typeface="微软雅黑 Light"/>
                <a:cs typeface="+mn-ea"/>
                <a:sym typeface="Arial"/>
              </a:endParaRPr>
            </a:p>
          </p:txBody>
        </p:sp>
        <p:sp>
          <p:nvSpPr>
            <p:cNvPr id="6" name="Freeform 15"/>
            <p:cNvSpPr>
              <a:spLocks/>
            </p:cNvSpPr>
            <p:nvPr/>
          </p:nvSpPr>
          <p:spPr bwMode="auto">
            <a:xfrm>
              <a:off x="1518" y="1595"/>
              <a:ext cx="1905" cy="1700"/>
            </a:xfrm>
            <a:custGeom>
              <a:avLst/>
              <a:gdLst>
                <a:gd name="T0" fmla="*/ 2618 w 2618"/>
                <a:gd name="T1" fmla="*/ 1852 h 2337"/>
                <a:gd name="T2" fmla="*/ 2615 w 2618"/>
                <a:gd name="T3" fmla="*/ 1855 h 2337"/>
                <a:gd name="T4" fmla="*/ 1965 w 2618"/>
                <a:gd name="T5" fmla="*/ 2250 h 2337"/>
                <a:gd name="T6" fmla="*/ 644 w 2618"/>
                <a:gd name="T7" fmla="*/ 1403 h 2337"/>
                <a:gd name="T8" fmla="*/ 59 w 2618"/>
                <a:gd name="T9" fmla="*/ 782 h 2337"/>
                <a:gd name="T10" fmla="*/ 59 w 2618"/>
                <a:gd name="T11" fmla="*/ 782 h 2337"/>
                <a:gd name="T12" fmla="*/ 454 w 2618"/>
                <a:gd name="T13" fmla="*/ 0 h 2337"/>
                <a:gd name="T14" fmla="*/ 1306 w 2618"/>
                <a:gd name="T15" fmla="*/ 1001 h 2337"/>
                <a:gd name="T16" fmla="*/ 1842 w 2618"/>
                <a:gd name="T17" fmla="*/ 1460 h 2337"/>
                <a:gd name="T18" fmla="*/ 2618 w 2618"/>
                <a:gd name="T19" fmla="*/ 1852 h 2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8" h="2337">
                  <a:moveTo>
                    <a:pt x="2618" y="1852"/>
                  </a:moveTo>
                  <a:cubicBezTo>
                    <a:pt x="2617" y="1853"/>
                    <a:pt x="2616" y="1854"/>
                    <a:pt x="2615" y="1855"/>
                  </a:cubicBezTo>
                  <a:cubicBezTo>
                    <a:pt x="2360" y="2065"/>
                    <a:pt x="1965" y="2250"/>
                    <a:pt x="1965" y="2250"/>
                  </a:cubicBezTo>
                  <a:cubicBezTo>
                    <a:pt x="1821" y="2337"/>
                    <a:pt x="1244" y="1968"/>
                    <a:pt x="644" y="1403"/>
                  </a:cubicBezTo>
                  <a:cubicBezTo>
                    <a:pt x="415" y="1187"/>
                    <a:pt x="215" y="973"/>
                    <a:pt x="59" y="782"/>
                  </a:cubicBezTo>
                  <a:cubicBezTo>
                    <a:pt x="59" y="782"/>
                    <a:pt x="59" y="782"/>
                    <a:pt x="59" y="782"/>
                  </a:cubicBezTo>
                  <a:cubicBezTo>
                    <a:pt x="0" y="684"/>
                    <a:pt x="171" y="372"/>
                    <a:pt x="454" y="0"/>
                  </a:cubicBezTo>
                  <a:cubicBezTo>
                    <a:pt x="593" y="251"/>
                    <a:pt x="906" y="624"/>
                    <a:pt x="1306" y="1001"/>
                  </a:cubicBezTo>
                  <a:cubicBezTo>
                    <a:pt x="1491" y="1176"/>
                    <a:pt x="1674" y="1331"/>
                    <a:pt x="1842" y="1460"/>
                  </a:cubicBezTo>
                  <a:cubicBezTo>
                    <a:pt x="2211" y="1743"/>
                    <a:pt x="2511" y="1900"/>
                    <a:pt x="2618" y="1852"/>
                  </a:cubicBezTo>
                  <a:close/>
                </a:path>
              </a:pathLst>
            </a:custGeom>
            <a:solidFill>
              <a:schemeClr val="tx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Arial"/>
                <a:ea typeface="微软雅黑 Light"/>
                <a:cs typeface="+mn-ea"/>
                <a:sym typeface="Arial"/>
              </a:endParaRPr>
            </a:p>
          </p:txBody>
        </p:sp>
        <p:sp>
          <p:nvSpPr>
            <p:cNvPr id="7" name="Freeform 16"/>
            <p:cNvSpPr>
              <a:spLocks/>
            </p:cNvSpPr>
            <p:nvPr/>
          </p:nvSpPr>
          <p:spPr bwMode="auto">
            <a:xfrm>
              <a:off x="3420" y="2939"/>
              <a:ext cx="9" cy="5"/>
            </a:xfrm>
            <a:custGeom>
              <a:avLst/>
              <a:gdLst>
                <a:gd name="T0" fmla="*/ 12 w 12"/>
                <a:gd name="T1" fmla="*/ 0 h 7"/>
                <a:gd name="T2" fmla="*/ 0 w 12"/>
                <a:gd name="T3" fmla="*/ 7 h 7"/>
                <a:gd name="T4" fmla="*/ 3 w 12"/>
                <a:gd name="T5" fmla="*/ 4 h 7"/>
                <a:gd name="T6" fmla="*/ 4 w 12"/>
                <a:gd name="T7" fmla="*/ 4 h 7"/>
                <a:gd name="T8" fmla="*/ 12 w 12"/>
                <a:gd name="T9" fmla="*/ 0 h 7"/>
              </a:gdLst>
              <a:ahLst/>
              <a:cxnLst>
                <a:cxn ang="0">
                  <a:pos x="T0" y="T1"/>
                </a:cxn>
                <a:cxn ang="0">
                  <a:pos x="T2" y="T3"/>
                </a:cxn>
                <a:cxn ang="0">
                  <a:pos x="T4" y="T5"/>
                </a:cxn>
                <a:cxn ang="0">
                  <a:pos x="T6" y="T7"/>
                </a:cxn>
                <a:cxn ang="0">
                  <a:pos x="T8" y="T9"/>
                </a:cxn>
              </a:cxnLst>
              <a:rect l="0" t="0" r="r" b="b"/>
              <a:pathLst>
                <a:path w="12" h="7">
                  <a:moveTo>
                    <a:pt x="12" y="0"/>
                  </a:moveTo>
                  <a:cubicBezTo>
                    <a:pt x="0" y="7"/>
                    <a:pt x="0" y="7"/>
                    <a:pt x="0" y="7"/>
                  </a:cubicBezTo>
                  <a:cubicBezTo>
                    <a:pt x="1" y="6"/>
                    <a:pt x="2" y="5"/>
                    <a:pt x="3" y="4"/>
                  </a:cubicBezTo>
                  <a:cubicBezTo>
                    <a:pt x="4" y="4"/>
                    <a:pt x="4" y="4"/>
                    <a:pt x="4" y="4"/>
                  </a:cubicBezTo>
                  <a:cubicBezTo>
                    <a:pt x="6" y="3"/>
                    <a:pt x="9" y="2"/>
                    <a:pt x="12" y="0"/>
                  </a:cubicBezTo>
                  <a:close/>
                </a:path>
              </a:pathLst>
            </a:custGeom>
            <a:solidFill>
              <a:srgbClr val="ED5463"/>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Arial"/>
                <a:ea typeface="微软雅黑 Light"/>
                <a:cs typeface="+mn-ea"/>
                <a:sym typeface="Arial"/>
              </a:endParaRPr>
            </a:p>
          </p:txBody>
        </p:sp>
        <p:sp>
          <p:nvSpPr>
            <p:cNvPr id="8" name="Freeform 17"/>
            <p:cNvSpPr>
              <a:spLocks/>
            </p:cNvSpPr>
            <p:nvPr/>
          </p:nvSpPr>
          <p:spPr bwMode="auto">
            <a:xfrm>
              <a:off x="2858" y="1078"/>
              <a:ext cx="1682" cy="1899"/>
            </a:xfrm>
            <a:custGeom>
              <a:avLst/>
              <a:gdLst>
                <a:gd name="T0" fmla="*/ 2225 w 2312"/>
                <a:gd name="T1" fmla="*/ 674 h 2611"/>
                <a:gd name="T2" fmla="*/ 1378 w 2312"/>
                <a:gd name="T3" fmla="*/ 1994 h 2611"/>
                <a:gd name="T4" fmla="*/ 777 w 2312"/>
                <a:gd name="T5" fmla="*/ 2563 h 2611"/>
                <a:gd name="T6" fmla="*/ 776 w 2312"/>
                <a:gd name="T7" fmla="*/ 2563 h 2611"/>
                <a:gd name="T8" fmla="*/ 0 w 2312"/>
                <a:gd name="T9" fmla="*/ 2171 h 2611"/>
                <a:gd name="T10" fmla="*/ 976 w 2312"/>
                <a:gd name="T11" fmla="*/ 1332 h 2611"/>
                <a:gd name="T12" fmla="*/ 1447 w 2312"/>
                <a:gd name="T13" fmla="*/ 781 h 2611"/>
                <a:gd name="T14" fmla="*/ 1823 w 2312"/>
                <a:gd name="T15" fmla="*/ 12 h 2611"/>
                <a:gd name="T16" fmla="*/ 1841 w 2312"/>
                <a:gd name="T17" fmla="*/ 0 h 2611"/>
                <a:gd name="T18" fmla="*/ 2225 w 2312"/>
                <a:gd name="T19" fmla="*/ 674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2" h="2611">
                  <a:moveTo>
                    <a:pt x="2225" y="674"/>
                  </a:moveTo>
                  <a:cubicBezTo>
                    <a:pt x="2312" y="817"/>
                    <a:pt x="1943" y="1395"/>
                    <a:pt x="1378" y="1994"/>
                  </a:cubicBezTo>
                  <a:cubicBezTo>
                    <a:pt x="1170" y="2216"/>
                    <a:pt x="962" y="2410"/>
                    <a:pt x="777" y="2563"/>
                  </a:cubicBezTo>
                  <a:cubicBezTo>
                    <a:pt x="776" y="2563"/>
                    <a:pt x="776" y="2563"/>
                    <a:pt x="776" y="2563"/>
                  </a:cubicBezTo>
                  <a:cubicBezTo>
                    <a:pt x="669" y="2611"/>
                    <a:pt x="369" y="2454"/>
                    <a:pt x="0" y="2171"/>
                  </a:cubicBezTo>
                  <a:cubicBezTo>
                    <a:pt x="250" y="2025"/>
                    <a:pt x="611" y="1720"/>
                    <a:pt x="976" y="1332"/>
                  </a:cubicBezTo>
                  <a:cubicBezTo>
                    <a:pt x="1156" y="1142"/>
                    <a:pt x="1315" y="954"/>
                    <a:pt x="1447" y="781"/>
                  </a:cubicBezTo>
                  <a:cubicBezTo>
                    <a:pt x="1729" y="410"/>
                    <a:pt x="1882" y="110"/>
                    <a:pt x="1823" y="12"/>
                  </a:cubicBezTo>
                  <a:cubicBezTo>
                    <a:pt x="1841" y="0"/>
                    <a:pt x="1841" y="0"/>
                    <a:pt x="1841" y="0"/>
                  </a:cubicBezTo>
                  <a:cubicBezTo>
                    <a:pt x="2067" y="277"/>
                    <a:pt x="2225" y="674"/>
                    <a:pt x="2225" y="674"/>
                  </a:cubicBezTo>
                  <a:close/>
                </a:path>
              </a:pathLst>
            </a:custGeom>
            <a:solidFill>
              <a:srgbClr val="E8E8E8"/>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Arial"/>
                <a:ea typeface="微软雅黑 Light"/>
                <a:cs typeface="+mn-ea"/>
                <a:sym typeface="Arial"/>
              </a:endParaRPr>
            </a:p>
          </p:txBody>
        </p:sp>
        <p:sp>
          <p:nvSpPr>
            <p:cNvPr id="9" name="Freeform 18"/>
            <p:cNvSpPr>
              <a:spLocks/>
            </p:cNvSpPr>
            <p:nvPr/>
          </p:nvSpPr>
          <p:spPr bwMode="auto">
            <a:xfrm>
              <a:off x="2336" y="-53"/>
              <a:ext cx="1904" cy="1699"/>
            </a:xfrm>
            <a:custGeom>
              <a:avLst/>
              <a:gdLst>
                <a:gd name="T0" fmla="*/ 2559 w 2618"/>
                <a:gd name="T1" fmla="*/ 1555 h 2336"/>
                <a:gd name="T2" fmla="*/ 2559 w 2618"/>
                <a:gd name="T3" fmla="*/ 1555 h 2336"/>
                <a:gd name="T4" fmla="*/ 2165 w 2618"/>
                <a:gd name="T5" fmla="*/ 2336 h 2336"/>
                <a:gd name="T6" fmla="*/ 1312 w 2618"/>
                <a:gd name="T7" fmla="*/ 1335 h 2336"/>
                <a:gd name="T8" fmla="*/ 776 w 2618"/>
                <a:gd name="T9" fmla="*/ 877 h 2336"/>
                <a:gd name="T10" fmla="*/ 0 w 2618"/>
                <a:gd name="T11" fmla="*/ 484 h 2336"/>
                <a:gd name="T12" fmla="*/ 3 w 2618"/>
                <a:gd name="T13" fmla="*/ 482 h 2336"/>
                <a:gd name="T14" fmla="*/ 654 w 2618"/>
                <a:gd name="T15" fmla="*/ 87 h 2336"/>
                <a:gd name="T16" fmla="*/ 1974 w 2618"/>
                <a:gd name="T17" fmla="*/ 933 h 2336"/>
                <a:gd name="T18" fmla="*/ 2559 w 2618"/>
                <a:gd name="T19" fmla="*/ 1555 h 2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8" h="2336">
                  <a:moveTo>
                    <a:pt x="2559" y="1555"/>
                  </a:moveTo>
                  <a:cubicBezTo>
                    <a:pt x="2559" y="1555"/>
                    <a:pt x="2559" y="1555"/>
                    <a:pt x="2559" y="1555"/>
                  </a:cubicBezTo>
                  <a:cubicBezTo>
                    <a:pt x="2618" y="1652"/>
                    <a:pt x="2447" y="1965"/>
                    <a:pt x="2165" y="2336"/>
                  </a:cubicBezTo>
                  <a:cubicBezTo>
                    <a:pt x="2025" y="2086"/>
                    <a:pt x="1713" y="1713"/>
                    <a:pt x="1312" y="1335"/>
                  </a:cubicBezTo>
                  <a:cubicBezTo>
                    <a:pt x="1127" y="1161"/>
                    <a:pt x="945" y="1006"/>
                    <a:pt x="776" y="877"/>
                  </a:cubicBezTo>
                  <a:cubicBezTo>
                    <a:pt x="408" y="594"/>
                    <a:pt x="107" y="437"/>
                    <a:pt x="0" y="484"/>
                  </a:cubicBezTo>
                  <a:cubicBezTo>
                    <a:pt x="1" y="483"/>
                    <a:pt x="2" y="483"/>
                    <a:pt x="3" y="482"/>
                  </a:cubicBezTo>
                  <a:cubicBezTo>
                    <a:pt x="258" y="272"/>
                    <a:pt x="654" y="87"/>
                    <a:pt x="654" y="87"/>
                  </a:cubicBezTo>
                  <a:cubicBezTo>
                    <a:pt x="797" y="0"/>
                    <a:pt x="1375" y="368"/>
                    <a:pt x="1974" y="933"/>
                  </a:cubicBezTo>
                  <a:cubicBezTo>
                    <a:pt x="2203" y="1149"/>
                    <a:pt x="2403" y="1364"/>
                    <a:pt x="2559" y="1555"/>
                  </a:cubicBezTo>
                  <a:close/>
                </a:path>
              </a:pathLst>
            </a:custGeom>
            <a:solidFill>
              <a:schemeClr val="tx1"/>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Arial"/>
                <a:ea typeface="微软雅黑 Light"/>
                <a:cs typeface="+mn-ea"/>
                <a:sym typeface="Arial"/>
              </a:endParaRPr>
            </a:p>
          </p:txBody>
        </p:sp>
        <p:sp>
          <p:nvSpPr>
            <p:cNvPr id="10" name="Freeform 19"/>
            <p:cNvSpPr>
              <a:spLocks/>
            </p:cNvSpPr>
            <p:nvPr/>
          </p:nvSpPr>
          <p:spPr bwMode="auto">
            <a:xfrm>
              <a:off x="2330" y="297"/>
              <a:ext cx="8" cy="6"/>
            </a:xfrm>
            <a:custGeom>
              <a:avLst/>
              <a:gdLst>
                <a:gd name="T0" fmla="*/ 11 w 11"/>
                <a:gd name="T1" fmla="*/ 0 h 7"/>
                <a:gd name="T2" fmla="*/ 8 w 11"/>
                <a:gd name="T3" fmla="*/ 2 h 7"/>
                <a:gd name="T4" fmla="*/ 0 w 11"/>
                <a:gd name="T5" fmla="*/ 7 h 7"/>
                <a:gd name="T6" fmla="*/ 11 w 11"/>
                <a:gd name="T7" fmla="*/ 0 h 7"/>
              </a:gdLst>
              <a:ahLst/>
              <a:cxnLst>
                <a:cxn ang="0">
                  <a:pos x="T0" y="T1"/>
                </a:cxn>
                <a:cxn ang="0">
                  <a:pos x="T2" y="T3"/>
                </a:cxn>
                <a:cxn ang="0">
                  <a:pos x="T4" y="T5"/>
                </a:cxn>
                <a:cxn ang="0">
                  <a:pos x="T6" y="T7"/>
                </a:cxn>
              </a:cxnLst>
              <a:rect l="0" t="0" r="r" b="b"/>
              <a:pathLst>
                <a:path w="11" h="7">
                  <a:moveTo>
                    <a:pt x="11" y="0"/>
                  </a:moveTo>
                  <a:cubicBezTo>
                    <a:pt x="10" y="1"/>
                    <a:pt x="9" y="1"/>
                    <a:pt x="8" y="2"/>
                  </a:cubicBezTo>
                  <a:cubicBezTo>
                    <a:pt x="5" y="4"/>
                    <a:pt x="2" y="5"/>
                    <a:pt x="0" y="7"/>
                  </a:cubicBezTo>
                  <a:lnTo>
                    <a:pt x="11" y="0"/>
                  </a:lnTo>
                  <a:close/>
                </a:path>
              </a:pathLst>
            </a:custGeom>
            <a:solidFill>
              <a:srgbClr val="A1D469"/>
            </a:solid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latin typeface="Arial"/>
                <a:ea typeface="微软雅黑 Light"/>
                <a:cs typeface="+mn-ea"/>
                <a:sym typeface="Arial"/>
              </a:endParaRPr>
            </a:p>
          </p:txBody>
        </p:sp>
      </p:grpSp>
      <p:sp>
        <p:nvSpPr>
          <p:cNvPr id="11" name="Oval 17"/>
          <p:cNvSpPr>
            <a:spLocks noChangeArrowheads="1"/>
          </p:cNvSpPr>
          <p:nvPr/>
        </p:nvSpPr>
        <p:spPr bwMode="auto">
          <a:xfrm>
            <a:off x="1225851" y="1917696"/>
            <a:ext cx="100806" cy="101043"/>
          </a:xfrm>
          <a:prstGeom prst="ellipse">
            <a:avLst/>
          </a:prstGeom>
          <a:solidFill>
            <a:schemeClr val="tx1"/>
          </a:solidFill>
          <a:ln>
            <a:noFill/>
          </a:ln>
          <a:extLst/>
        </p:spPr>
        <p:txBody>
          <a:bodyPr vert="horz" wrap="square" lIns="68580" tIns="34290" rIns="68580" bIns="34290" numCol="1" anchor="t" anchorCtr="0" compatLnSpc="1">
            <a:prstTxWarp prst="textNoShape">
              <a:avLst/>
            </a:prstTxWarp>
          </a:bodyPr>
          <a:lstStyle/>
          <a:p>
            <a:endParaRPr lang="id-ID">
              <a:solidFill>
                <a:schemeClr val="tx1">
                  <a:lumMod val="85000"/>
                  <a:lumOff val="15000"/>
                </a:schemeClr>
              </a:solidFill>
              <a:latin typeface="Arial"/>
              <a:ea typeface="微软雅黑 Light"/>
              <a:cs typeface="+mn-ea"/>
              <a:sym typeface="Arial"/>
            </a:endParaRPr>
          </a:p>
        </p:txBody>
      </p:sp>
      <p:grpSp>
        <p:nvGrpSpPr>
          <p:cNvPr id="12" name="Group 18"/>
          <p:cNvGrpSpPr/>
          <p:nvPr/>
        </p:nvGrpSpPr>
        <p:grpSpPr>
          <a:xfrm>
            <a:off x="1450927" y="1830299"/>
            <a:ext cx="1821985" cy="786428"/>
            <a:chOff x="2249510" y="1913096"/>
            <a:chExt cx="2429313" cy="1048249"/>
          </a:xfrm>
        </p:grpSpPr>
        <p:sp>
          <p:nvSpPr>
            <p:cNvPr id="13" name="Rectangle 19"/>
            <p:cNvSpPr/>
            <p:nvPr/>
          </p:nvSpPr>
          <p:spPr>
            <a:xfrm>
              <a:off x="2249511" y="1913096"/>
              <a:ext cx="1871728" cy="369219"/>
            </a:xfrm>
            <a:prstGeom prst="rect">
              <a:avLst/>
            </a:prstGeom>
          </p:spPr>
          <p:txBody>
            <a:bodyPr wrap="square">
              <a:spAutoFit/>
            </a:bodyPr>
            <a:lstStyle/>
            <a:p>
              <a:pPr lvl="0" fontAlgn="base">
                <a:spcBef>
                  <a:spcPct val="0"/>
                </a:spcBef>
                <a:spcAft>
                  <a:spcPct val="0"/>
                </a:spcAft>
              </a:pPr>
              <a:r>
                <a:rPr lang="zh-CN" altLang="en-US" sz="1200" dirty="0">
                  <a:solidFill>
                    <a:schemeClr val="tx1">
                      <a:lumMod val="75000"/>
                      <a:lumOff val="25000"/>
                    </a:schemeClr>
                  </a:solidFill>
                  <a:latin typeface="Arial"/>
                  <a:ea typeface="微软雅黑 Light"/>
                  <a:cs typeface="+mn-ea"/>
                  <a:sym typeface="Arial"/>
                </a:rPr>
                <a:t>添加标题</a:t>
              </a:r>
              <a:endParaRPr lang="en-US" sz="1200" dirty="0">
                <a:solidFill>
                  <a:schemeClr val="tx1">
                    <a:lumMod val="75000"/>
                    <a:lumOff val="25000"/>
                  </a:schemeClr>
                </a:solidFill>
                <a:latin typeface="Arial"/>
                <a:ea typeface="微软雅黑 Light"/>
                <a:cs typeface="+mn-ea"/>
                <a:sym typeface="Arial"/>
              </a:endParaRPr>
            </a:p>
          </p:txBody>
        </p:sp>
        <p:sp>
          <p:nvSpPr>
            <p:cNvPr id="14" name="TextBox 13"/>
            <p:cNvSpPr txBox="1"/>
            <p:nvPr/>
          </p:nvSpPr>
          <p:spPr>
            <a:xfrm>
              <a:off x="2249510" y="2284445"/>
              <a:ext cx="2429313" cy="676900"/>
            </a:xfrm>
            <a:prstGeom prst="rect">
              <a:avLst/>
            </a:prstGeom>
            <a:noFill/>
          </p:spPr>
          <p:txBody>
            <a:bodyPr wrap="square" rtlCol="0">
              <a:spAutoFit/>
            </a:bodyPr>
            <a:lstStyle/>
            <a:p>
              <a:pPr fontAlgn="base">
                <a:lnSpc>
                  <a:spcPct val="150000"/>
                </a:lnSpc>
                <a:spcBef>
                  <a:spcPct val="0"/>
                </a:spcBef>
                <a:spcAft>
                  <a:spcPct val="0"/>
                </a:spcAft>
              </a:pPr>
              <a:r>
                <a:rPr lang="zh-CN" altLang="en-US" sz="900" dirty="0">
                  <a:solidFill>
                    <a:schemeClr val="tx1">
                      <a:lumMod val="50000"/>
                      <a:lumOff val="50000"/>
                    </a:schemeClr>
                  </a:solidFill>
                  <a:ea typeface="微软雅黑 Light"/>
                  <a:sym typeface="Arial"/>
                </a:rPr>
                <a:t>此处添加详细文本描述，建议与标题相关并符合整体语言风格。</a:t>
              </a:r>
              <a:endParaRPr lang="en-US" altLang="zh-CN" sz="900" dirty="0">
                <a:solidFill>
                  <a:schemeClr val="tx1">
                    <a:lumMod val="50000"/>
                    <a:lumOff val="50000"/>
                  </a:schemeClr>
                </a:solidFill>
                <a:ea typeface="微软雅黑 Light"/>
                <a:cs typeface="Lato Light" charset="0"/>
                <a:sym typeface="Arial"/>
              </a:endParaRPr>
            </a:p>
          </p:txBody>
        </p:sp>
      </p:grpSp>
      <p:sp>
        <p:nvSpPr>
          <p:cNvPr id="15" name="Oval 21"/>
          <p:cNvSpPr>
            <a:spLocks noChangeArrowheads="1"/>
          </p:cNvSpPr>
          <p:nvPr/>
        </p:nvSpPr>
        <p:spPr bwMode="auto">
          <a:xfrm>
            <a:off x="1225851" y="3091988"/>
            <a:ext cx="100806" cy="101043"/>
          </a:xfrm>
          <a:prstGeom prst="ellipse">
            <a:avLst/>
          </a:prstGeom>
          <a:solidFill>
            <a:schemeClr val="tx1"/>
          </a:solidFill>
          <a:ln>
            <a:noFill/>
          </a:ln>
          <a:extLst/>
        </p:spPr>
        <p:txBody>
          <a:bodyPr vert="horz" wrap="square" lIns="68580" tIns="34290" rIns="68580" bIns="34290" numCol="1" anchor="t" anchorCtr="0" compatLnSpc="1">
            <a:prstTxWarp prst="textNoShape">
              <a:avLst/>
            </a:prstTxWarp>
          </a:bodyPr>
          <a:lstStyle/>
          <a:p>
            <a:endParaRPr lang="id-ID">
              <a:solidFill>
                <a:schemeClr val="tx1">
                  <a:lumMod val="85000"/>
                  <a:lumOff val="15000"/>
                </a:schemeClr>
              </a:solidFill>
              <a:latin typeface="Arial"/>
              <a:ea typeface="微软雅黑 Light"/>
              <a:cs typeface="+mn-ea"/>
              <a:sym typeface="Arial"/>
            </a:endParaRPr>
          </a:p>
        </p:txBody>
      </p:sp>
      <p:grpSp>
        <p:nvGrpSpPr>
          <p:cNvPr id="16" name="Group 22"/>
          <p:cNvGrpSpPr/>
          <p:nvPr/>
        </p:nvGrpSpPr>
        <p:grpSpPr>
          <a:xfrm>
            <a:off x="1450927" y="3004592"/>
            <a:ext cx="1821985" cy="774249"/>
            <a:chOff x="2249510" y="1913092"/>
            <a:chExt cx="2429313" cy="1032013"/>
          </a:xfrm>
        </p:grpSpPr>
        <p:sp>
          <p:nvSpPr>
            <p:cNvPr id="17" name="Rectangle 23"/>
            <p:cNvSpPr/>
            <p:nvPr/>
          </p:nvSpPr>
          <p:spPr>
            <a:xfrm>
              <a:off x="2249511" y="1913092"/>
              <a:ext cx="2099814" cy="369218"/>
            </a:xfrm>
            <a:prstGeom prst="rect">
              <a:avLst/>
            </a:prstGeom>
          </p:spPr>
          <p:txBody>
            <a:bodyPr wrap="square">
              <a:spAutoFit/>
            </a:bodyPr>
            <a:lstStyle/>
            <a:p>
              <a:pPr lvl="0" fontAlgn="base">
                <a:spcBef>
                  <a:spcPct val="0"/>
                </a:spcBef>
                <a:spcAft>
                  <a:spcPct val="0"/>
                </a:spcAft>
              </a:pPr>
              <a:r>
                <a:rPr lang="zh-CN" altLang="en-US" sz="1200" dirty="0">
                  <a:solidFill>
                    <a:schemeClr val="tx1">
                      <a:lumMod val="75000"/>
                      <a:lumOff val="25000"/>
                    </a:schemeClr>
                  </a:solidFill>
                  <a:latin typeface="Arial"/>
                  <a:ea typeface="微软雅黑 Light"/>
                  <a:cs typeface="+mn-ea"/>
                  <a:sym typeface="Arial"/>
                </a:rPr>
                <a:t>添加标题</a:t>
              </a:r>
              <a:endParaRPr lang="en-US" sz="1200" dirty="0">
                <a:solidFill>
                  <a:schemeClr val="tx1">
                    <a:lumMod val="75000"/>
                    <a:lumOff val="25000"/>
                  </a:schemeClr>
                </a:solidFill>
                <a:latin typeface="Arial"/>
                <a:ea typeface="微软雅黑 Light"/>
                <a:cs typeface="+mn-ea"/>
                <a:sym typeface="Arial"/>
              </a:endParaRPr>
            </a:p>
          </p:txBody>
        </p:sp>
        <p:sp>
          <p:nvSpPr>
            <p:cNvPr id="18" name="TextBox 17"/>
            <p:cNvSpPr txBox="1"/>
            <p:nvPr/>
          </p:nvSpPr>
          <p:spPr>
            <a:xfrm>
              <a:off x="2249510" y="2268206"/>
              <a:ext cx="2429313" cy="676899"/>
            </a:xfrm>
            <a:prstGeom prst="rect">
              <a:avLst/>
            </a:prstGeom>
            <a:noFill/>
          </p:spPr>
          <p:txBody>
            <a:bodyPr wrap="square" rtlCol="0">
              <a:spAutoFit/>
            </a:bodyPr>
            <a:lstStyle/>
            <a:p>
              <a:pPr fontAlgn="base">
                <a:lnSpc>
                  <a:spcPct val="150000"/>
                </a:lnSpc>
                <a:spcBef>
                  <a:spcPct val="0"/>
                </a:spcBef>
                <a:spcAft>
                  <a:spcPct val="0"/>
                </a:spcAft>
              </a:pPr>
              <a:r>
                <a:rPr lang="zh-CN" altLang="en-US" sz="900" dirty="0">
                  <a:solidFill>
                    <a:schemeClr val="tx1">
                      <a:lumMod val="50000"/>
                      <a:lumOff val="50000"/>
                    </a:schemeClr>
                  </a:solidFill>
                  <a:ea typeface="微软雅黑 Light"/>
                  <a:sym typeface="Arial"/>
                </a:rPr>
                <a:t>此处添加详细文本描述，建议与标题相关并符合整体语言风格。</a:t>
              </a:r>
              <a:endParaRPr lang="en-US" altLang="zh-CN" sz="900" dirty="0">
                <a:solidFill>
                  <a:schemeClr val="tx1">
                    <a:lumMod val="50000"/>
                    <a:lumOff val="50000"/>
                  </a:schemeClr>
                </a:solidFill>
                <a:ea typeface="微软雅黑 Light"/>
                <a:cs typeface="Lato Light" charset="0"/>
                <a:sym typeface="Arial"/>
              </a:endParaRPr>
            </a:p>
          </p:txBody>
        </p:sp>
      </p:grpSp>
      <p:sp>
        <p:nvSpPr>
          <p:cNvPr id="19" name="Oval 25"/>
          <p:cNvSpPr>
            <a:spLocks noChangeArrowheads="1"/>
          </p:cNvSpPr>
          <p:nvPr/>
        </p:nvSpPr>
        <p:spPr bwMode="auto">
          <a:xfrm>
            <a:off x="6435156" y="1917696"/>
            <a:ext cx="100806" cy="101043"/>
          </a:xfrm>
          <a:prstGeom prst="ellipse">
            <a:avLst/>
          </a:prstGeom>
          <a:solidFill>
            <a:srgbClr val="E8E8E8"/>
          </a:solidFill>
          <a:ln>
            <a:noFill/>
          </a:ln>
          <a:extLst/>
        </p:spPr>
        <p:txBody>
          <a:bodyPr vert="horz" wrap="square" lIns="68580" tIns="34290" rIns="68580" bIns="34290" numCol="1" anchor="t" anchorCtr="0" compatLnSpc="1">
            <a:prstTxWarp prst="textNoShape">
              <a:avLst/>
            </a:prstTxWarp>
          </a:bodyPr>
          <a:lstStyle/>
          <a:p>
            <a:endParaRPr lang="id-ID">
              <a:solidFill>
                <a:schemeClr val="tx1">
                  <a:lumMod val="85000"/>
                  <a:lumOff val="15000"/>
                </a:schemeClr>
              </a:solidFill>
              <a:latin typeface="Arial"/>
              <a:ea typeface="微软雅黑 Light"/>
              <a:cs typeface="+mn-ea"/>
              <a:sym typeface="Arial"/>
            </a:endParaRPr>
          </a:p>
        </p:txBody>
      </p:sp>
      <p:grpSp>
        <p:nvGrpSpPr>
          <p:cNvPr id="20" name="Group 26"/>
          <p:cNvGrpSpPr/>
          <p:nvPr/>
        </p:nvGrpSpPr>
        <p:grpSpPr>
          <a:xfrm>
            <a:off x="6660232" y="1830299"/>
            <a:ext cx="1821985" cy="788588"/>
            <a:chOff x="2249510" y="1913092"/>
            <a:chExt cx="2429313" cy="1051124"/>
          </a:xfrm>
        </p:grpSpPr>
        <p:sp>
          <p:nvSpPr>
            <p:cNvPr id="21" name="Rectangle 27"/>
            <p:cNvSpPr/>
            <p:nvPr/>
          </p:nvSpPr>
          <p:spPr>
            <a:xfrm>
              <a:off x="2249511" y="1913092"/>
              <a:ext cx="1871728" cy="369217"/>
            </a:xfrm>
            <a:prstGeom prst="rect">
              <a:avLst/>
            </a:prstGeom>
          </p:spPr>
          <p:txBody>
            <a:bodyPr wrap="square">
              <a:spAutoFit/>
            </a:bodyPr>
            <a:lstStyle/>
            <a:p>
              <a:pPr lvl="0" fontAlgn="base">
                <a:spcBef>
                  <a:spcPct val="0"/>
                </a:spcBef>
                <a:spcAft>
                  <a:spcPct val="0"/>
                </a:spcAft>
              </a:pPr>
              <a:r>
                <a:rPr lang="zh-CN" altLang="en-US" sz="1200" dirty="0">
                  <a:solidFill>
                    <a:schemeClr val="tx1">
                      <a:lumMod val="75000"/>
                      <a:lumOff val="25000"/>
                    </a:schemeClr>
                  </a:solidFill>
                  <a:latin typeface="Arial"/>
                  <a:ea typeface="微软雅黑 Light"/>
                  <a:cs typeface="+mn-ea"/>
                  <a:sym typeface="Arial"/>
                </a:rPr>
                <a:t>添加标题</a:t>
              </a:r>
              <a:endParaRPr lang="en-US" sz="1200" dirty="0">
                <a:solidFill>
                  <a:schemeClr val="tx1">
                    <a:lumMod val="75000"/>
                    <a:lumOff val="25000"/>
                  </a:schemeClr>
                </a:solidFill>
                <a:latin typeface="Arial"/>
                <a:ea typeface="微软雅黑 Light"/>
                <a:cs typeface="+mn-ea"/>
                <a:sym typeface="Arial"/>
              </a:endParaRPr>
            </a:p>
          </p:txBody>
        </p:sp>
        <p:sp>
          <p:nvSpPr>
            <p:cNvPr id="22" name="TextBox 21"/>
            <p:cNvSpPr txBox="1"/>
            <p:nvPr/>
          </p:nvSpPr>
          <p:spPr>
            <a:xfrm>
              <a:off x="2249510" y="2287318"/>
              <a:ext cx="2429313" cy="676898"/>
            </a:xfrm>
            <a:prstGeom prst="rect">
              <a:avLst/>
            </a:prstGeom>
            <a:noFill/>
          </p:spPr>
          <p:txBody>
            <a:bodyPr wrap="square" rtlCol="0">
              <a:spAutoFit/>
            </a:bodyPr>
            <a:lstStyle/>
            <a:p>
              <a:pPr fontAlgn="base">
                <a:lnSpc>
                  <a:spcPct val="150000"/>
                </a:lnSpc>
                <a:spcBef>
                  <a:spcPct val="0"/>
                </a:spcBef>
                <a:spcAft>
                  <a:spcPct val="0"/>
                </a:spcAft>
              </a:pPr>
              <a:r>
                <a:rPr lang="zh-CN" altLang="en-US" sz="900" dirty="0">
                  <a:solidFill>
                    <a:schemeClr val="tx1">
                      <a:lumMod val="50000"/>
                      <a:lumOff val="50000"/>
                    </a:schemeClr>
                  </a:solidFill>
                  <a:ea typeface="微软雅黑 Light"/>
                  <a:sym typeface="Arial"/>
                </a:rPr>
                <a:t>此处添加详细文本描述，建议与标题相关并符合整体语言风格。</a:t>
              </a:r>
              <a:endParaRPr lang="en-US" altLang="zh-CN" sz="900" dirty="0">
                <a:solidFill>
                  <a:schemeClr val="tx1">
                    <a:lumMod val="50000"/>
                    <a:lumOff val="50000"/>
                  </a:schemeClr>
                </a:solidFill>
                <a:ea typeface="微软雅黑 Light"/>
                <a:cs typeface="Lato Light" charset="0"/>
                <a:sym typeface="Arial"/>
              </a:endParaRPr>
            </a:p>
          </p:txBody>
        </p:sp>
      </p:grpSp>
      <p:sp>
        <p:nvSpPr>
          <p:cNvPr id="23" name="Oval 29"/>
          <p:cNvSpPr>
            <a:spLocks noChangeArrowheads="1"/>
          </p:cNvSpPr>
          <p:nvPr/>
        </p:nvSpPr>
        <p:spPr bwMode="auto">
          <a:xfrm>
            <a:off x="6435156" y="3091988"/>
            <a:ext cx="100806" cy="101043"/>
          </a:xfrm>
          <a:prstGeom prst="ellipse">
            <a:avLst/>
          </a:prstGeom>
          <a:solidFill>
            <a:srgbClr val="E8E8E8"/>
          </a:solidFill>
          <a:ln>
            <a:noFill/>
          </a:ln>
          <a:extLst/>
        </p:spPr>
        <p:txBody>
          <a:bodyPr vert="horz" wrap="square" lIns="68580" tIns="34290" rIns="68580" bIns="34290" numCol="1" anchor="t" anchorCtr="0" compatLnSpc="1">
            <a:prstTxWarp prst="textNoShape">
              <a:avLst/>
            </a:prstTxWarp>
          </a:bodyPr>
          <a:lstStyle/>
          <a:p>
            <a:endParaRPr lang="id-ID">
              <a:solidFill>
                <a:schemeClr val="tx1">
                  <a:lumMod val="85000"/>
                  <a:lumOff val="15000"/>
                </a:schemeClr>
              </a:solidFill>
              <a:latin typeface="Arial"/>
              <a:ea typeface="微软雅黑 Light"/>
              <a:cs typeface="+mn-ea"/>
              <a:sym typeface="Arial"/>
            </a:endParaRPr>
          </a:p>
        </p:txBody>
      </p:sp>
      <p:grpSp>
        <p:nvGrpSpPr>
          <p:cNvPr id="24" name="Group 30"/>
          <p:cNvGrpSpPr/>
          <p:nvPr/>
        </p:nvGrpSpPr>
        <p:grpSpPr>
          <a:xfrm>
            <a:off x="6660232" y="3004592"/>
            <a:ext cx="1821985" cy="774249"/>
            <a:chOff x="2249510" y="1913092"/>
            <a:chExt cx="2429313" cy="1032013"/>
          </a:xfrm>
        </p:grpSpPr>
        <p:sp>
          <p:nvSpPr>
            <p:cNvPr id="25" name="Rectangle 31"/>
            <p:cNvSpPr/>
            <p:nvPr/>
          </p:nvSpPr>
          <p:spPr>
            <a:xfrm>
              <a:off x="2249511" y="1913092"/>
              <a:ext cx="2099814" cy="369218"/>
            </a:xfrm>
            <a:prstGeom prst="rect">
              <a:avLst/>
            </a:prstGeom>
          </p:spPr>
          <p:txBody>
            <a:bodyPr wrap="square">
              <a:spAutoFit/>
            </a:bodyPr>
            <a:lstStyle/>
            <a:p>
              <a:pPr lvl="0" fontAlgn="base">
                <a:spcBef>
                  <a:spcPct val="0"/>
                </a:spcBef>
                <a:spcAft>
                  <a:spcPct val="0"/>
                </a:spcAft>
              </a:pPr>
              <a:r>
                <a:rPr lang="zh-CN" altLang="en-US" sz="1200" dirty="0">
                  <a:solidFill>
                    <a:schemeClr val="tx1">
                      <a:lumMod val="75000"/>
                      <a:lumOff val="25000"/>
                    </a:schemeClr>
                  </a:solidFill>
                  <a:latin typeface="Arial"/>
                  <a:ea typeface="微软雅黑 Light"/>
                  <a:cs typeface="+mn-ea"/>
                  <a:sym typeface="Arial"/>
                </a:rPr>
                <a:t>添加标题</a:t>
              </a:r>
              <a:endParaRPr lang="en-US" sz="1200" dirty="0">
                <a:solidFill>
                  <a:schemeClr val="tx1">
                    <a:lumMod val="75000"/>
                    <a:lumOff val="25000"/>
                  </a:schemeClr>
                </a:solidFill>
                <a:latin typeface="Arial"/>
                <a:ea typeface="微软雅黑 Light"/>
                <a:cs typeface="+mn-ea"/>
                <a:sym typeface="Arial"/>
              </a:endParaRPr>
            </a:p>
          </p:txBody>
        </p:sp>
        <p:sp>
          <p:nvSpPr>
            <p:cNvPr id="26" name="TextBox 25"/>
            <p:cNvSpPr txBox="1"/>
            <p:nvPr/>
          </p:nvSpPr>
          <p:spPr>
            <a:xfrm>
              <a:off x="2249510" y="2268206"/>
              <a:ext cx="2429313" cy="676899"/>
            </a:xfrm>
            <a:prstGeom prst="rect">
              <a:avLst/>
            </a:prstGeom>
            <a:noFill/>
          </p:spPr>
          <p:txBody>
            <a:bodyPr wrap="square" rtlCol="0">
              <a:spAutoFit/>
            </a:bodyPr>
            <a:lstStyle/>
            <a:p>
              <a:pPr fontAlgn="base">
                <a:lnSpc>
                  <a:spcPct val="150000"/>
                </a:lnSpc>
                <a:spcBef>
                  <a:spcPct val="0"/>
                </a:spcBef>
                <a:spcAft>
                  <a:spcPct val="0"/>
                </a:spcAft>
              </a:pPr>
              <a:r>
                <a:rPr lang="zh-CN" altLang="en-US" sz="900" dirty="0">
                  <a:solidFill>
                    <a:schemeClr val="tx1">
                      <a:lumMod val="50000"/>
                      <a:lumOff val="50000"/>
                    </a:schemeClr>
                  </a:solidFill>
                  <a:ea typeface="微软雅黑 Light"/>
                  <a:sym typeface="Arial"/>
                </a:rPr>
                <a:t>此处添加详细文本描述，建议与标题相关并符合整体语言风格。</a:t>
              </a:r>
              <a:endParaRPr lang="en-US" altLang="zh-CN" sz="900" dirty="0">
                <a:solidFill>
                  <a:schemeClr val="tx1">
                    <a:lumMod val="50000"/>
                    <a:lumOff val="50000"/>
                  </a:schemeClr>
                </a:solidFill>
                <a:ea typeface="微软雅黑 Light"/>
                <a:cs typeface="Lato Light" charset="0"/>
                <a:sym typeface="Arial"/>
              </a:endParaRPr>
            </a:p>
          </p:txBody>
        </p:sp>
      </p:grpSp>
      <p:cxnSp>
        <p:nvCxnSpPr>
          <p:cNvPr id="27" name="直接连接符 26">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27">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FOUR</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2749942775"/>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anim calcmode="lin" valueType="num">
                                      <p:cBhvr>
                                        <p:cTn id="18" dur="500" fill="hold"/>
                                        <p:tgtEl>
                                          <p:spTgt spid="12"/>
                                        </p:tgtEl>
                                        <p:attrNameLst>
                                          <p:attrName>ppt_x</p:attrName>
                                        </p:attrNameLst>
                                      </p:cBhvr>
                                      <p:tavLst>
                                        <p:tav tm="0">
                                          <p:val>
                                            <p:strVal val="#ppt_x"/>
                                          </p:val>
                                        </p:tav>
                                        <p:tav tm="100000">
                                          <p:val>
                                            <p:strVal val="#ppt_x"/>
                                          </p:val>
                                        </p:tav>
                                      </p:tavLst>
                                    </p:anim>
                                    <p:anim calcmode="lin" valueType="num">
                                      <p:cBhvr>
                                        <p:cTn id="19" dur="5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anim calcmode="lin" valueType="num">
                                      <p:cBhvr>
                                        <p:cTn id="38" dur="500" fill="hold"/>
                                        <p:tgtEl>
                                          <p:spTgt spid="20"/>
                                        </p:tgtEl>
                                        <p:attrNameLst>
                                          <p:attrName>ppt_x</p:attrName>
                                        </p:attrNameLst>
                                      </p:cBhvr>
                                      <p:tavLst>
                                        <p:tav tm="0">
                                          <p:val>
                                            <p:strVal val="#ppt_x"/>
                                          </p:val>
                                        </p:tav>
                                        <p:tav tm="100000">
                                          <p:val>
                                            <p:strVal val="#ppt_x"/>
                                          </p:val>
                                        </p:tav>
                                      </p:tavLst>
                                    </p:anim>
                                    <p:anim calcmode="lin" valueType="num">
                                      <p:cBhvr>
                                        <p:cTn id="39" dur="500" fill="hold"/>
                                        <p:tgtEl>
                                          <p:spTgt spid="20"/>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anim calcmode="lin" valueType="num">
                                      <p:cBhvr>
                                        <p:cTn id="48" dur="500" fill="hold"/>
                                        <p:tgtEl>
                                          <p:spTgt spid="24"/>
                                        </p:tgtEl>
                                        <p:attrNameLst>
                                          <p:attrName>ppt_x</p:attrName>
                                        </p:attrNameLst>
                                      </p:cBhvr>
                                      <p:tavLst>
                                        <p:tav tm="0">
                                          <p:val>
                                            <p:strVal val="#ppt_x"/>
                                          </p:val>
                                        </p:tav>
                                        <p:tav tm="100000">
                                          <p:val>
                                            <p:strVal val="#ppt_x"/>
                                          </p:val>
                                        </p:tav>
                                      </p:tavLst>
                                    </p:anim>
                                    <p:anim calcmode="lin" valueType="num">
                                      <p:cBhvr>
                                        <p:cTn id="49"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17575" y="1316843"/>
            <a:ext cx="162978" cy="163000"/>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b="1">
              <a:solidFill>
                <a:schemeClr val="tx1">
                  <a:lumMod val="75000"/>
                  <a:lumOff val="25000"/>
                </a:schemeClr>
              </a:solidFill>
            </a:endParaRPr>
          </a:p>
        </p:txBody>
      </p:sp>
      <p:sp>
        <p:nvSpPr>
          <p:cNvPr id="3" name="矩形 2"/>
          <p:cNvSpPr/>
          <p:nvPr/>
        </p:nvSpPr>
        <p:spPr>
          <a:xfrm>
            <a:off x="5617575" y="2208425"/>
            <a:ext cx="162978" cy="163000"/>
          </a:xfrm>
          <a:prstGeom prst="rect">
            <a:avLst/>
          </a:prstGeom>
          <a:solidFill>
            <a:srgbClr val="E8E8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b="1">
              <a:solidFill>
                <a:schemeClr val="tx1">
                  <a:lumMod val="75000"/>
                  <a:lumOff val="25000"/>
                </a:schemeClr>
              </a:solidFill>
            </a:endParaRPr>
          </a:p>
        </p:txBody>
      </p:sp>
      <p:sp>
        <p:nvSpPr>
          <p:cNvPr id="4" name="矩形 3"/>
          <p:cNvSpPr/>
          <p:nvPr/>
        </p:nvSpPr>
        <p:spPr>
          <a:xfrm>
            <a:off x="5617575" y="3100007"/>
            <a:ext cx="162978" cy="163000"/>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b="1">
              <a:solidFill>
                <a:schemeClr val="tx1">
                  <a:lumMod val="75000"/>
                  <a:lumOff val="25000"/>
                </a:schemeClr>
              </a:solidFill>
            </a:endParaRPr>
          </a:p>
        </p:txBody>
      </p:sp>
      <p:sp>
        <p:nvSpPr>
          <p:cNvPr id="5" name="矩形 4"/>
          <p:cNvSpPr/>
          <p:nvPr/>
        </p:nvSpPr>
        <p:spPr>
          <a:xfrm>
            <a:off x="5617575" y="3991588"/>
            <a:ext cx="162978" cy="163000"/>
          </a:xfrm>
          <a:prstGeom prst="rect">
            <a:avLst/>
          </a:prstGeom>
          <a:solidFill>
            <a:srgbClr val="E8E8E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b="1">
              <a:solidFill>
                <a:schemeClr val="tx1">
                  <a:lumMod val="75000"/>
                  <a:lumOff val="25000"/>
                </a:schemeClr>
              </a:solidFill>
            </a:endParaRPr>
          </a:p>
        </p:txBody>
      </p:sp>
      <p:grpSp>
        <p:nvGrpSpPr>
          <p:cNvPr id="6" name="组合 5"/>
          <p:cNvGrpSpPr/>
          <p:nvPr/>
        </p:nvGrpSpPr>
        <p:grpSpPr>
          <a:xfrm>
            <a:off x="1114824" y="2533011"/>
            <a:ext cx="3329840" cy="753442"/>
            <a:chOff x="1486174" y="3880510"/>
            <a:chExt cx="4439016" cy="1004279"/>
          </a:xfrm>
        </p:grpSpPr>
        <p:sp>
          <p:nvSpPr>
            <p:cNvPr id="7" name="五边形 6"/>
            <p:cNvSpPr/>
            <p:nvPr/>
          </p:nvSpPr>
          <p:spPr>
            <a:xfrm>
              <a:off x="4182131" y="3884882"/>
              <a:ext cx="1743059" cy="592401"/>
            </a:xfrm>
            <a:prstGeom prst="homePlate">
              <a:avLst/>
            </a:prstGeom>
            <a:noFill/>
            <a:ln w="317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任意多边形 7"/>
            <p:cNvSpPr/>
            <p:nvPr/>
          </p:nvSpPr>
          <p:spPr>
            <a:xfrm>
              <a:off x="3928938" y="3880510"/>
              <a:ext cx="790321" cy="1004279"/>
            </a:xfrm>
            <a:custGeom>
              <a:avLst/>
              <a:gdLst>
                <a:gd name="connsiteX0" fmla="*/ 259348 w 790321"/>
                <a:gd name="connsiteY0" fmla="*/ 0 h 1004279"/>
                <a:gd name="connsiteX1" fmla="*/ 790321 w 790321"/>
                <a:gd name="connsiteY1" fmla="*/ 596778 h 1004279"/>
                <a:gd name="connsiteX2" fmla="*/ 424401 w 790321"/>
                <a:gd name="connsiteY2" fmla="*/ 1004279 h 1004279"/>
                <a:gd name="connsiteX3" fmla="*/ 423202 w 790321"/>
                <a:gd name="connsiteY3" fmla="*/ 1004279 h 1004279"/>
                <a:gd name="connsiteX4" fmla="*/ 0 w 790321"/>
                <a:gd name="connsiteY4" fmla="*/ 275557 h 1004279"/>
                <a:gd name="connsiteX5" fmla="*/ 259348 w 790321"/>
                <a:gd name="connsiteY5" fmla="*/ 0 h 100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0321" h="1004279">
                  <a:moveTo>
                    <a:pt x="259348" y="0"/>
                  </a:moveTo>
                  <a:lnTo>
                    <a:pt x="790321" y="596778"/>
                  </a:lnTo>
                  <a:lnTo>
                    <a:pt x="424401" y="1004279"/>
                  </a:lnTo>
                  <a:lnTo>
                    <a:pt x="423202" y="1004279"/>
                  </a:lnTo>
                  <a:lnTo>
                    <a:pt x="0" y="275557"/>
                  </a:lnTo>
                  <a:lnTo>
                    <a:pt x="259348" y="0"/>
                  </a:lnTo>
                  <a:close/>
                </a:path>
              </a:pathLst>
            </a:cu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任意多边形 8"/>
            <p:cNvSpPr/>
            <p:nvPr/>
          </p:nvSpPr>
          <p:spPr>
            <a:xfrm>
              <a:off x="1486174" y="4155220"/>
              <a:ext cx="2870513" cy="729568"/>
            </a:xfrm>
            <a:custGeom>
              <a:avLst/>
              <a:gdLst>
                <a:gd name="connsiteX0" fmla="*/ 2453501 w 2870513"/>
                <a:gd name="connsiteY0" fmla="*/ 0 h 729568"/>
                <a:gd name="connsiteX1" fmla="*/ 2870513 w 2870513"/>
                <a:gd name="connsiteY1" fmla="*/ 729568 h 729568"/>
                <a:gd name="connsiteX2" fmla="*/ 0 w 2870513"/>
                <a:gd name="connsiteY2" fmla="*/ 729568 h 729568"/>
                <a:gd name="connsiteX3" fmla="*/ 454587 w 2870513"/>
                <a:gd name="connsiteY3" fmla="*/ 4013 h 729568"/>
                <a:gd name="connsiteX4" fmla="*/ 2449723 w 2870513"/>
                <a:gd name="connsiteY4" fmla="*/ 4013 h 729568"/>
                <a:gd name="connsiteX5" fmla="*/ 2453501 w 2870513"/>
                <a:gd name="connsiteY5" fmla="*/ 0 h 729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0513" h="729568">
                  <a:moveTo>
                    <a:pt x="2453501" y="0"/>
                  </a:moveTo>
                  <a:lnTo>
                    <a:pt x="2870513" y="729568"/>
                  </a:lnTo>
                  <a:lnTo>
                    <a:pt x="0" y="729568"/>
                  </a:lnTo>
                  <a:lnTo>
                    <a:pt x="454587" y="4013"/>
                  </a:lnTo>
                  <a:lnTo>
                    <a:pt x="2449723" y="4013"/>
                  </a:lnTo>
                  <a:lnTo>
                    <a:pt x="2453501" y="0"/>
                  </a:lnTo>
                  <a:close/>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9"/>
            <p:cNvSpPr/>
            <p:nvPr/>
          </p:nvSpPr>
          <p:spPr>
            <a:xfrm>
              <a:off x="2306968" y="4274146"/>
              <a:ext cx="1357442" cy="492291"/>
            </a:xfrm>
            <a:prstGeom prst="rect">
              <a:avLst/>
            </a:prstGeom>
            <a:effectLst/>
          </p:spPr>
          <p:txBody>
            <a:bodyPr wrap="square">
              <a:spAutoFit/>
            </a:bodyPr>
            <a:lstStyle/>
            <a:p>
              <a:pPr algn="ctr"/>
              <a:r>
                <a:rPr lang="en-US" altLang="zh-CN" sz="1800" dirty="0">
                  <a:solidFill>
                    <a:schemeClr val="tx1">
                      <a:lumMod val="75000"/>
                      <a:lumOff val="25000"/>
                    </a:schemeClr>
                  </a:solidFill>
                  <a:latin typeface="微软雅黑" pitchFamily="34" charset="-122"/>
                  <a:ea typeface="微软雅黑" pitchFamily="34" charset="-122"/>
                </a:rPr>
                <a:t>03</a:t>
              </a:r>
              <a:endParaRPr lang="zh-CN" altLang="en-US" sz="1800" dirty="0">
                <a:solidFill>
                  <a:schemeClr val="tx1">
                    <a:lumMod val="75000"/>
                    <a:lumOff val="25000"/>
                  </a:schemeClr>
                </a:solidFill>
                <a:latin typeface="微软雅黑" pitchFamily="34" charset="-122"/>
                <a:ea typeface="微软雅黑" pitchFamily="34" charset="-122"/>
              </a:endParaRPr>
            </a:p>
          </p:txBody>
        </p:sp>
        <p:grpSp>
          <p:nvGrpSpPr>
            <p:cNvPr id="11" name="组合 39"/>
            <p:cNvGrpSpPr/>
            <p:nvPr/>
          </p:nvGrpSpPr>
          <p:grpSpPr>
            <a:xfrm>
              <a:off x="5067813" y="4012243"/>
              <a:ext cx="321178" cy="278354"/>
              <a:chOff x="7090992" y="4839631"/>
              <a:chExt cx="424306" cy="367732"/>
            </a:xfrm>
            <a:gradFill>
              <a:gsLst>
                <a:gs pos="0">
                  <a:srgbClr val="FBF56F"/>
                </a:gs>
                <a:gs pos="100000">
                  <a:srgbClr val="DEB024"/>
                </a:gs>
              </a:gsLst>
              <a:lin ang="7200000" scaled="0"/>
            </a:gradFill>
            <a:effectLst/>
          </p:grpSpPr>
          <p:sp>
            <p:nvSpPr>
              <p:cNvPr id="12" name="Freeform 19"/>
              <p:cNvSpPr>
                <a:spLocks/>
              </p:cNvSpPr>
              <p:nvPr/>
            </p:nvSpPr>
            <p:spPr bwMode="auto">
              <a:xfrm>
                <a:off x="7156995" y="4994536"/>
                <a:ext cx="86882" cy="152885"/>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500" dirty="0">
                  <a:solidFill>
                    <a:schemeClr val="tx1">
                      <a:lumMod val="75000"/>
                      <a:lumOff val="25000"/>
                    </a:schemeClr>
                  </a:solidFill>
                </a:endParaRPr>
              </a:p>
            </p:txBody>
          </p:sp>
          <p:sp>
            <p:nvSpPr>
              <p:cNvPr id="13" name="Freeform 20"/>
              <p:cNvSpPr>
                <a:spLocks/>
              </p:cNvSpPr>
              <p:nvPr/>
            </p:nvSpPr>
            <p:spPr bwMode="auto">
              <a:xfrm>
                <a:off x="7282266" y="4937962"/>
                <a:ext cx="86882" cy="209459"/>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500" dirty="0">
                  <a:solidFill>
                    <a:schemeClr val="tx1">
                      <a:lumMod val="75000"/>
                      <a:lumOff val="25000"/>
                    </a:schemeClr>
                  </a:solidFill>
                </a:endParaRPr>
              </a:p>
            </p:txBody>
          </p:sp>
          <p:sp>
            <p:nvSpPr>
              <p:cNvPr id="14" name="Freeform 21"/>
              <p:cNvSpPr>
                <a:spLocks/>
              </p:cNvSpPr>
              <p:nvPr/>
            </p:nvSpPr>
            <p:spPr bwMode="auto">
              <a:xfrm>
                <a:off x="7408885" y="4891491"/>
                <a:ext cx="86882" cy="255931"/>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500" dirty="0">
                  <a:solidFill>
                    <a:schemeClr val="tx1">
                      <a:lumMod val="75000"/>
                      <a:lumOff val="25000"/>
                    </a:schemeClr>
                  </a:solidFill>
                </a:endParaRPr>
              </a:p>
            </p:txBody>
          </p:sp>
          <p:sp>
            <p:nvSpPr>
              <p:cNvPr id="15" name="Freeform 22"/>
              <p:cNvSpPr>
                <a:spLocks/>
              </p:cNvSpPr>
              <p:nvPr/>
            </p:nvSpPr>
            <p:spPr bwMode="auto">
              <a:xfrm>
                <a:off x="7090992" y="4839631"/>
                <a:ext cx="424306" cy="367732"/>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sz="1500" dirty="0">
                  <a:solidFill>
                    <a:schemeClr val="tx1">
                      <a:lumMod val="75000"/>
                      <a:lumOff val="25000"/>
                    </a:schemeClr>
                  </a:solidFill>
                </a:endParaRPr>
              </a:p>
            </p:txBody>
          </p:sp>
        </p:grpSp>
      </p:grpSp>
      <p:sp>
        <p:nvSpPr>
          <p:cNvPr id="16" name="文本框 47"/>
          <p:cNvSpPr txBox="1"/>
          <p:nvPr/>
        </p:nvSpPr>
        <p:spPr>
          <a:xfrm>
            <a:off x="6102377" y="1132384"/>
            <a:ext cx="1677400" cy="1103389"/>
          </a:xfrm>
          <a:prstGeom prst="rect">
            <a:avLst/>
          </a:prstGeom>
          <a:noFill/>
          <a:effectLst/>
        </p:spPr>
        <p:txBody>
          <a:bodyPr wrap="none" lIns="68589" tIns="34295" rIns="68589" bIns="34295" rtlCol="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您的文本后，在此框中选择粘贴，</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并选择只保留文字。</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1000" b="1"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17" name="文本框 48"/>
          <p:cNvSpPr txBox="1"/>
          <p:nvPr/>
        </p:nvSpPr>
        <p:spPr>
          <a:xfrm>
            <a:off x="6102377" y="2052335"/>
            <a:ext cx="1677400" cy="1103389"/>
          </a:xfrm>
          <a:prstGeom prst="rect">
            <a:avLst/>
          </a:prstGeom>
          <a:noFill/>
          <a:effectLst/>
        </p:spPr>
        <p:txBody>
          <a:bodyPr wrap="none" lIns="68589" tIns="34295" rIns="68589" bIns="34295" rtlCol="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您的文本后，在此框中选择粘贴，</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并选择只保留文字。</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1000" b="1"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18" name="文本框 49"/>
          <p:cNvSpPr txBox="1"/>
          <p:nvPr/>
        </p:nvSpPr>
        <p:spPr>
          <a:xfrm>
            <a:off x="6102377" y="2927593"/>
            <a:ext cx="1677400" cy="1103389"/>
          </a:xfrm>
          <a:prstGeom prst="rect">
            <a:avLst/>
          </a:prstGeom>
          <a:noFill/>
          <a:effectLst/>
        </p:spPr>
        <p:txBody>
          <a:bodyPr wrap="none" lIns="68589" tIns="34295" rIns="68589" bIns="34295" rtlCol="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您的文本后，在此框中选择粘贴，</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并选择只保留文字。</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1000" b="1"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19" name="文本框 50"/>
          <p:cNvSpPr txBox="1"/>
          <p:nvPr/>
        </p:nvSpPr>
        <p:spPr>
          <a:xfrm>
            <a:off x="6102377" y="3802850"/>
            <a:ext cx="1677400" cy="1066456"/>
          </a:xfrm>
          <a:prstGeom prst="rect">
            <a:avLst/>
          </a:prstGeom>
          <a:noFill/>
          <a:effectLst/>
        </p:spPr>
        <p:txBody>
          <a:bodyPr wrap="none" lIns="68589" tIns="34295" rIns="68589" bIns="34295" rtlCol="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点击添加标题</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您的内容打在这里，或者通过复制</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您的文本后，在此框中选择粘贴，</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r>
              <a:rPr lang="zh-CN" altLang="en-US" sz="800" dirty="0">
                <a:solidFill>
                  <a:schemeClr val="tx1">
                    <a:lumMod val="50000"/>
                    <a:lumOff val="50000"/>
                  </a:schemeClr>
                </a:solidFill>
                <a:latin typeface="微软雅黑" pitchFamily="34" charset="-122"/>
                <a:ea typeface="微软雅黑" pitchFamily="34" charset="-122"/>
              </a:rPr>
              <a:t>并选择只保留文字。</a:t>
            </a:r>
            <a:endParaRPr lang="en-US" altLang="zh-CN" sz="800"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900" dirty="0">
              <a:solidFill>
                <a:schemeClr val="tx1">
                  <a:lumMod val="50000"/>
                  <a:lumOff val="50000"/>
                </a:schemeClr>
              </a:solidFill>
              <a:latin typeface="微软雅黑" pitchFamily="34" charset="-122"/>
              <a:ea typeface="微软雅黑" pitchFamily="34" charset="-122"/>
            </a:endParaRPr>
          </a:p>
          <a:p>
            <a:pPr>
              <a:lnSpc>
                <a:spcPct val="120000"/>
              </a:lnSpc>
            </a:pPr>
            <a:endParaRPr lang="en-US" altLang="zh-CN" sz="900" dirty="0">
              <a:solidFill>
                <a:schemeClr val="tx1">
                  <a:lumMod val="50000"/>
                  <a:lumOff val="50000"/>
                </a:schemeClr>
              </a:solidFill>
              <a:latin typeface="微软雅黑" pitchFamily="34" charset="-122"/>
              <a:ea typeface="微软雅黑" pitchFamily="34" charset="-122"/>
            </a:endParaRPr>
          </a:p>
        </p:txBody>
      </p:sp>
      <p:grpSp>
        <p:nvGrpSpPr>
          <p:cNvPr id="20" name="组合 19"/>
          <p:cNvGrpSpPr/>
          <p:nvPr/>
        </p:nvGrpSpPr>
        <p:grpSpPr>
          <a:xfrm>
            <a:off x="615433" y="3045452"/>
            <a:ext cx="4250044" cy="1077473"/>
            <a:chOff x="820435" y="4563553"/>
            <a:chExt cx="5665741" cy="1436187"/>
          </a:xfrm>
        </p:grpSpPr>
        <p:sp>
          <p:nvSpPr>
            <p:cNvPr id="21" name="任意多边形 20"/>
            <p:cNvSpPr/>
            <p:nvPr/>
          </p:nvSpPr>
          <p:spPr>
            <a:xfrm>
              <a:off x="4758190" y="4563553"/>
              <a:ext cx="1727986" cy="798679"/>
            </a:xfrm>
            <a:custGeom>
              <a:avLst/>
              <a:gdLst>
                <a:gd name="connsiteX0" fmla="*/ 0 w 1727986"/>
                <a:gd name="connsiteY0" fmla="*/ 0 h 798679"/>
                <a:gd name="connsiteX1" fmla="*/ 1328647 w 1727986"/>
                <a:gd name="connsiteY1" fmla="*/ 0 h 798679"/>
                <a:gd name="connsiteX2" fmla="*/ 1727986 w 1727986"/>
                <a:gd name="connsiteY2" fmla="*/ 399340 h 798679"/>
                <a:gd name="connsiteX3" fmla="*/ 1328647 w 1727986"/>
                <a:gd name="connsiteY3" fmla="*/ 798679 h 798679"/>
                <a:gd name="connsiteX4" fmla="*/ 690475 w 1727986"/>
                <a:gd name="connsiteY4" fmla="*/ 798679 h 798679"/>
                <a:gd name="connsiteX5" fmla="*/ 699987 w 1727986"/>
                <a:gd name="connsiteY5" fmla="*/ 786738 h 79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7986" h="798679">
                  <a:moveTo>
                    <a:pt x="0" y="0"/>
                  </a:moveTo>
                  <a:lnTo>
                    <a:pt x="1328647" y="0"/>
                  </a:lnTo>
                  <a:lnTo>
                    <a:pt x="1727986" y="399340"/>
                  </a:lnTo>
                  <a:lnTo>
                    <a:pt x="1328647" y="798679"/>
                  </a:lnTo>
                  <a:lnTo>
                    <a:pt x="690475" y="798679"/>
                  </a:lnTo>
                  <a:lnTo>
                    <a:pt x="699987" y="786738"/>
                  </a:lnTo>
                  <a:close/>
                </a:path>
              </a:pathLst>
            </a:custGeom>
            <a:no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22" name="任意多边形 21"/>
            <p:cNvSpPr/>
            <p:nvPr/>
          </p:nvSpPr>
          <p:spPr>
            <a:xfrm>
              <a:off x="820435" y="4974241"/>
              <a:ext cx="4159529" cy="1002051"/>
            </a:xfrm>
            <a:custGeom>
              <a:avLst/>
              <a:gdLst>
                <a:gd name="connsiteX0" fmla="*/ 4190541 w 4197406"/>
                <a:gd name="connsiteY0" fmla="*/ 1006012 h 1018022"/>
                <a:gd name="connsiteX1" fmla="*/ 4197406 w 4197406"/>
                <a:gd name="connsiteY1" fmla="*/ 1018022 h 1018022"/>
                <a:gd name="connsiteX2" fmla="*/ 4180974 w 4197406"/>
                <a:gd name="connsiteY2" fmla="*/ 1018022 h 1018022"/>
                <a:gd name="connsiteX3" fmla="*/ 637828 w 4197406"/>
                <a:gd name="connsiteY3" fmla="*/ 0 h 1018022"/>
                <a:gd name="connsiteX4" fmla="*/ 3606727 w 4197406"/>
                <a:gd name="connsiteY4" fmla="*/ 0 h 1018022"/>
                <a:gd name="connsiteX5" fmla="*/ 3595623 w 4197406"/>
                <a:gd name="connsiteY5" fmla="*/ 12527 h 1018022"/>
                <a:gd name="connsiteX6" fmla="*/ 3586739 w 4197406"/>
                <a:gd name="connsiteY6" fmla="*/ 12527 h 1018022"/>
                <a:gd name="connsiteX7" fmla="*/ 4170675 w 4197406"/>
                <a:gd name="connsiteY7" fmla="*/ 1018022 h 1018022"/>
                <a:gd name="connsiteX8" fmla="*/ 0 w 4197406"/>
                <a:gd name="connsiteY8" fmla="*/ 1018022 h 1018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97406" h="1018022">
                  <a:moveTo>
                    <a:pt x="4190541" y="1006012"/>
                  </a:moveTo>
                  <a:lnTo>
                    <a:pt x="4197406" y="1018022"/>
                  </a:lnTo>
                  <a:lnTo>
                    <a:pt x="4180974" y="1018022"/>
                  </a:lnTo>
                  <a:close/>
                  <a:moveTo>
                    <a:pt x="637828" y="0"/>
                  </a:moveTo>
                  <a:lnTo>
                    <a:pt x="3606727" y="0"/>
                  </a:lnTo>
                  <a:lnTo>
                    <a:pt x="3595623" y="12527"/>
                  </a:lnTo>
                  <a:lnTo>
                    <a:pt x="3586739" y="12527"/>
                  </a:lnTo>
                  <a:lnTo>
                    <a:pt x="4170675" y="1018022"/>
                  </a:lnTo>
                  <a:lnTo>
                    <a:pt x="0" y="1018022"/>
                  </a:lnTo>
                  <a:close/>
                </a:path>
              </a:pathLst>
            </a:custGeom>
            <a:no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23" name="矩形 22"/>
            <p:cNvSpPr/>
            <p:nvPr/>
          </p:nvSpPr>
          <p:spPr>
            <a:xfrm>
              <a:off x="2467449" y="5197463"/>
              <a:ext cx="1037378" cy="492291"/>
            </a:xfrm>
            <a:prstGeom prst="rect">
              <a:avLst/>
            </a:prstGeom>
            <a:effectLst/>
          </p:spPr>
          <p:txBody>
            <a:bodyPr wrap="square">
              <a:spAutoFit/>
            </a:bodyPr>
            <a:lstStyle/>
            <a:p>
              <a:pPr algn="ctr"/>
              <a:r>
                <a:rPr lang="en-US" altLang="zh-CN" sz="1800" dirty="0">
                  <a:latin typeface="微软雅黑" pitchFamily="34" charset="-122"/>
                  <a:ea typeface="微软雅黑" pitchFamily="34" charset="-122"/>
                </a:rPr>
                <a:t>04</a:t>
              </a:r>
              <a:endParaRPr lang="zh-CN" altLang="en-US" sz="1800" dirty="0">
                <a:latin typeface="微软雅黑" pitchFamily="34" charset="-122"/>
                <a:ea typeface="微软雅黑" pitchFamily="34" charset="-122"/>
              </a:endParaRPr>
            </a:p>
          </p:txBody>
        </p:sp>
        <p:grpSp>
          <p:nvGrpSpPr>
            <p:cNvPr id="24" name="组合 33"/>
            <p:cNvGrpSpPr/>
            <p:nvPr/>
          </p:nvGrpSpPr>
          <p:grpSpPr>
            <a:xfrm>
              <a:off x="5598328" y="4782289"/>
              <a:ext cx="388029" cy="386503"/>
              <a:chOff x="4557733" y="2434359"/>
              <a:chExt cx="512624" cy="510606"/>
            </a:xfrm>
            <a:gradFill>
              <a:gsLst>
                <a:gs pos="0">
                  <a:srgbClr val="FBF56F"/>
                </a:gs>
                <a:gs pos="100000">
                  <a:srgbClr val="DEB024"/>
                </a:gs>
              </a:gsLst>
              <a:lin ang="7200000" scaled="0"/>
            </a:gradFill>
            <a:effectLst/>
          </p:grpSpPr>
          <p:sp>
            <p:nvSpPr>
              <p:cNvPr id="26" name="Freeform 7"/>
              <p:cNvSpPr>
                <a:spLocks noEditPoints="1"/>
              </p:cNvSpPr>
              <p:nvPr/>
            </p:nvSpPr>
            <p:spPr bwMode="auto">
              <a:xfrm>
                <a:off x="4557733" y="2434359"/>
                <a:ext cx="512624" cy="510606"/>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rgbClr val="E8E8E8"/>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7" name="Freeform 8"/>
              <p:cNvSpPr>
                <a:spLocks/>
              </p:cNvSpPr>
              <p:nvPr/>
            </p:nvSpPr>
            <p:spPr bwMode="auto">
              <a:xfrm>
                <a:off x="4781753" y="2529215"/>
                <a:ext cx="129165" cy="254294"/>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rgbClr val="E8E8E8"/>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25" name="任意多边形 24"/>
            <p:cNvSpPr/>
            <p:nvPr/>
          </p:nvSpPr>
          <p:spPr>
            <a:xfrm>
              <a:off x="4379038" y="4565371"/>
              <a:ext cx="1093887" cy="1434369"/>
            </a:xfrm>
            <a:custGeom>
              <a:avLst/>
              <a:gdLst>
                <a:gd name="connsiteX0" fmla="*/ 382395 w 1093887"/>
                <a:gd name="connsiteY0" fmla="*/ 0 h 1434369"/>
                <a:gd name="connsiteX1" fmla="*/ 1093887 w 1093887"/>
                <a:gd name="connsiteY1" fmla="*/ 799668 h 1434369"/>
                <a:gd name="connsiteX2" fmla="*/ 588278 w 1093887"/>
                <a:gd name="connsiteY2" fmla="*/ 1434369 h 1434369"/>
                <a:gd name="connsiteX3" fmla="*/ 0 w 1093887"/>
                <a:gd name="connsiteY3" fmla="*/ 421397 h 1434369"/>
                <a:gd name="connsiteX4" fmla="*/ 8884 w 1093887"/>
                <a:gd name="connsiteY4" fmla="*/ 421397 h 1434369"/>
                <a:gd name="connsiteX5" fmla="*/ 382395 w 1093887"/>
                <a:gd name="connsiteY5" fmla="*/ 0 h 1434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3887" h="1434369">
                  <a:moveTo>
                    <a:pt x="382395" y="0"/>
                  </a:moveTo>
                  <a:lnTo>
                    <a:pt x="1093887" y="799668"/>
                  </a:lnTo>
                  <a:lnTo>
                    <a:pt x="588278" y="1434369"/>
                  </a:lnTo>
                  <a:lnTo>
                    <a:pt x="0" y="421397"/>
                  </a:lnTo>
                  <a:lnTo>
                    <a:pt x="8884" y="421397"/>
                  </a:lnTo>
                  <a:lnTo>
                    <a:pt x="382395" y="0"/>
                  </a:lnTo>
                  <a:close/>
                </a:path>
              </a:pathLst>
            </a:custGeom>
            <a:solidFill>
              <a:srgbClr val="E8E8E8"/>
            </a:solid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8" name="组合 27"/>
          <p:cNvGrpSpPr/>
          <p:nvPr/>
        </p:nvGrpSpPr>
        <p:grpSpPr>
          <a:xfrm>
            <a:off x="1502536" y="2011510"/>
            <a:ext cx="2493225" cy="656042"/>
            <a:chOff x="2003033" y="3185389"/>
            <a:chExt cx="3323723" cy="874453"/>
          </a:xfrm>
        </p:grpSpPr>
        <p:sp>
          <p:nvSpPr>
            <p:cNvPr id="29" name="任意多边形 23"/>
            <p:cNvSpPr/>
            <p:nvPr/>
          </p:nvSpPr>
          <p:spPr>
            <a:xfrm>
              <a:off x="3583697" y="3190471"/>
              <a:ext cx="1743059" cy="610334"/>
            </a:xfrm>
            <a:custGeom>
              <a:avLst/>
              <a:gdLst>
                <a:gd name="connsiteX0" fmla="*/ 0 w 1743059"/>
                <a:gd name="connsiteY0" fmla="*/ 0 h 610334"/>
                <a:gd name="connsiteX1" fmla="*/ 1437892 w 1743059"/>
                <a:gd name="connsiteY1" fmla="*/ 0 h 610334"/>
                <a:gd name="connsiteX2" fmla="*/ 1743059 w 1743059"/>
                <a:gd name="connsiteY2" fmla="*/ 305167 h 610334"/>
                <a:gd name="connsiteX3" fmla="*/ 1437892 w 1743059"/>
                <a:gd name="connsiteY3" fmla="*/ 610334 h 610334"/>
                <a:gd name="connsiteX4" fmla="*/ 529544 w 1743059"/>
                <a:gd name="connsiteY4" fmla="*/ 610334 h 610334"/>
                <a:gd name="connsiteX5" fmla="*/ 0 w 1743059"/>
                <a:gd name="connsiteY5" fmla="*/ 15164 h 61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059" h="610334">
                  <a:moveTo>
                    <a:pt x="0" y="0"/>
                  </a:moveTo>
                  <a:lnTo>
                    <a:pt x="1437892" y="0"/>
                  </a:lnTo>
                  <a:lnTo>
                    <a:pt x="1743059" y="305167"/>
                  </a:lnTo>
                  <a:lnTo>
                    <a:pt x="1437892" y="610334"/>
                  </a:lnTo>
                  <a:lnTo>
                    <a:pt x="529544" y="610334"/>
                  </a:lnTo>
                  <a:lnTo>
                    <a:pt x="0" y="15164"/>
                  </a:lnTo>
                  <a:close/>
                </a:path>
              </a:pathLst>
            </a:custGeom>
            <a:no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30" name="矩形 29"/>
            <p:cNvSpPr/>
            <p:nvPr/>
          </p:nvSpPr>
          <p:spPr>
            <a:xfrm>
              <a:off x="2313976" y="3486110"/>
              <a:ext cx="1357442" cy="492291"/>
            </a:xfrm>
            <a:prstGeom prst="rect">
              <a:avLst/>
            </a:prstGeom>
            <a:effectLst/>
          </p:spPr>
          <p:txBody>
            <a:bodyPr wrap="square">
              <a:spAutoFit/>
            </a:bodyPr>
            <a:lstStyle/>
            <a:p>
              <a:pPr algn="ctr"/>
              <a:r>
                <a:rPr lang="en-US" altLang="zh-CN" sz="1800" dirty="0">
                  <a:latin typeface="微软雅黑" pitchFamily="34" charset="-122"/>
                  <a:ea typeface="微软雅黑" pitchFamily="34" charset="-122"/>
                </a:rPr>
                <a:t>02</a:t>
              </a:r>
              <a:endParaRPr lang="zh-CN" altLang="en-US" sz="1800" dirty="0">
                <a:latin typeface="微软雅黑" pitchFamily="34" charset="-122"/>
                <a:ea typeface="微软雅黑" pitchFamily="34" charset="-122"/>
              </a:endParaRPr>
            </a:p>
          </p:txBody>
        </p:sp>
        <p:grpSp>
          <p:nvGrpSpPr>
            <p:cNvPr id="31" name="组合 36"/>
            <p:cNvGrpSpPr/>
            <p:nvPr/>
          </p:nvGrpSpPr>
          <p:grpSpPr>
            <a:xfrm>
              <a:off x="4469126" y="3333862"/>
              <a:ext cx="355302" cy="341689"/>
              <a:chOff x="6159731" y="1864447"/>
              <a:chExt cx="469385" cy="451400"/>
            </a:xfrm>
            <a:gradFill>
              <a:gsLst>
                <a:gs pos="0">
                  <a:srgbClr val="FBF56F"/>
                </a:gs>
                <a:gs pos="100000">
                  <a:srgbClr val="DEB024"/>
                </a:gs>
              </a:gsLst>
              <a:lin ang="7200000" scaled="0"/>
            </a:gradFill>
            <a:effectLst/>
          </p:grpSpPr>
          <p:sp>
            <p:nvSpPr>
              <p:cNvPr id="34" name="Oval 131"/>
              <p:cNvSpPr>
                <a:spLocks noChangeArrowheads="1"/>
              </p:cNvSpPr>
              <p:nvPr/>
            </p:nvSpPr>
            <p:spPr bwMode="auto">
              <a:xfrm>
                <a:off x="6288812" y="1864447"/>
                <a:ext cx="211223" cy="213926"/>
              </a:xfrm>
              <a:prstGeom prst="ellipse">
                <a:avLst/>
              </a:prstGeom>
              <a:solidFill>
                <a:srgbClr val="E8E8E8"/>
              </a:solidFill>
              <a:ln>
                <a:noFill/>
              </a:ln>
              <a:extLst/>
            </p:spPr>
            <p:txBody>
              <a:bodyPr vert="horz" wrap="square" lIns="91440" tIns="45720" rIns="91440" bIns="45720" numCol="1" anchor="t" anchorCtr="0" compatLnSpc="1">
                <a:prstTxWarp prst="textNoShape">
                  <a:avLst/>
                </a:prstTxWarp>
              </a:bodyPr>
              <a:lstStyle/>
              <a:p>
                <a:endParaRPr lang="zh-CN" altLang="en-US" sz="2100" dirty="0">
                  <a:solidFill>
                    <a:schemeClr val="tx1">
                      <a:lumMod val="75000"/>
                      <a:lumOff val="25000"/>
                    </a:schemeClr>
                  </a:solidFill>
                </a:endParaRPr>
              </a:p>
            </p:txBody>
          </p:sp>
          <p:sp>
            <p:nvSpPr>
              <p:cNvPr id="35" name="Freeform 134"/>
              <p:cNvSpPr>
                <a:spLocks/>
              </p:cNvSpPr>
              <p:nvPr/>
            </p:nvSpPr>
            <p:spPr bwMode="auto">
              <a:xfrm>
                <a:off x="6159731" y="2111736"/>
                <a:ext cx="469385" cy="204111"/>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rgbClr val="E8E8E8"/>
              </a:solidFill>
              <a:ln>
                <a:noFill/>
              </a:ln>
              <a:extLst/>
            </p:spPr>
            <p:txBody>
              <a:bodyPr vert="horz" wrap="square" lIns="91440" tIns="45720" rIns="91440" bIns="45720" numCol="1" anchor="t" anchorCtr="0" compatLnSpc="1">
                <a:prstTxWarp prst="textNoShape">
                  <a:avLst/>
                </a:prstTxWarp>
              </a:bodyPr>
              <a:lstStyle/>
              <a:p>
                <a:endParaRPr lang="zh-CN" altLang="en-US" sz="2100" dirty="0">
                  <a:solidFill>
                    <a:schemeClr val="tx1">
                      <a:lumMod val="75000"/>
                      <a:lumOff val="25000"/>
                    </a:schemeClr>
                  </a:solidFill>
                </a:endParaRPr>
              </a:p>
            </p:txBody>
          </p:sp>
        </p:grpSp>
        <p:sp>
          <p:nvSpPr>
            <p:cNvPr id="32" name="任意多边形 31"/>
            <p:cNvSpPr/>
            <p:nvPr/>
          </p:nvSpPr>
          <p:spPr>
            <a:xfrm>
              <a:off x="2003033" y="3305013"/>
              <a:ext cx="1882125" cy="754829"/>
            </a:xfrm>
            <a:custGeom>
              <a:avLst/>
              <a:gdLst>
                <a:gd name="connsiteX0" fmla="*/ 472928 w 1882125"/>
                <a:gd name="connsiteY0" fmla="*/ 0 h 754829"/>
                <a:gd name="connsiteX1" fmla="*/ 1427530 w 1882125"/>
                <a:gd name="connsiteY1" fmla="*/ 0 h 754829"/>
                <a:gd name="connsiteX2" fmla="*/ 1865893 w 1882125"/>
                <a:gd name="connsiteY2" fmla="*/ 754828 h 754829"/>
                <a:gd name="connsiteX3" fmla="*/ 1869099 w 1882125"/>
                <a:gd name="connsiteY3" fmla="*/ 754828 h 754829"/>
                <a:gd name="connsiteX4" fmla="*/ 1877302 w 1882125"/>
                <a:gd name="connsiteY4" fmla="*/ 746391 h 754829"/>
                <a:gd name="connsiteX5" fmla="*/ 1882125 w 1882125"/>
                <a:gd name="connsiteY5" fmla="*/ 754829 h 754829"/>
                <a:gd name="connsiteX6" fmla="*/ 0 w 1882125"/>
                <a:gd name="connsiteY6" fmla="*/ 754829 h 754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2125" h="754829">
                  <a:moveTo>
                    <a:pt x="472928" y="0"/>
                  </a:moveTo>
                  <a:lnTo>
                    <a:pt x="1427530" y="0"/>
                  </a:lnTo>
                  <a:lnTo>
                    <a:pt x="1865893" y="754828"/>
                  </a:lnTo>
                  <a:lnTo>
                    <a:pt x="1869099" y="754828"/>
                  </a:lnTo>
                  <a:lnTo>
                    <a:pt x="1877302" y="746391"/>
                  </a:lnTo>
                  <a:lnTo>
                    <a:pt x="1882125" y="754829"/>
                  </a:lnTo>
                  <a:lnTo>
                    <a:pt x="0" y="754829"/>
                  </a:lnTo>
                  <a:close/>
                </a:path>
              </a:pathLst>
            </a:custGeom>
            <a:no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33" name="任意多边形 32"/>
            <p:cNvSpPr/>
            <p:nvPr/>
          </p:nvSpPr>
          <p:spPr>
            <a:xfrm>
              <a:off x="3430563" y="3185389"/>
              <a:ext cx="687806" cy="874452"/>
            </a:xfrm>
            <a:custGeom>
              <a:avLst/>
              <a:gdLst>
                <a:gd name="connsiteX0" fmla="*/ 135121 w 687806"/>
                <a:gd name="connsiteY0" fmla="*/ 0 h 874452"/>
                <a:gd name="connsiteX1" fmla="*/ 687806 w 687806"/>
                <a:gd name="connsiteY1" fmla="*/ 621180 h 874452"/>
                <a:gd name="connsiteX2" fmla="*/ 441569 w 687806"/>
                <a:gd name="connsiteY2" fmla="*/ 874452 h 874452"/>
                <a:gd name="connsiteX3" fmla="*/ 438363 w 687806"/>
                <a:gd name="connsiteY3" fmla="*/ 874452 h 874452"/>
                <a:gd name="connsiteX4" fmla="*/ 0 w 687806"/>
                <a:gd name="connsiteY4" fmla="*/ 119624 h 874452"/>
                <a:gd name="connsiteX5" fmla="*/ 27074 w 687806"/>
                <a:gd name="connsiteY5" fmla="*/ 119624 h 874452"/>
                <a:gd name="connsiteX6" fmla="*/ 135121 w 687806"/>
                <a:gd name="connsiteY6" fmla="*/ 0 h 874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806" h="874452">
                  <a:moveTo>
                    <a:pt x="135121" y="0"/>
                  </a:moveTo>
                  <a:lnTo>
                    <a:pt x="687806" y="621180"/>
                  </a:lnTo>
                  <a:lnTo>
                    <a:pt x="441569" y="874452"/>
                  </a:lnTo>
                  <a:lnTo>
                    <a:pt x="438363" y="874452"/>
                  </a:lnTo>
                  <a:lnTo>
                    <a:pt x="0" y="119624"/>
                  </a:lnTo>
                  <a:lnTo>
                    <a:pt x="27074" y="119624"/>
                  </a:lnTo>
                  <a:lnTo>
                    <a:pt x="135121" y="0"/>
                  </a:lnTo>
                  <a:close/>
                </a:path>
              </a:pathLst>
            </a:custGeom>
            <a:solidFill>
              <a:srgbClr val="E8E8E8"/>
            </a:solid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36" name="组合 1"/>
          <p:cNvGrpSpPr/>
          <p:nvPr/>
        </p:nvGrpSpPr>
        <p:grpSpPr>
          <a:xfrm>
            <a:off x="1743584" y="1489019"/>
            <a:ext cx="1803930" cy="540622"/>
            <a:chOff x="2324375" y="2488946"/>
            <a:chExt cx="2404822" cy="720606"/>
          </a:xfrm>
        </p:grpSpPr>
        <p:sp>
          <p:nvSpPr>
            <p:cNvPr id="37" name="任意多边形 36"/>
            <p:cNvSpPr/>
            <p:nvPr/>
          </p:nvSpPr>
          <p:spPr>
            <a:xfrm>
              <a:off x="2986139" y="2488946"/>
              <a:ext cx="1743058" cy="638431"/>
            </a:xfrm>
            <a:custGeom>
              <a:avLst/>
              <a:gdLst>
                <a:gd name="connsiteX0" fmla="*/ 0 w 1743059"/>
                <a:gd name="connsiteY0" fmla="*/ 0 h 626677"/>
                <a:gd name="connsiteX1" fmla="*/ 1429721 w 1743059"/>
                <a:gd name="connsiteY1" fmla="*/ 0 h 626677"/>
                <a:gd name="connsiteX2" fmla="*/ 1743059 w 1743059"/>
                <a:gd name="connsiteY2" fmla="*/ 313339 h 626677"/>
                <a:gd name="connsiteX3" fmla="*/ 1429721 w 1743059"/>
                <a:gd name="connsiteY3" fmla="*/ 626677 h 626677"/>
                <a:gd name="connsiteX4" fmla="*/ 359317 w 1743059"/>
                <a:gd name="connsiteY4" fmla="*/ 626677 h 626677"/>
                <a:gd name="connsiteX5" fmla="*/ 1117 w 1743059"/>
                <a:gd name="connsiteY5" fmla="*/ 2 h 626677"/>
                <a:gd name="connsiteX6" fmla="*/ 0 w 1743059"/>
                <a:gd name="connsiteY6" fmla="*/ 1785 h 626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43059" h="626677">
                  <a:moveTo>
                    <a:pt x="0" y="0"/>
                  </a:moveTo>
                  <a:lnTo>
                    <a:pt x="1429721" y="0"/>
                  </a:lnTo>
                  <a:lnTo>
                    <a:pt x="1743059" y="313339"/>
                  </a:lnTo>
                  <a:lnTo>
                    <a:pt x="1429721" y="626677"/>
                  </a:lnTo>
                  <a:lnTo>
                    <a:pt x="359317" y="626677"/>
                  </a:lnTo>
                  <a:lnTo>
                    <a:pt x="1117" y="2"/>
                  </a:lnTo>
                  <a:lnTo>
                    <a:pt x="0" y="1785"/>
                  </a:lnTo>
                  <a:close/>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38" name="任意多边形 37"/>
            <p:cNvSpPr/>
            <p:nvPr/>
          </p:nvSpPr>
          <p:spPr>
            <a:xfrm>
              <a:off x="3008501" y="2523249"/>
              <a:ext cx="511434" cy="686301"/>
            </a:xfrm>
            <a:custGeom>
              <a:avLst/>
              <a:gdLst>
                <a:gd name="connsiteX0" fmla="*/ 0 w 538042"/>
                <a:gd name="connsiteY0" fmla="*/ 0 h 686302"/>
                <a:gd name="connsiteX1" fmla="*/ 538042 w 538042"/>
                <a:gd name="connsiteY1" fmla="*/ 604723 h 686302"/>
                <a:gd name="connsiteX2" fmla="*/ 471031 w 538042"/>
                <a:gd name="connsiteY2" fmla="*/ 686302 h 686302"/>
                <a:gd name="connsiteX3" fmla="*/ 398567 w 538042"/>
                <a:gd name="connsiteY3" fmla="*/ 686302 h 686302"/>
                <a:gd name="connsiteX4" fmla="*/ 0 w 538042"/>
                <a:gd name="connsiteY4" fmla="*/ 0 h 686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8042" h="686302">
                  <a:moveTo>
                    <a:pt x="0" y="0"/>
                  </a:moveTo>
                  <a:lnTo>
                    <a:pt x="538042" y="604723"/>
                  </a:lnTo>
                  <a:lnTo>
                    <a:pt x="471031" y="686302"/>
                  </a:lnTo>
                  <a:lnTo>
                    <a:pt x="398567" y="686302"/>
                  </a:lnTo>
                  <a:lnTo>
                    <a:pt x="0" y="0"/>
                  </a:lnTo>
                  <a:close/>
                </a:path>
              </a:pathLst>
            </a:cu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9" name="矩形 38"/>
            <p:cNvSpPr/>
            <p:nvPr/>
          </p:nvSpPr>
          <p:spPr>
            <a:xfrm>
              <a:off x="2324375" y="2717134"/>
              <a:ext cx="1357441" cy="410243"/>
            </a:xfrm>
            <a:prstGeom prst="rect">
              <a:avLst/>
            </a:prstGeom>
            <a:effectLst/>
          </p:spPr>
          <p:txBody>
            <a:bodyPr wrap="square">
              <a:spAutoFit/>
            </a:bodyPr>
            <a:lstStyle/>
            <a:p>
              <a:pPr algn="ctr"/>
              <a:r>
                <a:rPr lang="en-US" altLang="zh-CN" sz="1400" dirty="0">
                  <a:solidFill>
                    <a:schemeClr val="tx1">
                      <a:lumMod val="75000"/>
                      <a:lumOff val="25000"/>
                    </a:schemeClr>
                  </a:solidFill>
                  <a:latin typeface="微软雅黑" pitchFamily="34" charset="-122"/>
                  <a:ea typeface="微软雅黑" pitchFamily="34" charset="-122"/>
                </a:rPr>
                <a:t>01</a:t>
              </a:r>
              <a:endParaRPr lang="zh-CN" altLang="en-US" sz="1400" dirty="0">
                <a:solidFill>
                  <a:schemeClr val="tx1">
                    <a:lumMod val="75000"/>
                    <a:lumOff val="25000"/>
                  </a:schemeClr>
                </a:solidFill>
                <a:latin typeface="微软雅黑" pitchFamily="34" charset="-122"/>
                <a:ea typeface="微软雅黑" pitchFamily="34" charset="-122"/>
              </a:endParaRPr>
            </a:p>
          </p:txBody>
        </p:sp>
        <p:grpSp>
          <p:nvGrpSpPr>
            <p:cNvPr id="40" name="组合 44"/>
            <p:cNvGrpSpPr/>
            <p:nvPr/>
          </p:nvGrpSpPr>
          <p:grpSpPr>
            <a:xfrm>
              <a:off x="3877758" y="2668300"/>
              <a:ext cx="295643" cy="292595"/>
              <a:chOff x="4270293" y="4090633"/>
              <a:chExt cx="390570" cy="386543"/>
            </a:xfrm>
            <a:gradFill>
              <a:gsLst>
                <a:gs pos="0">
                  <a:srgbClr val="FBF56F"/>
                </a:gs>
                <a:gs pos="100000">
                  <a:srgbClr val="DEB024"/>
                </a:gs>
              </a:gsLst>
              <a:lin ang="7200000" scaled="0"/>
            </a:gradFill>
            <a:effectLst/>
          </p:grpSpPr>
          <p:sp>
            <p:nvSpPr>
              <p:cNvPr id="42" name="Freeform 136"/>
              <p:cNvSpPr>
                <a:spLocks/>
              </p:cNvSpPr>
              <p:nvPr/>
            </p:nvSpPr>
            <p:spPr bwMode="auto">
              <a:xfrm>
                <a:off x="4270293" y="4307258"/>
                <a:ext cx="390570" cy="169918"/>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500" dirty="0">
                  <a:solidFill>
                    <a:schemeClr val="tx1">
                      <a:lumMod val="75000"/>
                      <a:lumOff val="25000"/>
                    </a:schemeClr>
                  </a:solidFill>
                </a:endParaRPr>
              </a:p>
            </p:txBody>
          </p:sp>
          <p:sp>
            <p:nvSpPr>
              <p:cNvPr id="43" name="Freeform 137"/>
              <p:cNvSpPr>
                <a:spLocks noEditPoints="1"/>
              </p:cNvSpPr>
              <p:nvPr/>
            </p:nvSpPr>
            <p:spPr bwMode="auto">
              <a:xfrm>
                <a:off x="4270293" y="4090633"/>
                <a:ext cx="390570" cy="224678"/>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500" dirty="0">
                  <a:solidFill>
                    <a:schemeClr val="tx1">
                      <a:lumMod val="75000"/>
                      <a:lumOff val="25000"/>
                    </a:schemeClr>
                  </a:solidFill>
                </a:endParaRPr>
              </a:p>
            </p:txBody>
          </p:sp>
        </p:grpSp>
        <p:sp>
          <p:nvSpPr>
            <p:cNvPr id="41" name="任意多边形 40"/>
            <p:cNvSpPr/>
            <p:nvPr/>
          </p:nvSpPr>
          <p:spPr>
            <a:xfrm>
              <a:off x="2535770" y="2488948"/>
              <a:ext cx="863373" cy="720604"/>
            </a:xfrm>
            <a:custGeom>
              <a:avLst/>
              <a:gdLst>
                <a:gd name="connsiteX0" fmla="*/ 451485 w 863373"/>
                <a:gd name="connsiteY0" fmla="*/ 0 h 720604"/>
                <a:gd name="connsiteX1" fmla="*/ 863373 w 863373"/>
                <a:gd name="connsiteY1" fmla="*/ 720604 h 720604"/>
                <a:gd name="connsiteX2" fmla="*/ 0 w 863373"/>
                <a:gd name="connsiteY2" fmla="*/ 720604 h 720604"/>
                <a:gd name="connsiteX3" fmla="*/ 451485 w 863373"/>
                <a:gd name="connsiteY3" fmla="*/ 0 h 720604"/>
              </a:gdLst>
              <a:ahLst/>
              <a:cxnLst>
                <a:cxn ang="0">
                  <a:pos x="connsiteX0" y="connsiteY0"/>
                </a:cxn>
                <a:cxn ang="0">
                  <a:pos x="connsiteX1" y="connsiteY1"/>
                </a:cxn>
                <a:cxn ang="0">
                  <a:pos x="connsiteX2" y="connsiteY2"/>
                </a:cxn>
                <a:cxn ang="0">
                  <a:pos x="connsiteX3" y="connsiteY3"/>
                </a:cxn>
              </a:cxnLst>
              <a:rect l="l" t="t" r="r" b="b"/>
              <a:pathLst>
                <a:path w="863373" h="720604">
                  <a:moveTo>
                    <a:pt x="451485" y="0"/>
                  </a:moveTo>
                  <a:lnTo>
                    <a:pt x="863373" y="720604"/>
                  </a:lnTo>
                  <a:lnTo>
                    <a:pt x="0" y="720604"/>
                  </a:lnTo>
                  <a:lnTo>
                    <a:pt x="451485" y="0"/>
                  </a:lnTo>
                  <a:close/>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cxnSp>
        <p:nvCxnSpPr>
          <p:cNvPr id="44" name="直接连接符 43">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FOUR</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4212483325"/>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0-#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500"/>
                                        <p:tgtEl>
                                          <p:spTgt spid="4"/>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4500"/>
                            </p:stCondLst>
                            <p:childTnLst>
                              <p:par>
                                <p:cTn id="44" presetID="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left)">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6"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0"/>
          <p:cNvGrpSpPr>
            <a:grpSpLocks/>
          </p:cNvGrpSpPr>
          <p:nvPr/>
        </p:nvGrpSpPr>
        <p:grpSpPr bwMode="auto">
          <a:xfrm rot="6300000">
            <a:off x="2153911" y="1356009"/>
            <a:ext cx="537191" cy="900550"/>
            <a:chOff x="2761515" y="2286000"/>
            <a:chExt cx="1645174" cy="2760228"/>
          </a:xfrm>
          <a:solidFill>
            <a:schemeClr val="tx1"/>
          </a:solidFill>
          <a:effectLst/>
        </p:grpSpPr>
        <p:sp>
          <p:nvSpPr>
            <p:cNvPr id="33" name="Oval 71"/>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36" name="Oval 72"/>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37" name="Oval 73"/>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38" name="Oval 74"/>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39" name="Oval 75"/>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40" name="Freeform 76"/>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4" name="Group 11"/>
          <p:cNvGrpSpPr>
            <a:grpSpLocks/>
          </p:cNvGrpSpPr>
          <p:nvPr/>
        </p:nvGrpSpPr>
        <p:grpSpPr bwMode="auto">
          <a:xfrm rot="15300000" flipV="1">
            <a:off x="2599958" y="1752556"/>
            <a:ext cx="537191" cy="900550"/>
            <a:chOff x="2761515" y="2286000"/>
            <a:chExt cx="1645174" cy="2760228"/>
          </a:xfrm>
          <a:solidFill>
            <a:schemeClr val="tx1"/>
          </a:solidFill>
          <a:effectLst/>
        </p:grpSpPr>
        <p:sp>
          <p:nvSpPr>
            <p:cNvPr id="42" name="Oval 65"/>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43" name="Oval 66"/>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44" name="Oval 67"/>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45" name="Oval 68"/>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46" name="Oval 69"/>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47" name="Freeform 70"/>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8" name="Group 78"/>
          <p:cNvGrpSpPr>
            <a:grpSpLocks/>
          </p:cNvGrpSpPr>
          <p:nvPr/>
        </p:nvGrpSpPr>
        <p:grpSpPr bwMode="auto">
          <a:xfrm rot="6300000">
            <a:off x="3574340" y="1339326"/>
            <a:ext cx="585839" cy="982563"/>
            <a:chOff x="2761515" y="2286000"/>
            <a:chExt cx="1645174" cy="2760228"/>
          </a:xfrm>
          <a:solidFill>
            <a:srgbClr val="E8E8E8"/>
          </a:solidFill>
          <a:effectLst/>
        </p:grpSpPr>
        <p:sp>
          <p:nvSpPr>
            <p:cNvPr id="49" name="Oval 86"/>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0" name="Oval 87"/>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1" name="Oval 88"/>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2" name="Oval 89"/>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3" name="Oval 90"/>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4" name="Freeform 91"/>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9" name="Group 25"/>
          <p:cNvGrpSpPr>
            <a:grpSpLocks/>
          </p:cNvGrpSpPr>
          <p:nvPr/>
        </p:nvGrpSpPr>
        <p:grpSpPr bwMode="auto">
          <a:xfrm rot="15300000" flipV="1">
            <a:off x="4018804" y="1708460"/>
            <a:ext cx="585839" cy="982563"/>
            <a:chOff x="2761515" y="2286000"/>
            <a:chExt cx="1645174" cy="2760228"/>
          </a:xfrm>
          <a:solidFill>
            <a:srgbClr val="E8E8E8"/>
          </a:solidFill>
          <a:effectLst/>
        </p:grpSpPr>
        <p:sp>
          <p:nvSpPr>
            <p:cNvPr id="56" name="Oval 80"/>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7" name="Oval 81"/>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8" name="Oval 82"/>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59" name="Oval 83"/>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0" name="Oval 84"/>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1" name="Freeform 85"/>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10" name="Group 32"/>
          <p:cNvGrpSpPr>
            <a:grpSpLocks/>
          </p:cNvGrpSpPr>
          <p:nvPr/>
        </p:nvGrpSpPr>
        <p:grpSpPr bwMode="auto">
          <a:xfrm rot="6300000">
            <a:off x="4890883" y="1195513"/>
            <a:ext cx="655043" cy="1098815"/>
            <a:chOff x="2761515" y="2286000"/>
            <a:chExt cx="1645174" cy="2760228"/>
          </a:xfrm>
          <a:solidFill>
            <a:schemeClr val="tx1"/>
          </a:solidFill>
          <a:effectLst/>
        </p:grpSpPr>
        <p:sp>
          <p:nvSpPr>
            <p:cNvPr id="63" name="Oval 101"/>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4" name="Oval 102"/>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5" name="Oval 103"/>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6" name="Oval 104"/>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7" name="Oval 105"/>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68" name="Freeform 106"/>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11" name="Group 39"/>
          <p:cNvGrpSpPr>
            <a:grpSpLocks/>
          </p:cNvGrpSpPr>
          <p:nvPr/>
        </p:nvGrpSpPr>
        <p:grpSpPr bwMode="auto">
          <a:xfrm rot="15300000" flipV="1">
            <a:off x="5435131" y="1679058"/>
            <a:ext cx="655043" cy="1098815"/>
            <a:chOff x="2761515" y="2286000"/>
            <a:chExt cx="1645174" cy="2760228"/>
          </a:xfrm>
          <a:solidFill>
            <a:schemeClr val="tx1"/>
          </a:solidFill>
          <a:effectLst/>
        </p:grpSpPr>
        <p:sp>
          <p:nvSpPr>
            <p:cNvPr id="70" name="Oval 95"/>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1" name="Oval 96"/>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2" name="Oval 97"/>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3" name="Oval 98"/>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4" name="Oval 99"/>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5" name="Freeform 100"/>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12" name="Group 46"/>
          <p:cNvGrpSpPr>
            <a:grpSpLocks/>
          </p:cNvGrpSpPr>
          <p:nvPr/>
        </p:nvGrpSpPr>
        <p:grpSpPr bwMode="auto">
          <a:xfrm rot="6300000">
            <a:off x="6439069" y="1111779"/>
            <a:ext cx="742062" cy="1243730"/>
            <a:chOff x="2761515" y="2286000"/>
            <a:chExt cx="1645174" cy="2760228"/>
          </a:xfrm>
          <a:solidFill>
            <a:srgbClr val="E8E8E8"/>
          </a:solidFill>
          <a:effectLst/>
        </p:grpSpPr>
        <p:sp>
          <p:nvSpPr>
            <p:cNvPr id="77" name="Oval 116"/>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8" name="Oval 117"/>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79" name="Oval 118"/>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0" name="Oval 119"/>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1" name="Oval 120"/>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2" name="Freeform 121"/>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13" name="Group 53"/>
          <p:cNvGrpSpPr>
            <a:grpSpLocks/>
          </p:cNvGrpSpPr>
          <p:nvPr/>
        </p:nvGrpSpPr>
        <p:grpSpPr bwMode="auto">
          <a:xfrm rot="15300000" flipV="1">
            <a:off x="7055108" y="1659269"/>
            <a:ext cx="742062" cy="1243730"/>
            <a:chOff x="2761515" y="2286000"/>
            <a:chExt cx="1645174" cy="2760228"/>
          </a:xfrm>
          <a:solidFill>
            <a:srgbClr val="E8E8E8"/>
          </a:solidFill>
          <a:effectLst/>
        </p:grpSpPr>
        <p:sp>
          <p:nvSpPr>
            <p:cNvPr id="84" name="Oval 110"/>
            <p:cNvSpPr>
              <a:spLocks noChangeArrowheads="1"/>
            </p:cNvSpPr>
            <p:nvPr/>
          </p:nvSpPr>
          <p:spPr bwMode="auto">
            <a:xfrm rot="-733528">
              <a:off x="3352800" y="2286000"/>
              <a:ext cx="304800" cy="3810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5" name="Oval 111"/>
            <p:cNvSpPr>
              <a:spLocks noChangeArrowheads="1"/>
            </p:cNvSpPr>
            <p:nvPr/>
          </p:nvSpPr>
          <p:spPr bwMode="auto">
            <a:xfrm rot="-733528">
              <a:off x="3151531" y="2515499"/>
              <a:ext cx="213632" cy="25804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6" name="Oval 112"/>
            <p:cNvSpPr>
              <a:spLocks noChangeArrowheads="1"/>
            </p:cNvSpPr>
            <p:nvPr/>
          </p:nvSpPr>
          <p:spPr bwMode="auto">
            <a:xfrm rot="-733528">
              <a:off x="2992344" y="2729550"/>
              <a:ext cx="186338" cy="225072"/>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7" name="Oval 113"/>
            <p:cNvSpPr>
              <a:spLocks noChangeArrowheads="1"/>
            </p:cNvSpPr>
            <p:nvPr/>
          </p:nvSpPr>
          <p:spPr bwMode="auto">
            <a:xfrm rot="-733528">
              <a:off x="2879347" y="292135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8" name="Oval 114"/>
            <p:cNvSpPr>
              <a:spLocks noChangeArrowheads="1"/>
            </p:cNvSpPr>
            <p:nvPr/>
          </p:nvSpPr>
          <p:spPr bwMode="auto">
            <a:xfrm rot="-733528">
              <a:off x="2761515" y="3137975"/>
              <a:ext cx="150338" cy="189071"/>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sp>
          <p:nvSpPr>
            <p:cNvPr id="89" name="Freeform 115"/>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endParaRPr lang="id-ID" altLang="id-ID" dirty="0">
                <a:solidFill>
                  <a:srgbClr val="FFFFFF"/>
                </a:solidFill>
              </a:endParaRPr>
            </a:p>
          </p:txBody>
        </p:sp>
      </p:grpSp>
      <p:grpSp>
        <p:nvGrpSpPr>
          <p:cNvPr id="14" name="Group 122"/>
          <p:cNvGrpSpPr>
            <a:grpSpLocks/>
          </p:cNvGrpSpPr>
          <p:nvPr/>
        </p:nvGrpSpPr>
        <p:grpSpPr bwMode="auto">
          <a:xfrm>
            <a:off x="2653354" y="2445649"/>
            <a:ext cx="495328" cy="626618"/>
            <a:chOff x="1117569" y="2876550"/>
            <a:chExt cx="660465" cy="835610"/>
          </a:xfrm>
        </p:grpSpPr>
        <p:cxnSp>
          <p:nvCxnSpPr>
            <p:cNvPr id="91" name="Straight Connector 123"/>
            <p:cNvCxnSpPr/>
            <p:nvPr/>
          </p:nvCxnSpPr>
          <p:spPr>
            <a:xfrm>
              <a:off x="1447007" y="2876550"/>
              <a:ext cx="0" cy="609875"/>
            </a:xfrm>
            <a:prstGeom prst="line">
              <a:avLst/>
            </a:prstGeom>
            <a:ln w="12700">
              <a:solidFill>
                <a:schemeClr val="tx1"/>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1117569" y="3486425"/>
              <a:ext cx="660465" cy="225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02</a:t>
              </a:r>
              <a:endParaRPr lang="en-US" sz="2700" b="1" dirty="0">
                <a:cs typeface="Arial" pitchFamily="34" charset="0"/>
              </a:endParaRPr>
            </a:p>
          </p:txBody>
        </p:sp>
      </p:grpSp>
      <p:grpSp>
        <p:nvGrpSpPr>
          <p:cNvPr id="15" name="Group 125"/>
          <p:cNvGrpSpPr>
            <a:grpSpLocks/>
          </p:cNvGrpSpPr>
          <p:nvPr/>
        </p:nvGrpSpPr>
        <p:grpSpPr bwMode="auto">
          <a:xfrm>
            <a:off x="2256876" y="975966"/>
            <a:ext cx="495328" cy="558575"/>
            <a:chOff x="1589426" y="1521540"/>
            <a:chExt cx="660467" cy="745410"/>
          </a:xfrm>
        </p:grpSpPr>
        <p:cxnSp>
          <p:nvCxnSpPr>
            <p:cNvPr id="94" name="Straight Connector 126"/>
            <p:cNvCxnSpPr/>
            <p:nvPr/>
          </p:nvCxnSpPr>
          <p:spPr>
            <a:xfrm flipV="1">
              <a:off x="1918864" y="1758354"/>
              <a:ext cx="0" cy="508596"/>
            </a:xfrm>
            <a:prstGeom prst="line">
              <a:avLst/>
            </a:prstGeom>
            <a:ln w="12700">
              <a:solidFill>
                <a:schemeClr val="tx1"/>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5" name="Rectangle 1436"/>
            <p:cNvSpPr>
              <a:spLocks noChangeArrowheads="1"/>
            </p:cNvSpPr>
            <p:nvPr/>
          </p:nvSpPr>
          <p:spPr bwMode="auto">
            <a:xfrm>
              <a:off x="1589426" y="1521540"/>
              <a:ext cx="660467" cy="22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01</a:t>
              </a:r>
              <a:endParaRPr lang="en-US" sz="2700" b="1" dirty="0">
                <a:cs typeface="Arial" pitchFamily="34" charset="0"/>
              </a:endParaRPr>
            </a:p>
          </p:txBody>
        </p:sp>
      </p:grpSp>
      <p:grpSp>
        <p:nvGrpSpPr>
          <p:cNvPr id="16" name="Group 167"/>
          <p:cNvGrpSpPr>
            <a:grpSpLocks/>
          </p:cNvGrpSpPr>
          <p:nvPr/>
        </p:nvGrpSpPr>
        <p:grpSpPr bwMode="auto">
          <a:xfrm>
            <a:off x="4075557" y="2508775"/>
            <a:ext cx="495328" cy="563497"/>
            <a:chOff x="1118513" y="2960958"/>
            <a:chExt cx="658579" cy="751199"/>
          </a:xfrm>
        </p:grpSpPr>
        <p:cxnSp>
          <p:nvCxnSpPr>
            <p:cNvPr id="97" name="Straight Connector 168"/>
            <p:cNvCxnSpPr/>
            <p:nvPr/>
          </p:nvCxnSpPr>
          <p:spPr>
            <a:xfrm>
              <a:off x="1447801" y="2960958"/>
              <a:ext cx="0" cy="539824"/>
            </a:xfrm>
            <a:prstGeom prst="line">
              <a:avLst/>
            </a:prstGeom>
            <a:ln w="12700">
              <a:solidFill>
                <a:srgbClr val="E8E8E8"/>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8" name="Rectangle 1436"/>
            <p:cNvSpPr>
              <a:spLocks noChangeArrowheads="1"/>
            </p:cNvSpPr>
            <p:nvPr/>
          </p:nvSpPr>
          <p:spPr bwMode="auto">
            <a:xfrm>
              <a:off x="1118513" y="3486493"/>
              <a:ext cx="658579" cy="225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04</a:t>
              </a:r>
              <a:endParaRPr lang="en-US" sz="2700" b="1" dirty="0">
                <a:cs typeface="Arial" pitchFamily="34" charset="0"/>
              </a:endParaRPr>
            </a:p>
          </p:txBody>
        </p:sp>
      </p:grpSp>
      <p:grpSp>
        <p:nvGrpSpPr>
          <p:cNvPr id="17" name="Group 170"/>
          <p:cNvGrpSpPr>
            <a:grpSpLocks/>
          </p:cNvGrpSpPr>
          <p:nvPr/>
        </p:nvGrpSpPr>
        <p:grpSpPr bwMode="auto">
          <a:xfrm>
            <a:off x="3679673" y="974774"/>
            <a:ext cx="495328" cy="558576"/>
            <a:chOff x="1589426" y="1521540"/>
            <a:chExt cx="660465" cy="745410"/>
          </a:xfrm>
        </p:grpSpPr>
        <p:cxnSp>
          <p:nvCxnSpPr>
            <p:cNvPr id="100" name="Straight Connector 171"/>
            <p:cNvCxnSpPr/>
            <p:nvPr/>
          </p:nvCxnSpPr>
          <p:spPr>
            <a:xfrm flipV="1">
              <a:off x="1918864" y="1758355"/>
              <a:ext cx="0" cy="508595"/>
            </a:xfrm>
            <a:prstGeom prst="line">
              <a:avLst/>
            </a:prstGeom>
            <a:ln w="12700">
              <a:solidFill>
                <a:srgbClr val="E8E8E8"/>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01" name="Rectangle 1436"/>
            <p:cNvSpPr>
              <a:spLocks noChangeArrowheads="1"/>
            </p:cNvSpPr>
            <p:nvPr/>
          </p:nvSpPr>
          <p:spPr bwMode="auto">
            <a:xfrm>
              <a:off x="1589426" y="1521540"/>
              <a:ext cx="660465" cy="225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03</a:t>
              </a:r>
              <a:endParaRPr lang="en-US" sz="2700" b="1" dirty="0">
                <a:cs typeface="Arial" pitchFamily="34" charset="0"/>
              </a:endParaRPr>
            </a:p>
          </p:txBody>
        </p:sp>
      </p:grpSp>
      <p:grpSp>
        <p:nvGrpSpPr>
          <p:cNvPr id="18" name="Group 173"/>
          <p:cNvGrpSpPr>
            <a:grpSpLocks/>
          </p:cNvGrpSpPr>
          <p:nvPr/>
        </p:nvGrpSpPr>
        <p:grpSpPr bwMode="auto">
          <a:xfrm>
            <a:off x="5415604" y="2529019"/>
            <a:ext cx="495328" cy="543249"/>
            <a:chOff x="1117569" y="2989094"/>
            <a:chExt cx="660465" cy="723047"/>
          </a:xfrm>
        </p:grpSpPr>
        <p:cxnSp>
          <p:nvCxnSpPr>
            <p:cNvPr id="103" name="Straight Connector 174"/>
            <p:cNvCxnSpPr/>
            <p:nvPr/>
          </p:nvCxnSpPr>
          <p:spPr>
            <a:xfrm>
              <a:off x="1447007" y="2989094"/>
              <a:ext cx="0" cy="504085"/>
            </a:xfrm>
            <a:prstGeom prst="line">
              <a:avLst/>
            </a:prstGeom>
            <a:ln w="12700">
              <a:solidFill>
                <a:schemeClr val="tx1"/>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04" name="Rectangle 1436"/>
            <p:cNvSpPr>
              <a:spLocks noChangeArrowheads="1"/>
            </p:cNvSpPr>
            <p:nvPr/>
          </p:nvSpPr>
          <p:spPr bwMode="auto">
            <a:xfrm>
              <a:off x="1117569" y="3486839"/>
              <a:ext cx="660465" cy="225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06</a:t>
              </a:r>
              <a:endParaRPr lang="en-US" sz="2700" b="1" dirty="0">
                <a:cs typeface="Arial" pitchFamily="34" charset="0"/>
              </a:endParaRPr>
            </a:p>
          </p:txBody>
        </p:sp>
      </p:grpSp>
      <p:grpSp>
        <p:nvGrpSpPr>
          <p:cNvPr id="19" name="Group 176"/>
          <p:cNvGrpSpPr>
            <a:grpSpLocks/>
          </p:cNvGrpSpPr>
          <p:nvPr/>
        </p:nvGrpSpPr>
        <p:grpSpPr bwMode="auto">
          <a:xfrm>
            <a:off x="5019126" y="974775"/>
            <a:ext cx="495328" cy="474015"/>
            <a:chOff x="1589426" y="1521540"/>
            <a:chExt cx="660467" cy="632257"/>
          </a:xfrm>
        </p:grpSpPr>
        <p:cxnSp>
          <p:nvCxnSpPr>
            <p:cNvPr id="106" name="Straight Connector 177"/>
            <p:cNvCxnSpPr/>
            <p:nvPr/>
          </p:nvCxnSpPr>
          <p:spPr>
            <a:xfrm flipV="1">
              <a:off x="1918864" y="1758240"/>
              <a:ext cx="0" cy="395557"/>
            </a:xfrm>
            <a:prstGeom prst="line">
              <a:avLst/>
            </a:prstGeom>
            <a:ln w="12700">
              <a:solidFill>
                <a:schemeClr val="tx1"/>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07" name="Rectangle 1436"/>
            <p:cNvSpPr>
              <a:spLocks noChangeArrowheads="1"/>
            </p:cNvSpPr>
            <p:nvPr/>
          </p:nvSpPr>
          <p:spPr bwMode="auto">
            <a:xfrm>
              <a:off x="1589426" y="1521540"/>
              <a:ext cx="660467" cy="22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05</a:t>
              </a:r>
              <a:endParaRPr lang="en-US" sz="2700" b="1" dirty="0">
                <a:cs typeface="Arial" pitchFamily="34" charset="0"/>
              </a:endParaRPr>
            </a:p>
          </p:txBody>
        </p:sp>
      </p:grpSp>
      <p:grpSp>
        <p:nvGrpSpPr>
          <p:cNvPr id="20" name="Group 179"/>
          <p:cNvGrpSpPr>
            <a:grpSpLocks/>
          </p:cNvGrpSpPr>
          <p:nvPr/>
        </p:nvGrpSpPr>
        <p:grpSpPr bwMode="auto">
          <a:xfrm>
            <a:off x="7030091" y="2602861"/>
            <a:ext cx="495328" cy="469407"/>
            <a:chOff x="1117569" y="3087565"/>
            <a:chExt cx="660465" cy="624573"/>
          </a:xfrm>
        </p:grpSpPr>
        <p:cxnSp>
          <p:nvCxnSpPr>
            <p:cNvPr id="109" name="Straight Connector 180"/>
            <p:cNvCxnSpPr/>
            <p:nvPr/>
          </p:nvCxnSpPr>
          <p:spPr>
            <a:xfrm>
              <a:off x="1447007" y="3087565"/>
              <a:ext cx="0" cy="396171"/>
            </a:xfrm>
            <a:prstGeom prst="line">
              <a:avLst/>
            </a:prstGeom>
            <a:ln w="12700">
              <a:solidFill>
                <a:srgbClr val="E8E8E8"/>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10" name="Rectangle 1436"/>
            <p:cNvSpPr>
              <a:spLocks noChangeArrowheads="1"/>
            </p:cNvSpPr>
            <p:nvPr/>
          </p:nvSpPr>
          <p:spPr bwMode="auto">
            <a:xfrm>
              <a:off x="1117569" y="3486905"/>
              <a:ext cx="660465" cy="22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08</a:t>
              </a:r>
              <a:endParaRPr lang="en-US" sz="2700" b="1" dirty="0">
                <a:cs typeface="Arial" pitchFamily="34" charset="0"/>
              </a:endParaRPr>
            </a:p>
          </p:txBody>
        </p:sp>
      </p:grpSp>
      <p:grpSp>
        <p:nvGrpSpPr>
          <p:cNvPr id="21" name="Group 182"/>
          <p:cNvGrpSpPr>
            <a:grpSpLocks/>
          </p:cNvGrpSpPr>
          <p:nvPr/>
        </p:nvGrpSpPr>
        <p:grpSpPr bwMode="auto">
          <a:xfrm>
            <a:off x="6633613" y="974774"/>
            <a:ext cx="495328" cy="420421"/>
            <a:chOff x="1589426" y="1521540"/>
            <a:chExt cx="660467" cy="560257"/>
          </a:xfrm>
        </p:grpSpPr>
        <p:cxnSp>
          <p:nvCxnSpPr>
            <p:cNvPr id="112" name="Straight Connector 183"/>
            <p:cNvCxnSpPr/>
            <p:nvPr/>
          </p:nvCxnSpPr>
          <p:spPr>
            <a:xfrm flipV="1">
              <a:off x="1918864" y="1758023"/>
              <a:ext cx="0" cy="323774"/>
            </a:xfrm>
            <a:prstGeom prst="line">
              <a:avLst/>
            </a:prstGeom>
            <a:ln w="12700">
              <a:solidFill>
                <a:srgbClr val="E8E8E8"/>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13" name="Rectangle 1436"/>
            <p:cNvSpPr>
              <a:spLocks noChangeArrowheads="1"/>
            </p:cNvSpPr>
            <p:nvPr/>
          </p:nvSpPr>
          <p:spPr bwMode="auto">
            <a:xfrm>
              <a:off x="1589426" y="1521540"/>
              <a:ext cx="660467" cy="22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defRPr/>
              </a:pPr>
              <a:r>
                <a:rPr lang="id-ID" sz="1100" b="1" dirty="0">
                  <a:cs typeface="Arial" pitchFamily="34" charset="0"/>
                </a:rPr>
                <a:t>Step 07</a:t>
              </a:r>
              <a:endParaRPr lang="en-US" sz="2700" b="1" dirty="0">
                <a:cs typeface="Arial" pitchFamily="34" charset="0"/>
              </a:endParaRPr>
            </a:p>
          </p:txBody>
        </p:sp>
      </p:grpSp>
      <p:grpSp>
        <p:nvGrpSpPr>
          <p:cNvPr id="22" name="组合 1"/>
          <p:cNvGrpSpPr/>
          <p:nvPr/>
        </p:nvGrpSpPr>
        <p:grpSpPr>
          <a:xfrm>
            <a:off x="2339752" y="3436640"/>
            <a:ext cx="5334785" cy="996135"/>
            <a:chOff x="2542381" y="4933842"/>
            <a:chExt cx="7113047" cy="1327772"/>
          </a:xfrm>
        </p:grpSpPr>
        <p:sp>
          <p:nvSpPr>
            <p:cNvPr id="114" name="TextBox 172"/>
            <p:cNvSpPr txBox="1"/>
            <p:nvPr/>
          </p:nvSpPr>
          <p:spPr>
            <a:xfrm>
              <a:off x="2542381" y="4933842"/>
              <a:ext cx="2304652" cy="430779"/>
            </a:xfrm>
            <a:prstGeom prst="rect">
              <a:avLst/>
            </a:prstGeom>
            <a:noFill/>
          </p:spPr>
          <p:txBody>
            <a:bodyPr wrap="square" lIns="68598" tIns="34299" rIns="68598" bIns="34299" rtlCol="0">
              <a:spAutoFit/>
            </a:bodyPr>
            <a:lstStyle/>
            <a:p>
              <a:pPr lvl="0">
                <a:lnSpc>
                  <a:spcPct val="150000"/>
                </a:lnSpc>
                <a:defRPr/>
              </a:pPr>
              <a:r>
                <a:rPr lang="zh-CN" altLang="en-US" sz="1200" kern="0" dirty="0">
                  <a:latin typeface="微软雅黑" pitchFamily="34" charset="-122"/>
                  <a:ea typeface="微软雅黑" pitchFamily="34" charset="-122"/>
                  <a:cs typeface="华文黑体" pitchFamily="2" charset="-122"/>
                </a:rPr>
                <a:t>点击此处添加标题</a:t>
              </a:r>
            </a:p>
          </p:txBody>
        </p:sp>
        <p:sp>
          <p:nvSpPr>
            <p:cNvPr id="115" name="TextBox 173"/>
            <p:cNvSpPr txBox="1"/>
            <p:nvPr/>
          </p:nvSpPr>
          <p:spPr>
            <a:xfrm>
              <a:off x="2542382" y="5449301"/>
              <a:ext cx="2873357" cy="812305"/>
            </a:xfrm>
            <a:prstGeom prst="rect">
              <a:avLst/>
            </a:prstGeom>
            <a:noFill/>
          </p:spPr>
          <p:txBody>
            <a:bodyPr wrap="square" lIns="68598" tIns="34299" rIns="68598" bIns="34299" rtlCol="0">
              <a:spAutoFit/>
            </a:bodyPr>
            <a:lstStyle/>
            <a:p>
              <a:pPr lvl="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6" name="TextBox 172"/>
            <p:cNvSpPr txBox="1"/>
            <p:nvPr/>
          </p:nvSpPr>
          <p:spPr>
            <a:xfrm>
              <a:off x="6782069" y="4933845"/>
              <a:ext cx="2304652" cy="430780"/>
            </a:xfrm>
            <a:prstGeom prst="rect">
              <a:avLst/>
            </a:prstGeom>
            <a:noFill/>
          </p:spPr>
          <p:txBody>
            <a:bodyPr wrap="square" lIns="68598" tIns="34299" rIns="68598" bIns="34299" rtlCol="0">
              <a:spAutoFit/>
            </a:bodyPr>
            <a:lstStyle/>
            <a:p>
              <a:pPr lvl="0">
                <a:lnSpc>
                  <a:spcPct val="150000"/>
                </a:lnSpc>
                <a:defRPr/>
              </a:pPr>
              <a:r>
                <a:rPr lang="zh-CN" altLang="en-US" sz="1200" kern="0" dirty="0">
                  <a:latin typeface="微软雅黑" pitchFamily="34" charset="-122"/>
                  <a:ea typeface="微软雅黑" pitchFamily="34" charset="-122"/>
                  <a:cs typeface="华文黑体" pitchFamily="2" charset="-122"/>
                </a:rPr>
                <a:t>点击此处添加标题</a:t>
              </a:r>
            </a:p>
          </p:txBody>
        </p:sp>
        <p:sp>
          <p:nvSpPr>
            <p:cNvPr id="117" name="TextBox 173"/>
            <p:cNvSpPr txBox="1"/>
            <p:nvPr/>
          </p:nvSpPr>
          <p:spPr>
            <a:xfrm>
              <a:off x="6782071" y="5449309"/>
              <a:ext cx="2873357" cy="812305"/>
            </a:xfrm>
            <a:prstGeom prst="rect">
              <a:avLst/>
            </a:prstGeom>
            <a:noFill/>
          </p:spPr>
          <p:txBody>
            <a:bodyPr wrap="square" lIns="68598" tIns="34299" rIns="68598" bIns="34299" rtlCol="0">
              <a:spAutoFit/>
            </a:bodyPr>
            <a:lstStyle/>
            <a:p>
              <a:pPr lvl="0">
                <a:lnSpc>
                  <a:spcPct val="130000"/>
                </a:lnSpc>
                <a:defRPr/>
              </a:pPr>
              <a:r>
                <a:rPr lang="zh-CN" altLang="en-US" sz="900" kern="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p>
          </p:txBody>
        </p:sp>
      </p:grpSp>
      <p:cxnSp>
        <p:nvCxnSpPr>
          <p:cNvPr id="90" name="直接连接符 89">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文本框 92">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FOUR</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2538300652"/>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0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nodeType="withEffect">
                                  <p:stCondLst>
                                    <p:cond delay="30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35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40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4500"/>
                            </p:stCondLst>
                            <p:childTnLst>
                              <p:par>
                                <p:cTn id="30" presetID="22" presetClass="entr" presetSubtype="1"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500"/>
                                        <p:tgtEl>
                                          <p:spTgt spid="14"/>
                                        </p:tgtEl>
                                      </p:cBhvr>
                                    </p:animEffect>
                                  </p:childTnLst>
                                </p:cTn>
                              </p:par>
                            </p:childTnLst>
                          </p:cTn>
                        </p:par>
                        <p:par>
                          <p:cTn id="33" fill="hold">
                            <p:stCondLst>
                              <p:cond delay="5000"/>
                            </p:stCondLst>
                            <p:childTnLst>
                              <p:par>
                                <p:cTn id="34" presetID="22" presetClass="entr" presetSubtype="4"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childTnLst>
                          </p:cTn>
                        </p:par>
                        <p:par>
                          <p:cTn id="37" fill="hold">
                            <p:stCondLst>
                              <p:cond delay="5500"/>
                            </p:stCondLst>
                            <p:childTnLst>
                              <p:par>
                                <p:cTn id="38" presetID="22" presetClass="entr" presetSubtype="1"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500"/>
                                        <p:tgtEl>
                                          <p:spTgt spid="16"/>
                                        </p:tgtEl>
                                      </p:cBhvr>
                                    </p:animEffect>
                                  </p:childTnLst>
                                </p:cTn>
                              </p:par>
                            </p:childTnLst>
                          </p:cTn>
                        </p:par>
                        <p:par>
                          <p:cTn id="41" fill="hold">
                            <p:stCondLst>
                              <p:cond delay="6000"/>
                            </p:stCondLst>
                            <p:childTnLst>
                              <p:par>
                                <p:cTn id="42" presetID="22" presetClass="entr" presetSubtype="4"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down)">
                                      <p:cBhvr>
                                        <p:cTn id="44" dur="500"/>
                                        <p:tgtEl>
                                          <p:spTgt spid="17"/>
                                        </p:tgtEl>
                                      </p:cBhvr>
                                    </p:animEffect>
                                  </p:childTnLst>
                                </p:cTn>
                              </p:par>
                            </p:childTnLst>
                          </p:cTn>
                        </p:par>
                        <p:par>
                          <p:cTn id="45" fill="hold">
                            <p:stCondLst>
                              <p:cond delay="6500"/>
                            </p:stCondLst>
                            <p:childTnLst>
                              <p:par>
                                <p:cTn id="46" presetID="22" presetClass="entr" presetSubtype="1" fill="hold"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up)">
                                      <p:cBhvr>
                                        <p:cTn id="48" dur="500"/>
                                        <p:tgtEl>
                                          <p:spTgt spid="18"/>
                                        </p:tgtEl>
                                      </p:cBhvr>
                                    </p:animEffect>
                                  </p:childTnLst>
                                </p:cTn>
                              </p:par>
                            </p:childTnLst>
                          </p:cTn>
                        </p:par>
                        <p:par>
                          <p:cTn id="49" fill="hold">
                            <p:stCondLst>
                              <p:cond delay="7000"/>
                            </p:stCondLst>
                            <p:childTnLst>
                              <p:par>
                                <p:cTn id="50" presetID="22" presetClass="entr" presetSubtype="4"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down)">
                                      <p:cBhvr>
                                        <p:cTn id="52" dur="500"/>
                                        <p:tgtEl>
                                          <p:spTgt spid="19"/>
                                        </p:tgtEl>
                                      </p:cBhvr>
                                    </p:animEffect>
                                  </p:childTnLst>
                                </p:cTn>
                              </p:par>
                            </p:childTnLst>
                          </p:cTn>
                        </p:par>
                        <p:par>
                          <p:cTn id="53" fill="hold">
                            <p:stCondLst>
                              <p:cond delay="7500"/>
                            </p:stCondLst>
                            <p:childTnLst>
                              <p:par>
                                <p:cTn id="54" presetID="22" presetClass="entr" presetSubtype="1"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childTnLst>
                          </p:cTn>
                        </p:par>
                        <p:par>
                          <p:cTn id="57" fill="hold">
                            <p:stCondLst>
                              <p:cond delay="8000"/>
                            </p:stCondLst>
                            <p:childTnLst>
                              <p:par>
                                <p:cTn id="58" presetID="22" presetClass="entr" presetSubtype="4" fill="hold"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childTnLst>
                          </p:cTn>
                        </p:par>
                        <p:par>
                          <p:cTn id="61" fill="hold">
                            <p:stCondLst>
                              <p:cond delay="8500"/>
                            </p:stCondLst>
                            <p:childTnLst>
                              <p:par>
                                <p:cTn id="62" presetID="10" presetClass="entr" presetSubtype="0"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835696" y="1312404"/>
            <a:ext cx="5472608" cy="2520280"/>
            <a:chOff x="1835696" y="1312404"/>
            <a:chExt cx="5472608" cy="2520280"/>
          </a:xfrm>
        </p:grpSpPr>
        <p:grpSp>
          <p:nvGrpSpPr>
            <p:cNvPr id="5" name="组合 4"/>
            <p:cNvGrpSpPr/>
            <p:nvPr/>
          </p:nvGrpSpPr>
          <p:grpSpPr>
            <a:xfrm>
              <a:off x="1835696" y="1312404"/>
              <a:ext cx="432048" cy="432048"/>
              <a:chOff x="1655676" y="780728"/>
              <a:chExt cx="432048" cy="432048"/>
            </a:xfrm>
          </p:grpSpPr>
          <p:cxnSp>
            <p:nvCxnSpPr>
              <p:cNvPr id="4" name="直接连接符 3"/>
              <p:cNvCxnSpPr/>
              <p:nvPr/>
            </p:nvCxnSpPr>
            <p:spPr>
              <a:xfrm>
                <a:off x="1655676" y="780728"/>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1439652" y="996752"/>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rot="10800000">
              <a:off x="6876256" y="3400636"/>
              <a:ext cx="432048" cy="432048"/>
              <a:chOff x="1655676" y="780728"/>
              <a:chExt cx="432048" cy="432048"/>
            </a:xfrm>
          </p:grpSpPr>
          <p:cxnSp>
            <p:nvCxnSpPr>
              <p:cNvPr id="14" name="直接连接符 13"/>
              <p:cNvCxnSpPr/>
              <p:nvPr/>
            </p:nvCxnSpPr>
            <p:spPr>
              <a:xfrm>
                <a:off x="1655676" y="780728"/>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1439652" y="996752"/>
                <a:ext cx="432048"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3" name="矩形 22"/>
          <p:cNvSpPr/>
          <p:nvPr/>
        </p:nvSpPr>
        <p:spPr>
          <a:xfrm>
            <a:off x="3719945" y="1537316"/>
            <a:ext cx="1704110" cy="69526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0">
            <a:extLst>
              <a:ext uri="{FF2B5EF4-FFF2-40B4-BE49-F238E27FC236}">
                <a16:creationId xmlns="" xmlns:a16="http://schemas.microsoft.com/office/drawing/2014/main" id="{9352C2D5-2CA1-4D68-9132-DA8617795776}"/>
              </a:ext>
            </a:extLst>
          </p:cNvPr>
          <p:cNvSpPr txBox="1"/>
          <p:nvPr/>
        </p:nvSpPr>
        <p:spPr>
          <a:xfrm>
            <a:off x="3771772" y="1573320"/>
            <a:ext cx="1600456" cy="623258"/>
          </a:xfrm>
          <a:prstGeom prst="rect">
            <a:avLst/>
          </a:prstGeom>
          <a:noFill/>
        </p:spPr>
        <p:txBody>
          <a:bodyPr wrap="none" lIns="68589" tIns="34295" rIns="68589" bIns="34295" rtlCol="0">
            <a:spAutoFit/>
          </a:bodyPr>
          <a:lstStyle/>
          <a:p>
            <a:pPr algn="ctr"/>
            <a:r>
              <a:rPr lang="zh-CN" altLang="en-US" sz="3600" dirty="0" smtClean="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极 </a:t>
            </a:r>
            <a:r>
              <a:rPr lang="en-US" altLang="zh-CN" sz="3600" dirty="0" smtClean="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  </a:t>
            </a:r>
            <a:r>
              <a:rPr lang="zh-CN" altLang="en-US" sz="3600" dirty="0" smtClean="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简</a:t>
            </a:r>
            <a:endParaRPr lang="zh-CN" altLang="en-US" sz="36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5" name="TextBox 10">
            <a:extLst>
              <a:ext uri="{FF2B5EF4-FFF2-40B4-BE49-F238E27FC236}">
                <a16:creationId xmlns="" xmlns:a16="http://schemas.microsoft.com/office/drawing/2014/main" id="{9352C2D5-2CA1-4D68-9132-DA8617795776}"/>
              </a:ext>
            </a:extLst>
          </p:cNvPr>
          <p:cNvSpPr txBox="1"/>
          <p:nvPr/>
        </p:nvSpPr>
        <p:spPr>
          <a:xfrm>
            <a:off x="2385175" y="2560703"/>
            <a:ext cx="4373651" cy="500147"/>
          </a:xfrm>
          <a:prstGeom prst="rect">
            <a:avLst/>
          </a:prstGeom>
          <a:noFill/>
        </p:spPr>
        <p:txBody>
          <a:bodyPr wrap="none" lIns="68589" tIns="34295" rIns="68589" bIns="34295" rtlCol="0">
            <a:spAutoFit/>
          </a:bodyPr>
          <a:lstStyle/>
          <a:p>
            <a:pPr algn="ctr"/>
            <a:r>
              <a:rPr lang="zh-CN" altLang="en-US" sz="28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简约线条总结计划</a:t>
            </a:r>
            <a:r>
              <a:rPr lang="en-US" altLang="zh-CN" sz="28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PPT</a:t>
            </a:r>
            <a:r>
              <a:rPr lang="zh-CN" altLang="en-US" sz="2800" dirty="0">
                <a:solidFill>
                  <a:schemeClr val="accent3"/>
                </a:solidFill>
                <a:latin typeface="Century Gothic" panose="020B0502020202020204" pitchFamily="34" charset="0"/>
                <a:ea typeface="思源黑体 CN Light" panose="020B0300000000000000" pitchFamily="34" charset="-122"/>
                <a:sym typeface="Century Gothic" panose="020B0502020202020204" pitchFamily="34" charset="0"/>
              </a:rPr>
              <a:t>模板</a:t>
            </a:r>
          </a:p>
        </p:txBody>
      </p:sp>
      <p:sp>
        <p:nvSpPr>
          <p:cNvPr id="26" name="矩形 25">
            <a:extLst>
              <a:ext uri="{FF2B5EF4-FFF2-40B4-BE49-F238E27FC236}">
                <a16:creationId xmlns="" xmlns:a16="http://schemas.microsoft.com/office/drawing/2014/main" id="{E9A4A224-539A-4EA7-A5A7-5392B92AC229}"/>
              </a:ext>
            </a:extLst>
          </p:cNvPr>
          <p:cNvSpPr/>
          <p:nvPr/>
        </p:nvSpPr>
        <p:spPr>
          <a:xfrm>
            <a:off x="3102806" y="3355289"/>
            <a:ext cx="2938388" cy="2524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汇报人</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：创妹   时间</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r>
              <a:rPr lang="en-US" altLang="zh-CN"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XX</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年</a:t>
            </a:r>
            <a:r>
              <a:rPr lang="en-US" altLang="zh-CN"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XX</a:t>
            </a:r>
            <a:r>
              <a:rPr lang="zh-CN" altLang="en-US" sz="1200" dirty="0" smtClean="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rPr>
              <a:t>月</a:t>
            </a:r>
            <a:endParaRPr lang="en-US" altLang="zh-CN" sz="1200" dirty="0">
              <a:solidFill>
                <a:schemeClr val="tx1">
                  <a:lumMod val="65000"/>
                  <a:lumOff val="35000"/>
                </a:schemeClr>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Tree>
    <p:extLst>
      <p:ext uri="{BB962C8B-B14F-4D97-AF65-F5344CB8AC3E}">
        <p14:creationId xmlns:p14="http://schemas.microsoft.com/office/powerpoint/2010/main" val="1961455339"/>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9"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dissolve">
                                      <p:cBhvr>
                                        <p:cTn id="13" dur="500"/>
                                        <p:tgtEl>
                                          <p:spTgt spid="23"/>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wd">
                                    <p:tmPct val="10000"/>
                                  </p:iterate>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anim calcmode="lin" valueType="num">
                                      <p:cBhvr>
                                        <p:cTn id="1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4"/>
                                        </p:tgtEl>
                                      </p:cBhvr>
                                    </p:animEffect>
                                  </p:childTnLst>
                                </p:cTn>
                              </p:par>
                            </p:childTnLst>
                          </p:cTn>
                        </p:par>
                        <p:par>
                          <p:cTn id="22" fill="hold">
                            <p:stCondLst>
                              <p:cond delay="1600"/>
                            </p:stCondLst>
                            <p:childTnLst>
                              <p:par>
                                <p:cTn id="23" presetID="53" presetClass="entr" presetSubtype="16" fill="hold" grpId="0" nodeType="afterEffect">
                                  <p:stCondLst>
                                    <p:cond delay="0"/>
                                  </p:stCondLst>
                                  <p:iterate type="wd">
                                    <p:tmPct val="10000"/>
                                  </p:iterate>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childTnLst>
                          </p:cTn>
                        </p:par>
                        <p:par>
                          <p:cTn id="28" fill="hold">
                            <p:stCondLst>
                              <p:cond delay="2350"/>
                            </p:stCondLst>
                            <p:childTnLst>
                              <p:par>
                                <p:cTn id="29" presetID="1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p:tgtEl>
                                          <p:spTgt spid="26"/>
                                        </p:tgtEl>
                                        <p:attrNameLst>
                                          <p:attrName>ppt_x</p:attrName>
                                        </p:attrNameLst>
                                      </p:cBhvr>
                                      <p:tavLst>
                                        <p:tav tm="0">
                                          <p:val>
                                            <p:strVal val="#ppt_x-#ppt_w*1.125000"/>
                                          </p:val>
                                        </p:tav>
                                        <p:tav tm="100000">
                                          <p:val>
                                            <p:strVal val="#ppt_x"/>
                                          </p:val>
                                        </p:tav>
                                      </p:tavLst>
                                    </p:anim>
                                    <p:animEffect transition="in" filter="wipe(right)">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086100" y="1492424"/>
            <a:ext cx="2971800" cy="8832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00400" y="1592015"/>
            <a:ext cx="2743200" cy="68407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114079" y="1683985"/>
            <a:ext cx="2915842" cy="500137"/>
          </a:xfrm>
          <a:prstGeom prst="rect">
            <a:avLst/>
          </a:prstGeom>
          <a:noFill/>
        </p:spPr>
        <p:txBody>
          <a:bodyPr wrap="square" lIns="68580" tIns="34290" rIns="68580" bIns="34290" rtlCol="0">
            <a:spAutoFit/>
          </a:bodyPr>
          <a:lstStyle/>
          <a:p>
            <a:pPr algn="ctr"/>
            <a:r>
              <a:rPr lang="zh-CN" altLang="en-US"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rPr>
              <a:t>年度工作概述</a:t>
            </a:r>
            <a:endParaRPr lang="en-US" altLang="zh-CN"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4" name="文本框 23"/>
          <p:cNvSpPr txBox="1"/>
          <p:nvPr/>
        </p:nvSpPr>
        <p:spPr>
          <a:xfrm>
            <a:off x="4010892" y="4103875"/>
            <a:ext cx="1122218" cy="31547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lgn="ctr"/>
            <a:r>
              <a:rPr lang="en-US" altLang="zh-CN" sz="1600" b="0" dirty="0" smtClean="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Part One</a:t>
            </a:r>
            <a:endParaRPr lang="zh-CN" altLang="en-US"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endParaRPr>
          </a:p>
        </p:txBody>
      </p:sp>
    </p:spTree>
    <p:extLst>
      <p:ext uri="{BB962C8B-B14F-4D97-AF65-F5344CB8AC3E}">
        <p14:creationId xmlns:p14="http://schemas.microsoft.com/office/powerpoint/2010/main" val="3576305790"/>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p:nvPr/>
        </p:nvSpPr>
        <p:spPr>
          <a:xfrm rot="21600000">
            <a:off x="4467445" y="1433227"/>
            <a:ext cx="694149" cy="694363"/>
          </a:xfrm>
          <a:custGeom>
            <a:avLst/>
            <a:gdLst>
              <a:gd name="connsiteX0" fmla="*/ 465960 w 925532"/>
              <a:gd name="connsiteY0" fmla="*/ 182093 h 925532"/>
              <a:gd name="connsiteX1" fmla="*/ 830144 w 925532"/>
              <a:gd name="connsiteY1" fmla="*/ 182133 h 925532"/>
              <a:gd name="connsiteX2" fmla="*/ 875777 w 925532"/>
              <a:gd name="connsiteY2" fmla="*/ 253776 h 925532"/>
              <a:gd name="connsiteX3" fmla="*/ 869008 w 925532"/>
              <a:gd name="connsiteY3" fmla="*/ 684569 h 925532"/>
              <a:gd name="connsiteX4" fmla="*/ 839619 w 925532"/>
              <a:gd name="connsiteY4" fmla="*/ 727326 h 925532"/>
              <a:gd name="connsiteX5" fmla="*/ 465897 w 925532"/>
              <a:gd name="connsiteY5" fmla="*/ 727284 h 925532"/>
              <a:gd name="connsiteX6" fmla="*/ 273152 w 925532"/>
              <a:gd name="connsiteY6" fmla="*/ 647422 h 925532"/>
              <a:gd name="connsiteX7" fmla="*/ 193333 w 925532"/>
              <a:gd name="connsiteY7" fmla="*/ 454656 h 925532"/>
              <a:gd name="connsiteX8" fmla="*/ 465960 w 925532"/>
              <a:gd name="connsiteY8" fmla="*/ 182093 h 925532"/>
              <a:gd name="connsiteX9" fmla="*/ 424515 w 925532"/>
              <a:gd name="connsiteY9" fmla="*/ 1594 h 925532"/>
              <a:gd name="connsiteX10" fmla="*/ 761817 w 925532"/>
              <a:gd name="connsiteY10" fmla="*/ 109621 h 925532"/>
              <a:gd name="connsiteX11" fmla="*/ 813561 w 925532"/>
              <a:gd name="connsiteY11" fmla="*/ 163229 h 925532"/>
              <a:gd name="connsiteX12" fmla="*/ 461530 w 925532"/>
              <a:gd name="connsiteY12" fmla="*/ 163189 h 925532"/>
              <a:gd name="connsiteX13" fmla="*/ 170000 w 925532"/>
              <a:gd name="connsiteY13" fmla="*/ 454653 h 925532"/>
              <a:gd name="connsiteX14" fmla="*/ 169998 w 925532"/>
              <a:gd name="connsiteY14" fmla="*/ 454653 h 925532"/>
              <a:gd name="connsiteX15" fmla="*/ 461463 w 925532"/>
              <a:gd name="connsiteY15" fmla="*/ 746184 h 925532"/>
              <a:gd name="connsiteX16" fmla="*/ 826629 w 925532"/>
              <a:gd name="connsiteY16" fmla="*/ 746226 h 925532"/>
              <a:gd name="connsiteX17" fmla="*/ 815913 w 925532"/>
              <a:gd name="connsiteY17" fmla="*/ 761817 h 925532"/>
              <a:gd name="connsiteX18" fmla="*/ 163717 w 925532"/>
              <a:gd name="connsiteY18" fmla="*/ 815913 h 925532"/>
              <a:gd name="connsiteX19" fmla="*/ 109620 w 925532"/>
              <a:gd name="connsiteY19" fmla="*/ 163717 h 925532"/>
              <a:gd name="connsiteX20" fmla="*/ 424515 w 925532"/>
              <a:gd name="connsiteY20" fmla="*/ 1594 h 92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25532" h="925532">
                <a:moveTo>
                  <a:pt x="465960" y="182093"/>
                </a:moveTo>
                <a:lnTo>
                  <a:pt x="830144" y="182133"/>
                </a:lnTo>
                <a:lnTo>
                  <a:pt x="875777" y="253776"/>
                </a:lnTo>
                <a:cubicBezTo>
                  <a:pt x="943569" y="387894"/>
                  <a:pt x="942824" y="549707"/>
                  <a:pt x="869008" y="684569"/>
                </a:cubicBezTo>
                <a:lnTo>
                  <a:pt x="839619" y="727326"/>
                </a:lnTo>
                <a:lnTo>
                  <a:pt x="465897" y="727284"/>
                </a:lnTo>
                <a:cubicBezTo>
                  <a:pt x="390622" y="727276"/>
                  <a:pt x="322477" y="696757"/>
                  <a:pt x="273152" y="647422"/>
                </a:cubicBezTo>
                <a:cubicBezTo>
                  <a:pt x="223827" y="598085"/>
                  <a:pt x="193324" y="529933"/>
                  <a:pt x="193333" y="454656"/>
                </a:cubicBezTo>
                <a:cubicBezTo>
                  <a:pt x="193349" y="304105"/>
                  <a:pt x="315409" y="182074"/>
                  <a:pt x="465960" y="182093"/>
                </a:cubicBezTo>
                <a:close/>
                <a:moveTo>
                  <a:pt x="424515" y="1594"/>
                </a:moveTo>
                <a:cubicBezTo>
                  <a:pt x="542539" y="-8195"/>
                  <a:pt x="664298" y="27040"/>
                  <a:pt x="761817" y="109621"/>
                </a:cubicBezTo>
                <a:lnTo>
                  <a:pt x="813561" y="163229"/>
                </a:lnTo>
                <a:lnTo>
                  <a:pt x="461530" y="163189"/>
                </a:lnTo>
                <a:cubicBezTo>
                  <a:pt x="300541" y="163170"/>
                  <a:pt x="170017" y="293663"/>
                  <a:pt x="170000" y="454653"/>
                </a:cubicBezTo>
                <a:lnTo>
                  <a:pt x="169998" y="454653"/>
                </a:lnTo>
                <a:cubicBezTo>
                  <a:pt x="169980" y="615642"/>
                  <a:pt x="300473" y="746166"/>
                  <a:pt x="461463" y="746184"/>
                </a:cubicBezTo>
                <a:lnTo>
                  <a:pt x="826629" y="746226"/>
                </a:lnTo>
                <a:lnTo>
                  <a:pt x="815913" y="761817"/>
                </a:lnTo>
                <a:cubicBezTo>
                  <a:pt x="650752" y="956855"/>
                  <a:pt x="358754" y="981074"/>
                  <a:pt x="163717" y="815913"/>
                </a:cubicBezTo>
                <a:cubicBezTo>
                  <a:pt x="-31321" y="650751"/>
                  <a:pt x="-55542" y="358754"/>
                  <a:pt x="109620" y="163717"/>
                </a:cubicBezTo>
                <a:cubicBezTo>
                  <a:pt x="192199" y="66197"/>
                  <a:pt x="306491" y="11383"/>
                  <a:pt x="424515" y="159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A</a:t>
            </a:r>
            <a:endParaRPr lang="zh-CN" altLang="en-US" sz="24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5" name="MH_SubTitle_1"/>
          <p:cNvSpPr/>
          <p:nvPr/>
        </p:nvSpPr>
        <p:spPr>
          <a:xfrm rot="21600000">
            <a:off x="5077710" y="986970"/>
            <a:ext cx="1488842" cy="586320"/>
          </a:xfrm>
          <a:custGeom>
            <a:avLst/>
            <a:gdLst>
              <a:gd name="connsiteX0" fmla="*/ 1595507 w 1985123"/>
              <a:gd name="connsiteY0" fmla="*/ 2 h 781519"/>
              <a:gd name="connsiteX1" fmla="*/ 1977044 w 1985123"/>
              <a:gd name="connsiteY1" fmla="*/ 309683 h 781519"/>
              <a:gd name="connsiteX2" fmla="*/ 1985123 w 1985123"/>
              <a:gd name="connsiteY2" fmla="*/ 388052 h 781519"/>
              <a:gd name="connsiteX3" fmla="*/ 1977407 w 1985123"/>
              <a:gd name="connsiteY3" fmla="*/ 466453 h 781519"/>
              <a:gd name="connsiteX4" fmla="*/ 1597281 w 1985123"/>
              <a:gd name="connsiteY4" fmla="*/ 777875 h 781519"/>
              <a:gd name="connsiteX5" fmla="*/ 1475 w 1985123"/>
              <a:gd name="connsiteY5" fmla="*/ 781519 h 781519"/>
              <a:gd name="connsiteX6" fmla="*/ 0 w 1985123"/>
              <a:gd name="connsiteY6" fmla="*/ 756307 h 781519"/>
              <a:gd name="connsiteX7" fmla="*/ 1591310 w 1985123"/>
              <a:gd name="connsiteY7" fmla="*/ 752673 h 781519"/>
              <a:gd name="connsiteX8" fmla="*/ 1954009 w 1985123"/>
              <a:gd name="connsiteY8" fmla="*/ 388121 h 781519"/>
              <a:gd name="connsiteX9" fmla="*/ 1589653 w 1985123"/>
              <a:gd name="connsiteY9" fmla="*/ 25233 h 781519"/>
              <a:gd name="connsiteX10" fmla="*/ 436077 w 1985123"/>
              <a:gd name="connsiteY10" fmla="*/ 27871 h 781519"/>
              <a:gd name="connsiteX11" fmla="*/ 419937 w 1985123"/>
              <a:gd name="connsiteY11" fmla="*/ 2688 h 78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19">
                <a:moveTo>
                  <a:pt x="1595507" y="2"/>
                </a:moveTo>
                <a:cubicBezTo>
                  <a:pt x="1783358" y="-425"/>
                  <a:pt x="1940394" y="132536"/>
                  <a:pt x="1977044" y="309683"/>
                </a:cubicBezTo>
                <a:lnTo>
                  <a:pt x="1985123" y="388052"/>
                </a:lnTo>
                <a:lnTo>
                  <a:pt x="1977407" y="466453"/>
                </a:lnTo>
                <a:cubicBezTo>
                  <a:pt x="1941567" y="643770"/>
                  <a:pt x="1785137" y="777446"/>
                  <a:pt x="1597281" y="777875"/>
                </a:cubicBezTo>
                <a:lnTo>
                  <a:pt x="1475" y="781519"/>
                </a:lnTo>
                <a:lnTo>
                  <a:pt x="0" y="756307"/>
                </a:lnTo>
                <a:lnTo>
                  <a:pt x="1591310" y="752673"/>
                </a:lnTo>
                <a:cubicBezTo>
                  <a:pt x="1792084" y="752214"/>
                  <a:pt x="1954466" y="588998"/>
                  <a:pt x="1954009" y="388121"/>
                </a:cubicBezTo>
                <a:cubicBezTo>
                  <a:pt x="1953549" y="187245"/>
                  <a:pt x="1790419" y="24779"/>
                  <a:pt x="1589653" y="25233"/>
                </a:cubicBezTo>
                <a:lnTo>
                  <a:pt x="436077" y="27871"/>
                </a:lnTo>
                <a:lnTo>
                  <a:pt x="419937" y="2688"/>
                </a:lnTo>
                <a:close/>
              </a:path>
            </a:pathLst>
          </a:custGeom>
          <a:solidFill>
            <a:schemeClr val="accent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单击编辑标题</a:t>
            </a:r>
          </a:p>
        </p:txBody>
      </p:sp>
      <p:sp>
        <p:nvSpPr>
          <p:cNvPr id="6" name="MH_Other_2"/>
          <p:cNvSpPr/>
          <p:nvPr/>
        </p:nvSpPr>
        <p:spPr>
          <a:xfrm rot="21600000">
            <a:off x="3979257" y="2177743"/>
            <a:ext cx="704618" cy="704626"/>
          </a:xfrm>
          <a:custGeom>
            <a:avLst/>
            <a:gdLst>
              <a:gd name="connsiteX0" fmla="*/ 465381 w 939490"/>
              <a:gd name="connsiteY0" fmla="*/ 184805 h 939212"/>
              <a:gd name="connsiteX1" fmla="*/ 743208 w 939490"/>
              <a:gd name="connsiteY1" fmla="*/ 459787 h 939212"/>
              <a:gd name="connsiteX2" fmla="*/ 662956 w 939490"/>
              <a:gd name="connsiteY2" fmla="*/ 655865 h 939212"/>
              <a:gd name="connsiteX3" fmla="*/ 467626 w 939490"/>
              <a:gd name="connsiteY3" fmla="*/ 738049 h 939212"/>
              <a:gd name="connsiteX4" fmla="*/ 88269 w 939490"/>
              <a:gd name="connsiteY4" fmla="*/ 740294 h 939212"/>
              <a:gd name="connsiteX5" fmla="*/ 58269 w 939490"/>
              <a:gd name="connsiteY5" fmla="*/ 697082 h 939212"/>
              <a:gd name="connsiteX6" fmla="*/ 49670 w 939490"/>
              <a:gd name="connsiteY6" fmla="*/ 259967 h 939212"/>
              <a:gd name="connsiteX7" fmla="*/ 95706 w 939490"/>
              <a:gd name="connsiteY7" fmla="*/ 186994 h 939212"/>
              <a:gd name="connsiteX8" fmla="*/ 506729 w 939490"/>
              <a:gd name="connsiteY8" fmla="*/ 1398 h 939212"/>
              <a:gd name="connsiteX9" fmla="*/ 827022 w 939490"/>
              <a:gd name="connsiteY9" fmla="*/ 164053 h 939212"/>
              <a:gd name="connsiteX10" fmla="*/ 774717 w 939490"/>
              <a:gd name="connsiteY10" fmla="*/ 826202 h 939212"/>
              <a:gd name="connsiteX11" fmla="*/ 112472 w 939490"/>
              <a:gd name="connsiteY11" fmla="*/ 775154 h 939212"/>
              <a:gd name="connsiteX12" fmla="*/ 101532 w 939490"/>
              <a:gd name="connsiteY12" fmla="*/ 759396 h 939212"/>
              <a:gd name="connsiteX13" fmla="*/ 472204 w 939490"/>
              <a:gd name="connsiteY13" fmla="*/ 757201 h 939212"/>
              <a:gd name="connsiteX14" fmla="*/ 766895 w 939490"/>
              <a:gd name="connsiteY14" fmla="*/ 459645 h 939212"/>
              <a:gd name="connsiteX15" fmla="*/ 766890 w 939490"/>
              <a:gd name="connsiteY15" fmla="*/ 459645 h 939212"/>
              <a:gd name="connsiteX16" fmla="*/ 469801 w 939490"/>
              <a:gd name="connsiteY16" fmla="*/ 165595 h 939212"/>
              <a:gd name="connsiteX17" fmla="*/ 112464 w 939490"/>
              <a:gd name="connsiteY17" fmla="*/ 167716 h 939212"/>
              <a:gd name="connsiteX18" fmla="*/ 164777 w 939490"/>
              <a:gd name="connsiteY18" fmla="*/ 113007 h 939212"/>
              <a:gd name="connsiteX19" fmla="*/ 506729 w 939490"/>
              <a:gd name="connsiteY19" fmla="*/ 1398 h 939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0" h="939212">
                <a:moveTo>
                  <a:pt x="465381" y="184805"/>
                </a:moveTo>
                <a:cubicBezTo>
                  <a:pt x="618201" y="183897"/>
                  <a:pt x="742589" y="307012"/>
                  <a:pt x="743208" y="459787"/>
                </a:cubicBezTo>
                <a:cubicBezTo>
                  <a:pt x="743517" y="536173"/>
                  <a:pt x="712828" y="605512"/>
                  <a:pt x="662956" y="655865"/>
                </a:cubicBezTo>
                <a:cubicBezTo>
                  <a:pt x="613089" y="706219"/>
                  <a:pt x="544034" y="737596"/>
                  <a:pt x="467626" y="738049"/>
                </a:cubicBezTo>
                <a:lnTo>
                  <a:pt x="88269" y="740294"/>
                </a:lnTo>
                <a:lnTo>
                  <a:pt x="58269" y="697082"/>
                </a:lnTo>
                <a:cubicBezTo>
                  <a:pt x="-17200" y="560663"/>
                  <a:pt x="-18605" y="396466"/>
                  <a:pt x="49670" y="259967"/>
                </a:cubicBezTo>
                <a:lnTo>
                  <a:pt x="95706" y="186994"/>
                </a:lnTo>
                <a:close/>
                <a:moveTo>
                  <a:pt x="506729" y="1398"/>
                </a:moveTo>
                <a:cubicBezTo>
                  <a:pt x="626572" y="10630"/>
                  <a:pt x="742804" y="65583"/>
                  <a:pt x="827022" y="164053"/>
                </a:cubicBezTo>
                <a:cubicBezTo>
                  <a:pt x="995450" y="360996"/>
                  <a:pt x="972033" y="657448"/>
                  <a:pt x="774717" y="826202"/>
                </a:cubicBezTo>
                <a:cubicBezTo>
                  <a:pt x="577401" y="994954"/>
                  <a:pt x="280902" y="972100"/>
                  <a:pt x="112472" y="775154"/>
                </a:cubicBezTo>
                <a:lnTo>
                  <a:pt x="101532" y="759396"/>
                </a:lnTo>
                <a:lnTo>
                  <a:pt x="472204" y="757201"/>
                </a:lnTo>
                <a:cubicBezTo>
                  <a:pt x="635618" y="756233"/>
                  <a:pt x="767559" y="623010"/>
                  <a:pt x="766895" y="459645"/>
                </a:cubicBezTo>
                <a:lnTo>
                  <a:pt x="766890" y="459645"/>
                </a:lnTo>
                <a:cubicBezTo>
                  <a:pt x="766232" y="296278"/>
                  <a:pt x="633221" y="164629"/>
                  <a:pt x="469801" y="165595"/>
                </a:cubicBezTo>
                <a:lnTo>
                  <a:pt x="112464" y="167716"/>
                </a:lnTo>
                <a:lnTo>
                  <a:pt x="164777" y="113007"/>
                </a:lnTo>
                <a:cubicBezTo>
                  <a:pt x="263432" y="28632"/>
                  <a:pt x="386884" y="-7840"/>
                  <a:pt x="506729" y="1398"/>
                </a:cubicBezTo>
                <a:close/>
              </a:path>
            </a:pathLst>
          </a:cu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B</a:t>
            </a:r>
            <a:endParaRPr lang="zh-CN" alt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7" name="MH_SubTitle_2"/>
          <p:cNvSpPr/>
          <p:nvPr/>
        </p:nvSpPr>
        <p:spPr>
          <a:xfrm rot="21600000">
            <a:off x="2550512" y="1731004"/>
            <a:ext cx="1513865" cy="594059"/>
          </a:xfrm>
          <a:custGeom>
            <a:avLst/>
            <a:gdLst>
              <a:gd name="connsiteX0" fmla="*/ 1588141 w 2018486"/>
              <a:gd name="connsiteY0" fmla="*/ 0 h 791835"/>
              <a:gd name="connsiteX1" fmla="*/ 1571877 w 2018486"/>
              <a:gd name="connsiteY1" fmla="*/ 25609 h 791835"/>
              <a:gd name="connsiteX2" fmla="*/ 399963 w 2018486"/>
              <a:gd name="connsiteY2" fmla="*/ 28650 h 791835"/>
              <a:gd name="connsiteX3" fmla="*/ 31615 w 2018486"/>
              <a:gd name="connsiteY3" fmla="*/ 398407 h 791835"/>
              <a:gd name="connsiteX4" fmla="*/ 401876 w 2018486"/>
              <a:gd name="connsiteY4" fmla="*/ 766249 h 791835"/>
              <a:gd name="connsiteX5" fmla="*/ 2018486 w 2018486"/>
              <a:gd name="connsiteY5" fmla="*/ 762051 h 791835"/>
              <a:gd name="connsiteX6" fmla="*/ 2017111 w 2018486"/>
              <a:gd name="connsiteY6" fmla="*/ 787629 h 791835"/>
              <a:gd name="connsiteX7" fmla="*/ 395935 w 2018486"/>
              <a:gd name="connsiteY7" fmla="*/ 791834 h 791835"/>
              <a:gd name="connsiteX8" fmla="*/ 2 w 2018486"/>
              <a:gd name="connsiteY8" fmla="*/ 398485 h 791835"/>
              <a:gd name="connsiteX9" fmla="*/ 393892 w 2018486"/>
              <a:gd name="connsiteY9" fmla="*/ 3093 h 791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6" h="791835">
                <a:moveTo>
                  <a:pt x="1588141" y="0"/>
                </a:moveTo>
                <a:lnTo>
                  <a:pt x="1571877" y="25609"/>
                </a:lnTo>
                <a:lnTo>
                  <a:pt x="399963" y="28650"/>
                </a:lnTo>
                <a:cubicBezTo>
                  <a:pt x="196003" y="29178"/>
                  <a:pt x="31089" y="194721"/>
                  <a:pt x="31615" y="398407"/>
                </a:cubicBezTo>
                <a:cubicBezTo>
                  <a:pt x="32144" y="602086"/>
                  <a:pt x="197915" y="766778"/>
                  <a:pt x="401876" y="766249"/>
                </a:cubicBezTo>
                <a:lnTo>
                  <a:pt x="2018486" y="762051"/>
                </a:lnTo>
                <a:lnTo>
                  <a:pt x="2017111" y="787629"/>
                </a:lnTo>
                <a:lnTo>
                  <a:pt x="395935" y="791834"/>
                </a:lnTo>
                <a:cubicBezTo>
                  <a:pt x="177835" y="792399"/>
                  <a:pt x="566" y="616292"/>
                  <a:pt x="2" y="398485"/>
                </a:cubicBezTo>
                <a:cubicBezTo>
                  <a:pt x="-563" y="180681"/>
                  <a:pt x="175787" y="3659"/>
                  <a:pt x="393892" y="3093"/>
                </a:cubicBezTo>
                <a:close/>
              </a:path>
            </a:pathLst>
          </a:custGeom>
          <a:solidFill>
            <a:schemeClr val="accent2"/>
          </a:solid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单击编辑标题</a:t>
            </a:r>
          </a:p>
        </p:txBody>
      </p:sp>
      <p:sp>
        <p:nvSpPr>
          <p:cNvPr id="8" name="MH_Other_1"/>
          <p:cNvSpPr/>
          <p:nvPr/>
        </p:nvSpPr>
        <p:spPr>
          <a:xfrm rot="21600000">
            <a:off x="4467451" y="2941022"/>
            <a:ext cx="694148" cy="694365"/>
          </a:xfrm>
          <a:custGeom>
            <a:avLst/>
            <a:gdLst>
              <a:gd name="connsiteX0" fmla="*/ 465963 w 925531"/>
              <a:gd name="connsiteY0" fmla="*/ 182094 h 925534"/>
              <a:gd name="connsiteX1" fmla="*/ 830139 w 925531"/>
              <a:gd name="connsiteY1" fmla="*/ 182133 h 925534"/>
              <a:gd name="connsiteX2" fmla="*/ 875778 w 925531"/>
              <a:gd name="connsiteY2" fmla="*/ 253776 h 925534"/>
              <a:gd name="connsiteX3" fmla="*/ 869005 w 925531"/>
              <a:gd name="connsiteY3" fmla="*/ 684570 h 925534"/>
              <a:gd name="connsiteX4" fmla="*/ 839616 w 925531"/>
              <a:gd name="connsiteY4" fmla="*/ 727327 h 925534"/>
              <a:gd name="connsiteX5" fmla="*/ 465895 w 925531"/>
              <a:gd name="connsiteY5" fmla="*/ 727286 h 925534"/>
              <a:gd name="connsiteX6" fmla="*/ 273154 w 925531"/>
              <a:gd name="connsiteY6" fmla="*/ 647424 h 925534"/>
              <a:gd name="connsiteX7" fmla="*/ 193337 w 925531"/>
              <a:gd name="connsiteY7" fmla="*/ 454658 h 925534"/>
              <a:gd name="connsiteX8" fmla="*/ 465963 w 925531"/>
              <a:gd name="connsiteY8" fmla="*/ 182094 h 925534"/>
              <a:gd name="connsiteX9" fmla="*/ 424518 w 925531"/>
              <a:gd name="connsiteY9" fmla="*/ 1594 h 925534"/>
              <a:gd name="connsiteX10" fmla="*/ 761817 w 925531"/>
              <a:gd name="connsiteY10" fmla="*/ 109623 h 925534"/>
              <a:gd name="connsiteX11" fmla="*/ 813559 w 925531"/>
              <a:gd name="connsiteY11" fmla="*/ 163236 h 925534"/>
              <a:gd name="connsiteX12" fmla="*/ 461529 w 925531"/>
              <a:gd name="connsiteY12" fmla="*/ 163190 h 925534"/>
              <a:gd name="connsiteX13" fmla="*/ 175930 w 925531"/>
              <a:gd name="connsiteY13" fmla="*/ 395908 h 925534"/>
              <a:gd name="connsiteX14" fmla="*/ 169999 w 925531"/>
              <a:gd name="connsiteY14" fmla="*/ 454657 h 925534"/>
              <a:gd name="connsiteX15" fmla="*/ 175915 w 925531"/>
              <a:gd name="connsiteY15" fmla="*/ 513405 h 925534"/>
              <a:gd name="connsiteX16" fmla="*/ 461462 w 925531"/>
              <a:gd name="connsiteY16" fmla="*/ 746186 h 925534"/>
              <a:gd name="connsiteX17" fmla="*/ 826631 w 925531"/>
              <a:gd name="connsiteY17" fmla="*/ 746228 h 925534"/>
              <a:gd name="connsiteX18" fmla="*/ 815914 w 925531"/>
              <a:gd name="connsiteY18" fmla="*/ 761820 h 925534"/>
              <a:gd name="connsiteX19" fmla="*/ 163716 w 925531"/>
              <a:gd name="connsiteY19" fmla="*/ 815914 h 925534"/>
              <a:gd name="connsiteX20" fmla="*/ 109622 w 925531"/>
              <a:gd name="connsiteY20" fmla="*/ 163718 h 925534"/>
              <a:gd name="connsiteX21" fmla="*/ 424518 w 925531"/>
              <a:gd name="connsiteY21" fmla="*/ 1594 h 925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5531" h="925534">
                <a:moveTo>
                  <a:pt x="465963" y="182094"/>
                </a:moveTo>
                <a:lnTo>
                  <a:pt x="830139" y="182133"/>
                </a:lnTo>
                <a:lnTo>
                  <a:pt x="875778" y="253776"/>
                </a:lnTo>
                <a:cubicBezTo>
                  <a:pt x="943567" y="387894"/>
                  <a:pt x="942824" y="549710"/>
                  <a:pt x="869005" y="684570"/>
                </a:cubicBezTo>
                <a:lnTo>
                  <a:pt x="839616" y="727327"/>
                </a:lnTo>
                <a:lnTo>
                  <a:pt x="465895" y="727286"/>
                </a:lnTo>
                <a:cubicBezTo>
                  <a:pt x="390625" y="727274"/>
                  <a:pt x="322477" y="696761"/>
                  <a:pt x="273154" y="647424"/>
                </a:cubicBezTo>
                <a:cubicBezTo>
                  <a:pt x="223826" y="598089"/>
                  <a:pt x="193330" y="529935"/>
                  <a:pt x="193337" y="454658"/>
                </a:cubicBezTo>
                <a:cubicBezTo>
                  <a:pt x="193351" y="304107"/>
                  <a:pt x="315408" y="182074"/>
                  <a:pt x="465963" y="182094"/>
                </a:cubicBezTo>
                <a:close/>
                <a:moveTo>
                  <a:pt x="424518" y="1594"/>
                </a:moveTo>
                <a:cubicBezTo>
                  <a:pt x="542537" y="-8195"/>
                  <a:pt x="664302" y="27044"/>
                  <a:pt x="761817" y="109623"/>
                </a:cubicBezTo>
                <a:lnTo>
                  <a:pt x="813559" y="163236"/>
                </a:lnTo>
                <a:lnTo>
                  <a:pt x="461529" y="163190"/>
                </a:lnTo>
                <a:cubicBezTo>
                  <a:pt x="320663" y="163174"/>
                  <a:pt x="203120" y="263079"/>
                  <a:pt x="175930" y="395908"/>
                </a:cubicBezTo>
                <a:lnTo>
                  <a:pt x="169999" y="454657"/>
                </a:lnTo>
                <a:lnTo>
                  <a:pt x="175915" y="513405"/>
                </a:lnTo>
                <a:cubicBezTo>
                  <a:pt x="203079" y="646238"/>
                  <a:pt x="320594" y="746169"/>
                  <a:pt x="461462" y="746186"/>
                </a:cubicBezTo>
                <a:lnTo>
                  <a:pt x="826631" y="746228"/>
                </a:lnTo>
                <a:lnTo>
                  <a:pt x="815914" y="761820"/>
                </a:lnTo>
                <a:cubicBezTo>
                  <a:pt x="650754" y="956858"/>
                  <a:pt x="358752" y="981075"/>
                  <a:pt x="163716" y="815914"/>
                </a:cubicBezTo>
                <a:cubicBezTo>
                  <a:pt x="-31321" y="650753"/>
                  <a:pt x="-55541" y="358757"/>
                  <a:pt x="109622" y="163718"/>
                </a:cubicBezTo>
                <a:cubicBezTo>
                  <a:pt x="192200" y="66201"/>
                  <a:pt x="306492" y="11384"/>
                  <a:pt x="424518" y="159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C</a:t>
            </a:r>
            <a:endParaRPr lang="zh-CN" alt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 name="MH_SubTitle_1"/>
          <p:cNvSpPr/>
          <p:nvPr/>
        </p:nvSpPr>
        <p:spPr>
          <a:xfrm rot="21600000">
            <a:off x="5077714" y="2494771"/>
            <a:ext cx="1488842" cy="586324"/>
          </a:xfrm>
          <a:custGeom>
            <a:avLst/>
            <a:gdLst>
              <a:gd name="connsiteX0" fmla="*/ 1595504 w 1985123"/>
              <a:gd name="connsiteY0" fmla="*/ 2 h 781524"/>
              <a:gd name="connsiteX1" fmla="*/ 1977046 w 1985123"/>
              <a:gd name="connsiteY1" fmla="*/ 309685 h 781524"/>
              <a:gd name="connsiteX2" fmla="*/ 1985123 w 1985123"/>
              <a:gd name="connsiteY2" fmla="*/ 388052 h 781524"/>
              <a:gd name="connsiteX3" fmla="*/ 1977406 w 1985123"/>
              <a:gd name="connsiteY3" fmla="*/ 466450 h 781524"/>
              <a:gd name="connsiteX4" fmla="*/ 1597279 w 1985123"/>
              <a:gd name="connsiteY4" fmla="*/ 777880 h 781524"/>
              <a:gd name="connsiteX5" fmla="*/ 1472 w 1985123"/>
              <a:gd name="connsiteY5" fmla="*/ 781524 h 781524"/>
              <a:gd name="connsiteX6" fmla="*/ 0 w 1985123"/>
              <a:gd name="connsiteY6" fmla="*/ 756303 h 781524"/>
              <a:gd name="connsiteX7" fmla="*/ 1591309 w 1985123"/>
              <a:gd name="connsiteY7" fmla="*/ 752675 h 781524"/>
              <a:gd name="connsiteX8" fmla="*/ 1954004 w 1985123"/>
              <a:gd name="connsiteY8" fmla="*/ 388124 h 781524"/>
              <a:gd name="connsiteX9" fmla="*/ 1589647 w 1985123"/>
              <a:gd name="connsiteY9" fmla="*/ 25236 h 781524"/>
              <a:gd name="connsiteX10" fmla="*/ 436072 w 1985123"/>
              <a:gd name="connsiteY10" fmla="*/ 27875 h 781524"/>
              <a:gd name="connsiteX11" fmla="*/ 419935 w 1985123"/>
              <a:gd name="connsiteY11" fmla="*/ 2689 h 781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5123" h="781524">
                <a:moveTo>
                  <a:pt x="1595504" y="2"/>
                </a:moveTo>
                <a:cubicBezTo>
                  <a:pt x="1783354" y="-425"/>
                  <a:pt x="1940392" y="132538"/>
                  <a:pt x="1977046" y="309685"/>
                </a:cubicBezTo>
                <a:lnTo>
                  <a:pt x="1985123" y="388052"/>
                </a:lnTo>
                <a:lnTo>
                  <a:pt x="1977406" y="466450"/>
                </a:lnTo>
                <a:cubicBezTo>
                  <a:pt x="1941563" y="643769"/>
                  <a:pt x="1785133" y="777446"/>
                  <a:pt x="1597279" y="777880"/>
                </a:cubicBezTo>
                <a:lnTo>
                  <a:pt x="1472" y="781524"/>
                </a:lnTo>
                <a:lnTo>
                  <a:pt x="0" y="756303"/>
                </a:lnTo>
                <a:lnTo>
                  <a:pt x="1591309" y="752675"/>
                </a:lnTo>
                <a:cubicBezTo>
                  <a:pt x="1792080" y="752212"/>
                  <a:pt x="1954467" y="589003"/>
                  <a:pt x="1954004" y="388124"/>
                </a:cubicBezTo>
                <a:cubicBezTo>
                  <a:pt x="1953543" y="187250"/>
                  <a:pt x="1790421" y="24778"/>
                  <a:pt x="1589647" y="25236"/>
                </a:cubicBezTo>
                <a:lnTo>
                  <a:pt x="436072" y="27875"/>
                </a:lnTo>
                <a:lnTo>
                  <a:pt x="419935" y="2689"/>
                </a:lnTo>
                <a:close/>
              </a:path>
            </a:pathLst>
          </a:custGeom>
          <a:solidFill>
            <a:schemeClr val="accent3"/>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单击编辑标题</a:t>
            </a:r>
          </a:p>
        </p:txBody>
      </p:sp>
      <p:sp>
        <p:nvSpPr>
          <p:cNvPr id="10" name="MH_Other_2"/>
          <p:cNvSpPr/>
          <p:nvPr/>
        </p:nvSpPr>
        <p:spPr>
          <a:xfrm rot="21600000">
            <a:off x="3979256" y="3685538"/>
            <a:ext cx="704622" cy="704628"/>
          </a:xfrm>
          <a:custGeom>
            <a:avLst/>
            <a:gdLst>
              <a:gd name="connsiteX0" fmla="*/ 465386 w 939496"/>
              <a:gd name="connsiteY0" fmla="*/ 184807 h 939215"/>
              <a:gd name="connsiteX1" fmla="*/ 743210 w 939496"/>
              <a:gd name="connsiteY1" fmla="*/ 459788 h 939215"/>
              <a:gd name="connsiteX2" fmla="*/ 662960 w 939496"/>
              <a:gd name="connsiteY2" fmla="*/ 655870 h 939215"/>
              <a:gd name="connsiteX3" fmla="*/ 467630 w 939496"/>
              <a:gd name="connsiteY3" fmla="*/ 738051 h 939215"/>
              <a:gd name="connsiteX4" fmla="*/ 88271 w 939496"/>
              <a:gd name="connsiteY4" fmla="*/ 740296 h 939215"/>
              <a:gd name="connsiteX5" fmla="*/ 58270 w 939496"/>
              <a:gd name="connsiteY5" fmla="*/ 697083 h 939215"/>
              <a:gd name="connsiteX6" fmla="*/ 49675 w 939496"/>
              <a:gd name="connsiteY6" fmla="*/ 259967 h 939215"/>
              <a:gd name="connsiteX7" fmla="*/ 95713 w 939496"/>
              <a:gd name="connsiteY7" fmla="*/ 186998 h 939215"/>
              <a:gd name="connsiteX8" fmla="*/ 506736 w 939496"/>
              <a:gd name="connsiteY8" fmla="*/ 1398 h 939215"/>
              <a:gd name="connsiteX9" fmla="*/ 827024 w 939496"/>
              <a:gd name="connsiteY9" fmla="*/ 164059 h 939215"/>
              <a:gd name="connsiteX10" fmla="*/ 774722 w 939496"/>
              <a:gd name="connsiteY10" fmla="*/ 826205 h 939215"/>
              <a:gd name="connsiteX11" fmla="*/ 112475 w 939496"/>
              <a:gd name="connsiteY11" fmla="*/ 775156 h 939215"/>
              <a:gd name="connsiteX12" fmla="*/ 101534 w 939496"/>
              <a:gd name="connsiteY12" fmla="*/ 759400 h 939215"/>
              <a:gd name="connsiteX13" fmla="*/ 472208 w 939496"/>
              <a:gd name="connsiteY13" fmla="*/ 757206 h 939215"/>
              <a:gd name="connsiteX14" fmla="*/ 766903 w 939496"/>
              <a:gd name="connsiteY14" fmla="*/ 459644 h 939215"/>
              <a:gd name="connsiteX15" fmla="*/ 766898 w 939496"/>
              <a:gd name="connsiteY15" fmla="*/ 459643 h 939215"/>
              <a:gd name="connsiteX16" fmla="*/ 469810 w 939496"/>
              <a:gd name="connsiteY16" fmla="*/ 165598 h 939215"/>
              <a:gd name="connsiteX17" fmla="*/ 112471 w 939496"/>
              <a:gd name="connsiteY17" fmla="*/ 167717 h 939215"/>
              <a:gd name="connsiteX18" fmla="*/ 164780 w 939496"/>
              <a:gd name="connsiteY18" fmla="*/ 113010 h 939215"/>
              <a:gd name="connsiteX19" fmla="*/ 506736 w 939496"/>
              <a:gd name="connsiteY19" fmla="*/ 1398 h 939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496" h="939215">
                <a:moveTo>
                  <a:pt x="465386" y="184807"/>
                </a:moveTo>
                <a:cubicBezTo>
                  <a:pt x="618208" y="183901"/>
                  <a:pt x="742595" y="307012"/>
                  <a:pt x="743210" y="459788"/>
                </a:cubicBezTo>
                <a:cubicBezTo>
                  <a:pt x="743522" y="536171"/>
                  <a:pt x="712832" y="605514"/>
                  <a:pt x="662960" y="655870"/>
                </a:cubicBezTo>
                <a:cubicBezTo>
                  <a:pt x="613088" y="706223"/>
                  <a:pt x="544042" y="737600"/>
                  <a:pt x="467630" y="738051"/>
                </a:cubicBezTo>
                <a:lnTo>
                  <a:pt x="88271" y="740296"/>
                </a:lnTo>
                <a:lnTo>
                  <a:pt x="58270" y="697083"/>
                </a:lnTo>
                <a:cubicBezTo>
                  <a:pt x="-17201" y="560661"/>
                  <a:pt x="-18605" y="396466"/>
                  <a:pt x="49675" y="259967"/>
                </a:cubicBezTo>
                <a:lnTo>
                  <a:pt x="95713" y="186998"/>
                </a:lnTo>
                <a:close/>
                <a:moveTo>
                  <a:pt x="506736" y="1398"/>
                </a:moveTo>
                <a:cubicBezTo>
                  <a:pt x="626576" y="10637"/>
                  <a:pt x="742808" y="65584"/>
                  <a:pt x="827024" y="164059"/>
                </a:cubicBezTo>
                <a:cubicBezTo>
                  <a:pt x="995457" y="361002"/>
                  <a:pt x="972038" y="657454"/>
                  <a:pt x="774722" y="826205"/>
                </a:cubicBezTo>
                <a:cubicBezTo>
                  <a:pt x="577405" y="994959"/>
                  <a:pt x="280906" y="972100"/>
                  <a:pt x="112475" y="775156"/>
                </a:cubicBezTo>
                <a:lnTo>
                  <a:pt x="101534" y="759400"/>
                </a:lnTo>
                <a:lnTo>
                  <a:pt x="472208" y="757206"/>
                </a:lnTo>
                <a:cubicBezTo>
                  <a:pt x="635622" y="756234"/>
                  <a:pt x="767563" y="623012"/>
                  <a:pt x="766903" y="459644"/>
                </a:cubicBezTo>
                <a:lnTo>
                  <a:pt x="766898" y="459643"/>
                </a:lnTo>
                <a:cubicBezTo>
                  <a:pt x="766232" y="296277"/>
                  <a:pt x="633225" y="164629"/>
                  <a:pt x="469810" y="165598"/>
                </a:cubicBezTo>
                <a:lnTo>
                  <a:pt x="112471" y="167717"/>
                </a:lnTo>
                <a:lnTo>
                  <a:pt x="164780" y="113010"/>
                </a:lnTo>
                <a:cubicBezTo>
                  <a:pt x="263436" y="28636"/>
                  <a:pt x="386888" y="-7838"/>
                  <a:pt x="506736" y="1398"/>
                </a:cubicBezTo>
                <a:close/>
              </a:path>
            </a:pathLst>
          </a:cu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en-US" altLang="zh-CN"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D</a:t>
            </a:r>
            <a:endParaRPr lang="zh-CN" alt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11" name="MH_SubTitle_2"/>
          <p:cNvSpPr/>
          <p:nvPr/>
        </p:nvSpPr>
        <p:spPr>
          <a:xfrm rot="21600000">
            <a:off x="2550514" y="3238797"/>
            <a:ext cx="1513862" cy="594065"/>
          </a:xfrm>
          <a:custGeom>
            <a:avLst/>
            <a:gdLst>
              <a:gd name="connsiteX0" fmla="*/ 1588140 w 2018482"/>
              <a:gd name="connsiteY0" fmla="*/ 0 h 791843"/>
              <a:gd name="connsiteX1" fmla="*/ 1571873 w 2018482"/>
              <a:gd name="connsiteY1" fmla="*/ 25617 h 791843"/>
              <a:gd name="connsiteX2" fmla="*/ 399959 w 2018482"/>
              <a:gd name="connsiteY2" fmla="*/ 28657 h 791843"/>
              <a:gd name="connsiteX3" fmla="*/ 31611 w 2018482"/>
              <a:gd name="connsiteY3" fmla="*/ 398411 h 791843"/>
              <a:gd name="connsiteX4" fmla="*/ 401875 w 2018482"/>
              <a:gd name="connsiteY4" fmla="*/ 766253 h 791843"/>
              <a:gd name="connsiteX5" fmla="*/ 2018482 w 2018482"/>
              <a:gd name="connsiteY5" fmla="*/ 762062 h 791843"/>
              <a:gd name="connsiteX6" fmla="*/ 2017109 w 2018482"/>
              <a:gd name="connsiteY6" fmla="*/ 787637 h 791843"/>
              <a:gd name="connsiteX7" fmla="*/ 395937 w 2018482"/>
              <a:gd name="connsiteY7" fmla="*/ 791842 h 791843"/>
              <a:gd name="connsiteX8" fmla="*/ 2 w 2018482"/>
              <a:gd name="connsiteY8" fmla="*/ 398492 h 791843"/>
              <a:gd name="connsiteX9" fmla="*/ 393889 w 2018482"/>
              <a:gd name="connsiteY9" fmla="*/ 3100 h 791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482" h="791843">
                <a:moveTo>
                  <a:pt x="1588140" y="0"/>
                </a:moveTo>
                <a:lnTo>
                  <a:pt x="1571873" y="25617"/>
                </a:lnTo>
                <a:lnTo>
                  <a:pt x="399959" y="28657"/>
                </a:lnTo>
                <a:cubicBezTo>
                  <a:pt x="196003" y="29186"/>
                  <a:pt x="31083" y="194729"/>
                  <a:pt x="31611" y="398411"/>
                </a:cubicBezTo>
                <a:cubicBezTo>
                  <a:pt x="32139" y="602091"/>
                  <a:pt x="197916" y="766783"/>
                  <a:pt x="401875" y="766253"/>
                </a:cubicBezTo>
                <a:lnTo>
                  <a:pt x="2018482" y="762062"/>
                </a:lnTo>
                <a:lnTo>
                  <a:pt x="2017109" y="787637"/>
                </a:lnTo>
                <a:lnTo>
                  <a:pt x="395937" y="791842"/>
                </a:lnTo>
                <a:cubicBezTo>
                  <a:pt x="177827" y="792404"/>
                  <a:pt x="563" y="616299"/>
                  <a:pt x="2" y="398492"/>
                </a:cubicBezTo>
                <a:cubicBezTo>
                  <a:pt x="-562" y="180691"/>
                  <a:pt x="175784" y="3666"/>
                  <a:pt x="393889" y="3100"/>
                </a:cubicBezTo>
                <a:close/>
              </a:path>
            </a:pathLst>
          </a:custGeom>
          <a:solidFill>
            <a:schemeClr val="accent4"/>
          </a:solidFill>
          <a:ln w="3175">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r>
              <a:rPr lang="zh-CN" altLang="en-US" sz="1200"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单击编辑标题</a:t>
            </a:r>
          </a:p>
        </p:txBody>
      </p:sp>
      <p:sp>
        <p:nvSpPr>
          <p:cNvPr id="12" name="文本框 11"/>
          <p:cNvSpPr txBox="1"/>
          <p:nvPr/>
        </p:nvSpPr>
        <p:spPr>
          <a:xfrm>
            <a:off x="5328084" y="1623320"/>
            <a:ext cx="2486843" cy="369332"/>
          </a:xfrm>
          <a:prstGeom prst="rect">
            <a:avLst/>
          </a:prstGeom>
          <a:noFill/>
        </p:spPr>
        <p:txBody>
          <a:bodyPr wrap="square" rtlCol="0">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13" name="文本框 12"/>
          <p:cNvSpPr txBox="1"/>
          <p:nvPr/>
        </p:nvSpPr>
        <p:spPr>
          <a:xfrm>
            <a:off x="5328084" y="3125167"/>
            <a:ext cx="2486843" cy="369332"/>
          </a:xfrm>
          <a:prstGeom prst="rect">
            <a:avLst/>
          </a:prstGeom>
          <a:noFill/>
        </p:spPr>
        <p:txBody>
          <a:bodyPr wrap="square" rtlCol="0">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14" name="文本框 13"/>
          <p:cNvSpPr txBox="1"/>
          <p:nvPr/>
        </p:nvSpPr>
        <p:spPr>
          <a:xfrm>
            <a:off x="1339601" y="2397471"/>
            <a:ext cx="2486843" cy="369332"/>
          </a:xfrm>
          <a:prstGeom prst="rect">
            <a:avLst/>
          </a:prstGeom>
          <a:noFill/>
        </p:spPr>
        <p:txBody>
          <a:bodyPr wrap="square" rtlCol="0">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15" name="文本框 14"/>
          <p:cNvSpPr txBox="1"/>
          <p:nvPr/>
        </p:nvSpPr>
        <p:spPr>
          <a:xfrm>
            <a:off x="1339601" y="3899318"/>
            <a:ext cx="2486843" cy="369332"/>
          </a:xfrm>
          <a:prstGeom prst="rect">
            <a:avLst/>
          </a:prstGeom>
          <a:noFill/>
        </p:spPr>
        <p:txBody>
          <a:bodyPr wrap="square" rtlCol="0">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cxnSp>
        <p:nvCxnSpPr>
          <p:cNvPr id="16" name="直接连接符 15">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a:ea typeface="03SmartFontUI" panose="02000600000000000000" pitchFamily="50" charset="-128"/>
              </a:rPr>
              <a:t>PART ONE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109698058"/>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750"/>
                                        <p:tgtEl>
                                          <p:spTgt spid="3"/>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750"/>
                                        <p:tgtEl>
                                          <p:spTgt spid="5"/>
                                        </p:tgtEl>
                                      </p:cBhvr>
                                    </p:animEffect>
                                  </p:childTnLst>
                                </p:cTn>
                              </p:par>
                            </p:childTnLst>
                          </p:cTn>
                        </p:par>
                        <p:par>
                          <p:cTn id="12" fill="hold">
                            <p:stCondLst>
                              <p:cond delay="1500"/>
                            </p:stCondLst>
                            <p:childTnLst>
                              <p:par>
                                <p:cTn id="13" presetID="2" presetClass="entr" presetSubtype="2" repeatDur="0" restart="never"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14" presetClass="entr" presetSubtype="10" repeatDur="0" restart="never"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750"/>
                                        <p:tgtEl>
                                          <p:spTgt spid="6"/>
                                        </p:tgtEl>
                                      </p:cBhvr>
                                    </p:animEffect>
                                  </p:childTnLst>
                                </p:cTn>
                              </p:par>
                            </p:childTnLst>
                          </p:cTn>
                        </p:par>
                        <p:par>
                          <p:cTn id="21" fill="hold">
                            <p:stCondLst>
                              <p:cond delay="2750"/>
                            </p:stCondLst>
                            <p:childTnLst>
                              <p:par>
                                <p:cTn id="22" presetID="22" presetClass="entr" presetSubtype="2" repeatDur="0" restart="never"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right)">
                                      <p:cBhvr>
                                        <p:cTn id="24" dur="750"/>
                                        <p:tgtEl>
                                          <p:spTgt spid="7"/>
                                        </p:tgtEl>
                                      </p:cBhvr>
                                    </p:animEffect>
                                  </p:childTnLst>
                                </p:cTn>
                              </p:par>
                            </p:childTnLst>
                          </p:cTn>
                        </p:par>
                        <p:par>
                          <p:cTn id="25" fill="hold">
                            <p:stCondLst>
                              <p:cond delay="3500"/>
                            </p:stCondLst>
                            <p:childTnLst>
                              <p:par>
                                <p:cTn id="26" presetID="2" presetClass="entr" presetSubtype="8" repeatDur="0" restart="never"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0-#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14" presetClass="entr" presetSubtype="10" repeatDur="0" restart="never"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randombar(horizontal)">
                                      <p:cBhvr>
                                        <p:cTn id="33" dur="750"/>
                                        <p:tgtEl>
                                          <p:spTgt spid="8"/>
                                        </p:tgtEl>
                                      </p:cBhvr>
                                    </p:animEffect>
                                  </p:childTnLst>
                                </p:cTn>
                              </p:par>
                            </p:childTnLst>
                          </p:cTn>
                        </p:par>
                        <p:par>
                          <p:cTn id="34" fill="hold">
                            <p:stCondLst>
                              <p:cond delay="4750"/>
                            </p:stCondLst>
                            <p:childTnLst>
                              <p:par>
                                <p:cTn id="35" presetID="22" presetClass="entr" presetSubtype="8" repeatDur="0" restart="never"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750"/>
                                        <p:tgtEl>
                                          <p:spTgt spid="9"/>
                                        </p:tgtEl>
                                      </p:cBhvr>
                                    </p:animEffect>
                                  </p:childTnLst>
                                </p:cTn>
                              </p:par>
                            </p:childTnLst>
                          </p:cTn>
                        </p:par>
                        <p:par>
                          <p:cTn id="38" fill="hold">
                            <p:stCondLst>
                              <p:cond delay="5500"/>
                            </p:stCondLst>
                            <p:childTnLst>
                              <p:par>
                                <p:cTn id="39" presetID="2" presetClass="entr" presetSubtype="2" repeatDur="0" restart="never"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6000"/>
                            </p:stCondLst>
                            <p:childTnLst>
                              <p:par>
                                <p:cTn id="44" presetID="14" presetClass="entr" presetSubtype="10" repeatDur="0" restart="never"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750"/>
                                        <p:tgtEl>
                                          <p:spTgt spid="10"/>
                                        </p:tgtEl>
                                      </p:cBhvr>
                                    </p:animEffect>
                                  </p:childTnLst>
                                </p:cTn>
                              </p:par>
                            </p:childTnLst>
                          </p:cTn>
                        </p:par>
                        <p:par>
                          <p:cTn id="47" fill="hold">
                            <p:stCondLst>
                              <p:cond delay="6750"/>
                            </p:stCondLst>
                            <p:childTnLst>
                              <p:par>
                                <p:cTn id="48" presetID="22" presetClass="entr" presetSubtype="2" repeatDur="0" restart="never"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right)">
                                      <p:cBhvr>
                                        <p:cTn id="50" dur="750"/>
                                        <p:tgtEl>
                                          <p:spTgt spid="11"/>
                                        </p:tgtEl>
                                      </p:cBhvr>
                                    </p:animEffect>
                                  </p:childTnLst>
                                </p:cTn>
                              </p:par>
                            </p:childTnLst>
                          </p:cTn>
                        </p:par>
                        <p:par>
                          <p:cTn id="51" fill="hold">
                            <p:stCondLst>
                              <p:cond delay="7500"/>
                            </p:stCondLst>
                            <p:childTnLst>
                              <p:par>
                                <p:cTn id="52" presetID="2" presetClass="entr" presetSubtype="8" repeatDur="0" restart="never"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881584" y="1469684"/>
            <a:ext cx="3638944" cy="1267797"/>
            <a:chOff x="803786" y="1959667"/>
            <a:chExt cx="4477634" cy="1689689"/>
          </a:xfrm>
        </p:grpSpPr>
        <p:sp>
          <p:nvSpPr>
            <p:cNvPr id="28" name="Rounded Rectangle 5@|1FFC:7355919|FBC:16777215|LFC:16777215|LBC:16777215"/>
            <p:cNvSpPr/>
            <p:nvPr/>
          </p:nvSpPr>
          <p:spPr>
            <a:xfrm>
              <a:off x="1127585" y="1959667"/>
              <a:ext cx="4153835" cy="484135"/>
            </a:xfrm>
            <a:prstGeom prst="roundRect">
              <a:avLst>
                <a:gd name="adj" fmla="val 0"/>
              </a:avLst>
            </a:prstGeom>
            <a:solidFill>
              <a:srgbClr val="E8E8E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i="1" dirty="0">
                <a:solidFill>
                  <a:prstClr val="white"/>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2" name="Rectangle 31@|1FFC:16777215|FBC:16777215|LFC:16777215|LBC:16777215"/>
            <p:cNvSpPr/>
            <p:nvPr/>
          </p:nvSpPr>
          <p:spPr>
            <a:xfrm>
              <a:off x="1346613" y="2529518"/>
              <a:ext cx="3876066" cy="1119838"/>
            </a:xfrm>
            <a:prstGeom prst="rect">
              <a:avLst/>
            </a:prstGeom>
          </p:spPr>
          <p:txBody>
            <a:bodyPr>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2796" name="Rectangle 35@|1FFC:16777215|FBC:16777215|LFC:16777215|LBC:16777215"/>
            <p:cNvSpPr>
              <a:spLocks noChangeArrowheads="1"/>
            </p:cNvSpPr>
            <p:nvPr/>
          </p:nvSpPr>
          <p:spPr bwMode="auto">
            <a:xfrm>
              <a:off x="1405098" y="2017027"/>
              <a:ext cx="2787309" cy="369178"/>
            </a:xfrm>
            <a:prstGeom prst="rect">
              <a:avLst/>
            </a:prstGeom>
            <a:noFill/>
            <a:ln w="9525">
              <a:noFill/>
              <a:miter lim="800000"/>
              <a:headEnd/>
              <a:tailEnd/>
            </a:ln>
          </p:spPr>
          <p:txBody>
            <a:bodyPr>
              <a:spAutoFit/>
            </a:bodyPr>
            <a:lstStyle/>
            <a:p>
              <a:pPr algn="ctr" defTabSz="912613">
                <a:spcBef>
                  <a:spcPct val="20000"/>
                </a:spcBef>
                <a:defRPr/>
              </a:pPr>
              <a:r>
                <a:rPr lang="zh-CN" altLang="en-US" sz="1200" dirty="0">
                  <a:latin typeface="Century Gothic" panose="020B0502020202020204" pitchFamily="34" charset="0"/>
                  <a:ea typeface="思源黑体 CN Light" panose="020B0300000000000000" pitchFamily="34" charset="-122"/>
                  <a:cs typeface="+mn-ea"/>
                  <a:sym typeface="Century Gothic" panose="020B0502020202020204" pitchFamily="34" charset="0"/>
                </a:rPr>
                <a:t>单击编辑标题</a:t>
              </a:r>
              <a:endParaRPr lang="en-US" altLang="zh-CN" sz="1200" dirty="0">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2" name="Rectangle 1@|1FFC:3289814|FBC:16777215|LFC:16777215|LBC:16777215"/>
            <p:cNvSpPr/>
            <p:nvPr/>
          </p:nvSpPr>
          <p:spPr>
            <a:xfrm>
              <a:off x="803786" y="1959667"/>
              <a:ext cx="499984" cy="4841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2798" name="Rectangle 39@|1FFC:16777215|FBC:16777215|LFC:16777215|LBC:16777215"/>
            <p:cNvSpPr>
              <a:spLocks noChangeArrowheads="1"/>
            </p:cNvSpPr>
            <p:nvPr/>
          </p:nvSpPr>
          <p:spPr bwMode="auto">
            <a:xfrm>
              <a:off x="835518" y="1976723"/>
              <a:ext cx="436243" cy="451217"/>
            </a:xfrm>
            <a:prstGeom prst="rect">
              <a:avLst/>
            </a:prstGeom>
            <a:noFill/>
            <a:ln w="9525">
              <a:noFill/>
              <a:miter lim="800000"/>
              <a:headEnd/>
              <a:tailEnd/>
            </a:ln>
          </p:spPr>
          <p:txBody>
            <a:bodyPr>
              <a:spAutoFit/>
            </a:bodyPr>
            <a:lstStyle/>
            <a:p>
              <a:pPr algn="ctr" eaLnBrk="1" hangingPunct="1"/>
              <a:r>
                <a:rPr lang="en-US" altLang="zh-CN"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rPr>
                <a:t>1</a:t>
              </a:r>
              <a:endParaRPr lang="zh-CN" altLang="en-US"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4" name="组合 4"/>
          <p:cNvGrpSpPr>
            <a:grpSpLocks/>
          </p:cNvGrpSpPr>
          <p:nvPr/>
        </p:nvGrpSpPr>
        <p:grpSpPr bwMode="auto">
          <a:xfrm>
            <a:off x="881584" y="2983439"/>
            <a:ext cx="3654412" cy="1313049"/>
            <a:chOff x="803786" y="3976022"/>
            <a:chExt cx="4497002" cy="1750071"/>
          </a:xfrm>
        </p:grpSpPr>
        <p:sp>
          <p:nvSpPr>
            <p:cNvPr id="29" name="Rounded Rectangle 7@|1FFC:7355919|FBC:16777215|LFC:16777215|LBC:16777215"/>
            <p:cNvSpPr/>
            <p:nvPr/>
          </p:nvSpPr>
          <p:spPr>
            <a:xfrm>
              <a:off x="1127609" y="3976022"/>
              <a:ext cx="4154144" cy="484154"/>
            </a:xfrm>
            <a:prstGeom prst="roundRect">
              <a:avLst>
                <a:gd name="adj" fmla="val 0"/>
              </a:avLst>
            </a:prstGeom>
            <a:solidFill>
              <a:srgbClr val="E8E8E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i="1" dirty="0">
                <a:solidFill>
                  <a:prstClr val="white"/>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4" name="Rectangle 33@|1FFC:16777215|FBC:16777215|LFC:16777215|LBC:16777215"/>
            <p:cNvSpPr/>
            <p:nvPr/>
          </p:nvSpPr>
          <p:spPr>
            <a:xfrm>
              <a:off x="1346653" y="4606210"/>
              <a:ext cx="3954135" cy="1119883"/>
            </a:xfrm>
            <a:prstGeom prst="rect">
              <a:avLst/>
            </a:prstGeom>
          </p:spPr>
          <p:txBody>
            <a:bodyPr>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2791" name="Rectangle 37@|1FFC:16777215|FBC:16777215|LFC:16777215|LBC:16777215"/>
            <p:cNvSpPr>
              <a:spLocks noChangeArrowheads="1"/>
            </p:cNvSpPr>
            <p:nvPr/>
          </p:nvSpPr>
          <p:spPr bwMode="auto">
            <a:xfrm>
              <a:off x="1405098" y="4014547"/>
              <a:ext cx="2787310" cy="369192"/>
            </a:xfrm>
            <a:prstGeom prst="rect">
              <a:avLst/>
            </a:prstGeom>
            <a:noFill/>
            <a:ln w="9525">
              <a:noFill/>
              <a:miter lim="800000"/>
              <a:headEnd/>
              <a:tailEnd/>
            </a:ln>
          </p:spPr>
          <p:txBody>
            <a:bodyPr>
              <a:spAutoFit/>
            </a:bodyPr>
            <a:lstStyle/>
            <a:p>
              <a:pPr algn="ctr" defTabSz="912613">
                <a:spcBef>
                  <a:spcPct val="20000"/>
                </a:spcBef>
                <a:defRPr/>
              </a:pPr>
              <a:r>
                <a:rPr lang="zh-CN" altLang="en-US" sz="1200" dirty="0">
                  <a:latin typeface="Century Gothic" panose="020B0502020202020204" pitchFamily="34" charset="0"/>
                  <a:ea typeface="思源黑体 CN Light" panose="020B0300000000000000" pitchFamily="34" charset="-122"/>
                  <a:cs typeface="+mn-ea"/>
                  <a:sym typeface="Century Gothic" panose="020B0502020202020204" pitchFamily="34" charset="0"/>
                </a:rPr>
                <a:t>单击编辑标题</a:t>
              </a:r>
              <a:endParaRPr lang="en-US" altLang="zh-CN" sz="1200" dirty="0">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41" name="Rectangle 40@|1FFC:3289814|FBC:16777215|LFC:16777215|LBC:16777215"/>
            <p:cNvSpPr/>
            <p:nvPr/>
          </p:nvSpPr>
          <p:spPr>
            <a:xfrm>
              <a:off x="803786" y="3976022"/>
              <a:ext cx="500022" cy="4841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2793" name="Rectangle 41@|1FFC:16777215|FBC:16777215|LFC:16777215|LBC:16777215"/>
            <p:cNvSpPr>
              <a:spLocks noChangeArrowheads="1"/>
            </p:cNvSpPr>
            <p:nvPr/>
          </p:nvSpPr>
          <p:spPr bwMode="auto">
            <a:xfrm>
              <a:off x="835519" y="3993070"/>
              <a:ext cx="436242" cy="451235"/>
            </a:xfrm>
            <a:prstGeom prst="rect">
              <a:avLst/>
            </a:prstGeom>
            <a:noFill/>
            <a:ln w="9525">
              <a:noFill/>
              <a:miter lim="800000"/>
              <a:headEnd/>
              <a:tailEnd/>
            </a:ln>
          </p:spPr>
          <p:txBody>
            <a:bodyPr>
              <a:spAutoFit/>
            </a:bodyPr>
            <a:lstStyle/>
            <a:p>
              <a:pPr algn="ctr" eaLnBrk="1" hangingPunct="1"/>
              <a:r>
                <a:rPr lang="en-US" altLang="zh-CN"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rPr>
                <a:t>3</a:t>
              </a:r>
              <a:endParaRPr lang="zh-CN" altLang="en-US"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5" name="组合 3"/>
          <p:cNvGrpSpPr>
            <a:grpSpLocks/>
          </p:cNvGrpSpPr>
          <p:nvPr/>
        </p:nvGrpSpPr>
        <p:grpSpPr bwMode="auto">
          <a:xfrm>
            <a:off x="5016103" y="1469685"/>
            <a:ext cx="3578316" cy="1278515"/>
            <a:chOff x="6688049" y="1959667"/>
            <a:chExt cx="4403987" cy="1702671"/>
          </a:xfrm>
        </p:grpSpPr>
        <p:sp>
          <p:nvSpPr>
            <p:cNvPr id="30" name="Rounded Rectangle 9@|1FFC:7355919|FBC:16777215|LFC:16777215|LBC:16777215"/>
            <p:cNvSpPr/>
            <p:nvPr/>
          </p:nvSpPr>
          <p:spPr>
            <a:xfrm>
              <a:off x="6937301" y="1959667"/>
              <a:ext cx="4154735" cy="483764"/>
            </a:xfrm>
            <a:prstGeom prst="roundRect">
              <a:avLst>
                <a:gd name="adj" fmla="val 0"/>
              </a:avLst>
            </a:prstGeom>
            <a:solidFill>
              <a:srgbClr val="E8E8E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i="1" dirty="0">
                <a:solidFill>
                  <a:prstClr val="white"/>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3" name="Rectangle 32@|1FFC:16777215|FBC:16777215|LFC:16777215|LBC:16777215"/>
            <p:cNvSpPr/>
            <p:nvPr/>
          </p:nvSpPr>
          <p:spPr>
            <a:xfrm>
              <a:off x="7116328" y="2543356"/>
              <a:ext cx="3954697" cy="1118982"/>
            </a:xfrm>
            <a:prstGeom prst="rect">
              <a:avLst/>
            </a:prstGeom>
          </p:spPr>
          <p:txBody>
            <a:bodyPr>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2786" name="Rectangle 36@|1FFC:16777215|FBC:16777215|LFC:16777215|LBC:16777215"/>
            <p:cNvSpPr>
              <a:spLocks noChangeArrowheads="1"/>
            </p:cNvSpPr>
            <p:nvPr/>
          </p:nvSpPr>
          <p:spPr bwMode="auto">
            <a:xfrm>
              <a:off x="7202689" y="2017024"/>
              <a:ext cx="2787310" cy="368895"/>
            </a:xfrm>
            <a:prstGeom prst="rect">
              <a:avLst/>
            </a:prstGeom>
            <a:noFill/>
            <a:ln w="9525">
              <a:noFill/>
              <a:miter lim="800000"/>
              <a:headEnd/>
              <a:tailEnd/>
            </a:ln>
          </p:spPr>
          <p:txBody>
            <a:bodyPr>
              <a:spAutoFit/>
            </a:bodyPr>
            <a:lstStyle/>
            <a:p>
              <a:pPr algn="ctr" defTabSz="912613">
                <a:spcBef>
                  <a:spcPct val="20000"/>
                </a:spcBef>
                <a:defRPr/>
              </a:pPr>
              <a:r>
                <a:rPr lang="zh-CN" altLang="en-US" sz="1200" dirty="0">
                  <a:latin typeface="Century Gothic" panose="020B0502020202020204" pitchFamily="34" charset="0"/>
                  <a:ea typeface="思源黑体 CN Light" panose="020B0300000000000000" pitchFamily="34" charset="-122"/>
                  <a:cs typeface="+mn-ea"/>
                  <a:sym typeface="Century Gothic" panose="020B0502020202020204" pitchFamily="34" charset="0"/>
                </a:rPr>
                <a:t>单击编辑标题</a:t>
              </a:r>
              <a:endParaRPr lang="en-US" altLang="zh-CN" sz="1200" dirty="0">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43" name="Rectangle 42@|1FFC:3289814|FBC:16777215|LFC:16777215|LBC:16777215"/>
            <p:cNvSpPr/>
            <p:nvPr/>
          </p:nvSpPr>
          <p:spPr>
            <a:xfrm>
              <a:off x="6688049" y="1959667"/>
              <a:ext cx="500092" cy="483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2788" name="Rectangle 43@|1FFC:16777215|FBC:16777215|LFC:16777215|LBC:16777215"/>
            <p:cNvSpPr>
              <a:spLocks noChangeArrowheads="1"/>
            </p:cNvSpPr>
            <p:nvPr/>
          </p:nvSpPr>
          <p:spPr bwMode="auto">
            <a:xfrm>
              <a:off x="6719784" y="1976721"/>
              <a:ext cx="436243" cy="450872"/>
            </a:xfrm>
            <a:prstGeom prst="rect">
              <a:avLst/>
            </a:prstGeom>
            <a:noFill/>
            <a:ln w="9525">
              <a:noFill/>
              <a:miter lim="800000"/>
              <a:headEnd/>
              <a:tailEnd/>
            </a:ln>
          </p:spPr>
          <p:txBody>
            <a:bodyPr>
              <a:spAutoFit/>
            </a:bodyPr>
            <a:lstStyle/>
            <a:p>
              <a:pPr algn="ctr" eaLnBrk="1" hangingPunct="1"/>
              <a:r>
                <a:rPr lang="en-US" altLang="zh-CN"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rPr>
                <a:t>2</a:t>
              </a:r>
              <a:endParaRPr lang="zh-CN" altLang="en-US"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6" name="组合 5"/>
          <p:cNvGrpSpPr>
            <a:grpSpLocks/>
          </p:cNvGrpSpPr>
          <p:nvPr/>
        </p:nvGrpSpPr>
        <p:grpSpPr bwMode="auto">
          <a:xfrm>
            <a:off x="5016104" y="2983439"/>
            <a:ext cx="3578316" cy="1313049"/>
            <a:chOff x="6688049" y="3976022"/>
            <a:chExt cx="4403989" cy="1750071"/>
          </a:xfrm>
        </p:grpSpPr>
        <p:sp>
          <p:nvSpPr>
            <p:cNvPr id="31" name="Rounded Rectangle 11@|1FFC:7355919|FBC:16777215|LFC:16777215|LBC:16777215"/>
            <p:cNvSpPr/>
            <p:nvPr/>
          </p:nvSpPr>
          <p:spPr>
            <a:xfrm>
              <a:off x="6937301" y="3976022"/>
              <a:ext cx="4154737" cy="484154"/>
            </a:xfrm>
            <a:prstGeom prst="roundRect">
              <a:avLst>
                <a:gd name="adj" fmla="val 0"/>
              </a:avLst>
            </a:prstGeom>
            <a:solidFill>
              <a:srgbClr val="E8E8E8"/>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i="1" dirty="0">
                <a:solidFill>
                  <a:prstClr val="white"/>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5" name="Rectangle 34@|1FFC:16777215|FBC:16777215|LFC:16777215|LBC:16777215"/>
            <p:cNvSpPr/>
            <p:nvPr/>
          </p:nvSpPr>
          <p:spPr>
            <a:xfrm>
              <a:off x="7116328" y="4606210"/>
              <a:ext cx="3954699" cy="1119883"/>
            </a:xfrm>
            <a:prstGeom prst="rect">
              <a:avLst/>
            </a:prstGeom>
          </p:spPr>
          <p:txBody>
            <a:bodyPr>
              <a:spAutoFit/>
            </a:bodyPr>
            <a:lstStyle/>
            <a:p>
              <a:pPr defTabSz="912613">
                <a:spcBef>
                  <a:spcPct val="20000"/>
                </a:spcBef>
                <a:defRPr/>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pPr defTabSz="912613">
                <a:spcBef>
                  <a:spcPct val="20000"/>
                </a:spcBef>
                <a:defRPr/>
              </a:pP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2781" name="Rectangle 38@|1FFC:16777215|FBC:16777215|LFC:16777215|LBC:16777215"/>
            <p:cNvSpPr>
              <a:spLocks noChangeArrowheads="1"/>
            </p:cNvSpPr>
            <p:nvPr/>
          </p:nvSpPr>
          <p:spPr bwMode="auto">
            <a:xfrm>
              <a:off x="7202687" y="4014547"/>
              <a:ext cx="2787310" cy="369192"/>
            </a:xfrm>
            <a:prstGeom prst="rect">
              <a:avLst/>
            </a:prstGeom>
            <a:noFill/>
            <a:ln w="9525">
              <a:noFill/>
              <a:miter lim="800000"/>
              <a:headEnd/>
              <a:tailEnd/>
            </a:ln>
          </p:spPr>
          <p:txBody>
            <a:bodyPr>
              <a:spAutoFit/>
            </a:bodyPr>
            <a:lstStyle/>
            <a:p>
              <a:pPr algn="ctr" defTabSz="912613">
                <a:spcBef>
                  <a:spcPct val="20000"/>
                </a:spcBef>
                <a:defRPr/>
              </a:pPr>
              <a:r>
                <a:rPr lang="zh-CN" altLang="en-US" sz="1200" dirty="0">
                  <a:latin typeface="Century Gothic" panose="020B0502020202020204" pitchFamily="34" charset="0"/>
                  <a:ea typeface="思源黑体 CN Light" panose="020B0300000000000000" pitchFamily="34" charset="-122"/>
                  <a:cs typeface="+mn-ea"/>
                  <a:sym typeface="Century Gothic" panose="020B0502020202020204" pitchFamily="34" charset="0"/>
                </a:rPr>
                <a:t>单击编辑标题</a:t>
              </a:r>
              <a:endParaRPr lang="en-US" altLang="zh-CN" sz="1200" dirty="0">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45" name="Rectangle 44@|1FFC:3289814|FBC:16777215|LFC:16777215|LBC:16777215"/>
            <p:cNvSpPr/>
            <p:nvPr/>
          </p:nvSpPr>
          <p:spPr>
            <a:xfrm>
              <a:off x="6688049" y="3976022"/>
              <a:ext cx="500092" cy="4841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9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32783" name="Rectangle 45@|1FFC:16777215|FBC:16777215|LFC:16777215|LBC:16777215"/>
            <p:cNvSpPr>
              <a:spLocks noChangeArrowheads="1"/>
            </p:cNvSpPr>
            <p:nvPr/>
          </p:nvSpPr>
          <p:spPr bwMode="auto">
            <a:xfrm>
              <a:off x="6719782" y="3993070"/>
              <a:ext cx="436243" cy="451235"/>
            </a:xfrm>
            <a:prstGeom prst="rect">
              <a:avLst/>
            </a:prstGeom>
            <a:noFill/>
            <a:ln w="9525">
              <a:noFill/>
              <a:miter lim="800000"/>
              <a:headEnd/>
              <a:tailEnd/>
            </a:ln>
          </p:spPr>
          <p:txBody>
            <a:bodyPr>
              <a:spAutoFit/>
            </a:bodyPr>
            <a:lstStyle/>
            <a:p>
              <a:pPr algn="ctr" eaLnBrk="1" hangingPunct="1"/>
              <a:r>
                <a:rPr lang="en-US" altLang="zh-CN"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rPr>
                <a:t>4</a:t>
              </a:r>
              <a:endParaRPr lang="zh-CN" altLang="en-US" sz="1600" b="1" dirty="0">
                <a:solidFill>
                  <a:srgbClr val="FFFFFF"/>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cxnSp>
        <p:nvCxnSpPr>
          <p:cNvPr id="26" name="直接连接符 25">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a:ea typeface="03SmartFontUI" panose="02000600000000000000" pitchFamily="50" charset="-128"/>
              </a:rPr>
              <a:t>PART ONE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1835561436"/>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6564339" y="2560798"/>
            <a:ext cx="719906" cy="72022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p:cNvPicPr>
            <a:picLocks noChangeAspect="1" noChangeArrowheads="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4803438" y="3311241"/>
            <a:ext cx="719906" cy="72022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p:cNvPicPr>
            <a:picLocks noChangeAspect="1" noChangeArrowheads="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2994845" y="1815975"/>
            <a:ext cx="719906" cy="72022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7"/>
          <p:cNvPicPr>
            <a:picLocks noChangeAspect="1" noChangeArrowheads="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239686" y="2633391"/>
            <a:ext cx="719906" cy="720222"/>
          </a:xfrm>
          <a:prstGeom prst="rect">
            <a:avLst/>
          </a:prstGeom>
          <a:noFill/>
          <a:extLst>
            <a:ext uri="{909E8E84-426E-40DD-AFC4-6F175D3DCCD1}">
              <a14:hiddenFill xmlns:a14="http://schemas.microsoft.com/office/drawing/2010/main">
                <a:solidFill>
                  <a:srgbClr val="FFFFFF"/>
                </a:solidFill>
              </a14:hiddenFill>
            </a:ext>
          </a:extLst>
        </p:spPr>
      </p:pic>
      <p:sp>
        <p:nvSpPr>
          <p:cNvPr id="38" name="椭圆 5"/>
          <p:cNvSpPr/>
          <p:nvPr/>
        </p:nvSpPr>
        <p:spPr>
          <a:xfrm>
            <a:off x="1196150" y="2220973"/>
            <a:ext cx="1769671" cy="332259"/>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39" name="椭圆 5"/>
          <p:cNvSpPr/>
          <p:nvPr/>
        </p:nvSpPr>
        <p:spPr>
          <a:xfrm>
            <a:off x="2965820" y="2575304"/>
            <a:ext cx="1769671" cy="332259"/>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40" name="椭圆 5"/>
          <p:cNvSpPr/>
          <p:nvPr/>
        </p:nvSpPr>
        <p:spPr>
          <a:xfrm>
            <a:off x="4762323" y="2926693"/>
            <a:ext cx="1769671" cy="332259"/>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46" name="椭圆 5"/>
          <p:cNvSpPr/>
          <p:nvPr/>
        </p:nvSpPr>
        <p:spPr>
          <a:xfrm>
            <a:off x="6531993" y="3339095"/>
            <a:ext cx="1769671" cy="332259"/>
          </a:xfrm>
          <a:custGeom>
            <a:avLst/>
            <a:gdLst/>
            <a:ahLst/>
            <a:cxnLst/>
            <a:rect l="l" t="t" r="r" b="b"/>
            <a:pathLst>
              <a:path w="1769901" h="332156">
                <a:moveTo>
                  <a:pt x="405557" y="96228"/>
                </a:moveTo>
                <a:cubicBezTo>
                  <a:pt x="366980" y="96228"/>
                  <a:pt x="335707" y="127501"/>
                  <a:pt x="335707" y="166078"/>
                </a:cubicBezTo>
                <a:cubicBezTo>
                  <a:pt x="335707" y="204655"/>
                  <a:pt x="366980" y="235928"/>
                  <a:pt x="405557" y="235928"/>
                </a:cubicBezTo>
                <a:cubicBezTo>
                  <a:pt x="444134" y="235928"/>
                  <a:pt x="475407" y="204655"/>
                  <a:pt x="475407" y="166078"/>
                </a:cubicBezTo>
                <a:cubicBezTo>
                  <a:pt x="475407" y="127501"/>
                  <a:pt x="444134" y="96228"/>
                  <a:pt x="405557" y="96228"/>
                </a:cubicBezTo>
                <a:close/>
                <a:moveTo>
                  <a:pt x="404812" y="0"/>
                </a:moveTo>
                <a:cubicBezTo>
                  <a:pt x="477383" y="0"/>
                  <a:pt x="539082" y="46547"/>
                  <a:pt x="559974" y="112010"/>
                </a:cubicBezTo>
                <a:lnTo>
                  <a:pt x="1769901" y="112010"/>
                </a:lnTo>
                <a:lnTo>
                  <a:pt x="1769901" y="229672"/>
                </a:lnTo>
                <a:lnTo>
                  <a:pt x="558051" y="229672"/>
                </a:lnTo>
                <a:cubicBezTo>
                  <a:pt x="533266" y="289877"/>
                  <a:pt x="473976" y="332156"/>
                  <a:pt x="404812" y="332156"/>
                </a:cubicBezTo>
                <a:cubicBezTo>
                  <a:pt x="335648" y="332156"/>
                  <a:pt x="276358" y="289877"/>
                  <a:pt x="251573" y="229672"/>
                </a:cubicBezTo>
                <a:lnTo>
                  <a:pt x="0" y="229672"/>
                </a:lnTo>
                <a:lnTo>
                  <a:pt x="0" y="112010"/>
                </a:lnTo>
                <a:lnTo>
                  <a:pt x="249650" y="112010"/>
                </a:lnTo>
                <a:cubicBezTo>
                  <a:pt x="270542" y="46547"/>
                  <a:pt x="332241" y="0"/>
                  <a:pt x="404812" y="0"/>
                </a:cubicBezTo>
                <a:close/>
              </a:path>
            </a:pathLst>
          </a:cu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sp>
        <p:nvSpPr>
          <p:cNvPr id="47" name="TextBox 46"/>
          <p:cNvSpPr txBox="1"/>
          <p:nvPr/>
        </p:nvSpPr>
        <p:spPr>
          <a:xfrm>
            <a:off x="1123588" y="1774960"/>
            <a:ext cx="1338810" cy="369324"/>
          </a:xfrm>
          <a:prstGeom prst="rect">
            <a:avLst/>
          </a:prstGeom>
          <a:noFill/>
          <a:ln>
            <a:noFill/>
          </a:ln>
        </p:spPr>
        <p:txBody>
          <a:bodyPr wrap="none" lIns="91431" tIns="45716" rIns="91431" bIns="45716" rtlCol="0">
            <a:spAutoFit/>
          </a:bodyPr>
          <a:lstStyle/>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点击添加文字内容，内</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容简要详尽。</a:t>
            </a:r>
          </a:p>
        </p:txBody>
      </p:sp>
      <p:sp>
        <p:nvSpPr>
          <p:cNvPr id="48" name="TextBox 47"/>
          <p:cNvSpPr txBox="1"/>
          <p:nvPr/>
        </p:nvSpPr>
        <p:spPr>
          <a:xfrm>
            <a:off x="2893259" y="2907564"/>
            <a:ext cx="1338810" cy="369324"/>
          </a:xfrm>
          <a:prstGeom prst="rect">
            <a:avLst/>
          </a:prstGeom>
          <a:noFill/>
          <a:ln>
            <a:noFill/>
          </a:ln>
        </p:spPr>
        <p:txBody>
          <a:bodyPr wrap="none" lIns="91431" tIns="45716" rIns="91431" bIns="45716" rtlCol="0">
            <a:spAutoFit/>
          </a:bodyPr>
          <a:lstStyle/>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点击添加文字内容，内</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容简要详尽。</a:t>
            </a:r>
          </a:p>
        </p:txBody>
      </p:sp>
      <p:sp>
        <p:nvSpPr>
          <p:cNvPr id="49" name="TextBox 48"/>
          <p:cNvSpPr txBox="1"/>
          <p:nvPr/>
        </p:nvSpPr>
        <p:spPr>
          <a:xfrm>
            <a:off x="4677442" y="2485829"/>
            <a:ext cx="1338810" cy="369324"/>
          </a:xfrm>
          <a:prstGeom prst="rect">
            <a:avLst/>
          </a:prstGeom>
          <a:noFill/>
          <a:ln>
            <a:noFill/>
          </a:ln>
        </p:spPr>
        <p:txBody>
          <a:bodyPr wrap="none" lIns="91431" tIns="45716" rIns="91431" bIns="45716" rtlCol="0">
            <a:spAutoFit/>
          </a:bodyPr>
          <a:lstStyle/>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点击添加文字内容，内</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容简要详尽。</a:t>
            </a:r>
          </a:p>
        </p:txBody>
      </p:sp>
      <p:sp>
        <p:nvSpPr>
          <p:cNvPr id="50" name="TextBox 49"/>
          <p:cNvSpPr txBox="1"/>
          <p:nvPr/>
        </p:nvSpPr>
        <p:spPr>
          <a:xfrm>
            <a:off x="6444208" y="3652664"/>
            <a:ext cx="1338810" cy="369324"/>
          </a:xfrm>
          <a:prstGeom prst="rect">
            <a:avLst/>
          </a:prstGeom>
          <a:noFill/>
          <a:ln>
            <a:noFill/>
          </a:ln>
        </p:spPr>
        <p:txBody>
          <a:bodyPr wrap="none" lIns="91431" tIns="45716" rIns="91431" bIns="45716" rtlCol="0">
            <a:spAutoFit/>
          </a:bodyPr>
          <a:lstStyle/>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点击添加文字内容，内</a:t>
            </a:r>
            <a:endPar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容简要详尽。</a:t>
            </a:r>
          </a:p>
        </p:txBody>
      </p:sp>
      <p:sp>
        <p:nvSpPr>
          <p:cNvPr id="51" name="TextBox 50"/>
          <p:cNvSpPr txBox="1"/>
          <p:nvPr/>
        </p:nvSpPr>
        <p:spPr>
          <a:xfrm>
            <a:off x="9606162" y="6206105"/>
            <a:ext cx="1560024" cy="523212"/>
          </a:xfrm>
          <a:prstGeom prst="rect">
            <a:avLst/>
          </a:prstGeom>
          <a:noFill/>
        </p:spPr>
        <p:txBody>
          <a:bodyPr wrap="none" lIns="91431" tIns="45716" rIns="91431" bIns="45716" rtlCol="0">
            <a:spAutoFit/>
          </a:bodyPr>
          <a:lstStyle/>
          <a:p>
            <a:r>
              <a:rPr lang="en-US" altLang="zh-CN" sz="1400" dirty="0">
                <a:solidFill>
                  <a:schemeClr val="bg1"/>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0.5 </a:t>
            </a:r>
            <a:r>
              <a:rPr lang="zh-CN" altLang="en-US" sz="1400" dirty="0">
                <a:solidFill>
                  <a:schemeClr val="bg1"/>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秒延迟符，无</a:t>
            </a:r>
            <a:endParaRPr lang="en-US" altLang="zh-CN" sz="1400" dirty="0">
              <a:solidFill>
                <a:schemeClr val="bg1"/>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a:p>
            <a:r>
              <a:rPr lang="zh-CN" altLang="en-US" sz="1400" dirty="0">
                <a:solidFill>
                  <a:schemeClr val="bg1"/>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意义，可删除</a:t>
            </a:r>
            <a:r>
              <a:rPr lang="en-US" altLang="zh-CN" sz="1400" dirty="0">
                <a:solidFill>
                  <a:schemeClr val="bg1"/>
                </a:solidFill>
                <a:latin typeface="Century Gothic" panose="020B0502020202020204" pitchFamily="34" charset="0"/>
                <a:ea typeface="思源黑体 CN Light" panose="020B0300000000000000" pitchFamily="34" charset="-122"/>
                <a:cs typeface="+mn-ea"/>
                <a:sym typeface="Century Gothic" panose="020B0502020202020204" pitchFamily="34" charset="0"/>
              </a:rPr>
              <a:t>.</a:t>
            </a:r>
            <a:endParaRPr lang="zh-CN" altLang="en-US" sz="1400" dirty="0">
              <a:solidFill>
                <a:schemeClr val="bg1"/>
              </a:solidFill>
              <a:latin typeface="Century Gothic" panose="020B0502020202020204" pitchFamily="34" charset="0"/>
              <a:ea typeface="思源黑体 CN Light" panose="020B0300000000000000" pitchFamily="34" charset="-122"/>
              <a:cs typeface="+mn-ea"/>
              <a:sym typeface="Century Gothic" panose="020B0502020202020204" pitchFamily="34" charset="0"/>
            </a:endParaRPr>
          </a:p>
        </p:txBody>
      </p:sp>
      <p:cxnSp>
        <p:nvCxnSpPr>
          <p:cNvPr id="17" name="直接连接符 16">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a:ea typeface="03SmartFontUI" panose="02000600000000000000" pitchFamily="50" charset="-128"/>
              </a:rPr>
              <a:t>PART ONE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1333488462"/>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down)">
                                      <p:cBhvr>
                                        <p:cTn id="11" dur="500"/>
                                        <p:tgtEl>
                                          <p:spTgt spid="47"/>
                                        </p:tgtEl>
                                      </p:cBhvr>
                                    </p:animEffect>
                                  </p:childTnLst>
                                </p:cTn>
                              </p:par>
                              <p:par>
                                <p:cTn id="12" presetID="22" presetClass="entr" presetSubtype="1"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up)">
                                      <p:cBhvr>
                                        <p:cTn id="14" dur="500"/>
                                        <p:tgtEl>
                                          <p:spTgt spid="37"/>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wipe(left)">
                                      <p:cBhvr>
                                        <p:cTn id="18" dur="500"/>
                                        <p:tgtEl>
                                          <p:spTgt spid="39"/>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down)">
                                      <p:cBhvr>
                                        <p:cTn id="22" dur="500"/>
                                        <p:tgtEl>
                                          <p:spTgt spid="36"/>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up)">
                                      <p:cBhvr>
                                        <p:cTn id="25" dur="500"/>
                                        <p:tgtEl>
                                          <p:spTgt spid="48"/>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down)">
                                      <p:cBhvr>
                                        <p:cTn id="33" dur="500"/>
                                        <p:tgtEl>
                                          <p:spTgt spid="49"/>
                                        </p:tgtEl>
                                      </p:cBhvr>
                                    </p:animEffect>
                                  </p:childTnLst>
                                </p:cTn>
                              </p:par>
                              <p:par>
                                <p:cTn id="34" presetID="22" presetClass="entr" presetSubtype="1"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up)">
                                      <p:cBhvr>
                                        <p:cTn id="36" dur="500"/>
                                        <p:tgtEl>
                                          <p:spTgt spid="35"/>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left)">
                                      <p:cBhvr>
                                        <p:cTn id="40" dur="500"/>
                                        <p:tgtEl>
                                          <p:spTgt spid="46"/>
                                        </p:tgtEl>
                                      </p:cBhvr>
                                    </p:animEffect>
                                  </p:childTnLst>
                                </p:cTn>
                              </p:par>
                            </p:childTnLst>
                          </p:cTn>
                        </p:par>
                        <p:par>
                          <p:cTn id="41" fill="hold">
                            <p:stCondLst>
                              <p:cond delay="3500"/>
                            </p:stCondLst>
                            <p:childTnLst>
                              <p:par>
                                <p:cTn id="42" presetID="22" presetClass="entr" presetSubtype="4"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down)">
                                      <p:cBhvr>
                                        <p:cTn id="44" dur="500"/>
                                        <p:tgtEl>
                                          <p:spTgt spid="34"/>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up)">
                                      <p:cBhvr>
                                        <p:cTn id="47" dur="500"/>
                                        <p:tgtEl>
                                          <p:spTgt spid="50"/>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6" grpId="0" animBg="1"/>
      <p:bldP spid="47" grpId="0"/>
      <p:bldP spid="48" grpId="0"/>
      <p:bldP spid="49" grpId="0"/>
      <p:bldP spid="50" grpId="0"/>
      <p:bldP spid="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Freeform 14"/>
          <p:cNvSpPr>
            <a:spLocks/>
          </p:cNvSpPr>
          <p:nvPr/>
        </p:nvSpPr>
        <p:spPr bwMode="auto">
          <a:xfrm rot="13500000">
            <a:off x="2702821" y="1977757"/>
            <a:ext cx="920339"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bg1">
              <a:lumMod val="85000"/>
            </a:schemeClr>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6" name="Freeform 6"/>
          <p:cNvSpPr>
            <a:spLocks/>
          </p:cNvSpPr>
          <p:nvPr/>
        </p:nvSpPr>
        <p:spPr bwMode="auto">
          <a:xfrm>
            <a:off x="-27545" y="1802512"/>
            <a:ext cx="9280065" cy="246370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bg1">
              <a:lumMod val="85000"/>
            </a:schemeClr>
          </a:solidFill>
          <a:ln w="3175">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47" name="Freeform 13"/>
          <p:cNvSpPr>
            <a:spLocks/>
          </p:cNvSpPr>
          <p:nvPr/>
        </p:nvSpPr>
        <p:spPr bwMode="auto">
          <a:xfrm>
            <a:off x="5479537" y="2880028"/>
            <a:ext cx="1344434" cy="34654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bg1">
              <a:lumMod val="85000"/>
            </a:schemeClr>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nvGrpSpPr>
          <p:cNvPr id="2" name="Group 19"/>
          <p:cNvGrpSpPr/>
          <p:nvPr/>
        </p:nvGrpSpPr>
        <p:grpSpPr>
          <a:xfrm>
            <a:off x="503548" y="2757352"/>
            <a:ext cx="1827240" cy="967320"/>
            <a:chOff x="620524" y="2667382"/>
            <a:chExt cx="1827240" cy="967021"/>
          </a:xfrm>
        </p:grpSpPr>
        <p:sp>
          <p:nvSpPr>
            <p:cNvPr id="49" name="Rectangle 26"/>
            <p:cNvSpPr>
              <a:spLocks/>
            </p:cNvSpPr>
            <p:nvPr/>
          </p:nvSpPr>
          <p:spPr bwMode="auto">
            <a:xfrm>
              <a:off x="624488" y="2888984"/>
              <a:ext cx="1823276"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10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rPr>
                <a:t>此处添加详细文本描述，建议与标题相关并符合整体语言风格</a:t>
              </a:r>
              <a:endParaRPr lang="en-US" sz="10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endParaRPr>
            </a:p>
          </p:txBody>
        </p:sp>
        <p:sp>
          <p:nvSpPr>
            <p:cNvPr id="5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defRPr/>
              </a:pPr>
              <a:r>
                <a:rPr lang="zh-CN" altLang="en-US" sz="1200" spc="75"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sp>
        <p:nvSpPr>
          <p:cNvPr id="51" name="Freeform 13"/>
          <p:cNvSpPr>
            <a:spLocks/>
          </p:cNvSpPr>
          <p:nvPr/>
        </p:nvSpPr>
        <p:spPr bwMode="auto">
          <a:xfrm rot="5910658">
            <a:off x="6060758" y="1802627"/>
            <a:ext cx="103122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bg1">
              <a:lumMod val="85000"/>
            </a:schemeClr>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nvGrpSpPr>
          <p:cNvPr id="3" name="Group 129"/>
          <p:cNvGrpSpPr/>
          <p:nvPr/>
        </p:nvGrpSpPr>
        <p:grpSpPr>
          <a:xfrm>
            <a:off x="1943708" y="1929396"/>
            <a:ext cx="1728192" cy="829865"/>
            <a:chOff x="441164" y="2587800"/>
            <a:chExt cx="1728192" cy="829609"/>
          </a:xfrm>
        </p:grpSpPr>
        <p:sp>
          <p:nvSpPr>
            <p:cNvPr id="53" name="Rectangle 26"/>
            <p:cNvSpPr>
              <a:spLocks/>
            </p:cNvSpPr>
            <p:nvPr/>
          </p:nvSpPr>
          <p:spPr bwMode="auto">
            <a:xfrm>
              <a:off x="441164" y="2818571"/>
              <a:ext cx="1570916"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rPr>
                <a:t>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endParaRPr>
            </a:p>
          </p:txBody>
        </p:sp>
        <p:sp>
          <p:nvSpPr>
            <p:cNvPr id="54" name="Rectangle 27"/>
            <p:cNvSpPr>
              <a:spLocks/>
            </p:cNvSpPr>
            <p:nvPr/>
          </p:nvSpPr>
          <p:spPr bwMode="auto">
            <a:xfrm>
              <a:off x="1418479" y="2587800"/>
              <a:ext cx="750877" cy="17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defRPr/>
              </a:pPr>
              <a:r>
                <a:rPr lang="zh-CN" altLang="en-US" sz="1200" spc="75"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4" name="Group 132"/>
          <p:cNvGrpSpPr/>
          <p:nvPr/>
        </p:nvGrpSpPr>
        <p:grpSpPr>
          <a:xfrm>
            <a:off x="4716016" y="1223845"/>
            <a:ext cx="1559410" cy="808908"/>
            <a:chOff x="500259" y="2640481"/>
            <a:chExt cx="1559410" cy="808658"/>
          </a:xfrm>
        </p:grpSpPr>
        <p:sp>
          <p:nvSpPr>
            <p:cNvPr id="56" name="Rectangle 26"/>
            <p:cNvSpPr>
              <a:spLocks/>
            </p:cNvSpPr>
            <p:nvPr/>
          </p:nvSpPr>
          <p:spPr bwMode="auto">
            <a:xfrm>
              <a:off x="500259" y="2850301"/>
              <a:ext cx="1551357"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rPr>
                <a:t>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endParaRPr>
            </a:p>
          </p:txBody>
        </p:sp>
        <p:sp>
          <p:nvSpPr>
            <p:cNvPr id="57"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defRPr/>
              </a:pPr>
              <a:r>
                <a:rPr lang="zh-CN" altLang="en-US" sz="1200" spc="75"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5" name="Group 135"/>
          <p:cNvGrpSpPr/>
          <p:nvPr/>
        </p:nvGrpSpPr>
        <p:grpSpPr>
          <a:xfrm>
            <a:off x="4752020" y="4032312"/>
            <a:ext cx="1620180" cy="844488"/>
            <a:chOff x="539448" y="2596586"/>
            <a:chExt cx="1620180" cy="844227"/>
          </a:xfrm>
        </p:grpSpPr>
        <p:sp>
          <p:nvSpPr>
            <p:cNvPr id="59" name="Rectangle 26"/>
            <p:cNvSpPr>
              <a:spLocks/>
            </p:cNvSpPr>
            <p:nvPr/>
          </p:nvSpPr>
          <p:spPr bwMode="auto">
            <a:xfrm>
              <a:off x="552376" y="2850300"/>
              <a:ext cx="1607252"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rPr>
                <a:t>此处添加详细文本描述，建议与标题相关并符合整体语言风格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endParaRPr>
            </a:p>
          </p:txBody>
        </p:sp>
        <p:sp>
          <p:nvSpPr>
            <p:cNvPr id="60"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defRPr/>
              </a:pPr>
              <a:r>
                <a:rPr lang="zh-CN" altLang="en-US" sz="1200" spc="75"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6" name="Group 138"/>
          <p:cNvGrpSpPr/>
          <p:nvPr/>
        </p:nvGrpSpPr>
        <p:grpSpPr>
          <a:xfrm>
            <a:off x="6588224" y="3575328"/>
            <a:ext cx="1692188" cy="817847"/>
            <a:chOff x="552376" y="2623218"/>
            <a:chExt cx="1692188" cy="817595"/>
          </a:xfrm>
        </p:grpSpPr>
        <p:sp>
          <p:nvSpPr>
            <p:cNvPr id="62" name="Rectangle 26"/>
            <p:cNvSpPr>
              <a:spLocks/>
            </p:cNvSpPr>
            <p:nvPr/>
          </p:nvSpPr>
          <p:spPr bwMode="auto">
            <a:xfrm>
              <a:off x="552376" y="2850300"/>
              <a:ext cx="1692188"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rPr>
                <a:t>此处添加详细文本描述，建议与标题相关并符合整体语言风格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endParaRPr>
            </a:p>
          </p:txBody>
        </p:sp>
        <p:sp>
          <p:nvSpPr>
            <p:cNvPr id="63"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defRPr/>
              </a:pPr>
              <a:r>
                <a:rPr lang="zh-CN" altLang="en-US" sz="1200" spc="75"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7" name="Group 141"/>
          <p:cNvGrpSpPr/>
          <p:nvPr/>
        </p:nvGrpSpPr>
        <p:grpSpPr>
          <a:xfrm>
            <a:off x="7380312" y="2160238"/>
            <a:ext cx="1620180" cy="807974"/>
            <a:chOff x="552376" y="2633088"/>
            <a:chExt cx="1620180" cy="807725"/>
          </a:xfrm>
        </p:grpSpPr>
        <p:sp>
          <p:nvSpPr>
            <p:cNvPr id="65" name="Rectangle 26"/>
            <p:cNvSpPr>
              <a:spLocks/>
            </p:cNvSpPr>
            <p:nvPr/>
          </p:nvSpPr>
          <p:spPr bwMode="auto">
            <a:xfrm>
              <a:off x="552376" y="2850300"/>
              <a:ext cx="162018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rPr>
                <a:t>此处添加详细文本描述，建议与标题相关并符合整体语言风格</a:t>
              </a:r>
              <a:endParaRPr lang="en-US" sz="900" dirty="0">
                <a:solidFill>
                  <a:schemeClr val="tx1">
                    <a:lumMod val="50000"/>
                    <a:lumOff val="50000"/>
                  </a:schemeClr>
                </a:solidFill>
                <a:latin typeface="Century Gothic" panose="020B0502020202020204" pitchFamily="34" charset="0"/>
                <a:ea typeface="思源黑体 CN Light" panose="020B0300000000000000" pitchFamily="34" charset="-122"/>
                <a:cs typeface="Lato Light" charset="0"/>
                <a:sym typeface="Century Gothic" panose="020B0502020202020204" pitchFamily="34" charset="0"/>
              </a:endParaRPr>
            </a:p>
          </p:txBody>
        </p:sp>
        <p:sp>
          <p:nvSpPr>
            <p:cNvPr id="66"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defRPr/>
              </a:pPr>
              <a:r>
                <a:rPr lang="zh-CN" altLang="en-US" sz="1200" spc="75" dirty="0">
                  <a:solidFill>
                    <a:schemeClr val="tx1">
                      <a:lumMod val="75000"/>
                      <a:lumOff val="25000"/>
                    </a:schemeClr>
                  </a:solidFill>
                  <a:latin typeface="Century Gothic" panose="020B0502020202020204" pitchFamily="34" charset="0"/>
                  <a:ea typeface="思源黑体 CN Light" panose="020B0300000000000000" pitchFamily="34" charset="-122"/>
                  <a:sym typeface="Century Gothic" panose="020B0502020202020204" pitchFamily="34" charset="0"/>
                </a:rPr>
                <a:t>添加标题</a:t>
              </a:r>
            </a:p>
          </p:txBody>
        </p:sp>
      </p:grpSp>
      <p:grpSp>
        <p:nvGrpSpPr>
          <p:cNvPr id="8" name="Group 15"/>
          <p:cNvGrpSpPr/>
          <p:nvPr/>
        </p:nvGrpSpPr>
        <p:grpSpPr>
          <a:xfrm>
            <a:off x="6590322" y="2977705"/>
            <a:ext cx="467298" cy="467442"/>
            <a:chOff x="6590322" y="2740893"/>
            <a:chExt cx="467298" cy="467298"/>
          </a:xfrm>
        </p:grpSpPr>
        <p:sp>
          <p:nvSpPr>
            <p:cNvPr id="68"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69"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9" name="Group 1"/>
          <p:cNvGrpSpPr/>
          <p:nvPr/>
        </p:nvGrpSpPr>
        <p:grpSpPr>
          <a:xfrm>
            <a:off x="1066083" y="2055195"/>
            <a:ext cx="465007" cy="467442"/>
            <a:chOff x="1066082" y="1818668"/>
            <a:chExt cx="465007" cy="467298"/>
          </a:xfrm>
        </p:grpSpPr>
        <p:sp>
          <p:nvSpPr>
            <p:cNvPr id="71"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72"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0" name="Group 2"/>
          <p:cNvGrpSpPr/>
          <p:nvPr/>
        </p:nvGrpSpPr>
        <p:grpSpPr>
          <a:xfrm>
            <a:off x="3635897" y="2061660"/>
            <a:ext cx="465007" cy="465151"/>
            <a:chOff x="3635896" y="1825130"/>
            <a:chExt cx="465007" cy="465007"/>
          </a:xfrm>
        </p:grpSpPr>
        <p:sp>
          <p:nvSpPr>
            <p:cNvPr id="74"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E8E8E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75"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2" name="Group 17"/>
          <p:cNvGrpSpPr/>
          <p:nvPr/>
        </p:nvGrpSpPr>
        <p:grpSpPr>
          <a:xfrm>
            <a:off x="6365383" y="1223845"/>
            <a:ext cx="467298" cy="465151"/>
            <a:chOff x="6365383" y="987574"/>
            <a:chExt cx="467298" cy="465007"/>
          </a:xfrm>
        </p:grpSpPr>
        <p:sp>
          <p:nvSpPr>
            <p:cNvPr id="77"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E8E8E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78"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3" name="Group 3"/>
          <p:cNvGrpSpPr/>
          <p:nvPr/>
        </p:nvGrpSpPr>
        <p:grpSpPr>
          <a:xfrm>
            <a:off x="4770915" y="3327842"/>
            <a:ext cx="465007" cy="469734"/>
            <a:chOff x="4770914" y="3090921"/>
            <a:chExt cx="465007" cy="469589"/>
          </a:xfrm>
        </p:grpSpPr>
        <p:sp>
          <p:nvSpPr>
            <p:cNvPr id="80"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1"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4" name="Group 18"/>
          <p:cNvGrpSpPr/>
          <p:nvPr/>
        </p:nvGrpSpPr>
        <p:grpSpPr>
          <a:xfrm>
            <a:off x="7596336" y="1574911"/>
            <a:ext cx="467298" cy="467442"/>
            <a:chOff x="7850778" y="1338532"/>
            <a:chExt cx="467298" cy="467298"/>
          </a:xfrm>
        </p:grpSpPr>
        <p:sp>
          <p:nvSpPr>
            <p:cNvPr id="83"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E8E8E8"/>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4"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cxnSp>
        <p:nvCxnSpPr>
          <p:cNvPr id="42" name="直接连接符 41">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文本框 42">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a:ea typeface="03SmartFontUI" panose="02000600000000000000" pitchFamily="50" charset="-128"/>
              </a:rPr>
              <a:t>PART ONE</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3646483939"/>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up)">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500"/>
                            </p:stCondLst>
                            <p:childTnLst>
                              <p:par>
                                <p:cTn id="41" presetID="22" presetClass="entr" presetSubtype="1"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up)">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wipe(left)">
                                      <p:cBhvr>
                                        <p:cTn id="48" dur="500"/>
                                        <p:tgtEl>
                                          <p:spTgt spid="47"/>
                                        </p:tgtEl>
                                      </p:cBhvr>
                                    </p:animEffect>
                                  </p:childTnLst>
                                </p:cTn>
                              </p:par>
                              <p:par>
                                <p:cTn id="49" presetID="53" presetClass="entr" presetSubtype="16" fill="hold"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childTnLst>
                          </p:cTn>
                        </p:par>
                        <p:par>
                          <p:cTn id="54" fill="hold">
                            <p:stCondLst>
                              <p:cond delay="500"/>
                            </p:stCondLst>
                            <p:childTnLst>
                              <p:par>
                                <p:cTn id="55" presetID="22" presetClass="entr" presetSubtype="1"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up)">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down)">
                                      <p:cBhvr>
                                        <p:cTn id="62" dur="500"/>
                                        <p:tgtEl>
                                          <p:spTgt spid="51"/>
                                        </p:tgtEl>
                                      </p:cBhvr>
                                    </p:animEffect>
                                  </p:childTnLst>
                                </p:cTn>
                              </p:par>
                              <p:par>
                                <p:cTn id="63" presetID="53" presetClass="entr" presetSubtype="16" fill="hold"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500"/>
                            </p:stCondLst>
                            <p:childTnLst>
                              <p:par>
                                <p:cTn id="69" presetID="22" presetClass="entr" presetSubtype="1"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up)">
                                      <p:cBhvr>
                                        <p:cTn id="71" dur="500"/>
                                        <p:tgtEl>
                                          <p:spTgt spid="4"/>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500"/>
                            </p:stCondLst>
                            <p:childTnLst>
                              <p:par>
                                <p:cTn id="80" presetID="22" presetClass="entr" presetSubtype="1" fill="hold"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wipe(up)">
                                      <p:cBhvr>
                                        <p:cTn id="8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5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086100" y="1492424"/>
            <a:ext cx="2971800" cy="883259"/>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00400" y="1592015"/>
            <a:ext cx="2743200" cy="684076"/>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114079" y="1683985"/>
            <a:ext cx="2915842" cy="500137"/>
          </a:xfrm>
          <a:prstGeom prst="rect">
            <a:avLst/>
          </a:prstGeom>
          <a:noFill/>
        </p:spPr>
        <p:txBody>
          <a:bodyPr wrap="square" lIns="68580" tIns="34290" rIns="68580" bIns="34290" rtlCol="0">
            <a:spAutoFit/>
          </a:bodyPr>
          <a:lstStyle/>
          <a:p>
            <a:pPr lvl="0" algn="ctr"/>
            <a:r>
              <a:rPr lang="zh-CN" altLang="en-US"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rPr>
              <a:t>工作完成情况</a:t>
            </a:r>
            <a:endParaRPr lang="en-US" altLang="zh-CN" sz="2800" dirty="0">
              <a:solidFill>
                <a:schemeClr val="accent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4" name="文本框 23"/>
          <p:cNvSpPr txBox="1"/>
          <p:nvPr/>
        </p:nvSpPr>
        <p:spPr>
          <a:xfrm>
            <a:off x="4010892" y="4103875"/>
            <a:ext cx="1122218" cy="31547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algn="ctr"/>
            <a:r>
              <a:rPr lang="en-US" altLang="zh-CN"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rPr>
              <a:t>Part Two</a:t>
            </a:r>
            <a:endParaRPr lang="zh-CN" altLang="en-US" sz="1600" b="0" dirty="0">
              <a:solidFill>
                <a:schemeClr val="tx1">
                  <a:lumMod val="65000"/>
                  <a:lumOff val="35000"/>
                </a:schemeClr>
              </a:solidFill>
              <a:latin typeface="Century Gothic" panose="020B0502020202020204" pitchFamily="34" charset="0"/>
              <a:ea typeface="思源黑体 CN Light" panose="020B0300000000000000" pitchFamily="34" charset="-122"/>
              <a:cs typeface="Arial" panose="020B0604020202020204" pitchFamily="34" charset="0"/>
              <a:sym typeface="Century Gothic" panose="020B0502020202020204" pitchFamily="34" charset="0"/>
            </a:endParaRPr>
          </a:p>
        </p:txBody>
      </p:sp>
    </p:spTree>
    <p:extLst>
      <p:ext uri="{BB962C8B-B14F-4D97-AF65-F5344CB8AC3E}">
        <p14:creationId xmlns:p14="http://schemas.microsoft.com/office/powerpoint/2010/main" val="2459054763"/>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7"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72286" y="1816437"/>
            <a:ext cx="1041050" cy="27008"/>
            <a:chOff x="2531312" y="2421168"/>
            <a:chExt cx="1388066" cy="36000"/>
          </a:xfrm>
          <a:solidFill>
            <a:srgbClr val="E8E8E8"/>
          </a:solidFill>
        </p:grpSpPr>
        <p:cxnSp>
          <p:nvCxnSpPr>
            <p:cNvPr id="246" name="直接连接符 245"/>
            <p:cNvCxnSpPr/>
            <p:nvPr/>
          </p:nvCxnSpPr>
          <p:spPr>
            <a:xfrm>
              <a:off x="2539779" y="2439168"/>
              <a:ext cx="1379599" cy="0"/>
            </a:xfrm>
            <a:prstGeom prst="line">
              <a:avLst/>
            </a:prstGeom>
            <a:grpFill/>
            <a:ln w="12700">
              <a:solidFill>
                <a:srgbClr val="E8E8E8"/>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4" name="组合 250"/>
          <p:cNvGrpSpPr/>
          <p:nvPr/>
        </p:nvGrpSpPr>
        <p:grpSpPr>
          <a:xfrm flipH="1">
            <a:off x="5713336" y="3273891"/>
            <a:ext cx="1041050" cy="27008"/>
            <a:chOff x="2531312" y="2421168"/>
            <a:chExt cx="1388066" cy="36000"/>
          </a:xfrm>
          <a:solidFill>
            <a:srgbClr val="E8E8E8"/>
          </a:solidFill>
        </p:grpSpPr>
        <p:cxnSp>
          <p:nvCxnSpPr>
            <p:cNvPr id="252" name="直接连接符 251"/>
            <p:cNvCxnSpPr/>
            <p:nvPr/>
          </p:nvCxnSpPr>
          <p:spPr>
            <a:xfrm>
              <a:off x="2539779" y="2439168"/>
              <a:ext cx="1379599" cy="0"/>
            </a:xfrm>
            <a:prstGeom prst="line">
              <a:avLst/>
            </a:prstGeom>
            <a:grpFill/>
            <a:ln w="12700">
              <a:solidFill>
                <a:srgbClr val="E8E8E8"/>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rgbClr val="E8E8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5" name="组合 8"/>
          <p:cNvGrpSpPr/>
          <p:nvPr/>
        </p:nvGrpSpPr>
        <p:grpSpPr>
          <a:xfrm>
            <a:off x="2018557" y="1816437"/>
            <a:ext cx="1041050" cy="27008"/>
            <a:chOff x="2531312" y="2421168"/>
            <a:chExt cx="1388066" cy="36000"/>
          </a:xfrm>
          <a:solidFill>
            <a:schemeClr val="tx1"/>
          </a:solidFill>
        </p:grpSpPr>
        <p:cxnSp>
          <p:nvCxnSpPr>
            <p:cNvPr id="243" name="直接连接符 242"/>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6" name="组合 253"/>
          <p:cNvGrpSpPr/>
          <p:nvPr/>
        </p:nvGrpSpPr>
        <p:grpSpPr>
          <a:xfrm>
            <a:off x="2898365" y="3273891"/>
            <a:ext cx="1041050" cy="27008"/>
            <a:chOff x="2531312" y="2421168"/>
            <a:chExt cx="1388066" cy="36000"/>
          </a:xfrm>
          <a:solidFill>
            <a:schemeClr val="tx1"/>
          </a:solidFill>
        </p:grpSpPr>
        <p:cxnSp>
          <p:nvCxnSpPr>
            <p:cNvPr id="255" name="直接连接符 254"/>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7" name="组合 18"/>
          <p:cNvGrpSpPr>
            <a:grpSpLocks/>
          </p:cNvGrpSpPr>
          <p:nvPr/>
        </p:nvGrpSpPr>
        <p:grpSpPr bwMode="auto">
          <a:xfrm>
            <a:off x="2653513" y="1650672"/>
            <a:ext cx="1994036" cy="1349946"/>
            <a:chOff x="0" y="0"/>
            <a:chExt cx="2093189" cy="1416774"/>
          </a:xfrm>
          <a:solidFill>
            <a:schemeClr val="accent1"/>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tx1"/>
            </a:solidFill>
            <a:ln w="12700" cap="flat" cmpd="sng">
              <a:noFill/>
              <a:bevel/>
              <a:headEnd/>
              <a:tailEnd/>
            </a:ln>
          </p:spPr>
          <p:txBody>
            <a:bodyPr anchor="ctr"/>
            <a:lstStyle/>
            <a:p>
              <a:pPr algn="ctr"/>
              <a:endParaRPr lang="zh-CN" altLang="zh-CN" sz="14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02" name="文本框 20"/>
            <p:cNvSpPr>
              <a:spLocks noChangeArrowheads="1"/>
            </p:cNvSpPr>
            <p:nvPr/>
          </p:nvSpPr>
          <p:spPr bwMode="auto">
            <a:xfrm>
              <a:off x="768830" y="122472"/>
              <a:ext cx="550585" cy="484519"/>
            </a:xfrm>
            <a:prstGeom prst="rect">
              <a:avLst/>
            </a:prstGeom>
            <a:noFill/>
            <a:ln w="9525">
              <a:noFill/>
              <a:miter lim="800000"/>
              <a:headEnd/>
              <a:tailEnd/>
            </a:ln>
            <a:extLst/>
          </p:spPr>
          <p:txBody>
            <a:bodyPr wrap="none">
              <a:spAutoFit/>
            </a:bodyPr>
            <a:lstStyle/>
            <a:p>
              <a:pPr algn="ctr"/>
              <a:r>
                <a:rPr 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01</a:t>
              </a:r>
              <a:endParaRPr lang="zh-CN" alt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9" name="组合 21"/>
          <p:cNvGrpSpPr>
            <a:grpSpLocks/>
          </p:cNvGrpSpPr>
          <p:nvPr/>
        </p:nvGrpSpPr>
        <p:grpSpPr bwMode="auto">
          <a:xfrm>
            <a:off x="3691381" y="1650672"/>
            <a:ext cx="1995549" cy="1349946"/>
            <a:chOff x="0" y="0"/>
            <a:chExt cx="2093189" cy="1416774"/>
          </a:xfrm>
          <a:solidFill>
            <a:schemeClr val="accent2"/>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rgbClr val="E8E8E8"/>
            </a:solidFill>
            <a:ln w="12700" cap="flat" cmpd="sng">
              <a:noFill/>
              <a:bevel/>
              <a:headEnd/>
              <a:tailEnd/>
            </a:ln>
          </p:spPr>
          <p:txBody>
            <a:bodyPr anchor="ctr"/>
            <a:lstStyle/>
            <a:p>
              <a:pPr algn="ctr"/>
              <a:endParaRPr lang="zh-CN" altLang="zh-CN" sz="140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05" name="文本框 23"/>
            <p:cNvSpPr>
              <a:spLocks noChangeArrowheads="1"/>
            </p:cNvSpPr>
            <p:nvPr/>
          </p:nvSpPr>
          <p:spPr bwMode="auto">
            <a:xfrm>
              <a:off x="771510" y="579708"/>
              <a:ext cx="550167" cy="484519"/>
            </a:xfrm>
            <a:prstGeom prst="rect">
              <a:avLst/>
            </a:prstGeom>
            <a:noFill/>
            <a:ln w="9525">
              <a:noFill/>
              <a:miter lim="800000"/>
              <a:headEnd/>
              <a:tailEnd/>
            </a:ln>
            <a:extLst/>
          </p:spPr>
          <p:txBody>
            <a:bodyPr wrap="none">
              <a:spAutoFit/>
            </a:bodyPr>
            <a:lstStyle/>
            <a:p>
              <a:pPr algn="ctr"/>
              <a:r>
                <a:rPr lang="en-US" sz="2400" dirty="0">
                  <a:latin typeface="Century Gothic" panose="020B0502020202020204" pitchFamily="34" charset="0"/>
                  <a:ea typeface="思源黑体 CN Light" panose="020B0300000000000000" pitchFamily="34" charset="-122"/>
                  <a:sym typeface="Century Gothic" panose="020B0502020202020204" pitchFamily="34" charset="0"/>
                </a:rPr>
                <a:t>02</a:t>
              </a:r>
              <a:endParaRPr lang="zh-CN" altLang="en-US" sz="24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0" name="组合 24"/>
          <p:cNvGrpSpPr>
            <a:grpSpLocks/>
          </p:cNvGrpSpPr>
          <p:nvPr/>
        </p:nvGrpSpPr>
        <p:grpSpPr bwMode="auto">
          <a:xfrm>
            <a:off x="3691381" y="3041480"/>
            <a:ext cx="1995549" cy="1349946"/>
            <a:chOff x="0" y="0"/>
            <a:chExt cx="2093189" cy="1416774"/>
          </a:xfrm>
          <a:solidFill>
            <a:schemeClr val="accent3"/>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tx1"/>
            </a:solidFill>
            <a:ln w="12700" cap="flat" cmpd="sng">
              <a:noFill/>
              <a:bevel/>
              <a:headEnd/>
              <a:tailEnd/>
            </a:ln>
          </p:spPr>
          <p:txBody>
            <a:bodyPr anchor="ctr"/>
            <a:lstStyle/>
            <a:p>
              <a:pPr algn="ctr"/>
              <a:endParaRPr lang="zh-CN" altLang="zh-CN" sz="140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08" name="文本框 26"/>
            <p:cNvSpPr>
              <a:spLocks noChangeArrowheads="1"/>
            </p:cNvSpPr>
            <p:nvPr/>
          </p:nvSpPr>
          <p:spPr bwMode="auto">
            <a:xfrm>
              <a:off x="771510" y="180214"/>
              <a:ext cx="550167" cy="484519"/>
            </a:xfrm>
            <a:prstGeom prst="rect">
              <a:avLst/>
            </a:prstGeom>
            <a:noFill/>
            <a:ln w="9525">
              <a:noFill/>
              <a:miter lim="800000"/>
              <a:headEnd/>
              <a:tailEnd/>
            </a:ln>
            <a:extLst/>
          </p:spPr>
          <p:txBody>
            <a:bodyPr wrap="none">
              <a:spAutoFit/>
            </a:bodyPr>
            <a:lstStyle/>
            <a:p>
              <a:pPr algn="ctr"/>
              <a:r>
                <a:rPr 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rPr>
                <a:t>03</a:t>
              </a:r>
              <a:endParaRPr lang="zh-CN" altLang="en-US" sz="2400" dirty="0">
                <a:solidFill>
                  <a:schemeClr val="bg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grpSp>
        <p:nvGrpSpPr>
          <p:cNvPr id="11" name="组合 27"/>
          <p:cNvGrpSpPr>
            <a:grpSpLocks/>
          </p:cNvGrpSpPr>
          <p:nvPr/>
        </p:nvGrpSpPr>
        <p:grpSpPr bwMode="auto">
          <a:xfrm>
            <a:off x="4730760" y="3041480"/>
            <a:ext cx="1994036" cy="1349946"/>
            <a:chOff x="0" y="0"/>
            <a:chExt cx="2093189" cy="1416774"/>
          </a:xfrm>
          <a:solidFill>
            <a:schemeClr val="accent4"/>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solidFill>
              <a:srgbClr val="E8E8E8"/>
            </a:solidFill>
            <a:ln w="12700" cap="flat" cmpd="sng">
              <a:noFill/>
              <a:bevel/>
              <a:headEnd/>
              <a:tailEnd/>
            </a:ln>
          </p:spPr>
          <p:txBody>
            <a:bodyPr anchor="ctr"/>
            <a:lstStyle/>
            <a:p>
              <a:pPr algn="ctr"/>
              <a:endParaRPr lang="zh-CN" altLang="zh-CN" sz="140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11" name="文本框 29"/>
            <p:cNvSpPr>
              <a:spLocks noChangeArrowheads="1"/>
            </p:cNvSpPr>
            <p:nvPr/>
          </p:nvSpPr>
          <p:spPr bwMode="auto">
            <a:xfrm>
              <a:off x="771300" y="520297"/>
              <a:ext cx="550585" cy="484519"/>
            </a:xfrm>
            <a:prstGeom prst="rect">
              <a:avLst/>
            </a:prstGeom>
            <a:noFill/>
            <a:ln w="9525">
              <a:noFill/>
              <a:miter lim="800000"/>
              <a:headEnd/>
              <a:tailEnd/>
            </a:ln>
            <a:extLst/>
          </p:spPr>
          <p:txBody>
            <a:bodyPr wrap="none">
              <a:spAutoFit/>
            </a:bodyPr>
            <a:lstStyle/>
            <a:p>
              <a:pPr algn="ctr"/>
              <a:r>
                <a:rPr lang="en-US" sz="2400" dirty="0">
                  <a:latin typeface="Century Gothic" panose="020B0502020202020204" pitchFamily="34" charset="0"/>
                  <a:ea typeface="思源黑体 CN Light" panose="020B0300000000000000" pitchFamily="34" charset="-122"/>
                  <a:sym typeface="Century Gothic" panose="020B0502020202020204" pitchFamily="34" charset="0"/>
                </a:rPr>
                <a:t>04</a:t>
              </a:r>
              <a:endParaRPr lang="zh-CN" altLang="en-US" sz="2400" dirty="0">
                <a:latin typeface="Century Gothic" panose="020B0502020202020204" pitchFamily="34" charset="0"/>
                <a:ea typeface="思源黑体 CN Light" panose="020B0300000000000000" pitchFamily="34" charset="-122"/>
                <a:sym typeface="Century Gothic" panose="020B0502020202020204" pitchFamily="34" charset="0"/>
              </a:endParaRPr>
            </a:p>
          </p:txBody>
        </p:sp>
      </p:grpSp>
      <p:sp>
        <p:nvSpPr>
          <p:cNvPr id="224" name="TextBox 223"/>
          <p:cNvSpPr txBox="1"/>
          <p:nvPr/>
        </p:nvSpPr>
        <p:spPr>
          <a:xfrm>
            <a:off x="974457" y="2094153"/>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a:t>
            </a:r>
          </a:p>
        </p:txBody>
      </p:sp>
      <p:sp>
        <p:nvSpPr>
          <p:cNvPr id="233" name="TextBox 232"/>
          <p:cNvSpPr txBox="1"/>
          <p:nvPr/>
        </p:nvSpPr>
        <p:spPr>
          <a:xfrm>
            <a:off x="5761551" y="2104614"/>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a:t>
            </a:r>
          </a:p>
        </p:txBody>
      </p:sp>
      <p:sp>
        <p:nvSpPr>
          <p:cNvPr id="236" name="TextBox 235"/>
          <p:cNvSpPr txBox="1"/>
          <p:nvPr/>
        </p:nvSpPr>
        <p:spPr>
          <a:xfrm>
            <a:off x="1859496" y="3499802"/>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a:t>
            </a:r>
          </a:p>
        </p:txBody>
      </p:sp>
      <p:sp>
        <p:nvSpPr>
          <p:cNvPr id="239" name="TextBox 238"/>
          <p:cNvSpPr txBox="1"/>
          <p:nvPr/>
        </p:nvSpPr>
        <p:spPr>
          <a:xfrm>
            <a:off x="6736719" y="3476131"/>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您的内容打在这里，或者通过复制您的文本</a:t>
            </a:r>
            <a:r>
              <a:rPr lang="en-US" altLang="zh-CN"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a:t>
            </a:r>
            <a:r>
              <a:rPr lang="zh-CN" altLang="en-US" sz="900" dirty="0">
                <a:solidFill>
                  <a:schemeClr val="tx1">
                    <a:lumMod val="50000"/>
                    <a:lumOff val="50000"/>
                  </a:schemeClr>
                </a:solidFill>
                <a:latin typeface="Century Gothic" panose="020B0502020202020204" pitchFamily="34" charset="0"/>
                <a:ea typeface="思源黑体 CN Light" panose="020B0300000000000000" pitchFamily="34" charset="-122"/>
                <a:sym typeface="Century Gothic" panose="020B0502020202020204" pitchFamily="34" charset="0"/>
              </a:rPr>
              <a:t>您的内容打在这里，</a:t>
            </a:r>
          </a:p>
        </p:txBody>
      </p:sp>
      <p:grpSp>
        <p:nvGrpSpPr>
          <p:cNvPr id="15" name="组合 3"/>
          <p:cNvGrpSpPr/>
          <p:nvPr/>
        </p:nvGrpSpPr>
        <p:grpSpPr>
          <a:xfrm>
            <a:off x="1082380" y="1645802"/>
            <a:ext cx="909224" cy="392492"/>
            <a:chOff x="1354515" y="2193726"/>
            <a:chExt cx="1212299" cy="523162"/>
          </a:xfrm>
          <a:solidFill>
            <a:schemeClr val="accent1"/>
          </a:solidFill>
        </p:grpSpPr>
        <p:sp>
          <p:nvSpPr>
            <p:cNvPr id="3" name="圆角矩形 2"/>
            <p:cNvSpPr/>
            <p:nvPr/>
          </p:nvSpPr>
          <p:spPr>
            <a:xfrm>
              <a:off x="1354515" y="2193726"/>
              <a:ext cx="1100328" cy="5231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225" name="TextBox 224"/>
            <p:cNvSpPr txBox="1"/>
            <p:nvPr/>
          </p:nvSpPr>
          <p:spPr>
            <a:xfrm>
              <a:off x="1386760" y="2243944"/>
              <a:ext cx="1180054" cy="330929"/>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方案一</a:t>
              </a:r>
            </a:p>
          </p:txBody>
        </p:sp>
      </p:grpSp>
      <p:grpSp>
        <p:nvGrpSpPr>
          <p:cNvPr id="16" name="组合 4"/>
          <p:cNvGrpSpPr/>
          <p:nvPr/>
        </p:nvGrpSpPr>
        <p:grpSpPr>
          <a:xfrm>
            <a:off x="5833317" y="1645802"/>
            <a:ext cx="885040" cy="392492"/>
            <a:chOff x="7689097" y="2193726"/>
            <a:chExt cx="1180053" cy="523162"/>
          </a:xfrm>
          <a:solidFill>
            <a:schemeClr val="accent2"/>
          </a:solidFill>
        </p:grpSpPr>
        <p:sp>
          <p:nvSpPr>
            <p:cNvPr id="87" name="圆角矩形 86"/>
            <p:cNvSpPr/>
            <p:nvPr/>
          </p:nvSpPr>
          <p:spPr>
            <a:xfrm>
              <a:off x="7725958" y="2193726"/>
              <a:ext cx="1100328" cy="523162"/>
            </a:xfrm>
            <a:prstGeom prst="round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88" name="TextBox 87"/>
            <p:cNvSpPr txBox="1"/>
            <p:nvPr/>
          </p:nvSpPr>
          <p:spPr>
            <a:xfrm>
              <a:off x="7689097" y="2243944"/>
              <a:ext cx="1180053" cy="330929"/>
            </a:xfrm>
            <a:prstGeom prst="rect">
              <a:avLst/>
            </a:prstGeom>
            <a:noFill/>
          </p:spPr>
          <p:txBody>
            <a:bodyPr wrap="square" lIns="68573" tIns="0" rIns="68573" bIns="0" rtlCol="0" anchor="t">
              <a:spAutoFit/>
            </a:bodyPr>
            <a:lstStyle/>
            <a:p>
              <a:pPr>
                <a:lnSpc>
                  <a:spcPct val="150000"/>
                </a:lnSpc>
              </a:pPr>
              <a:r>
                <a:rPr lang="zh-CN" altLang="en-US" sz="1200" dirty="0">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方案二</a:t>
              </a:r>
            </a:p>
          </p:txBody>
        </p:sp>
      </p:grpSp>
      <p:grpSp>
        <p:nvGrpSpPr>
          <p:cNvPr id="17" name="组合 6"/>
          <p:cNvGrpSpPr/>
          <p:nvPr/>
        </p:nvGrpSpPr>
        <p:grpSpPr>
          <a:xfrm>
            <a:off x="6840136" y="3077643"/>
            <a:ext cx="907016" cy="392493"/>
            <a:chOff x="9031522" y="4102259"/>
            <a:chExt cx="1209355" cy="523162"/>
          </a:xfrm>
        </p:grpSpPr>
        <p:sp>
          <p:nvSpPr>
            <p:cNvPr id="89" name="圆角矩形 88"/>
            <p:cNvSpPr/>
            <p:nvPr/>
          </p:nvSpPr>
          <p:spPr>
            <a:xfrm>
              <a:off x="9031522" y="4102259"/>
              <a:ext cx="1100328" cy="523162"/>
            </a:xfrm>
            <a:prstGeom prst="round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0" name="TextBox 89"/>
            <p:cNvSpPr txBox="1"/>
            <p:nvPr/>
          </p:nvSpPr>
          <p:spPr>
            <a:xfrm>
              <a:off x="9060823" y="4163565"/>
              <a:ext cx="1180054" cy="369218"/>
            </a:xfrm>
            <a:prstGeom prst="rect">
              <a:avLst/>
            </a:prstGeom>
            <a:noFill/>
          </p:spPr>
          <p:txBody>
            <a:bodyPr wrap="square" lIns="68573" tIns="0" rIns="68573" bIns="0" rtlCol="0" anchor="t">
              <a:spAutoFit/>
            </a:bodyPr>
            <a:lstStyle/>
            <a:p>
              <a:pPr>
                <a:lnSpc>
                  <a:spcPct val="150000"/>
                </a:lnSpc>
              </a:pPr>
              <a:r>
                <a:rPr lang="zh-CN" altLang="en-US" sz="1200" dirty="0">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方案四</a:t>
              </a:r>
            </a:p>
          </p:txBody>
        </p:sp>
      </p:grpSp>
      <p:grpSp>
        <p:nvGrpSpPr>
          <p:cNvPr id="18" name="组合 9"/>
          <p:cNvGrpSpPr/>
          <p:nvPr/>
        </p:nvGrpSpPr>
        <p:grpSpPr>
          <a:xfrm>
            <a:off x="1917481" y="3117139"/>
            <a:ext cx="900563" cy="392493"/>
            <a:chOff x="2518192" y="4154901"/>
            <a:chExt cx="1200750" cy="523162"/>
          </a:xfrm>
        </p:grpSpPr>
        <p:sp>
          <p:nvSpPr>
            <p:cNvPr id="91" name="圆角矩形 90"/>
            <p:cNvSpPr/>
            <p:nvPr/>
          </p:nvSpPr>
          <p:spPr>
            <a:xfrm>
              <a:off x="2518192" y="4154901"/>
              <a:ext cx="1100328" cy="52316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Century Gothic" panose="020B0502020202020204" pitchFamily="34" charset="0"/>
                <a:ea typeface="思源黑体 CN Light" panose="020B0300000000000000" pitchFamily="34" charset="-122"/>
                <a:sym typeface="Century Gothic" panose="020B0502020202020204" pitchFamily="34" charset="0"/>
              </a:endParaRPr>
            </a:p>
          </p:txBody>
        </p:sp>
        <p:sp>
          <p:nvSpPr>
            <p:cNvPr id="92" name="TextBox 91"/>
            <p:cNvSpPr txBox="1"/>
            <p:nvPr/>
          </p:nvSpPr>
          <p:spPr>
            <a:xfrm>
              <a:off x="2538889" y="4163561"/>
              <a:ext cx="1180053" cy="330928"/>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Century Gothic" panose="020B0502020202020204" pitchFamily="34" charset="0"/>
                  <a:ea typeface="思源黑体 CN Light" panose="020B0300000000000000" pitchFamily="34" charset="-122"/>
                  <a:cs typeface="华文黑体" pitchFamily="2" charset="-122"/>
                  <a:sym typeface="Century Gothic" panose="020B0502020202020204" pitchFamily="34" charset="0"/>
                </a:rPr>
                <a:t>方案三</a:t>
              </a:r>
            </a:p>
          </p:txBody>
        </p:sp>
      </p:grpSp>
      <p:cxnSp>
        <p:nvCxnSpPr>
          <p:cNvPr id="43" name="直接连接符 42">
            <a:extLst>
              <a:ext uri="{FF2B5EF4-FFF2-40B4-BE49-F238E27FC236}">
                <a16:creationId xmlns="" xmlns:a16="http://schemas.microsoft.com/office/drawing/2014/main" id="{9E71395A-32BC-45BF-AE1E-8362BD799163}"/>
              </a:ext>
            </a:extLst>
          </p:cNvPr>
          <p:cNvCxnSpPr>
            <a:cxnSpLocks/>
          </p:cNvCxnSpPr>
          <p:nvPr/>
        </p:nvCxnSpPr>
        <p:spPr>
          <a:xfrm>
            <a:off x="476250" y="393163"/>
            <a:ext cx="0" cy="74017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 xmlns:a16="http://schemas.microsoft.com/office/drawing/2014/main" id="{C65202A0-C645-4D00-8F49-1E9A64533D76}"/>
              </a:ext>
            </a:extLst>
          </p:cNvPr>
          <p:cNvSpPr txBox="1"/>
          <p:nvPr/>
        </p:nvSpPr>
        <p:spPr>
          <a:xfrm rot="5400000">
            <a:off x="52389" y="1488932"/>
            <a:ext cx="847723" cy="230832"/>
          </a:xfrm>
          <a:prstGeom prst="rect">
            <a:avLst/>
          </a:prstGeom>
          <a:noFill/>
        </p:spPr>
        <p:txBody>
          <a:bodyPr wrap="square" rtlCol="0">
            <a:spAutoFit/>
          </a:bodyPr>
          <a:lstStyle/>
          <a:p>
            <a:r>
              <a:rPr lang="en-US" altLang="zh-CN" sz="900" dirty="0" smtClean="0">
                <a:ea typeface="03SmartFontUI" panose="02000600000000000000" pitchFamily="50" charset="-128"/>
              </a:rPr>
              <a:t>PART TWO</a:t>
            </a:r>
            <a:endParaRPr lang="zh-CN" altLang="en-US" sz="900" dirty="0">
              <a:ea typeface="03SmartFontUI" panose="02000600000000000000" pitchFamily="50" charset="-128"/>
            </a:endParaRPr>
          </a:p>
        </p:txBody>
      </p:sp>
    </p:spTree>
    <p:extLst>
      <p:ext uri="{BB962C8B-B14F-4D97-AF65-F5344CB8AC3E}">
        <p14:creationId xmlns:p14="http://schemas.microsoft.com/office/powerpoint/2010/main" val="503630179"/>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0-#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0-#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1+#ppt_w/2"/>
                                          </p:val>
                                        </p:tav>
                                        <p:tav tm="100000">
                                          <p:val>
                                            <p:strVal val="#ppt_x"/>
                                          </p:val>
                                        </p:tav>
                                      </p:tavLst>
                                    </p:anim>
                                    <p:anim calcmode="lin" valueType="num">
                                      <p:cBhvr additive="base">
                                        <p:cTn id="49" dur="500" fill="hold"/>
                                        <p:tgtEl>
                                          <p:spTgt spid="16"/>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1+#ppt_w/2"/>
                                          </p:val>
                                        </p:tav>
                                        <p:tav tm="100000">
                                          <p:val>
                                            <p:strVal val="#ppt_x"/>
                                          </p:val>
                                        </p:tav>
                                      </p:tavLst>
                                    </p:anim>
                                    <p:anim calcmode="lin" valueType="num">
                                      <p:cBhvr additive="base">
                                        <p:cTn id="53" dur="500" fill="hold"/>
                                        <p:tgtEl>
                                          <p:spTgt spid="17"/>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theme/theme1.xml><?xml version="1.0" encoding="utf-8"?>
<a:theme xmlns:a="http://schemas.openxmlformats.org/drawingml/2006/main" name="Office 主题">
  <a:themeElements>
    <a:clrScheme name="自定义 887">
      <a:dk1>
        <a:sysClr val="windowText" lastClr="000000"/>
      </a:dk1>
      <a:lt1>
        <a:sysClr val="window" lastClr="FFFFFF"/>
      </a:lt1>
      <a:dk2>
        <a:srgbClr val="1F497D"/>
      </a:dk2>
      <a:lt2>
        <a:srgbClr val="EEECE1"/>
      </a:lt2>
      <a:accent1>
        <a:srgbClr val="3F3F3F"/>
      </a:accent1>
      <a:accent2>
        <a:srgbClr val="A5A5A5"/>
      </a:accent2>
      <a:accent3>
        <a:srgbClr val="3F3F3F"/>
      </a:accent3>
      <a:accent4>
        <a:srgbClr val="A5A5A5"/>
      </a:accent4>
      <a:accent5>
        <a:srgbClr val="3F3F3F"/>
      </a:accent5>
      <a:accent6>
        <a:srgbClr val="A5A5A5"/>
      </a:accent6>
      <a:hlink>
        <a:srgbClr val="0000FF"/>
      </a:hlink>
      <a:folHlink>
        <a:srgbClr val="800080"/>
      </a:folHlink>
    </a:clrScheme>
    <a:fontScheme name="思源黑体">
      <a:majorFont>
        <a:latin typeface="Century Gothic"/>
        <a:ea typeface="思源黑体 CN Medium"/>
        <a:cs typeface=""/>
      </a:majorFont>
      <a:minorFont>
        <a:latin typeface="Century Gothic"/>
        <a:ea typeface="思源黑体 CN Norma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1853</Words>
  <Application>Microsoft Office PowerPoint</Application>
  <PresentationFormat>自定义</PresentationFormat>
  <Paragraphs>270</Paragraphs>
  <Slides>24</Slides>
  <Notes>13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24</vt:i4>
      </vt:variant>
    </vt:vector>
  </HeadingPairs>
  <TitlesOfParts>
    <vt:vector size="39" baseType="lpstr">
      <vt:lpstr>03SmartFontUI</vt:lpstr>
      <vt:lpstr>Glegoo</vt:lpstr>
      <vt:lpstr>Lato Light</vt:lpstr>
      <vt:lpstr>ＭＳ Ｐゴシック</vt:lpstr>
      <vt:lpstr>Open Sans</vt:lpstr>
      <vt:lpstr>华文黑体</vt:lpstr>
      <vt:lpstr>思源黑体 CN Light</vt:lpstr>
      <vt:lpstr>思源黑体 CN Normal</vt:lpstr>
      <vt:lpstr>宋体</vt:lpstr>
      <vt:lpstr>微软雅黑</vt:lpstr>
      <vt:lpstr>微软雅黑 Light</vt:lpstr>
      <vt:lpstr>Arial</vt:lpstr>
      <vt:lpstr>Calibri</vt:lpstr>
      <vt:lpstr>Century 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c:creator>
  <cp:lastModifiedBy>Administrator</cp:lastModifiedBy>
  <cp:revision>91</cp:revision>
  <dcterms:created xsi:type="dcterms:W3CDTF">2017-06-17T15:55:29Z</dcterms:created>
  <dcterms:modified xsi:type="dcterms:W3CDTF">2021-01-26T06:59:51Z</dcterms:modified>
</cp:coreProperties>
</file>