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60" r:id="rId4"/>
    <p:sldId id="261" r:id="rId5"/>
    <p:sldId id="266" r:id="rId6"/>
    <p:sldId id="267" r:id="rId7"/>
    <p:sldId id="269" r:id="rId8"/>
    <p:sldId id="270" r:id="rId9"/>
    <p:sldId id="272" r:id="rId10"/>
    <p:sldId id="262" r:id="rId11"/>
    <p:sldId id="271" r:id="rId12"/>
    <p:sldId id="273" r:id="rId13"/>
    <p:sldId id="274" r:id="rId14"/>
    <p:sldId id="277" r:id="rId15"/>
    <p:sldId id="276" r:id="rId16"/>
    <p:sldId id="263" r:id="rId17"/>
    <p:sldId id="278" r:id="rId18"/>
    <p:sldId id="280" r:id="rId19"/>
    <p:sldId id="281" r:id="rId20"/>
    <p:sldId id="282" r:id="rId21"/>
    <p:sldId id="264" r:id="rId22"/>
    <p:sldId id="268" r:id="rId23"/>
    <p:sldId id="275" r:id="rId24"/>
    <p:sldId id="283" r:id="rId25"/>
    <p:sldId id="285" r:id="rId26"/>
    <p:sldId id="286" r:id="rId27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4660"/>
  </p:normalViewPr>
  <p:slideViewPr>
    <p:cSldViewPr snapToGrid="0">
      <p:cViewPr>
        <p:scale>
          <a:sx n="33" d="100"/>
          <a:sy n="33" d="100"/>
        </p:scale>
        <p:origin x="1398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9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C9481-4DF1-4878-84B7-1D7755CA0AA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28C94-18E3-4C37-B73C-3380F724B63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pn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0.png" /><Relationship Id="rId11" Type="http://schemas.microsoft.com/office/2007/relationships/media" Target="../media/media1.mp3" /><Relationship Id="rId12" Type="http://schemas.microsoft.com/office/2007/relationships/media" Target="../media/media1.mp3" TargetMode="Interna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.xml" /><Relationship Id="rId3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Relationship Id="rId3" Type="http://schemas.openxmlformats.org/officeDocument/2006/relationships/image" Target="../media/image1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microsoft.com/office/2007/relationships/hdphoto" Target="../media/image13.wdp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.xml" /><Relationship Id="rId3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Relationship Id="rId3" Type="http://schemas.openxmlformats.org/officeDocument/2006/relationships/image" Target="../media/image17.jpeg" /><Relationship Id="rId4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.xml" /><Relationship Id="rId3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microsoft.com/office/2007/relationships/hdphoto" Target="../media/image13.wdp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5.png" /><Relationship Id="rId4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microsoft.com/office/2007/relationships/hdphoto" Target="../media/image13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Relationship Id="rId3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Relationship Id="rId3" Type="http://schemas.openxmlformats.org/officeDocument/2006/relationships/image" Target="../media/image14.jpeg" /><Relationship Id="rId4" Type="http://schemas.openxmlformats.org/officeDocument/2006/relationships/image" Target="../media/image15.jpeg" /><Relationship Id="rId5" Type="http://schemas.openxmlformats.org/officeDocument/2006/relationships/image" Target="../media/image1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microsoft.com/office/2007/relationships/hdphoto" Target="../media/image13.wdp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-171450" y="0"/>
            <a:ext cx="12515850" cy="7010400"/>
            <a:chOff x="-171450" y="0"/>
            <a:chExt cx="12515850" cy="701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01" r="14601"/>
            <a:stretch>
              <a:fillRect/>
            </a:stretch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74" t="-5000" r="18263" b="-15421"/>
            <a:stretch>
              <a:fillRect/>
            </a:stretch>
          </p:blipFill>
          <p:spPr>
            <a:xfrm>
              <a:off x="-171450" y="6076950"/>
              <a:ext cx="12515850" cy="93345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1" t="11364" r="17600" b="-1"/>
          <a:stretch>
            <a:fillRect/>
          </a:stretch>
        </p:blipFill>
        <p:spPr>
          <a:xfrm>
            <a:off x="322917" y="0"/>
            <a:ext cx="11888133" cy="5782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2"/>
          <a:stretch>
            <a:fillRect/>
          </a:stretch>
        </p:blipFill>
        <p:spPr>
          <a:xfrm>
            <a:off x="9782429" y="1752600"/>
            <a:ext cx="2409571" cy="52202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01" y="5743575"/>
            <a:ext cx="30670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7872" y="2975781"/>
            <a:ext cx="3542932" cy="45236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606981" y="1752600"/>
            <a:ext cx="67056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charset="-122"/>
                <a:ea typeface="方正卡通简体" panose="03000509000000000000" charset="-122"/>
              </a:rPr>
              <a:t>圣诞快乐</a:t>
            </a:r>
            <a:endParaRPr lang="zh-CN" altLang="en-US" sz="115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42933" y="3851065"/>
            <a:ext cx="5177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smtClean="0">
                <a:solidFill>
                  <a:srgbClr val="F6F8BF"/>
                </a:solidFill>
                <a:latin typeface="+mn-ea"/>
              </a:rPr>
              <a:t>CHRISTMAS DAY</a:t>
            </a:r>
            <a:endParaRPr lang="zh-CN" altLang="en-US" sz="2800" spc="600">
              <a:solidFill>
                <a:srgbClr val="F6F8BF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85238" y="4489101"/>
            <a:ext cx="5693172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Lorem dolor sit Lorem ipsum dolor sit amet,consectetur. amet, consectetur. ipsum </a:t>
            </a:r>
            <a:r>
              <a:rPr lang="en-US" altLang="zh-CN" sz="1400" smtClean="0">
                <a:solidFill>
                  <a:schemeClr val="bg1"/>
                </a:solidFill>
              </a:rPr>
              <a:t>dolor</a:t>
            </a:r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382" y="3851323"/>
            <a:ext cx="827360" cy="544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280" y="3830115"/>
            <a:ext cx="827360" cy="544170"/>
          </a:xfrm>
          <a:prstGeom prst="rect">
            <a:avLst/>
          </a:prstGeom>
        </p:spPr>
      </p:pic>
      <p:pic>
        <p:nvPicPr>
          <p:cNvPr id="6" name="Dexter Britain - Simple Things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r:embed="rId12">
                  <p14:trim end="0.275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13833" y="104516"/>
            <a:ext cx="828933" cy="82893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79d6e3e0-b714-4232-9aa4-7628fb56cf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83000" y="1659491"/>
            <a:ext cx="10626001" cy="3382590"/>
            <a:chOff x="783000" y="1735691"/>
            <a:chExt cx="10626001" cy="3382590"/>
          </a:xfrm>
        </p:grpSpPr>
        <p:grpSp>
          <p:nvGrpSpPr>
            <p:cNvPr id="4" name="îṩľíḑè"/>
            <p:cNvGrpSpPr/>
            <p:nvPr/>
          </p:nvGrpSpPr>
          <p:grpSpPr>
            <a:xfrm>
              <a:off x="4209833" y="2643966"/>
              <a:ext cx="674282" cy="1527258"/>
              <a:chOff x="3117258" y="1662333"/>
              <a:chExt cx="674282" cy="1420315"/>
            </a:xfrm>
          </p:grpSpPr>
          <p:cxnSp>
            <p:nvCxnSpPr>
              <p:cNvPr id="27" name="Straight Connector 13"/>
              <p:cNvCxnSpPr/>
              <p:nvPr/>
            </p:nvCxnSpPr>
            <p:spPr>
              <a:xfrm flipH="1">
                <a:off x="3454461" y="2368550"/>
                <a:ext cx="0" cy="714098"/>
              </a:xfrm>
              <a:prstGeom prst="line">
                <a:avLst/>
              </a:prstGeom>
              <a:ln w="9525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8" name="îSļîḑê"/>
              <p:cNvSpPr/>
              <p:nvPr/>
            </p:nvSpPr>
            <p:spPr>
              <a:xfrm rot="2700000" flipV="1">
                <a:off x="3117258" y="1662333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9" name="iṩľîďe"/>
              <p:cNvGrpSpPr/>
              <p:nvPr/>
            </p:nvGrpSpPr>
            <p:grpSpPr>
              <a:xfrm>
                <a:off x="3298734" y="1839661"/>
                <a:ext cx="311452" cy="311452"/>
                <a:chExt cx="576" cy="576"/>
              </a:xfrm>
              <a:solidFill>
                <a:schemeClr val="bg1"/>
              </a:solidFill>
            </p:grpSpPr>
            <p:sp>
              <p:nvSpPr>
                <p:cNvPr id="30" name="îṣľîďè"/>
                <p:cNvSpPr/>
                <p:nvPr/>
              </p:nvSpPr>
              <p:spPr bwMode="auto">
                <a:xfrm>
                  <a:off x="0" y="0"/>
                  <a:ext cx="576" cy="576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w 21600"/>
                    <a:gd name="T101" fmla="*/ 0 h 21600"/>
                    <a:gd name="T102" fmla="*/ 0 w 21600"/>
                    <a:gd name="T103" fmla="*/ 0 h 21600"/>
                    <a:gd name="T104" fmla="*/ 0 w 21600"/>
                    <a:gd name="T105" fmla="*/ 0 h 21600"/>
                    <a:gd name="T106" fmla="*/ 0 w 21600"/>
                    <a:gd name="T107" fmla="*/ 0 h 21600"/>
                    <a:gd name="T108" fmla="*/ 0 w 21600"/>
                    <a:gd name="T109" fmla="*/ 0 h 21600"/>
                    <a:gd name="T110" fmla="*/ 0 w 21600"/>
                    <a:gd name="T111" fmla="*/ 0 h 21600"/>
                    <a:gd name="T112" fmla="*/ 0 w 21600"/>
                    <a:gd name="T113" fmla="*/ 0 h 21600"/>
                    <a:gd name="T114" fmla="*/ 0 w 21600"/>
                    <a:gd name="T115" fmla="*/ 0 h 21600"/>
                    <a:gd name="T116" fmla="*/ 0 w 21600"/>
                    <a:gd name="T117" fmla="*/ 0 h 2160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  <a:moveTo>
                        <a:pt x="17951" y="7646"/>
                      </a:moveTo>
                      <a:cubicBezTo>
                        <a:pt x="18069" y="7639"/>
                        <a:pt x="18121" y="7531"/>
                        <a:pt x="18225" y="7500"/>
                      </a:cubicBezTo>
                      <a:cubicBezTo>
                        <a:pt x="18420" y="7442"/>
                        <a:pt x="18352" y="7564"/>
                        <a:pt x="18447" y="7660"/>
                      </a:cubicBezTo>
                      <a:cubicBezTo>
                        <a:pt x="18529" y="7660"/>
                        <a:pt x="18346" y="7716"/>
                        <a:pt x="18334" y="7716"/>
                      </a:cubicBezTo>
                      <a:cubicBezTo>
                        <a:pt x="18252" y="7747"/>
                        <a:pt x="18257" y="7731"/>
                        <a:pt x="18192" y="7731"/>
                      </a:cubicBezTo>
                      <a:cubicBezTo>
                        <a:pt x="18166" y="7764"/>
                        <a:pt x="18232" y="7915"/>
                        <a:pt x="18248" y="7915"/>
                      </a:cubicBezTo>
                      <a:cubicBezTo>
                        <a:pt x="18307" y="8002"/>
                        <a:pt x="18338" y="7946"/>
                        <a:pt x="18332" y="8076"/>
                      </a:cubicBezTo>
                      <a:cubicBezTo>
                        <a:pt x="18326" y="8193"/>
                        <a:pt x="18422" y="8085"/>
                        <a:pt x="18461" y="8085"/>
                      </a:cubicBezTo>
                      <a:cubicBezTo>
                        <a:pt x="18461" y="8156"/>
                        <a:pt x="18566" y="8214"/>
                        <a:pt x="18574" y="8297"/>
                      </a:cubicBezTo>
                      <a:cubicBezTo>
                        <a:pt x="18528" y="8303"/>
                        <a:pt x="18423" y="8283"/>
                        <a:pt x="18404" y="8297"/>
                      </a:cubicBezTo>
                      <a:cubicBezTo>
                        <a:pt x="18411" y="8380"/>
                        <a:pt x="18461" y="8380"/>
                        <a:pt x="18461" y="8453"/>
                      </a:cubicBezTo>
                      <a:cubicBezTo>
                        <a:pt x="18549" y="8453"/>
                        <a:pt x="18392" y="8680"/>
                        <a:pt x="18546" y="8680"/>
                      </a:cubicBezTo>
                      <a:cubicBezTo>
                        <a:pt x="18510" y="8823"/>
                        <a:pt x="18267" y="8774"/>
                        <a:pt x="18234" y="8638"/>
                      </a:cubicBezTo>
                      <a:cubicBezTo>
                        <a:pt x="17995" y="8584"/>
                        <a:pt x="18122" y="8416"/>
                        <a:pt x="18114" y="8284"/>
                      </a:cubicBezTo>
                      <a:cubicBezTo>
                        <a:pt x="18104" y="8108"/>
                        <a:pt x="17951" y="8050"/>
                        <a:pt x="17951" y="7915"/>
                      </a:cubicBezTo>
                      <a:cubicBezTo>
                        <a:pt x="17826" y="7915"/>
                        <a:pt x="17951" y="7670"/>
                        <a:pt x="17951" y="7646"/>
                      </a:cubicBezTo>
                      <a:close/>
                      <a:moveTo>
                        <a:pt x="17869" y="15860"/>
                      </a:moveTo>
                      <a:cubicBezTo>
                        <a:pt x="17880" y="15711"/>
                        <a:pt x="17855" y="15455"/>
                        <a:pt x="17923" y="15455"/>
                      </a:cubicBezTo>
                      <a:cubicBezTo>
                        <a:pt x="17923" y="15341"/>
                        <a:pt x="17986" y="15185"/>
                        <a:pt x="17994" y="15044"/>
                      </a:cubicBezTo>
                      <a:cubicBezTo>
                        <a:pt x="18017" y="15044"/>
                        <a:pt x="18041" y="15044"/>
                        <a:pt x="18065" y="15044"/>
                      </a:cubicBezTo>
                      <a:cubicBezTo>
                        <a:pt x="18065" y="15015"/>
                        <a:pt x="18058" y="14913"/>
                        <a:pt x="18107" y="14888"/>
                      </a:cubicBezTo>
                      <a:cubicBezTo>
                        <a:pt x="18107" y="14812"/>
                        <a:pt x="18303" y="14778"/>
                        <a:pt x="18192" y="14676"/>
                      </a:cubicBezTo>
                      <a:cubicBezTo>
                        <a:pt x="18145" y="14660"/>
                        <a:pt x="18107" y="14451"/>
                        <a:pt x="18107" y="14378"/>
                      </a:cubicBezTo>
                      <a:cubicBezTo>
                        <a:pt x="18046" y="14439"/>
                        <a:pt x="18138" y="14619"/>
                        <a:pt x="17994" y="14619"/>
                      </a:cubicBezTo>
                      <a:cubicBezTo>
                        <a:pt x="17994" y="14447"/>
                        <a:pt x="17802" y="14718"/>
                        <a:pt x="17966" y="14718"/>
                      </a:cubicBezTo>
                      <a:cubicBezTo>
                        <a:pt x="17966" y="14874"/>
                        <a:pt x="17765" y="14803"/>
                        <a:pt x="17696" y="14761"/>
                      </a:cubicBezTo>
                      <a:cubicBezTo>
                        <a:pt x="17662" y="14847"/>
                        <a:pt x="17637" y="14882"/>
                        <a:pt x="17739" y="14903"/>
                      </a:cubicBezTo>
                      <a:cubicBezTo>
                        <a:pt x="17698" y="15025"/>
                        <a:pt x="17655" y="14946"/>
                        <a:pt x="17597" y="14903"/>
                      </a:cubicBezTo>
                      <a:cubicBezTo>
                        <a:pt x="17540" y="15073"/>
                        <a:pt x="17410" y="16061"/>
                        <a:pt x="17786" y="15978"/>
                      </a:cubicBezTo>
                      <a:cubicBezTo>
                        <a:pt x="16200" y="18114"/>
                        <a:pt x="13659" y="19500"/>
                        <a:pt x="10800" y="19500"/>
                      </a:cubicBezTo>
                      <a:cubicBezTo>
                        <a:pt x="6003" y="19500"/>
                        <a:pt x="2100" y="15597"/>
                        <a:pt x="2100" y="10800"/>
                      </a:cubicBezTo>
                      <a:cubicBezTo>
                        <a:pt x="2100" y="9473"/>
                        <a:pt x="2400" y="8214"/>
                        <a:pt x="2934" y="7088"/>
                      </a:cubicBezTo>
                      <a:cubicBezTo>
                        <a:pt x="2934" y="7089"/>
                        <a:pt x="2936" y="7091"/>
                        <a:pt x="2936" y="7093"/>
                      </a:cubicBezTo>
                      <a:cubicBezTo>
                        <a:pt x="3188" y="7294"/>
                        <a:pt x="3192" y="7631"/>
                        <a:pt x="3192" y="7901"/>
                      </a:cubicBezTo>
                      <a:cubicBezTo>
                        <a:pt x="3158" y="8054"/>
                        <a:pt x="3234" y="8236"/>
                        <a:pt x="3234" y="8383"/>
                      </a:cubicBezTo>
                      <a:cubicBezTo>
                        <a:pt x="3305" y="8418"/>
                        <a:pt x="3432" y="8638"/>
                        <a:pt x="3432" y="8709"/>
                      </a:cubicBezTo>
                      <a:cubicBezTo>
                        <a:pt x="3435" y="8709"/>
                        <a:pt x="3594" y="8932"/>
                        <a:pt x="3603" y="8949"/>
                      </a:cubicBezTo>
                      <a:cubicBezTo>
                        <a:pt x="3792" y="8949"/>
                        <a:pt x="3886" y="9032"/>
                        <a:pt x="3886" y="9205"/>
                      </a:cubicBezTo>
                      <a:cubicBezTo>
                        <a:pt x="3876" y="9205"/>
                        <a:pt x="4000" y="9469"/>
                        <a:pt x="4042" y="9502"/>
                      </a:cubicBezTo>
                      <a:cubicBezTo>
                        <a:pt x="4042" y="9577"/>
                        <a:pt x="4155" y="9849"/>
                        <a:pt x="4226" y="9885"/>
                      </a:cubicBezTo>
                      <a:cubicBezTo>
                        <a:pt x="4226" y="10115"/>
                        <a:pt x="4784" y="10484"/>
                        <a:pt x="4465" y="9943"/>
                      </a:cubicBezTo>
                      <a:cubicBezTo>
                        <a:pt x="4436" y="9894"/>
                        <a:pt x="4289" y="9616"/>
                        <a:pt x="4255" y="9616"/>
                      </a:cubicBezTo>
                      <a:cubicBezTo>
                        <a:pt x="4255" y="9525"/>
                        <a:pt x="4068" y="9420"/>
                        <a:pt x="4090" y="9342"/>
                      </a:cubicBezTo>
                      <a:cubicBezTo>
                        <a:pt x="4124" y="9221"/>
                        <a:pt x="4340" y="9498"/>
                        <a:pt x="4340" y="9559"/>
                      </a:cubicBezTo>
                      <a:cubicBezTo>
                        <a:pt x="4371" y="9559"/>
                        <a:pt x="4453" y="9741"/>
                        <a:pt x="4453" y="9758"/>
                      </a:cubicBezTo>
                      <a:cubicBezTo>
                        <a:pt x="4505" y="9758"/>
                        <a:pt x="4709" y="9909"/>
                        <a:pt x="4709" y="9999"/>
                      </a:cubicBezTo>
                      <a:cubicBezTo>
                        <a:pt x="4856" y="9999"/>
                        <a:pt x="4940" y="10367"/>
                        <a:pt x="4945" y="10471"/>
                      </a:cubicBezTo>
                      <a:cubicBezTo>
                        <a:pt x="4948" y="10558"/>
                        <a:pt x="4996" y="10792"/>
                        <a:pt x="5120" y="10792"/>
                      </a:cubicBezTo>
                      <a:cubicBezTo>
                        <a:pt x="5174" y="10900"/>
                        <a:pt x="5409" y="10861"/>
                        <a:pt x="5460" y="10962"/>
                      </a:cubicBezTo>
                      <a:cubicBezTo>
                        <a:pt x="5611" y="10962"/>
                        <a:pt x="5777" y="11075"/>
                        <a:pt x="5941" y="11075"/>
                      </a:cubicBezTo>
                      <a:cubicBezTo>
                        <a:pt x="6084" y="11075"/>
                        <a:pt x="6113" y="11246"/>
                        <a:pt x="6239" y="11246"/>
                      </a:cubicBezTo>
                      <a:cubicBezTo>
                        <a:pt x="6259" y="11285"/>
                        <a:pt x="6324" y="11271"/>
                        <a:pt x="6324" y="11302"/>
                      </a:cubicBezTo>
                      <a:cubicBezTo>
                        <a:pt x="6448" y="11302"/>
                        <a:pt x="6791" y="11496"/>
                        <a:pt x="6735" y="11642"/>
                      </a:cubicBezTo>
                      <a:cubicBezTo>
                        <a:pt x="6795" y="11672"/>
                        <a:pt x="6964" y="11843"/>
                        <a:pt x="6947" y="11926"/>
                      </a:cubicBezTo>
                      <a:cubicBezTo>
                        <a:pt x="6971" y="12095"/>
                        <a:pt x="7238" y="12086"/>
                        <a:pt x="7345" y="12138"/>
                      </a:cubicBezTo>
                      <a:cubicBezTo>
                        <a:pt x="7444" y="11839"/>
                        <a:pt x="7571" y="12122"/>
                        <a:pt x="7571" y="12266"/>
                      </a:cubicBezTo>
                      <a:cubicBezTo>
                        <a:pt x="7561" y="12313"/>
                        <a:pt x="7571" y="12512"/>
                        <a:pt x="7571" y="12606"/>
                      </a:cubicBezTo>
                      <a:cubicBezTo>
                        <a:pt x="7701" y="12606"/>
                        <a:pt x="7536" y="12818"/>
                        <a:pt x="7501" y="12677"/>
                      </a:cubicBezTo>
                      <a:cubicBezTo>
                        <a:pt x="7451" y="12698"/>
                        <a:pt x="7423" y="12736"/>
                        <a:pt x="7415" y="12790"/>
                      </a:cubicBezTo>
                      <a:cubicBezTo>
                        <a:pt x="7346" y="12790"/>
                        <a:pt x="7186" y="13220"/>
                        <a:pt x="7345" y="13272"/>
                      </a:cubicBezTo>
                      <a:cubicBezTo>
                        <a:pt x="7326" y="13439"/>
                        <a:pt x="7134" y="13582"/>
                        <a:pt x="7316" y="13683"/>
                      </a:cubicBezTo>
                      <a:cubicBezTo>
                        <a:pt x="7316" y="13672"/>
                        <a:pt x="7662" y="14179"/>
                        <a:pt x="7614" y="14179"/>
                      </a:cubicBezTo>
                      <a:cubicBezTo>
                        <a:pt x="7614" y="14259"/>
                        <a:pt x="7665" y="14355"/>
                        <a:pt x="7685" y="14420"/>
                      </a:cubicBezTo>
                      <a:cubicBezTo>
                        <a:pt x="7685" y="14567"/>
                        <a:pt x="7830" y="14902"/>
                        <a:pt x="8039" y="14902"/>
                      </a:cubicBezTo>
                      <a:cubicBezTo>
                        <a:pt x="8037" y="14898"/>
                        <a:pt x="8254" y="15129"/>
                        <a:pt x="8223" y="15129"/>
                      </a:cubicBezTo>
                      <a:cubicBezTo>
                        <a:pt x="8287" y="15511"/>
                        <a:pt x="8195" y="15751"/>
                        <a:pt x="8195" y="16163"/>
                      </a:cubicBezTo>
                      <a:cubicBezTo>
                        <a:pt x="8072" y="16163"/>
                        <a:pt x="8188" y="16989"/>
                        <a:pt x="8025" y="17071"/>
                      </a:cubicBezTo>
                      <a:cubicBezTo>
                        <a:pt x="7995" y="17203"/>
                        <a:pt x="7898" y="17312"/>
                        <a:pt x="7940" y="17396"/>
                      </a:cubicBezTo>
                      <a:cubicBezTo>
                        <a:pt x="7954" y="17531"/>
                        <a:pt x="7940" y="17666"/>
                        <a:pt x="7940" y="17779"/>
                      </a:cubicBezTo>
                      <a:cubicBezTo>
                        <a:pt x="7907" y="17779"/>
                        <a:pt x="7869" y="17962"/>
                        <a:pt x="7869" y="18006"/>
                      </a:cubicBezTo>
                      <a:cubicBezTo>
                        <a:pt x="7775" y="18006"/>
                        <a:pt x="7769" y="18709"/>
                        <a:pt x="7780" y="18957"/>
                      </a:cubicBezTo>
                      <a:cubicBezTo>
                        <a:pt x="8005" y="19041"/>
                        <a:pt x="8236" y="19114"/>
                        <a:pt x="8470" y="19179"/>
                      </a:cubicBezTo>
                      <a:cubicBezTo>
                        <a:pt x="8443" y="19138"/>
                        <a:pt x="8422" y="19094"/>
                        <a:pt x="8422" y="19040"/>
                      </a:cubicBezTo>
                      <a:cubicBezTo>
                        <a:pt x="8327" y="19040"/>
                        <a:pt x="8420" y="18785"/>
                        <a:pt x="8521" y="18785"/>
                      </a:cubicBezTo>
                      <a:cubicBezTo>
                        <a:pt x="8556" y="18663"/>
                        <a:pt x="8618" y="18661"/>
                        <a:pt x="8677" y="18572"/>
                      </a:cubicBezTo>
                      <a:cubicBezTo>
                        <a:pt x="8747" y="18572"/>
                        <a:pt x="8635" y="18459"/>
                        <a:pt x="8635" y="18530"/>
                      </a:cubicBezTo>
                      <a:cubicBezTo>
                        <a:pt x="8618" y="18530"/>
                        <a:pt x="8618" y="18575"/>
                        <a:pt x="8578" y="18586"/>
                      </a:cubicBezTo>
                      <a:cubicBezTo>
                        <a:pt x="8565" y="18552"/>
                        <a:pt x="8582" y="18516"/>
                        <a:pt x="8564" y="18516"/>
                      </a:cubicBezTo>
                      <a:cubicBezTo>
                        <a:pt x="8564" y="18436"/>
                        <a:pt x="8606" y="18359"/>
                        <a:pt x="8606" y="18275"/>
                      </a:cubicBezTo>
                      <a:cubicBezTo>
                        <a:pt x="8633" y="18275"/>
                        <a:pt x="8668" y="18173"/>
                        <a:pt x="8706" y="18147"/>
                      </a:cubicBezTo>
                      <a:cubicBezTo>
                        <a:pt x="8784" y="18056"/>
                        <a:pt x="8862" y="18045"/>
                        <a:pt x="8862" y="17920"/>
                      </a:cubicBezTo>
                      <a:cubicBezTo>
                        <a:pt x="8879" y="17920"/>
                        <a:pt x="8837" y="17779"/>
                        <a:pt x="8805" y="17779"/>
                      </a:cubicBezTo>
                      <a:cubicBezTo>
                        <a:pt x="8888" y="17707"/>
                        <a:pt x="8989" y="17837"/>
                        <a:pt x="8989" y="17693"/>
                      </a:cubicBezTo>
                      <a:cubicBezTo>
                        <a:pt x="9015" y="17693"/>
                        <a:pt x="9032" y="17605"/>
                        <a:pt x="9032" y="17580"/>
                      </a:cubicBezTo>
                      <a:cubicBezTo>
                        <a:pt x="9152" y="17500"/>
                        <a:pt x="9130" y="17481"/>
                        <a:pt x="9315" y="17481"/>
                      </a:cubicBezTo>
                      <a:cubicBezTo>
                        <a:pt x="9338" y="17435"/>
                        <a:pt x="9473" y="17380"/>
                        <a:pt x="9528" y="17382"/>
                      </a:cubicBezTo>
                      <a:cubicBezTo>
                        <a:pt x="9528" y="17362"/>
                        <a:pt x="9545" y="17169"/>
                        <a:pt x="9528" y="17169"/>
                      </a:cubicBezTo>
                      <a:cubicBezTo>
                        <a:pt x="9528" y="17065"/>
                        <a:pt x="9712" y="17054"/>
                        <a:pt x="9712" y="17013"/>
                      </a:cubicBezTo>
                      <a:cubicBezTo>
                        <a:pt x="9812" y="16942"/>
                        <a:pt x="9843" y="16857"/>
                        <a:pt x="9849" y="16740"/>
                      </a:cubicBezTo>
                      <a:cubicBezTo>
                        <a:pt x="9854" y="16645"/>
                        <a:pt x="9994" y="16531"/>
                        <a:pt x="10073" y="16531"/>
                      </a:cubicBezTo>
                      <a:cubicBezTo>
                        <a:pt x="10199" y="16531"/>
                        <a:pt x="10115" y="16475"/>
                        <a:pt x="10194" y="16475"/>
                      </a:cubicBezTo>
                      <a:cubicBezTo>
                        <a:pt x="10171" y="16407"/>
                        <a:pt x="10224" y="16412"/>
                        <a:pt x="10260" y="16368"/>
                      </a:cubicBezTo>
                      <a:cubicBezTo>
                        <a:pt x="10314" y="16301"/>
                        <a:pt x="10296" y="16065"/>
                        <a:pt x="10307" y="15964"/>
                      </a:cubicBezTo>
                      <a:cubicBezTo>
                        <a:pt x="10281" y="15964"/>
                        <a:pt x="10425" y="15828"/>
                        <a:pt x="10435" y="15808"/>
                      </a:cubicBezTo>
                      <a:cubicBezTo>
                        <a:pt x="10502" y="15808"/>
                        <a:pt x="10552" y="15752"/>
                        <a:pt x="10619" y="15752"/>
                      </a:cubicBezTo>
                      <a:cubicBezTo>
                        <a:pt x="10655" y="15681"/>
                        <a:pt x="10888" y="15575"/>
                        <a:pt x="10974" y="15511"/>
                      </a:cubicBezTo>
                      <a:cubicBezTo>
                        <a:pt x="11011" y="15360"/>
                        <a:pt x="11115" y="15330"/>
                        <a:pt x="11115" y="15170"/>
                      </a:cubicBezTo>
                      <a:cubicBezTo>
                        <a:pt x="11157" y="15170"/>
                        <a:pt x="11200" y="14858"/>
                        <a:pt x="11200" y="14802"/>
                      </a:cubicBezTo>
                      <a:cubicBezTo>
                        <a:pt x="11208" y="14802"/>
                        <a:pt x="11215" y="14518"/>
                        <a:pt x="11215" y="14490"/>
                      </a:cubicBezTo>
                      <a:cubicBezTo>
                        <a:pt x="11221" y="14490"/>
                        <a:pt x="11427" y="14261"/>
                        <a:pt x="11427" y="14234"/>
                      </a:cubicBezTo>
                      <a:cubicBezTo>
                        <a:pt x="11617" y="14093"/>
                        <a:pt x="11588" y="13676"/>
                        <a:pt x="11405" y="13514"/>
                      </a:cubicBezTo>
                      <a:cubicBezTo>
                        <a:pt x="11299" y="13420"/>
                        <a:pt x="11232" y="13367"/>
                        <a:pt x="11073" y="13313"/>
                      </a:cubicBezTo>
                      <a:cubicBezTo>
                        <a:pt x="11048" y="13388"/>
                        <a:pt x="10982" y="13340"/>
                        <a:pt x="10915" y="13339"/>
                      </a:cubicBezTo>
                      <a:cubicBezTo>
                        <a:pt x="10800" y="13335"/>
                        <a:pt x="10788" y="13413"/>
                        <a:pt x="10676" y="13413"/>
                      </a:cubicBezTo>
                      <a:cubicBezTo>
                        <a:pt x="10690" y="13345"/>
                        <a:pt x="10725" y="13144"/>
                        <a:pt x="10591" y="13130"/>
                      </a:cubicBezTo>
                      <a:cubicBezTo>
                        <a:pt x="10591" y="13265"/>
                        <a:pt x="10455" y="13200"/>
                        <a:pt x="10492" y="13115"/>
                      </a:cubicBezTo>
                      <a:cubicBezTo>
                        <a:pt x="10428" y="13115"/>
                        <a:pt x="10369" y="13016"/>
                        <a:pt x="10280" y="13002"/>
                      </a:cubicBezTo>
                      <a:cubicBezTo>
                        <a:pt x="10280" y="13147"/>
                        <a:pt x="10062" y="13030"/>
                        <a:pt x="10123" y="13030"/>
                      </a:cubicBezTo>
                      <a:cubicBezTo>
                        <a:pt x="10123" y="13012"/>
                        <a:pt x="10087" y="12817"/>
                        <a:pt x="10138" y="12817"/>
                      </a:cubicBezTo>
                      <a:cubicBezTo>
                        <a:pt x="10121" y="12734"/>
                        <a:pt x="10101" y="12590"/>
                        <a:pt x="10038" y="12548"/>
                      </a:cubicBezTo>
                      <a:cubicBezTo>
                        <a:pt x="9983" y="12431"/>
                        <a:pt x="10070" y="12473"/>
                        <a:pt x="9939" y="12364"/>
                      </a:cubicBezTo>
                      <a:cubicBezTo>
                        <a:pt x="9917" y="12318"/>
                        <a:pt x="9905" y="12353"/>
                        <a:pt x="9883" y="12308"/>
                      </a:cubicBezTo>
                      <a:cubicBezTo>
                        <a:pt x="9839" y="12308"/>
                        <a:pt x="9753" y="12192"/>
                        <a:pt x="9727" y="12293"/>
                      </a:cubicBezTo>
                      <a:cubicBezTo>
                        <a:pt x="9644" y="12287"/>
                        <a:pt x="9572" y="12248"/>
                        <a:pt x="9495" y="12224"/>
                      </a:cubicBezTo>
                      <a:cubicBezTo>
                        <a:pt x="9355" y="12182"/>
                        <a:pt x="9478" y="12169"/>
                        <a:pt x="9386" y="12123"/>
                      </a:cubicBezTo>
                      <a:cubicBezTo>
                        <a:pt x="9386" y="12082"/>
                        <a:pt x="9259" y="12071"/>
                        <a:pt x="9259" y="12010"/>
                      </a:cubicBezTo>
                      <a:cubicBezTo>
                        <a:pt x="9233" y="11942"/>
                        <a:pt x="9182" y="11935"/>
                        <a:pt x="9174" y="11911"/>
                      </a:cubicBezTo>
                      <a:cubicBezTo>
                        <a:pt x="9161" y="11914"/>
                        <a:pt x="9152" y="11909"/>
                        <a:pt x="9145" y="11897"/>
                      </a:cubicBezTo>
                      <a:cubicBezTo>
                        <a:pt x="9117" y="11898"/>
                        <a:pt x="9123" y="11842"/>
                        <a:pt x="9059" y="11842"/>
                      </a:cubicBezTo>
                      <a:cubicBezTo>
                        <a:pt x="9053" y="11822"/>
                        <a:pt x="8992" y="11772"/>
                        <a:pt x="8975" y="11783"/>
                      </a:cubicBezTo>
                      <a:cubicBezTo>
                        <a:pt x="8909" y="11829"/>
                        <a:pt x="8732" y="11807"/>
                        <a:pt x="8655" y="11802"/>
                      </a:cubicBezTo>
                      <a:cubicBezTo>
                        <a:pt x="8463" y="11788"/>
                        <a:pt x="8497" y="11569"/>
                        <a:pt x="8395" y="11556"/>
                      </a:cubicBezTo>
                      <a:cubicBezTo>
                        <a:pt x="8327" y="11603"/>
                        <a:pt x="8249" y="11646"/>
                        <a:pt x="8172" y="11647"/>
                      </a:cubicBezTo>
                      <a:cubicBezTo>
                        <a:pt x="8154" y="11620"/>
                        <a:pt x="8151" y="11627"/>
                        <a:pt x="8111" y="11603"/>
                      </a:cubicBezTo>
                      <a:cubicBezTo>
                        <a:pt x="8101" y="11603"/>
                        <a:pt x="8049" y="11633"/>
                        <a:pt x="8035" y="11643"/>
                      </a:cubicBezTo>
                      <a:cubicBezTo>
                        <a:pt x="7988" y="11672"/>
                        <a:pt x="7943" y="11762"/>
                        <a:pt x="7885" y="11730"/>
                      </a:cubicBezTo>
                      <a:cubicBezTo>
                        <a:pt x="7858" y="11700"/>
                        <a:pt x="7838" y="11708"/>
                        <a:pt x="7827" y="11755"/>
                      </a:cubicBezTo>
                      <a:cubicBezTo>
                        <a:pt x="7708" y="11755"/>
                        <a:pt x="7887" y="12038"/>
                        <a:pt x="7601" y="12038"/>
                      </a:cubicBezTo>
                      <a:cubicBezTo>
                        <a:pt x="7612" y="11938"/>
                        <a:pt x="7602" y="11840"/>
                        <a:pt x="7459" y="11840"/>
                      </a:cubicBezTo>
                      <a:cubicBezTo>
                        <a:pt x="7459" y="11962"/>
                        <a:pt x="7255" y="11938"/>
                        <a:pt x="7161" y="11925"/>
                      </a:cubicBezTo>
                      <a:cubicBezTo>
                        <a:pt x="7185" y="11831"/>
                        <a:pt x="7139" y="11763"/>
                        <a:pt x="7062" y="11712"/>
                      </a:cubicBezTo>
                      <a:cubicBezTo>
                        <a:pt x="7062" y="11639"/>
                        <a:pt x="7006" y="11546"/>
                        <a:pt x="7006" y="11429"/>
                      </a:cubicBezTo>
                      <a:cubicBezTo>
                        <a:pt x="6906" y="11429"/>
                        <a:pt x="7056" y="11117"/>
                        <a:pt x="6892" y="11117"/>
                      </a:cubicBezTo>
                      <a:cubicBezTo>
                        <a:pt x="6902" y="11134"/>
                        <a:pt x="6907" y="11153"/>
                        <a:pt x="6906" y="11174"/>
                      </a:cubicBezTo>
                      <a:cubicBezTo>
                        <a:pt x="6793" y="11174"/>
                        <a:pt x="6679" y="11194"/>
                        <a:pt x="6566" y="11174"/>
                      </a:cubicBezTo>
                      <a:cubicBezTo>
                        <a:pt x="6594" y="11071"/>
                        <a:pt x="6506" y="11060"/>
                        <a:pt x="6533" y="10951"/>
                      </a:cubicBezTo>
                      <a:cubicBezTo>
                        <a:pt x="6554" y="10862"/>
                        <a:pt x="6590" y="10783"/>
                        <a:pt x="6609" y="10692"/>
                      </a:cubicBezTo>
                      <a:cubicBezTo>
                        <a:pt x="6651" y="10692"/>
                        <a:pt x="6645" y="10564"/>
                        <a:pt x="6722" y="10564"/>
                      </a:cubicBezTo>
                      <a:cubicBezTo>
                        <a:pt x="6800" y="10519"/>
                        <a:pt x="6694" y="10393"/>
                        <a:pt x="6694" y="10508"/>
                      </a:cubicBezTo>
                      <a:cubicBezTo>
                        <a:pt x="6694" y="10508"/>
                        <a:pt x="6553" y="10558"/>
                        <a:pt x="6537" y="10564"/>
                      </a:cubicBezTo>
                      <a:cubicBezTo>
                        <a:pt x="6537" y="10573"/>
                        <a:pt x="6396" y="10708"/>
                        <a:pt x="6396" y="10607"/>
                      </a:cubicBezTo>
                      <a:cubicBezTo>
                        <a:pt x="6324" y="10635"/>
                        <a:pt x="6214" y="10778"/>
                        <a:pt x="6325" y="10805"/>
                      </a:cubicBezTo>
                      <a:cubicBezTo>
                        <a:pt x="6313" y="10864"/>
                        <a:pt x="6226" y="10910"/>
                        <a:pt x="6226" y="10919"/>
                      </a:cubicBezTo>
                      <a:cubicBezTo>
                        <a:pt x="6065" y="10920"/>
                        <a:pt x="6123" y="10908"/>
                        <a:pt x="6113" y="10833"/>
                      </a:cubicBezTo>
                      <a:cubicBezTo>
                        <a:pt x="6019" y="10833"/>
                        <a:pt x="5911" y="10621"/>
                        <a:pt x="5815" y="10621"/>
                      </a:cubicBezTo>
                      <a:cubicBezTo>
                        <a:pt x="5815" y="10530"/>
                        <a:pt x="5716" y="10443"/>
                        <a:pt x="5716" y="10323"/>
                      </a:cubicBezTo>
                      <a:cubicBezTo>
                        <a:pt x="5692" y="10323"/>
                        <a:pt x="5692" y="9898"/>
                        <a:pt x="5716" y="9898"/>
                      </a:cubicBezTo>
                      <a:cubicBezTo>
                        <a:pt x="5716" y="9682"/>
                        <a:pt x="5867" y="9502"/>
                        <a:pt x="6084" y="9480"/>
                      </a:cubicBezTo>
                      <a:cubicBezTo>
                        <a:pt x="6220" y="9466"/>
                        <a:pt x="6205" y="9562"/>
                        <a:pt x="6328" y="9580"/>
                      </a:cubicBezTo>
                      <a:cubicBezTo>
                        <a:pt x="6399" y="9590"/>
                        <a:pt x="6440" y="9558"/>
                        <a:pt x="6509" y="9530"/>
                      </a:cubicBezTo>
                      <a:cubicBezTo>
                        <a:pt x="6505" y="9471"/>
                        <a:pt x="6466" y="9455"/>
                        <a:pt x="6453" y="9402"/>
                      </a:cubicBezTo>
                      <a:cubicBezTo>
                        <a:pt x="6537" y="9402"/>
                        <a:pt x="6772" y="9417"/>
                        <a:pt x="6807" y="9487"/>
                      </a:cubicBezTo>
                      <a:cubicBezTo>
                        <a:pt x="6888" y="9521"/>
                        <a:pt x="6992" y="9430"/>
                        <a:pt x="7048" y="9509"/>
                      </a:cubicBezTo>
                      <a:cubicBezTo>
                        <a:pt x="7090" y="9567"/>
                        <a:pt x="7161" y="9754"/>
                        <a:pt x="7161" y="9813"/>
                      </a:cubicBezTo>
                      <a:cubicBezTo>
                        <a:pt x="7144" y="9813"/>
                        <a:pt x="7238" y="9954"/>
                        <a:pt x="7247" y="9969"/>
                      </a:cubicBezTo>
                      <a:cubicBezTo>
                        <a:pt x="7380" y="9967"/>
                        <a:pt x="7347" y="9863"/>
                        <a:pt x="7326" y="9763"/>
                      </a:cubicBezTo>
                      <a:cubicBezTo>
                        <a:pt x="7309" y="9681"/>
                        <a:pt x="7288" y="9431"/>
                        <a:pt x="7232" y="9374"/>
                      </a:cubicBezTo>
                      <a:cubicBezTo>
                        <a:pt x="7232" y="9134"/>
                        <a:pt x="7396" y="9159"/>
                        <a:pt x="7488" y="8977"/>
                      </a:cubicBezTo>
                      <a:cubicBezTo>
                        <a:pt x="7637" y="8977"/>
                        <a:pt x="7669" y="8737"/>
                        <a:pt x="7757" y="8679"/>
                      </a:cubicBezTo>
                      <a:cubicBezTo>
                        <a:pt x="7757" y="8649"/>
                        <a:pt x="7814" y="8459"/>
                        <a:pt x="7827" y="8452"/>
                      </a:cubicBezTo>
                      <a:cubicBezTo>
                        <a:pt x="7847" y="8338"/>
                        <a:pt x="7896" y="8341"/>
                        <a:pt x="7941" y="8268"/>
                      </a:cubicBezTo>
                      <a:cubicBezTo>
                        <a:pt x="7924" y="8268"/>
                        <a:pt x="8125" y="8118"/>
                        <a:pt x="8125" y="8141"/>
                      </a:cubicBezTo>
                      <a:cubicBezTo>
                        <a:pt x="8201" y="8090"/>
                        <a:pt x="8267" y="7931"/>
                        <a:pt x="8295" y="7843"/>
                      </a:cubicBezTo>
                      <a:cubicBezTo>
                        <a:pt x="8334" y="7843"/>
                        <a:pt x="8420" y="7763"/>
                        <a:pt x="8437" y="7730"/>
                      </a:cubicBezTo>
                      <a:cubicBezTo>
                        <a:pt x="8537" y="7730"/>
                        <a:pt x="8597" y="7673"/>
                        <a:pt x="8721" y="7673"/>
                      </a:cubicBezTo>
                      <a:cubicBezTo>
                        <a:pt x="8701" y="7713"/>
                        <a:pt x="8721" y="7704"/>
                        <a:pt x="8735" y="7772"/>
                      </a:cubicBezTo>
                      <a:cubicBezTo>
                        <a:pt x="8739" y="7771"/>
                        <a:pt x="8657" y="7790"/>
                        <a:pt x="8648" y="7769"/>
                      </a:cubicBezTo>
                      <a:cubicBezTo>
                        <a:pt x="8633" y="7825"/>
                        <a:pt x="8520" y="7840"/>
                        <a:pt x="8749" y="7814"/>
                      </a:cubicBezTo>
                      <a:cubicBezTo>
                        <a:pt x="8763" y="7784"/>
                        <a:pt x="8838" y="7757"/>
                        <a:pt x="8877" y="7744"/>
                      </a:cubicBezTo>
                      <a:cubicBezTo>
                        <a:pt x="8877" y="7671"/>
                        <a:pt x="8983" y="7722"/>
                        <a:pt x="9004" y="7658"/>
                      </a:cubicBezTo>
                      <a:cubicBezTo>
                        <a:pt x="8921" y="7654"/>
                        <a:pt x="8856" y="7622"/>
                        <a:pt x="8800" y="7530"/>
                      </a:cubicBezTo>
                      <a:cubicBezTo>
                        <a:pt x="8741" y="7435"/>
                        <a:pt x="8618" y="7304"/>
                        <a:pt x="8820" y="7304"/>
                      </a:cubicBezTo>
                      <a:cubicBezTo>
                        <a:pt x="8820" y="7275"/>
                        <a:pt x="8792" y="7291"/>
                        <a:pt x="8792" y="7262"/>
                      </a:cubicBezTo>
                      <a:cubicBezTo>
                        <a:pt x="8687" y="7291"/>
                        <a:pt x="8665" y="7361"/>
                        <a:pt x="8550" y="7361"/>
                      </a:cubicBezTo>
                      <a:cubicBezTo>
                        <a:pt x="8409" y="7408"/>
                        <a:pt x="8340" y="7547"/>
                        <a:pt x="8181" y="7545"/>
                      </a:cubicBezTo>
                      <a:cubicBezTo>
                        <a:pt x="8195" y="7402"/>
                        <a:pt x="8447" y="7114"/>
                        <a:pt x="8577" y="7072"/>
                      </a:cubicBezTo>
                      <a:cubicBezTo>
                        <a:pt x="8825" y="6993"/>
                        <a:pt x="9234" y="7212"/>
                        <a:pt x="9302" y="6907"/>
                      </a:cubicBezTo>
                      <a:cubicBezTo>
                        <a:pt x="9351" y="6913"/>
                        <a:pt x="9570" y="6991"/>
                        <a:pt x="9570" y="6893"/>
                      </a:cubicBezTo>
                      <a:cubicBezTo>
                        <a:pt x="9623" y="6893"/>
                        <a:pt x="9526" y="6794"/>
                        <a:pt x="9627" y="6794"/>
                      </a:cubicBezTo>
                      <a:cubicBezTo>
                        <a:pt x="9613" y="6724"/>
                        <a:pt x="9497" y="6638"/>
                        <a:pt x="9458" y="6638"/>
                      </a:cubicBezTo>
                      <a:cubicBezTo>
                        <a:pt x="9458" y="6482"/>
                        <a:pt x="9373" y="6652"/>
                        <a:pt x="9329" y="6652"/>
                      </a:cubicBezTo>
                      <a:cubicBezTo>
                        <a:pt x="9329" y="6550"/>
                        <a:pt x="9293" y="6559"/>
                        <a:pt x="9259" y="6524"/>
                      </a:cubicBezTo>
                      <a:cubicBezTo>
                        <a:pt x="9259" y="6449"/>
                        <a:pt x="9097" y="6334"/>
                        <a:pt x="9046" y="6255"/>
                      </a:cubicBezTo>
                      <a:cubicBezTo>
                        <a:pt x="8977" y="6255"/>
                        <a:pt x="8877" y="5906"/>
                        <a:pt x="8819" y="5943"/>
                      </a:cubicBezTo>
                      <a:cubicBezTo>
                        <a:pt x="8819" y="6029"/>
                        <a:pt x="8755" y="6142"/>
                        <a:pt x="8663" y="6142"/>
                      </a:cubicBezTo>
                      <a:cubicBezTo>
                        <a:pt x="8663" y="6199"/>
                        <a:pt x="8520" y="6173"/>
                        <a:pt x="8493" y="6170"/>
                      </a:cubicBezTo>
                      <a:cubicBezTo>
                        <a:pt x="8493" y="6087"/>
                        <a:pt x="8522" y="6159"/>
                        <a:pt x="8522" y="6113"/>
                      </a:cubicBezTo>
                      <a:cubicBezTo>
                        <a:pt x="8474" y="6113"/>
                        <a:pt x="8479" y="6053"/>
                        <a:pt x="8479" y="6043"/>
                      </a:cubicBezTo>
                      <a:cubicBezTo>
                        <a:pt x="8452" y="6043"/>
                        <a:pt x="8238" y="5833"/>
                        <a:pt x="8238" y="5788"/>
                      </a:cubicBezTo>
                      <a:cubicBezTo>
                        <a:pt x="8048" y="5851"/>
                        <a:pt x="8194" y="5771"/>
                        <a:pt x="8011" y="5688"/>
                      </a:cubicBezTo>
                      <a:cubicBezTo>
                        <a:pt x="7947" y="5856"/>
                        <a:pt x="7766" y="5717"/>
                        <a:pt x="7657" y="5717"/>
                      </a:cubicBezTo>
                      <a:cubicBezTo>
                        <a:pt x="7657" y="5740"/>
                        <a:pt x="7564" y="5704"/>
                        <a:pt x="7529" y="5717"/>
                      </a:cubicBezTo>
                      <a:cubicBezTo>
                        <a:pt x="7530" y="5816"/>
                        <a:pt x="7612" y="6029"/>
                        <a:pt x="7501" y="6057"/>
                      </a:cubicBezTo>
                      <a:cubicBezTo>
                        <a:pt x="7522" y="6132"/>
                        <a:pt x="7574" y="6082"/>
                        <a:pt x="7616" y="6132"/>
                      </a:cubicBezTo>
                      <a:cubicBezTo>
                        <a:pt x="7681" y="6210"/>
                        <a:pt x="7655" y="6350"/>
                        <a:pt x="7614" y="6440"/>
                      </a:cubicBezTo>
                      <a:cubicBezTo>
                        <a:pt x="7778" y="6503"/>
                        <a:pt x="7487" y="6634"/>
                        <a:pt x="7487" y="6553"/>
                      </a:cubicBezTo>
                      <a:cubicBezTo>
                        <a:pt x="7397" y="6578"/>
                        <a:pt x="7383" y="6692"/>
                        <a:pt x="7472" y="6751"/>
                      </a:cubicBezTo>
                      <a:cubicBezTo>
                        <a:pt x="7472" y="6809"/>
                        <a:pt x="7443" y="6908"/>
                        <a:pt x="7529" y="6908"/>
                      </a:cubicBezTo>
                      <a:cubicBezTo>
                        <a:pt x="7505" y="7002"/>
                        <a:pt x="7363" y="7012"/>
                        <a:pt x="7274" y="6979"/>
                      </a:cubicBezTo>
                      <a:cubicBezTo>
                        <a:pt x="7265" y="6950"/>
                        <a:pt x="7274" y="6940"/>
                        <a:pt x="7302" y="6950"/>
                      </a:cubicBezTo>
                      <a:cubicBezTo>
                        <a:pt x="7288" y="6896"/>
                        <a:pt x="7220" y="6737"/>
                        <a:pt x="7245" y="6737"/>
                      </a:cubicBezTo>
                      <a:cubicBezTo>
                        <a:pt x="7227" y="6683"/>
                        <a:pt x="7047" y="6397"/>
                        <a:pt x="7047" y="6553"/>
                      </a:cubicBezTo>
                      <a:cubicBezTo>
                        <a:pt x="6945" y="6553"/>
                        <a:pt x="6835" y="6575"/>
                        <a:pt x="6835" y="6453"/>
                      </a:cubicBezTo>
                      <a:cubicBezTo>
                        <a:pt x="6797" y="6441"/>
                        <a:pt x="6737" y="6413"/>
                        <a:pt x="6721" y="6383"/>
                      </a:cubicBezTo>
                      <a:cubicBezTo>
                        <a:pt x="6535" y="6356"/>
                        <a:pt x="6460" y="6335"/>
                        <a:pt x="6253" y="6298"/>
                      </a:cubicBezTo>
                      <a:cubicBezTo>
                        <a:pt x="6262" y="6212"/>
                        <a:pt x="6076" y="6055"/>
                        <a:pt x="5984" y="6000"/>
                      </a:cubicBezTo>
                      <a:cubicBezTo>
                        <a:pt x="5984" y="5789"/>
                        <a:pt x="5924" y="5594"/>
                        <a:pt x="6154" y="5561"/>
                      </a:cubicBezTo>
                      <a:cubicBezTo>
                        <a:pt x="6154" y="5593"/>
                        <a:pt x="6359" y="5498"/>
                        <a:pt x="6381" y="5490"/>
                      </a:cubicBezTo>
                      <a:cubicBezTo>
                        <a:pt x="6439" y="5373"/>
                        <a:pt x="6554" y="5554"/>
                        <a:pt x="6603" y="5380"/>
                      </a:cubicBezTo>
                      <a:cubicBezTo>
                        <a:pt x="6633" y="5275"/>
                        <a:pt x="6758" y="5210"/>
                        <a:pt x="6863" y="5249"/>
                      </a:cubicBezTo>
                      <a:cubicBezTo>
                        <a:pt x="6845" y="5381"/>
                        <a:pt x="6807" y="5518"/>
                        <a:pt x="6693" y="5518"/>
                      </a:cubicBezTo>
                      <a:cubicBezTo>
                        <a:pt x="6775" y="5588"/>
                        <a:pt x="6998" y="5490"/>
                        <a:pt x="7089" y="5490"/>
                      </a:cubicBezTo>
                      <a:cubicBezTo>
                        <a:pt x="7089" y="5499"/>
                        <a:pt x="7235" y="5518"/>
                        <a:pt x="7274" y="5518"/>
                      </a:cubicBezTo>
                      <a:cubicBezTo>
                        <a:pt x="7210" y="5433"/>
                        <a:pt x="6803" y="5361"/>
                        <a:pt x="6990" y="5221"/>
                      </a:cubicBezTo>
                      <a:cubicBezTo>
                        <a:pt x="6990" y="5181"/>
                        <a:pt x="7154" y="5180"/>
                        <a:pt x="7176" y="5093"/>
                      </a:cubicBezTo>
                      <a:cubicBezTo>
                        <a:pt x="7193" y="5025"/>
                        <a:pt x="7212" y="4832"/>
                        <a:pt x="7175" y="4819"/>
                      </a:cubicBezTo>
                      <a:cubicBezTo>
                        <a:pt x="7120" y="4800"/>
                        <a:pt x="7064" y="4827"/>
                        <a:pt x="6976" y="4810"/>
                      </a:cubicBezTo>
                      <a:cubicBezTo>
                        <a:pt x="6976" y="4780"/>
                        <a:pt x="6975" y="4753"/>
                        <a:pt x="6947" y="4753"/>
                      </a:cubicBezTo>
                      <a:cubicBezTo>
                        <a:pt x="6947" y="4841"/>
                        <a:pt x="6868" y="4758"/>
                        <a:pt x="6806" y="4781"/>
                      </a:cubicBezTo>
                      <a:cubicBezTo>
                        <a:pt x="6806" y="4803"/>
                        <a:pt x="6859" y="4867"/>
                        <a:pt x="6820" y="4867"/>
                      </a:cubicBezTo>
                      <a:cubicBezTo>
                        <a:pt x="6820" y="4998"/>
                        <a:pt x="6805" y="5126"/>
                        <a:pt x="6636" y="5150"/>
                      </a:cubicBezTo>
                      <a:cubicBezTo>
                        <a:pt x="6634" y="5058"/>
                        <a:pt x="6587" y="4883"/>
                        <a:pt x="6494" y="4852"/>
                      </a:cubicBezTo>
                      <a:cubicBezTo>
                        <a:pt x="6494" y="5125"/>
                        <a:pt x="6233" y="4739"/>
                        <a:pt x="6182" y="4696"/>
                      </a:cubicBezTo>
                      <a:cubicBezTo>
                        <a:pt x="6162" y="4615"/>
                        <a:pt x="6104" y="4580"/>
                        <a:pt x="6040" y="4555"/>
                      </a:cubicBezTo>
                      <a:cubicBezTo>
                        <a:pt x="5997" y="4665"/>
                        <a:pt x="5921" y="4566"/>
                        <a:pt x="5855" y="4681"/>
                      </a:cubicBezTo>
                      <a:cubicBezTo>
                        <a:pt x="5801" y="4775"/>
                        <a:pt x="5861" y="4763"/>
                        <a:pt x="5799" y="4866"/>
                      </a:cubicBezTo>
                      <a:cubicBezTo>
                        <a:pt x="5719" y="4866"/>
                        <a:pt x="5523" y="4812"/>
                        <a:pt x="5516" y="4895"/>
                      </a:cubicBezTo>
                      <a:cubicBezTo>
                        <a:pt x="5600" y="4897"/>
                        <a:pt x="5635" y="4916"/>
                        <a:pt x="5615" y="4994"/>
                      </a:cubicBezTo>
                      <a:cubicBezTo>
                        <a:pt x="5753" y="4994"/>
                        <a:pt x="5558" y="5081"/>
                        <a:pt x="5558" y="5093"/>
                      </a:cubicBezTo>
                      <a:cubicBezTo>
                        <a:pt x="5479" y="5093"/>
                        <a:pt x="5425" y="5125"/>
                        <a:pt x="5332" y="5110"/>
                      </a:cubicBezTo>
                      <a:cubicBezTo>
                        <a:pt x="5217" y="5092"/>
                        <a:pt x="5097" y="5071"/>
                        <a:pt x="4988" y="5035"/>
                      </a:cubicBezTo>
                      <a:cubicBezTo>
                        <a:pt x="4894" y="5003"/>
                        <a:pt x="4911" y="4952"/>
                        <a:pt x="4878" y="4952"/>
                      </a:cubicBezTo>
                      <a:cubicBezTo>
                        <a:pt x="4752" y="4742"/>
                        <a:pt x="5063" y="4867"/>
                        <a:pt x="5063" y="4881"/>
                      </a:cubicBezTo>
                      <a:cubicBezTo>
                        <a:pt x="5166" y="4881"/>
                        <a:pt x="5288" y="5015"/>
                        <a:pt x="5261" y="4796"/>
                      </a:cubicBezTo>
                      <a:cubicBezTo>
                        <a:pt x="5298" y="4805"/>
                        <a:pt x="5336" y="4810"/>
                        <a:pt x="5374" y="4810"/>
                      </a:cubicBezTo>
                      <a:cubicBezTo>
                        <a:pt x="5350" y="4712"/>
                        <a:pt x="5239" y="4762"/>
                        <a:pt x="5162" y="4767"/>
                      </a:cubicBezTo>
                      <a:cubicBezTo>
                        <a:pt x="5163" y="4707"/>
                        <a:pt x="5079" y="4569"/>
                        <a:pt x="5063" y="4569"/>
                      </a:cubicBezTo>
                      <a:cubicBezTo>
                        <a:pt x="5028" y="4464"/>
                        <a:pt x="5048" y="4459"/>
                        <a:pt x="5048" y="4370"/>
                      </a:cubicBezTo>
                      <a:cubicBezTo>
                        <a:pt x="5024" y="4377"/>
                        <a:pt x="4882" y="4473"/>
                        <a:pt x="4869" y="4443"/>
                      </a:cubicBezTo>
                      <a:cubicBezTo>
                        <a:pt x="6424" y="2990"/>
                        <a:pt x="8510" y="2099"/>
                        <a:pt x="10800" y="2099"/>
                      </a:cubicBezTo>
                      <a:cubicBezTo>
                        <a:pt x="13466" y="2099"/>
                        <a:pt x="15854" y="3307"/>
                        <a:pt x="17450" y="5201"/>
                      </a:cubicBezTo>
                      <a:cubicBezTo>
                        <a:pt x="17399" y="5342"/>
                        <a:pt x="17273" y="5227"/>
                        <a:pt x="17214" y="5335"/>
                      </a:cubicBezTo>
                      <a:cubicBezTo>
                        <a:pt x="17198" y="5335"/>
                        <a:pt x="17155" y="5462"/>
                        <a:pt x="17242" y="5462"/>
                      </a:cubicBezTo>
                      <a:cubicBezTo>
                        <a:pt x="17214" y="5576"/>
                        <a:pt x="17100" y="5560"/>
                        <a:pt x="17100" y="5462"/>
                      </a:cubicBezTo>
                      <a:cubicBezTo>
                        <a:pt x="17021" y="5462"/>
                        <a:pt x="16975" y="5549"/>
                        <a:pt x="16860" y="5547"/>
                      </a:cubicBezTo>
                      <a:cubicBezTo>
                        <a:pt x="16874" y="5475"/>
                        <a:pt x="16729" y="5264"/>
                        <a:pt x="16647" y="5264"/>
                      </a:cubicBezTo>
                      <a:cubicBezTo>
                        <a:pt x="16673" y="5212"/>
                        <a:pt x="16647" y="5259"/>
                        <a:pt x="16647" y="5207"/>
                      </a:cubicBezTo>
                      <a:cubicBezTo>
                        <a:pt x="16883" y="5207"/>
                        <a:pt x="17132" y="5165"/>
                        <a:pt x="17313" y="5165"/>
                      </a:cubicBezTo>
                      <a:cubicBezTo>
                        <a:pt x="17313" y="5035"/>
                        <a:pt x="16928" y="4871"/>
                        <a:pt x="16834" y="4921"/>
                      </a:cubicBezTo>
                      <a:cubicBezTo>
                        <a:pt x="16779" y="4951"/>
                        <a:pt x="16610" y="4867"/>
                        <a:pt x="16534" y="4867"/>
                      </a:cubicBezTo>
                      <a:cubicBezTo>
                        <a:pt x="16534" y="4811"/>
                        <a:pt x="16056" y="4812"/>
                        <a:pt x="15981" y="4810"/>
                      </a:cubicBezTo>
                      <a:cubicBezTo>
                        <a:pt x="15981" y="4715"/>
                        <a:pt x="15220" y="4925"/>
                        <a:pt x="15151" y="4930"/>
                      </a:cubicBezTo>
                      <a:cubicBezTo>
                        <a:pt x="14989" y="4943"/>
                        <a:pt x="14920" y="5039"/>
                        <a:pt x="14790" y="5150"/>
                      </a:cubicBezTo>
                      <a:cubicBezTo>
                        <a:pt x="14790" y="5149"/>
                        <a:pt x="14400" y="5476"/>
                        <a:pt x="14592" y="5476"/>
                      </a:cubicBezTo>
                      <a:cubicBezTo>
                        <a:pt x="14567" y="5700"/>
                        <a:pt x="13982" y="5675"/>
                        <a:pt x="13982" y="5817"/>
                      </a:cubicBezTo>
                      <a:cubicBezTo>
                        <a:pt x="13955" y="5824"/>
                        <a:pt x="13783" y="5780"/>
                        <a:pt x="13868" y="5929"/>
                      </a:cubicBezTo>
                      <a:cubicBezTo>
                        <a:pt x="13854" y="5929"/>
                        <a:pt x="14001" y="6095"/>
                        <a:pt x="14011" y="6114"/>
                      </a:cubicBezTo>
                      <a:cubicBezTo>
                        <a:pt x="14133" y="6114"/>
                        <a:pt x="14238" y="6170"/>
                        <a:pt x="14393" y="6170"/>
                      </a:cubicBezTo>
                      <a:cubicBezTo>
                        <a:pt x="14410" y="6137"/>
                        <a:pt x="14478" y="6120"/>
                        <a:pt x="14521" y="6114"/>
                      </a:cubicBezTo>
                      <a:cubicBezTo>
                        <a:pt x="14528" y="6201"/>
                        <a:pt x="14597" y="6383"/>
                        <a:pt x="14649" y="6383"/>
                      </a:cubicBezTo>
                      <a:cubicBezTo>
                        <a:pt x="14649" y="6464"/>
                        <a:pt x="14690" y="6592"/>
                        <a:pt x="14535" y="6511"/>
                      </a:cubicBezTo>
                      <a:cubicBezTo>
                        <a:pt x="14513" y="6494"/>
                        <a:pt x="14508" y="6379"/>
                        <a:pt x="14502" y="6337"/>
                      </a:cubicBezTo>
                      <a:cubicBezTo>
                        <a:pt x="14486" y="6228"/>
                        <a:pt x="14370" y="6386"/>
                        <a:pt x="14266" y="6369"/>
                      </a:cubicBezTo>
                      <a:cubicBezTo>
                        <a:pt x="14266" y="6449"/>
                        <a:pt x="14250" y="6666"/>
                        <a:pt x="14336" y="6695"/>
                      </a:cubicBezTo>
                      <a:cubicBezTo>
                        <a:pt x="14297" y="6813"/>
                        <a:pt x="14137" y="6732"/>
                        <a:pt x="14068" y="6837"/>
                      </a:cubicBezTo>
                      <a:cubicBezTo>
                        <a:pt x="14009" y="6837"/>
                        <a:pt x="13912" y="7011"/>
                        <a:pt x="13912" y="6893"/>
                      </a:cubicBezTo>
                      <a:cubicBezTo>
                        <a:pt x="13820" y="6954"/>
                        <a:pt x="13920" y="7118"/>
                        <a:pt x="13742" y="7021"/>
                      </a:cubicBezTo>
                      <a:cubicBezTo>
                        <a:pt x="13735" y="7060"/>
                        <a:pt x="13738" y="7113"/>
                        <a:pt x="13727" y="7177"/>
                      </a:cubicBezTo>
                      <a:cubicBezTo>
                        <a:pt x="13840" y="7177"/>
                        <a:pt x="13706" y="7262"/>
                        <a:pt x="13671" y="7262"/>
                      </a:cubicBezTo>
                      <a:cubicBezTo>
                        <a:pt x="13671" y="7386"/>
                        <a:pt x="13544" y="7255"/>
                        <a:pt x="13515" y="7234"/>
                      </a:cubicBezTo>
                      <a:cubicBezTo>
                        <a:pt x="13512" y="7240"/>
                        <a:pt x="13508" y="7245"/>
                        <a:pt x="13500" y="7247"/>
                      </a:cubicBezTo>
                      <a:cubicBezTo>
                        <a:pt x="13607" y="7428"/>
                        <a:pt x="13337" y="7343"/>
                        <a:pt x="13263" y="7302"/>
                      </a:cubicBezTo>
                      <a:cubicBezTo>
                        <a:pt x="13176" y="7253"/>
                        <a:pt x="13299" y="7384"/>
                        <a:pt x="13358" y="7404"/>
                      </a:cubicBezTo>
                      <a:cubicBezTo>
                        <a:pt x="13358" y="7492"/>
                        <a:pt x="13655" y="7652"/>
                        <a:pt x="13486" y="7829"/>
                      </a:cubicBezTo>
                      <a:cubicBezTo>
                        <a:pt x="13486" y="7881"/>
                        <a:pt x="13491" y="7886"/>
                        <a:pt x="13543" y="7886"/>
                      </a:cubicBezTo>
                      <a:cubicBezTo>
                        <a:pt x="13543" y="8010"/>
                        <a:pt x="13390" y="7988"/>
                        <a:pt x="13302" y="7971"/>
                      </a:cubicBezTo>
                      <a:cubicBezTo>
                        <a:pt x="13340" y="7898"/>
                        <a:pt x="13312" y="7860"/>
                        <a:pt x="13217" y="7857"/>
                      </a:cubicBezTo>
                      <a:cubicBezTo>
                        <a:pt x="13217" y="7966"/>
                        <a:pt x="12989" y="7906"/>
                        <a:pt x="12891" y="7942"/>
                      </a:cubicBezTo>
                      <a:cubicBezTo>
                        <a:pt x="12873" y="7906"/>
                        <a:pt x="12866" y="7895"/>
                        <a:pt x="12834" y="7886"/>
                      </a:cubicBezTo>
                      <a:cubicBezTo>
                        <a:pt x="12807" y="7951"/>
                        <a:pt x="12764" y="8396"/>
                        <a:pt x="12778" y="8396"/>
                      </a:cubicBezTo>
                      <a:cubicBezTo>
                        <a:pt x="12778" y="8571"/>
                        <a:pt x="12916" y="8683"/>
                        <a:pt x="13075" y="8736"/>
                      </a:cubicBezTo>
                      <a:cubicBezTo>
                        <a:pt x="13075" y="8692"/>
                        <a:pt x="13445" y="8720"/>
                        <a:pt x="13460" y="8660"/>
                      </a:cubicBezTo>
                      <a:cubicBezTo>
                        <a:pt x="13491" y="8540"/>
                        <a:pt x="13592" y="8537"/>
                        <a:pt x="13614" y="8410"/>
                      </a:cubicBezTo>
                      <a:cubicBezTo>
                        <a:pt x="13624" y="8351"/>
                        <a:pt x="13808" y="7901"/>
                        <a:pt x="13813" y="7900"/>
                      </a:cubicBezTo>
                      <a:cubicBezTo>
                        <a:pt x="13813" y="7883"/>
                        <a:pt x="14150" y="7991"/>
                        <a:pt x="14209" y="7871"/>
                      </a:cubicBezTo>
                      <a:cubicBezTo>
                        <a:pt x="14239" y="7871"/>
                        <a:pt x="14316" y="7844"/>
                        <a:pt x="14336" y="7815"/>
                      </a:cubicBezTo>
                      <a:cubicBezTo>
                        <a:pt x="14446" y="7829"/>
                        <a:pt x="14471" y="8027"/>
                        <a:pt x="14535" y="8027"/>
                      </a:cubicBezTo>
                      <a:cubicBezTo>
                        <a:pt x="14613" y="8144"/>
                        <a:pt x="14798" y="8114"/>
                        <a:pt x="14861" y="8240"/>
                      </a:cubicBezTo>
                      <a:cubicBezTo>
                        <a:pt x="14953" y="8240"/>
                        <a:pt x="14960" y="8478"/>
                        <a:pt x="14960" y="8566"/>
                      </a:cubicBezTo>
                      <a:cubicBezTo>
                        <a:pt x="15066" y="8486"/>
                        <a:pt x="15079" y="8416"/>
                        <a:pt x="15055" y="8335"/>
                      </a:cubicBezTo>
                      <a:cubicBezTo>
                        <a:pt x="15013" y="8194"/>
                        <a:pt x="15167" y="8362"/>
                        <a:pt x="15215" y="8297"/>
                      </a:cubicBezTo>
                      <a:cubicBezTo>
                        <a:pt x="15148" y="8297"/>
                        <a:pt x="15163" y="8166"/>
                        <a:pt x="15031" y="8198"/>
                      </a:cubicBezTo>
                      <a:cubicBezTo>
                        <a:pt x="15022" y="8161"/>
                        <a:pt x="15017" y="8123"/>
                        <a:pt x="15017" y="8084"/>
                      </a:cubicBezTo>
                      <a:cubicBezTo>
                        <a:pt x="14837" y="8114"/>
                        <a:pt x="14852" y="7842"/>
                        <a:pt x="14705" y="7872"/>
                      </a:cubicBezTo>
                      <a:cubicBezTo>
                        <a:pt x="14688" y="7805"/>
                        <a:pt x="14604" y="7784"/>
                        <a:pt x="14650" y="7702"/>
                      </a:cubicBezTo>
                      <a:cubicBezTo>
                        <a:pt x="14722" y="7572"/>
                        <a:pt x="14958" y="7957"/>
                        <a:pt x="15059" y="7957"/>
                      </a:cubicBezTo>
                      <a:cubicBezTo>
                        <a:pt x="15083" y="8004"/>
                        <a:pt x="15243" y="8020"/>
                        <a:pt x="15243" y="8056"/>
                      </a:cubicBezTo>
                      <a:cubicBezTo>
                        <a:pt x="15327" y="8084"/>
                        <a:pt x="15286" y="8221"/>
                        <a:pt x="15286" y="8297"/>
                      </a:cubicBezTo>
                      <a:cubicBezTo>
                        <a:pt x="15365" y="8297"/>
                        <a:pt x="15338" y="8340"/>
                        <a:pt x="15371" y="8396"/>
                      </a:cubicBezTo>
                      <a:cubicBezTo>
                        <a:pt x="15484" y="8453"/>
                        <a:pt x="15420" y="8667"/>
                        <a:pt x="15612" y="8708"/>
                      </a:cubicBezTo>
                      <a:cubicBezTo>
                        <a:pt x="15612" y="8636"/>
                        <a:pt x="15796" y="8495"/>
                        <a:pt x="15683" y="8495"/>
                      </a:cubicBezTo>
                      <a:cubicBezTo>
                        <a:pt x="15692" y="8437"/>
                        <a:pt x="15559" y="8180"/>
                        <a:pt x="15744" y="8216"/>
                      </a:cubicBezTo>
                      <a:cubicBezTo>
                        <a:pt x="15810" y="8229"/>
                        <a:pt x="15917" y="8234"/>
                        <a:pt x="15938" y="8313"/>
                      </a:cubicBezTo>
                      <a:cubicBezTo>
                        <a:pt x="15977" y="8469"/>
                        <a:pt x="15944" y="8555"/>
                        <a:pt x="16066" y="8665"/>
                      </a:cubicBezTo>
                      <a:cubicBezTo>
                        <a:pt x="16142" y="8819"/>
                        <a:pt x="16411" y="8648"/>
                        <a:pt x="16448" y="8722"/>
                      </a:cubicBezTo>
                      <a:cubicBezTo>
                        <a:pt x="16474" y="8722"/>
                        <a:pt x="16646" y="8794"/>
                        <a:pt x="16646" y="8736"/>
                      </a:cubicBezTo>
                      <a:cubicBezTo>
                        <a:pt x="16724" y="8711"/>
                        <a:pt x="16747" y="8694"/>
                        <a:pt x="16845" y="8694"/>
                      </a:cubicBezTo>
                      <a:cubicBezTo>
                        <a:pt x="16845" y="8792"/>
                        <a:pt x="16810" y="8918"/>
                        <a:pt x="16792" y="9001"/>
                      </a:cubicBezTo>
                      <a:cubicBezTo>
                        <a:pt x="16778" y="9068"/>
                        <a:pt x="16710" y="9131"/>
                        <a:pt x="16732" y="9218"/>
                      </a:cubicBezTo>
                      <a:cubicBezTo>
                        <a:pt x="16667" y="9218"/>
                        <a:pt x="16677" y="9303"/>
                        <a:pt x="16746" y="9303"/>
                      </a:cubicBezTo>
                      <a:cubicBezTo>
                        <a:pt x="16746" y="9434"/>
                        <a:pt x="16592" y="9413"/>
                        <a:pt x="16490" y="9402"/>
                      </a:cubicBezTo>
                      <a:cubicBezTo>
                        <a:pt x="16519" y="9500"/>
                        <a:pt x="16689" y="9710"/>
                        <a:pt x="16760" y="9757"/>
                      </a:cubicBezTo>
                      <a:cubicBezTo>
                        <a:pt x="16789" y="9843"/>
                        <a:pt x="16860" y="9994"/>
                        <a:pt x="16930" y="10040"/>
                      </a:cubicBezTo>
                      <a:cubicBezTo>
                        <a:pt x="16941" y="10105"/>
                        <a:pt x="17007" y="10284"/>
                        <a:pt x="17058" y="10309"/>
                      </a:cubicBezTo>
                      <a:cubicBezTo>
                        <a:pt x="17058" y="10407"/>
                        <a:pt x="17393" y="11032"/>
                        <a:pt x="17313" y="11032"/>
                      </a:cubicBezTo>
                      <a:cubicBezTo>
                        <a:pt x="17344" y="11084"/>
                        <a:pt x="17379" y="11107"/>
                        <a:pt x="17369" y="11160"/>
                      </a:cubicBezTo>
                      <a:cubicBezTo>
                        <a:pt x="17496" y="11160"/>
                        <a:pt x="17446" y="11471"/>
                        <a:pt x="17709" y="11471"/>
                      </a:cubicBezTo>
                      <a:cubicBezTo>
                        <a:pt x="17728" y="11433"/>
                        <a:pt x="17941" y="11358"/>
                        <a:pt x="17993" y="11358"/>
                      </a:cubicBezTo>
                      <a:cubicBezTo>
                        <a:pt x="18041" y="11263"/>
                        <a:pt x="18301" y="11188"/>
                        <a:pt x="18375" y="11188"/>
                      </a:cubicBezTo>
                      <a:cubicBezTo>
                        <a:pt x="18350" y="11111"/>
                        <a:pt x="18772" y="10928"/>
                        <a:pt x="18772" y="10890"/>
                      </a:cubicBezTo>
                      <a:cubicBezTo>
                        <a:pt x="18825" y="10871"/>
                        <a:pt x="18871" y="10761"/>
                        <a:pt x="18871" y="10699"/>
                      </a:cubicBezTo>
                      <a:cubicBezTo>
                        <a:pt x="18871" y="10603"/>
                        <a:pt x="18942" y="10596"/>
                        <a:pt x="18942" y="10522"/>
                      </a:cubicBezTo>
                      <a:cubicBezTo>
                        <a:pt x="19056" y="10446"/>
                        <a:pt x="19083" y="10254"/>
                        <a:pt x="18928" y="10210"/>
                      </a:cubicBezTo>
                      <a:cubicBezTo>
                        <a:pt x="18955" y="10373"/>
                        <a:pt x="18814" y="10287"/>
                        <a:pt x="18834" y="10243"/>
                      </a:cubicBezTo>
                      <a:cubicBezTo>
                        <a:pt x="18865" y="10178"/>
                        <a:pt x="18819" y="10152"/>
                        <a:pt x="18772" y="10097"/>
                      </a:cubicBezTo>
                      <a:cubicBezTo>
                        <a:pt x="18718" y="10070"/>
                        <a:pt x="18783" y="10009"/>
                        <a:pt x="18729" y="9969"/>
                      </a:cubicBezTo>
                      <a:cubicBezTo>
                        <a:pt x="18658" y="10146"/>
                        <a:pt x="18520" y="10224"/>
                        <a:pt x="18375" y="10224"/>
                      </a:cubicBezTo>
                      <a:cubicBezTo>
                        <a:pt x="18334" y="10107"/>
                        <a:pt x="18463" y="10258"/>
                        <a:pt x="18358" y="10097"/>
                      </a:cubicBezTo>
                      <a:cubicBezTo>
                        <a:pt x="18327" y="10050"/>
                        <a:pt x="18318" y="9998"/>
                        <a:pt x="18332" y="9941"/>
                      </a:cubicBezTo>
                      <a:cubicBezTo>
                        <a:pt x="18314" y="9941"/>
                        <a:pt x="18317" y="9936"/>
                        <a:pt x="18304" y="9926"/>
                      </a:cubicBezTo>
                      <a:cubicBezTo>
                        <a:pt x="18279" y="10077"/>
                        <a:pt x="18295" y="10097"/>
                        <a:pt x="18190" y="10097"/>
                      </a:cubicBezTo>
                      <a:cubicBezTo>
                        <a:pt x="18172" y="10045"/>
                        <a:pt x="18273" y="10019"/>
                        <a:pt x="18191" y="9939"/>
                      </a:cubicBezTo>
                      <a:cubicBezTo>
                        <a:pt x="18158" y="9908"/>
                        <a:pt x="18134" y="9823"/>
                        <a:pt x="18134" y="9785"/>
                      </a:cubicBezTo>
                      <a:cubicBezTo>
                        <a:pt x="18088" y="9754"/>
                        <a:pt x="17978" y="9575"/>
                        <a:pt x="18005" y="9526"/>
                      </a:cubicBezTo>
                      <a:cubicBezTo>
                        <a:pt x="18105" y="9345"/>
                        <a:pt x="18341" y="9758"/>
                        <a:pt x="18318" y="9827"/>
                      </a:cubicBezTo>
                      <a:cubicBezTo>
                        <a:pt x="18332" y="9822"/>
                        <a:pt x="18336" y="9827"/>
                        <a:pt x="18332" y="9841"/>
                      </a:cubicBezTo>
                      <a:cubicBezTo>
                        <a:pt x="18615" y="9756"/>
                        <a:pt x="18856" y="10026"/>
                        <a:pt x="19140" y="10026"/>
                      </a:cubicBezTo>
                      <a:cubicBezTo>
                        <a:pt x="19191" y="10047"/>
                        <a:pt x="19347" y="10079"/>
                        <a:pt x="19465" y="10072"/>
                      </a:cubicBezTo>
                      <a:cubicBezTo>
                        <a:pt x="19485" y="10312"/>
                        <a:pt x="19498" y="10554"/>
                        <a:pt x="19498" y="10799"/>
                      </a:cubicBezTo>
                      <a:cubicBezTo>
                        <a:pt x="19500" y="12687"/>
                        <a:pt x="18894" y="14433"/>
                        <a:pt x="17869" y="15860"/>
                      </a:cubicBezTo>
                      <a:close/>
                      <a:moveTo>
                        <a:pt x="16109" y="8099"/>
                      </a:moveTo>
                      <a:cubicBezTo>
                        <a:pt x="16087" y="7865"/>
                        <a:pt x="16229" y="7741"/>
                        <a:pt x="16321" y="7532"/>
                      </a:cubicBezTo>
                      <a:cubicBezTo>
                        <a:pt x="16482" y="7516"/>
                        <a:pt x="16539" y="7556"/>
                        <a:pt x="16534" y="7702"/>
                      </a:cubicBezTo>
                      <a:cubicBezTo>
                        <a:pt x="16648" y="7702"/>
                        <a:pt x="16556" y="7834"/>
                        <a:pt x="16708" y="7776"/>
                      </a:cubicBezTo>
                      <a:cubicBezTo>
                        <a:pt x="16745" y="7724"/>
                        <a:pt x="16796" y="7709"/>
                        <a:pt x="16860" y="7731"/>
                      </a:cubicBezTo>
                      <a:cubicBezTo>
                        <a:pt x="16959" y="7731"/>
                        <a:pt x="16986" y="7787"/>
                        <a:pt x="17059" y="7787"/>
                      </a:cubicBezTo>
                      <a:cubicBezTo>
                        <a:pt x="17129" y="7929"/>
                        <a:pt x="17351" y="7886"/>
                        <a:pt x="17342" y="8142"/>
                      </a:cubicBezTo>
                      <a:cubicBezTo>
                        <a:pt x="17504" y="8142"/>
                        <a:pt x="17200" y="8306"/>
                        <a:pt x="17200" y="8269"/>
                      </a:cubicBezTo>
                      <a:cubicBezTo>
                        <a:pt x="17019" y="8321"/>
                        <a:pt x="16979" y="8142"/>
                        <a:pt x="16902" y="8142"/>
                      </a:cubicBezTo>
                      <a:cubicBezTo>
                        <a:pt x="16902" y="8309"/>
                        <a:pt x="16808" y="8113"/>
                        <a:pt x="16789" y="8113"/>
                      </a:cubicBezTo>
                      <a:cubicBezTo>
                        <a:pt x="16789" y="8170"/>
                        <a:pt x="16242" y="8203"/>
                        <a:pt x="16151" y="8198"/>
                      </a:cubicBezTo>
                      <a:cubicBezTo>
                        <a:pt x="16164" y="8130"/>
                        <a:pt x="16176" y="8115"/>
                        <a:pt x="16109" y="8099"/>
                      </a:cubicBezTo>
                      <a:close/>
                      <a:moveTo>
                        <a:pt x="16109" y="8099"/>
                      </a:moveTo>
                    </a:path>
                  </a:pathLst>
                </a:custGeom>
                <a:solidFill>
                  <a:srgbClr val="012E4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ïs1íḋê"/>
                <p:cNvSpPr/>
                <p:nvPr/>
              </p:nvSpPr>
              <p:spPr bwMode="auto">
                <a:xfrm>
                  <a:off x="304" y="144"/>
                  <a:ext cx="22" cy="7"/>
                </a:xfrm>
                <a:custGeom>
                  <a:gdLst>
                    <a:gd name="T0" fmla="*/ 0 w 20542"/>
                    <a:gd name="T1" fmla="*/ 0 h 17263"/>
                    <a:gd name="T2" fmla="*/ 0 w 20542"/>
                    <a:gd name="T3" fmla="*/ 0 h 17263"/>
                    <a:gd name="T4" fmla="*/ 0 w 20542"/>
                    <a:gd name="T5" fmla="*/ 0 h 17263"/>
                    <a:gd name="T6" fmla="*/ 0 w 20542"/>
                    <a:gd name="T7" fmla="*/ 0 h 17263"/>
                    <a:gd name="T8" fmla="*/ 0 w 20542"/>
                    <a:gd name="T9" fmla="*/ 0 h 17263"/>
                    <a:gd name="T10" fmla="*/ 0 w 20542"/>
                    <a:gd name="T11" fmla="*/ 0 h 17263"/>
                    <a:gd name="T12" fmla="*/ 0 w 20542"/>
                    <a:gd name="T13" fmla="*/ 0 h 17263"/>
                    <a:gd name="T14" fmla="*/ 0 w 20542"/>
                    <a:gd name="T15" fmla="*/ 0 h 17263"/>
                    <a:gd name="T16" fmla="*/ 0 w 20542"/>
                    <a:gd name="T17" fmla="*/ 0 h 17263"/>
                    <a:gd name="T18" fmla="*/ 0 w 20542"/>
                    <a:gd name="T19" fmla="*/ 0 h 17263"/>
                    <a:gd name="T20" fmla="*/ 0 w 20542"/>
                    <a:gd name="T21" fmla="*/ 0 h 17263"/>
                    <a:gd name="T22" fmla="*/ 0 w 20542"/>
                    <a:gd name="T23" fmla="*/ 0 h 17263"/>
                    <a:gd name="T24" fmla="*/ 0 w 20542"/>
                    <a:gd name="T25" fmla="*/ 0 h 1726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0542" h="17263">
                      <a:moveTo>
                        <a:pt x="19936" y="4186"/>
                      </a:moveTo>
                      <a:cubicBezTo>
                        <a:pt x="18293" y="6058"/>
                        <a:pt x="18766" y="9572"/>
                        <a:pt x="16483" y="7506"/>
                      </a:cubicBezTo>
                      <a:cubicBezTo>
                        <a:pt x="16483" y="-3197"/>
                        <a:pt x="15350" y="3479"/>
                        <a:pt x="11192" y="4910"/>
                      </a:cubicBezTo>
                      <a:cubicBezTo>
                        <a:pt x="10429" y="5139"/>
                        <a:pt x="5153" y="9537"/>
                        <a:pt x="5153" y="7506"/>
                      </a:cubicBezTo>
                      <a:cubicBezTo>
                        <a:pt x="5095" y="7506"/>
                        <a:pt x="5320" y="3196"/>
                        <a:pt x="5153" y="1660"/>
                      </a:cubicBezTo>
                      <a:cubicBezTo>
                        <a:pt x="4048" y="936"/>
                        <a:pt x="4819" y="1660"/>
                        <a:pt x="4819" y="0"/>
                      </a:cubicBezTo>
                      <a:cubicBezTo>
                        <a:pt x="4281" y="0"/>
                        <a:pt x="349" y="4186"/>
                        <a:pt x="349" y="4186"/>
                      </a:cubicBezTo>
                      <a:cubicBezTo>
                        <a:pt x="3714" y="4186"/>
                        <a:pt x="0" y="10915"/>
                        <a:pt x="0" y="13316"/>
                      </a:cubicBezTo>
                      <a:cubicBezTo>
                        <a:pt x="2602" y="14058"/>
                        <a:pt x="4339" y="16655"/>
                        <a:pt x="6519" y="16655"/>
                      </a:cubicBezTo>
                      <a:cubicBezTo>
                        <a:pt x="6519" y="18403"/>
                        <a:pt x="12450" y="15824"/>
                        <a:pt x="13235" y="15824"/>
                      </a:cubicBezTo>
                      <a:cubicBezTo>
                        <a:pt x="15778" y="15824"/>
                        <a:pt x="17406" y="14729"/>
                        <a:pt x="19412" y="11621"/>
                      </a:cubicBezTo>
                      <a:cubicBezTo>
                        <a:pt x="21600" y="8265"/>
                        <a:pt x="19936" y="8530"/>
                        <a:pt x="19936" y="4186"/>
                      </a:cubicBezTo>
                      <a:close/>
                      <a:moveTo>
                        <a:pt x="19936" y="4186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íṥ1iḑé"/>
                <p:cNvSpPr/>
                <p:nvPr/>
              </p:nvSpPr>
              <p:spPr bwMode="auto">
                <a:xfrm>
                  <a:off x="352" y="168"/>
                  <a:ext cx="18" cy="23"/>
                </a:xfrm>
                <a:custGeom>
                  <a:gdLst>
                    <a:gd name="T0" fmla="*/ 0 w 20330"/>
                    <a:gd name="T1" fmla="*/ 0 h 21462"/>
                    <a:gd name="T2" fmla="*/ 0 w 20330"/>
                    <a:gd name="T3" fmla="*/ 0 h 21462"/>
                    <a:gd name="T4" fmla="*/ 0 w 20330"/>
                    <a:gd name="T5" fmla="*/ 0 h 21462"/>
                    <a:gd name="T6" fmla="*/ 0 w 20330"/>
                    <a:gd name="T7" fmla="*/ 0 h 21462"/>
                    <a:gd name="T8" fmla="*/ 0 w 20330"/>
                    <a:gd name="T9" fmla="*/ 0 h 21462"/>
                    <a:gd name="T10" fmla="*/ 0 w 20330"/>
                    <a:gd name="T11" fmla="*/ 0 h 21462"/>
                    <a:gd name="T12" fmla="*/ 0 w 20330"/>
                    <a:gd name="T13" fmla="*/ 0 h 21462"/>
                    <a:gd name="T14" fmla="*/ 0 w 20330"/>
                    <a:gd name="T15" fmla="*/ 0 h 21462"/>
                    <a:gd name="T16" fmla="*/ 0 w 20330"/>
                    <a:gd name="T17" fmla="*/ 0 h 21462"/>
                    <a:gd name="T18" fmla="*/ 0 w 20330"/>
                    <a:gd name="T19" fmla="*/ 0 h 21462"/>
                    <a:gd name="T20" fmla="*/ 0 w 20330"/>
                    <a:gd name="T21" fmla="*/ 0 h 21462"/>
                    <a:gd name="T22" fmla="*/ 0 w 20330"/>
                    <a:gd name="T23" fmla="*/ 0 h 21462"/>
                    <a:gd name="T24" fmla="*/ 0 w 20330"/>
                    <a:gd name="T25" fmla="*/ 0 h 21462"/>
                    <a:gd name="T26" fmla="*/ 0 w 20330"/>
                    <a:gd name="T27" fmla="*/ 0 h 21462"/>
                    <a:gd name="T28" fmla="*/ 0 w 20330"/>
                    <a:gd name="T29" fmla="*/ 0 h 21462"/>
                    <a:gd name="T30" fmla="*/ 0 w 20330"/>
                    <a:gd name="T31" fmla="*/ 0 h 21462"/>
                    <a:gd name="T32" fmla="*/ 0 w 20330"/>
                    <a:gd name="T33" fmla="*/ 0 h 214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330" h="21462">
                      <a:moveTo>
                        <a:pt x="1685" y="9330"/>
                      </a:moveTo>
                      <a:cubicBezTo>
                        <a:pt x="5927" y="9330"/>
                        <a:pt x="6974" y="10452"/>
                        <a:pt x="7227" y="14183"/>
                      </a:cubicBezTo>
                      <a:cubicBezTo>
                        <a:pt x="12255" y="15539"/>
                        <a:pt x="3833" y="15223"/>
                        <a:pt x="3391" y="15223"/>
                      </a:cubicBezTo>
                      <a:cubicBezTo>
                        <a:pt x="3319" y="16960"/>
                        <a:pt x="268" y="20457"/>
                        <a:pt x="4176" y="19489"/>
                      </a:cubicBezTo>
                      <a:cubicBezTo>
                        <a:pt x="7019" y="18785"/>
                        <a:pt x="7633" y="18947"/>
                        <a:pt x="7651" y="21461"/>
                      </a:cubicBezTo>
                      <a:cubicBezTo>
                        <a:pt x="11424" y="21461"/>
                        <a:pt x="16723" y="21600"/>
                        <a:pt x="18745" y="18346"/>
                      </a:cubicBezTo>
                      <a:cubicBezTo>
                        <a:pt x="20776" y="18346"/>
                        <a:pt x="20938" y="16755"/>
                        <a:pt x="18745" y="16264"/>
                      </a:cubicBezTo>
                      <a:cubicBezTo>
                        <a:pt x="18745" y="18089"/>
                        <a:pt x="18853" y="18001"/>
                        <a:pt x="16605" y="18001"/>
                      </a:cubicBezTo>
                      <a:cubicBezTo>
                        <a:pt x="17427" y="14256"/>
                        <a:pt x="16840" y="11075"/>
                        <a:pt x="12769" y="11075"/>
                      </a:cubicBezTo>
                      <a:cubicBezTo>
                        <a:pt x="13428" y="9477"/>
                        <a:pt x="11731" y="8238"/>
                        <a:pt x="10079" y="7183"/>
                      </a:cubicBezTo>
                      <a:cubicBezTo>
                        <a:pt x="6965" y="5197"/>
                        <a:pt x="10152" y="4742"/>
                        <a:pt x="10639" y="2419"/>
                      </a:cubicBezTo>
                      <a:cubicBezTo>
                        <a:pt x="8337" y="2880"/>
                        <a:pt x="8274" y="4471"/>
                        <a:pt x="5097" y="4500"/>
                      </a:cubicBezTo>
                      <a:cubicBezTo>
                        <a:pt x="5097" y="3951"/>
                        <a:pt x="5783" y="2265"/>
                        <a:pt x="5214" y="2082"/>
                      </a:cubicBezTo>
                      <a:cubicBezTo>
                        <a:pt x="5972" y="2074"/>
                        <a:pt x="8987" y="0"/>
                        <a:pt x="5530" y="0"/>
                      </a:cubicBezTo>
                      <a:cubicBezTo>
                        <a:pt x="4032" y="4486"/>
                        <a:pt x="-662" y="88"/>
                        <a:pt x="78" y="4200"/>
                      </a:cubicBezTo>
                      <a:cubicBezTo>
                        <a:pt x="593" y="6970"/>
                        <a:pt x="1685" y="6780"/>
                        <a:pt x="1685" y="9330"/>
                      </a:cubicBezTo>
                      <a:close/>
                      <a:moveTo>
                        <a:pt x="1685" y="933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íṧḷïḓê"/>
                <p:cNvSpPr/>
                <p:nvPr/>
              </p:nvSpPr>
              <p:spPr bwMode="auto">
                <a:xfrm>
                  <a:off x="336" y="176"/>
                  <a:ext cx="9" cy="11"/>
                </a:xfrm>
                <a:custGeom>
                  <a:gdLst>
                    <a:gd name="T0" fmla="*/ 0 w 15938"/>
                    <a:gd name="T1" fmla="*/ 0 h 19489"/>
                    <a:gd name="T2" fmla="*/ 0 w 15938"/>
                    <a:gd name="T3" fmla="*/ 0 h 19489"/>
                    <a:gd name="T4" fmla="*/ 0 w 15938"/>
                    <a:gd name="T5" fmla="*/ 0 h 19489"/>
                    <a:gd name="T6" fmla="*/ 0 w 15938"/>
                    <a:gd name="T7" fmla="*/ 0 h 19489"/>
                    <a:gd name="T8" fmla="*/ 0 w 15938"/>
                    <a:gd name="T9" fmla="*/ 0 h 19489"/>
                    <a:gd name="T10" fmla="*/ 0 w 15938"/>
                    <a:gd name="T11" fmla="*/ 0 h 19489"/>
                    <a:gd name="T12" fmla="*/ 0 w 15938"/>
                    <a:gd name="T13" fmla="*/ 0 h 19489"/>
                    <a:gd name="T14" fmla="*/ 0 w 15938"/>
                    <a:gd name="T15" fmla="*/ 0 h 19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938" h="19489">
                      <a:moveTo>
                        <a:pt x="1447" y="19489"/>
                      </a:moveTo>
                      <a:cubicBezTo>
                        <a:pt x="10460" y="19334"/>
                        <a:pt x="12771" y="13571"/>
                        <a:pt x="15260" y="5681"/>
                      </a:cubicBezTo>
                      <a:cubicBezTo>
                        <a:pt x="17711" y="-2111"/>
                        <a:pt x="12911" y="1905"/>
                        <a:pt x="10498" y="2201"/>
                      </a:cubicBezTo>
                      <a:cubicBezTo>
                        <a:pt x="8430" y="3342"/>
                        <a:pt x="6949" y="-1688"/>
                        <a:pt x="6043" y="608"/>
                      </a:cubicBezTo>
                      <a:cubicBezTo>
                        <a:pt x="5264" y="2567"/>
                        <a:pt x="6668" y="4864"/>
                        <a:pt x="8673" y="4864"/>
                      </a:cubicBezTo>
                      <a:cubicBezTo>
                        <a:pt x="8149" y="6540"/>
                        <a:pt x="-3889" y="8499"/>
                        <a:pt x="2047" y="10190"/>
                      </a:cubicBezTo>
                      <a:cubicBezTo>
                        <a:pt x="1320" y="14008"/>
                        <a:pt x="-1795" y="15896"/>
                        <a:pt x="1447" y="19489"/>
                      </a:cubicBezTo>
                      <a:close/>
                      <a:moveTo>
                        <a:pt x="1447" y="19489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iŝliḋe"/>
                <p:cNvSpPr/>
                <p:nvPr/>
              </p:nvSpPr>
              <p:spPr bwMode="auto">
                <a:xfrm>
                  <a:off x="352" y="192"/>
                  <a:ext cx="2" cy="1"/>
                </a:xfrm>
                <a:custGeom>
                  <a:gdLst>
                    <a:gd name="T0" fmla="*/ 0 w 21600"/>
                    <a:gd name="T1" fmla="*/ 0 h 13852"/>
                    <a:gd name="T2" fmla="*/ 0 w 21600"/>
                    <a:gd name="T3" fmla="*/ 0 h 13852"/>
                    <a:gd name="T4" fmla="*/ 0 w 21600"/>
                    <a:gd name="T5" fmla="*/ 0 h 13852"/>
                    <a:gd name="T6" fmla="*/ 0 w 21600"/>
                    <a:gd name="T7" fmla="*/ 0 h 13852"/>
                    <a:gd name="T8" fmla="*/ 0 w 21600"/>
                    <a:gd name="T9" fmla="*/ 0 h 138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13852">
                      <a:moveTo>
                        <a:pt x="0" y="4834"/>
                      </a:moveTo>
                      <a:cubicBezTo>
                        <a:pt x="3511" y="21600"/>
                        <a:pt x="21600" y="12034"/>
                        <a:pt x="21600" y="0"/>
                      </a:cubicBezTo>
                      <a:cubicBezTo>
                        <a:pt x="15647" y="0"/>
                        <a:pt x="9617" y="0"/>
                        <a:pt x="3511" y="0"/>
                      </a:cubicBezTo>
                      <a:cubicBezTo>
                        <a:pt x="4732" y="4834"/>
                        <a:pt x="3435" y="6480"/>
                        <a:pt x="0" y="4834"/>
                      </a:cubicBezTo>
                      <a:close/>
                      <a:moveTo>
                        <a:pt x="0" y="4834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ïşļîḓê"/>
                <p:cNvSpPr/>
                <p:nvPr/>
              </p:nvSpPr>
              <p:spPr bwMode="auto">
                <a:xfrm>
                  <a:off x="240" y="200"/>
                  <a:ext cx="3" cy="2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4954" y="20491"/>
                        <a:pt x="21600" y="16184"/>
                        <a:pt x="21600" y="0"/>
                      </a:cubicBezTo>
                      <a:cubicBezTo>
                        <a:pt x="7849" y="9201"/>
                        <a:pt x="3208" y="6526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íşlîḋê"/>
                <p:cNvSpPr/>
                <p:nvPr/>
              </p:nvSpPr>
              <p:spPr bwMode="auto">
                <a:xfrm>
                  <a:off x="376" y="216"/>
                  <a:ext cx="3" cy="4"/>
                </a:xfrm>
                <a:custGeom>
                  <a:gdLst>
                    <a:gd name="T0" fmla="*/ 0 w 15151"/>
                    <a:gd name="T1" fmla="*/ 0 h 21600"/>
                    <a:gd name="T2" fmla="*/ 0 w 15151"/>
                    <a:gd name="T3" fmla="*/ 0 h 21600"/>
                    <a:gd name="T4" fmla="*/ 0 w 15151"/>
                    <a:gd name="T5" fmla="*/ 0 h 21600"/>
                    <a:gd name="T6" fmla="*/ 0 w 15151"/>
                    <a:gd name="T7" fmla="*/ 0 h 21600"/>
                    <a:gd name="T8" fmla="*/ 0 w 15151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151" h="21600">
                      <a:moveTo>
                        <a:pt x="10724" y="0"/>
                      </a:moveTo>
                      <a:cubicBezTo>
                        <a:pt x="11899" y="6522"/>
                        <a:pt x="8375" y="7809"/>
                        <a:pt x="0" y="3905"/>
                      </a:cubicBezTo>
                      <a:cubicBezTo>
                        <a:pt x="3373" y="13417"/>
                        <a:pt x="1667" y="15535"/>
                        <a:pt x="7124" y="21600"/>
                      </a:cubicBezTo>
                      <a:cubicBezTo>
                        <a:pt x="9284" y="12503"/>
                        <a:pt x="21600" y="3905"/>
                        <a:pt x="10724" y="0"/>
                      </a:cubicBezTo>
                      <a:close/>
                      <a:moveTo>
                        <a:pt x="10724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î$ļîḋe"/>
                <p:cNvSpPr/>
                <p:nvPr/>
              </p:nvSpPr>
              <p:spPr bwMode="auto">
                <a:xfrm>
                  <a:off x="376" y="216"/>
                  <a:ext cx="3" cy="5"/>
                </a:xfrm>
                <a:custGeom>
                  <a:gdLst>
                    <a:gd name="T0" fmla="*/ 0 w 14680"/>
                    <a:gd name="T1" fmla="*/ 0 h 18108"/>
                    <a:gd name="T2" fmla="*/ 0 w 14680"/>
                    <a:gd name="T3" fmla="*/ 0 h 18108"/>
                    <a:gd name="T4" fmla="*/ 0 w 14680"/>
                    <a:gd name="T5" fmla="*/ 0 h 18108"/>
                    <a:gd name="T6" fmla="*/ 0 w 14680"/>
                    <a:gd name="T7" fmla="*/ 0 h 18108"/>
                    <a:gd name="T8" fmla="*/ 0 w 14680"/>
                    <a:gd name="T9" fmla="*/ 0 h 18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679" h="18108">
                      <a:moveTo>
                        <a:pt x="10298" y="0"/>
                      </a:moveTo>
                      <a:cubicBezTo>
                        <a:pt x="10298" y="7291"/>
                        <a:pt x="8417" y="10676"/>
                        <a:pt x="5725" y="2364"/>
                      </a:cubicBezTo>
                      <a:cubicBezTo>
                        <a:pt x="-3356" y="2364"/>
                        <a:pt x="1087" y="12243"/>
                        <a:pt x="1087" y="17618"/>
                      </a:cubicBezTo>
                      <a:cubicBezTo>
                        <a:pt x="18244" y="21600"/>
                        <a:pt x="16493" y="0"/>
                        <a:pt x="10298" y="0"/>
                      </a:cubicBezTo>
                      <a:close/>
                      <a:moveTo>
                        <a:pt x="10298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îṥľidê"/>
                <p:cNvSpPr/>
                <p:nvPr/>
              </p:nvSpPr>
              <p:spPr bwMode="auto">
                <a:xfrm>
                  <a:off x="392" y="232"/>
                  <a:ext cx="7" cy="3"/>
                </a:xfrm>
                <a:custGeom>
                  <a:gdLst>
                    <a:gd name="T0" fmla="*/ 0 w 21600"/>
                    <a:gd name="T1" fmla="*/ 0 h 9393"/>
                    <a:gd name="T2" fmla="*/ 0 w 21600"/>
                    <a:gd name="T3" fmla="*/ 0 h 9393"/>
                    <a:gd name="T4" fmla="*/ 0 w 21600"/>
                    <a:gd name="T5" fmla="*/ 0 h 9393"/>
                    <a:gd name="T6" fmla="*/ 0 w 21600"/>
                    <a:gd name="T7" fmla="*/ 0 h 9393"/>
                    <a:gd name="T8" fmla="*/ 0 w 21600"/>
                    <a:gd name="T9" fmla="*/ 0 h 93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9393">
                      <a:moveTo>
                        <a:pt x="21600" y="0"/>
                      </a:moveTo>
                      <a:cubicBezTo>
                        <a:pt x="15130" y="2920"/>
                        <a:pt x="18136" y="5863"/>
                        <a:pt x="9453" y="3062"/>
                      </a:cubicBezTo>
                      <a:cubicBezTo>
                        <a:pt x="5701" y="1875"/>
                        <a:pt x="1732" y="-3323"/>
                        <a:pt x="0" y="3371"/>
                      </a:cubicBezTo>
                      <a:cubicBezTo>
                        <a:pt x="11016" y="4439"/>
                        <a:pt x="21600" y="18277"/>
                        <a:pt x="21600" y="0"/>
                      </a:cubicBezTo>
                      <a:close/>
                      <a:moveTo>
                        <a:pt x="21600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iṥḻîḑe"/>
                <p:cNvSpPr/>
                <p:nvPr/>
              </p:nvSpPr>
              <p:spPr bwMode="auto">
                <a:xfrm>
                  <a:off x="320" y="232"/>
                  <a:ext cx="166" cy="223"/>
                </a:xfrm>
                <a:custGeom>
                  <a:gdLst>
                    <a:gd name="T0" fmla="*/ 0 w 21517"/>
                    <a:gd name="T1" fmla="*/ 0 h 21336"/>
                    <a:gd name="T2" fmla="*/ 0 w 21517"/>
                    <a:gd name="T3" fmla="*/ 0 h 21336"/>
                    <a:gd name="T4" fmla="*/ 0 w 21517"/>
                    <a:gd name="T5" fmla="*/ 0 h 21336"/>
                    <a:gd name="T6" fmla="*/ 0 w 21517"/>
                    <a:gd name="T7" fmla="*/ 0 h 21336"/>
                    <a:gd name="T8" fmla="*/ 0 w 21517"/>
                    <a:gd name="T9" fmla="*/ 0 h 21336"/>
                    <a:gd name="T10" fmla="*/ 0 w 21517"/>
                    <a:gd name="T11" fmla="*/ 0 h 21336"/>
                    <a:gd name="T12" fmla="*/ 0 w 21517"/>
                    <a:gd name="T13" fmla="*/ 0 h 21336"/>
                    <a:gd name="T14" fmla="*/ 0 w 21517"/>
                    <a:gd name="T15" fmla="*/ 0 h 21336"/>
                    <a:gd name="T16" fmla="*/ 0 w 21517"/>
                    <a:gd name="T17" fmla="*/ 0 h 21336"/>
                    <a:gd name="T18" fmla="*/ 0 w 21517"/>
                    <a:gd name="T19" fmla="*/ 0 h 21336"/>
                    <a:gd name="T20" fmla="*/ 0 w 21517"/>
                    <a:gd name="T21" fmla="*/ 0 h 21336"/>
                    <a:gd name="T22" fmla="*/ 0 w 21517"/>
                    <a:gd name="T23" fmla="*/ 0 h 21336"/>
                    <a:gd name="T24" fmla="*/ 0 w 21517"/>
                    <a:gd name="T25" fmla="*/ 0 h 21336"/>
                    <a:gd name="T26" fmla="*/ 0 w 21517"/>
                    <a:gd name="T27" fmla="*/ 0 h 21336"/>
                    <a:gd name="T28" fmla="*/ 0 w 21517"/>
                    <a:gd name="T29" fmla="*/ 0 h 21336"/>
                    <a:gd name="T30" fmla="*/ 0 w 21517"/>
                    <a:gd name="T31" fmla="*/ 0 h 21336"/>
                    <a:gd name="T32" fmla="*/ 0 w 21517"/>
                    <a:gd name="T33" fmla="*/ 0 h 21336"/>
                    <a:gd name="T34" fmla="*/ 0 w 21517"/>
                    <a:gd name="T35" fmla="*/ 0 h 21336"/>
                    <a:gd name="T36" fmla="*/ 0 w 21517"/>
                    <a:gd name="T37" fmla="*/ 0 h 21336"/>
                    <a:gd name="T38" fmla="*/ 0 w 21517"/>
                    <a:gd name="T39" fmla="*/ 0 h 21336"/>
                    <a:gd name="T40" fmla="*/ 0 w 21517"/>
                    <a:gd name="T41" fmla="*/ 0 h 21336"/>
                    <a:gd name="T42" fmla="*/ 0 w 21517"/>
                    <a:gd name="T43" fmla="*/ 0 h 21336"/>
                    <a:gd name="T44" fmla="*/ 0 w 21517"/>
                    <a:gd name="T45" fmla="*/ 0 h 21336"/>
                    <a:gd name="T46" fmla="*/ 0 w 21517"/>
                    <a:gd name="T47" fmla="*/ 0 h 21336"/>
                    <a:gd name="T48" fmla="*/ 0 w 21517"/>
                    <a:gd name="T49" fmla="*/ 0 h 21336"/>
                    <a:gd name="T50" fmla="*/ 0 w 21517"/>
                    <a:gd name="T51" fmla="*/ 0 h 21336"/>
                    <a:gd name="T52" fmla="*/ 0 w 21517"/>
                    <a:gd name="T53" fmla="*/ 0 h 21336"/>
                    <a:gd name="T54" fmla="*/ 0 w 21517"/>
                    <a:gd name="T55" fmla="*/ 0 h 21336"/>
                    <a:gd name="T56" fmla="*/ 0 w 21517"/>
                    <a:gd name="T57" fmla="*/ 0 h 21336"/>
                    <a:gd name="T58" fmla="*/ 0 w 21517"/>
                    <a:gd name="T59" fmla="*/ 0 h 21336"/>
                    <a:gd name="T60" fmla="*/ 0 w 21517"/>
                    <a:gd name="T61" fmla="*/ 0 h 21336"/>
                    <a:gd name="T62" fmla="*/ 0 w 21517"/>
                    <a:gd name="T63" fmla="*/ 0 h 21336"/>
                    <a:gd name="T64" fmla="*/ 0 w 21517"/>
                    <a:gd name="T65" fmla="*/ 0 h 213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1517" h="21336">
                      <a:moveTo>
                        <a:pt x="19567" y="7931"/>
                      </a:moveTo>
                      <a:cubicBezTo>
                        <a:pt x="19048" y="7904"/>
                        <a:pt x="19448" y="7845"/>
                        <a:pt x="19422" y="7719"/>
                      </a:cubicBezTo>
                      <a:cubicBezTo>
                        <a:pt x="19025" y="7719"/>
                        <a:pt x="18300" y="6676"/>
                        <a:pt x="18300" y="6418"/>
                      </a:cubicBezTo>
                      <a:cubicBezTo>
                        <a:pt x="18154" y="6364"/>
                        <a:pt x="18030" y="5984"/>
                        <a:pt x="18056" y="5984"/>
                      </a:cubicBezTo>
                      <a:cubicBezTo>
                        <a:pt x="17943" y="5729"/>
                        <a:pt x="17483" y="5519"/>
                        <a:pt x="17666" y="5262"/>
                      </a:cubicBezTo>
                      <a:cubicBezTo>
                        <a:pt x="17237" y="5072"/>
                        <a:pt x="16781" y="4416"/>
                        <a:pt x="16643" y="4106"/>
                      </a:cubicBezTo>
                      <a:cubicBezTo>
                        <a:pt x="16386" y="3964"/>
                        <a:pt x="16203" y="3565"/>
                        <a:pt x="16203" y="3348"/>
                      </a:cubicBezTo>
                      <a:cubicBezTo>
                        <a:pt x="15909" y="3348"/>
                        <a:pt x="15513" y="2695"/>
                        <a:pt x="15570" y="2445"/>
                      </a:cubicBezTo>
                      <a:cubicBezTo>
                        <a:pt x="15293" y="2445"/>
                        <a:pt x="15220" y="2082"/>
                        <a:pt x="14935" y="2082"/>
                      </a:cubicBezTo>
                      <a:cubicBezTo>
                        <a:pt x="15075" y="1777"/>
                        <a:pt x="13120" y="1748"/>
                        <a:pt x="12791" y="1721"/>
                      </a:cubicBezTo>
                      <a:cubicBezTo>
                        <a:pt x="12847" y="1475"/>
                        <a:pt x="12591" y="1324"/>
                        <a:pt x="12302" y="1324"/>
                      </a:cubicBezTo>
                      <a:cubicBezTo>
                        <a:pt x="12302" y="1706"/>
                        <a:pt x="11199" y="1748"/>
                        <a:pt x="10824" y="1733"/>
                      </a:cubicBezTo>
                      <a:cubicBezTo>
                        <a:pt x="10554" y="1724"/>
                        <a:pt x="9962" y="1667"/>
                        <a:pt x="9962" y="1432"/>
                      </a:cubicBezTo>
                      <a:cubicBezTo>
                        <a:pt x="9775" y="1397"/>
                        <a:pt x="9512" y="1432"/>
                        <a:pt x="9230" y="1432"/>
                      </a:cubicBezTo>
                      <a:cubicBezTo>
                        <a:pt x="9295" y="1188"/>
                        <a:pt x="8622" y="87"/>
                        <a:pt x="8255" y="22"/>
                      </a:cubicBezTo>
                      <a:cubicBezTo>
                        <a:pt x="8255" y="58"/>
                        <a:pt x="8255" y="96"/>
                        <a:pt x="8255" y="132"/>
                      </a:cubicBezTo>
                      <a:cubicBezTo>
                        <a:pt x="7980" y="165"/>
                        <a:pt x="6254" y="-152"/>
                        <a:pt x="6254" y="96"/>
                      </a:cubicBezTo>
                      <a:cubicBezTo>
                        <a:pt x="6047" y="96"/>
                        <a:pt x="5172" y="326"/>
                        <a:pt x="5035" y="529"/>
                      </a:cubicBezTo>
                      <a:cubicBezTo>
                        <a:pt x="4952" y="529"/>
                        <a:pt x="4156" y="817"/>
                        <a:pt x="4156" y="601"/>
                      </a:cubicBezTo>
                      <a:cubicBezTo>
                        <a:pt x="3956" y="601"/>
                        <a:pt x="3715" y="678"/>
                        <a:pt x="3619" y="817"/>
                      </a:cubicBezTo>
                      <a:cubicBezTo>
                        <a:pt x="3402" y="817"/>
                        <a:pt x="3172" y="1103"/>
                        <a:pt x="3035" y="1215"/>
                      </a:cubicBezTo>
                      <a:cubicBezTo>
                        <a:pt x="2658" y="1182"/>
                        <a:pt x="2928" y="1003"/>
                        <a:pt x="2548" y="1396"/>
                      </a:cubicBezTo>
                      <a:cubicBezTo>
                        <a:pt x="2548" y="1525"/>
                        <a:pt x="2261" y="2081"/>
                        <a:pt x="2207" y="2081"/>
                      </a:cubicBezTo>
                      <a:cubicBezTo>
                        <a:pt x="2328" y="2171"/>
                        <a:pt x="2324" y="2220"/>
                        <a:pt x="2207" y="2335"/>
                      </a:cubicBezTo>
                      <a:cubicBezTo>
                        <a:pt x="1938" y="2494"/>
                        <a:pt x="1785" y="2817"/>
                        <a:pt x="1524" y="2913"/>
                      </a:cubicBezTo>
                      <a:cubicBezTo>
                        <a:pt x="1250" y="3250"/>
                        <a:pt x="1191" y="2890"/>
                        <a:pt x="986" y="3269"/>
                      </a:cubicBezTo>
                      <a:cubicBezTo>
                        <a:pt x="875" y="3480"/>
                        <a:pt x="721" y="3638"/>
                        <a:pt x="602" y="3808"/>
                      </a:cubicBezTo>
                      <a:cubicBezTo>
                        <a:pt x="225" y="4344"/>
                        <a:pt x="207" y="4578"/>
                        <a:pt x="207" y="5081"/>
                      </a:cubicBezTo>
                      <a:cubicBezTo>
                        <a:pt x="207" y="5260"/>
                        <a:pt x="-50" y="5426"/>
                        <a:pt x="9" y="5578"/>
                      </a:cubicBezTo>
                      <a:cubicBezTo>
                        <a:pt x="89" y="5782"/>
                        <a:pt x="253" y="6208"/>
                        <a:pt x="207" y="6345"/>
                      </a:cubicBezTo>
                      <a:cubicBezTo>
                        <a:pt x="20" y="6345"/>
                        <a:pt x="-83" y="6832"/>
                        <a:pt x="258" y="6959"/>
                      </a:cubicBezTo>
                      <a:cubicBezTo>
                        <a:pt x="258" y="7279"/>
                        <a:pt x="886" y="8246"/>
                        <a:pt x="1279" y="8440"/>
                      </a:cubicBezTo>
                      <a:cubicBezTo>
                        <a:pt x="1279" y="8705"/>
                        <a:pt x="1993" y="9271"/>
                        <a:pt x="2352" y="9271"/>
                      </a:cubicBezTo>
                      <a:cubicBezTo>
                        <a:pt x="2491" y="9476"/>
                        <a:pt x="3961" y="9781"/>
                        <a:pt x="3961" y="9524"/>
                      </a:cubicBezTo>
                      <a:cubicBezTo>
                        <a:pt x="4560" y="9524"/>
                        <a:pt x="6671" y="9237"/>
                        <a:pt x="6986" y="9705"/>
                      </a:cubicBezTo>
                      <a:cubicBezTo>
                        <a:pt x="7519" y="9705"/>
                        <a:pt x="7714" y="9638"/>
                        <a:pt x="8206" y="9813"/>
                      </a:cubicBezTo>
                      <a:cubicBezTo>
                        <a:pt x="8271" y="10083"/>
                        <a:pt x="8170" y="10898"/>
                        <a:pt x="7914" y="11114"/>
                      </a:cubicBezTo>
                      <a:cubicBezTo>
                        <a:pt x="7914" y="11477"/>
                        <a:pt x="8059" y="11859"/>
                        <a:pt x="8450" y="12053"/>
                      </a:cubicBezTo>
                      <a:cubicBezTo>
                        <a:pt x="8479" y="12141"/>
                        <a:pt x="8758" y="12486"/>
                        <a:pt x="8841" y="12486"/>
                      </a:cubicBezTo>
                      <a:cubicBezTo>
                        <a:pt x="8993" y="12942"/>
                        <a:pt x="9163" y="13337"/>
                        <a:pt x="9049" y="13983"/>
                      </a:cubicBezTo>
                      <a:cubicBezTo>
                        <a:pt x="8944" y="14571"/>
                        <a:pt x="8694" y="14920"/>
                        <a:pt x="8694" y="15448"/>
                      </a:cubicBezTo>
                      <a:cubicBezTo>
                        <a:pt x="8545" y="15448"/>
                        <a:pt x="8841" y="16459"/>
                        <a:pt x="8986" y="16459"/>
                      </a:cubicBezTo>
                      <a:cubicBezTo>
                        <a:pt x="8986" y="16919"/>
                        <a:pt x="9475" y="17333"/>
                        <a:pt x="9475" y="17832"/>
                      </a:cubicBezTo>
                      <a:cubicBezTo>
                        <a:pt x="9504" y="17832"/>
                        <a:pt x="9670" y="18303"/>
                        <a:pt x="9670" y="18446"/>
                      </a:cubicBezTo>
                      <a:cubicBezTo>
                        <a:pt x="9519" y="18446"/>
                        <a:pt x="10450" y="19829"/>
                        <a:pt x="10450" y="19928"/>
                      </a:cubicBezTo>
                      <a:cubicBezTo>
                        <a:pt x="10616" y="19928"/>
                        <a:pt x="10640" y="20397"/>
                        <a:pt x="10790" y="20397"/>
                      </a:cubicBezTo>
                      <a:cubicBezTo>
                        <a:pt x="10816" y="20709"/>
                        <a:pt x="10985" y="20998"/>
                        <a:pt x="10985" y="21228"/>
                      </a:cubicBezTo>
                      <a:cubicBezTo>
                        <a:pt x="11180" y="21448"/>
                        <a:pt x="11986" y="21264"/>
                        <a:pt x="12301" y="21264"/>
                      </a:cubicBezTo>
                      <a:cubicBezTo>
                        <a:pt x="12301" y="21180"/>
                        <a:pt x="13771" y="20975"/>
                        <a:pt x="13958" y="20975"/>
                      </a:cubicBezTo>
                      <a:cubicBezTo>
                        <a:pt x="14057" y="20878"/>
                        <a:pt x="14690" y="20216"/>
                        <a:pt x="14690" y="20216"/>
                      </a:cubicBezTo>
                      <a:cubicBezTo>
                        <a:pt x="14690" y="19882"/>
                        <a:pt x="15601" y="19238"/>
                        <a:pt x="15959" y="19059"/>
                      </a:cubicBezTo>
                      <a:cubicBezTo>
                        <a:pt x="15959" y="19006"/>
                        <a:pt x="16404" y="18192"/>
                        <a:pt x="16349" y="18192"/>
                      </a:cubicBezTo>
                      <a:cubicBezTo>
                        <a:pt x="16349" y="17624"/>
                        <a:pt x="16544" y="17250"/>
                        <a:pt x="16544" y="16748"/>
                      </a:cubicBezTo>
                      <a:cubicBezTo>
                        <a:pt x="16688" y="16748"/>
                        <a:pt x="16830" y="16278"/>
                        <a:pt x="17128" y="16278"/>
                      </a:cubicBezTo>
                      <a:cubicBezTo>
                        <a:pt x="17212" y="16155"/>
                        <a:pt x="17450" y="16107"/>
                        <a:pt x="17616" y="16024"/>
                      </a:cubicBezTo>
                      <a:cubicBezTo>
                        <a:pt x="17616" y="15713"/>
                        <a:pt x="17957" y="15476"/>
                        <a:pt x="17957" y="15087"/>
                      </a:cubicBezTo>
                      <a:cubicBezTo>
                        <a:pt x="18179" y="15087"/>
                        <a:pt x="17812" y="13876"/>
                        <a:pt x="17812" y="13749"/>
                      </a:cubicBezTo>
                      <a:cubicBezTo>
                        <a:pt x="17382" y="13749"/>
                        <a:pt x="17713" y="12307"/>
                        <a:pt x="17713" y="12124"/>
                      </a:cubicBezTo>
                      <a:cubicBezTo>
                        <a:pt x="17437" y="12124"/>
                        <a:pt x="18620" y="11148"/>
                        <a:pt x="18598" y="11208"/>
                      </a:cubicBezTo>
                      <a:cubicBezTo>
                        <a:pt x="18681" y="10953"/>
                        <a:pt x="19316" y="10604"/>
                        <a:pt x="19526" y="10404"/>
                      </a:cubicBezTo>
                      <a:cubicBezTo>
                        <a:pt x="19713" y="10224"/>
                        <a:pt x="20347" y="9878"/>
                        <a:pt x="20347" y="9667"/>
                      </a:cubicBezTo>
                      <a:cubicBezTo>
                        <a:pt x="20620" y="9565"/>
                        <a:pt x="20654" y="9375"/>
                        <a:pt x="20882" y="9269"/>
                      </a:cubicBezTo>
                      <a:cubicBezTo>
                        <a:pt x="20882" y="9177"/>
                        <a:pt x="20727" y="8909"/>
                        <a:pt x="21077" y="8909"/>
                      </a:cubicBezTo>
                      <a:cubicBezTo>
                        <a:pt x="20989" y="8446"/>
                        <a:pt x="21517" y="8183"/>
                        <a:pt x="21517" y="7716"/>
                      </a:cubicBezTo>
                      <a:cubicBezTo>
                        <a:pt x="21101" y="7817"/>
                        <a:pt x="20526" y="7861"/>
                        <a:pt x="20102" y="7861"/>
                      </a:cubicBezTo>
                      <a:cubicBezTo>
                        <a:pt x="20104" y="7926"/>
                        <a:pt x="19637" y="7935"/>
                        <a:pt x="19567" y="7931"/>
                      </a:cubicBezTo>
                      <a:close/>
                      <a:moveTo>
                        <a:pt x="19567" y="793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iṥḻïḍè"/>
                <p:cNvSpPr/>
                <p:nvPr/>
              </p:nvSpPr>
              <p:spPr bwMode="auto">
                <a:xfrm>
                  <a:off x="184" y="272"/>
                  <a:ext cx="3" cy="2"/>
                </a:xfrm>
                <a:custGeom>
                  <a:gdLst>
                    <a:gd name="T0" fmla="*/ 0 w 16989"/>
                    <a:gd name="T1" fmla="*/ 0 h 15334"/>
                    <a:gd name="T2" fmla="*/ 0 w 16989"/>
                    <a:gd name="T3" fmla="*/ 0 h 15334"/>
                    <a:gd name="T4" fmla="*/ 0 w 16989"/>
                    <a:gd name="T5" fmla="*/ 0 h 15334"/>
                    <a:gd name="T6" fmla="*/ 0 w 16989"/>
                    <a:gd name="T7" fmla="*/ 0 h 15334"/>
                    <a:gd name="T8" fmla="*/ 0 w 16989"/>
                    <a:gd name="T9" fmla="*/ 0 h 153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989" h="15334">
                      <a:moveTo>
                        <a:pt x="5730" y="2266"/>
                      </a:moveTo>
                      <a:cubicBezTo>
                        <a:pt x="4165" y="1591"/>
                        <a:pt x="2498" y="771"/>
                        <a:pt x="900" y="0"/>
                      </a:cubicBezTo>
                      <a:cubicBezTo>
                        <a:pt x="-4611" y="21600"/>
                        <a:pt x="16989" y="17743"/>
                        <a:pt x="16989" y="4629"/>
                      </a:cubicBezTo>
                      <a:cubicBezTo>
                        <a:pt x="12159" y="7955"/>
                        <a:pt x="7839" y="13596"/>
                        <a:pt x="5730" y="2266"/>
                      </a:cubicBezTo>
                      <a:close/>
                      <a:moveTo>
                        <a:pt x="5730" y="2266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íšḷiḓé"/>
                <p:cNvSpPr/>
                <p:nvPr/>
              </p:nvSpPr>
              <p:spPr bwMode="auto">
                <a:xfrm>
                  <a:off x="192" y="272"/>
                  <a:ext cx="16" cy="8"/>
                </a:xfrm>
                <a:custGeom>
                  <a:gdLst>
                    <a:gd name="T0" fmla="*/ 0 w 18999"/>
                    <a:gd name="T1" fmla="*/ 0 h 20934"/>
                    <a:gd name="T2" fmla="*/ 0 w 18999"/>
                    <a:gd name="T3" fmla="*/ 0 h 20934"/>
                    <a:gd name="T4" fmla="*/ 0 w 18999"/>
                    <a:gd name="T5" fmla="*/ 0 h 20934"/>
                    <a:gd name="T6" fmla="*/ 0 w 18999"/>
                    <a:gd name="T7" fmla="*/ 0 h 20934"/>
                    <a:gd name="T8" fmla="*/ 0 w 18999"/>
                    <a:gd name="T9" fmla="*/ 0 h 20934"/>
                    <a:gd name="T10" fmla="*/ 0 w 18999"/>
                    <a:gd name="T11" fmla="*/ 0 h 20934"/>
                    <a:gd name="T12" fmla="*/ 0 w 18999"/>
                    <a:gd name="T13" fmla="*/ 0 h 209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999" h="20934">
                      <a:moveTo>
                        <a:pt x="5636" y="0"/>
                      </a:moveTo>
                      <a:cubicBezTo>
                        <a:pt x="4287" y="4948"/>
                        <a:pt x="2148" y="3040"/>
                        <a:pt x="0" y="2842"/>
                      </a:cubicBezTo>
                      <a:cubicBezTo>
                        <a:pt x="1313" y="7114"/>
                        <a:pt x="5600" y="11307"/>
                        <a:pt x="7812" y="11307"/>
                      </a:cubicBezTo>
                      <a:cubicBezTo>
                        <a:pt x="9253" y="17507"/>
                        <a:pt x="13604" y="21600"/>
                        <a:pt x="17047" y="20845"/>
                      </a:cubicBezTo>
                      <a:cubicBezTo>
                        <a:pt x="21600" y="19871"/>
                        <a:pt x="16872" y="12618"/>
                        <a:pt x="16055" y="9439"/>
                      </a:cubicBezTo>
                      <a:cubicBezTo>
                        <a:pt x="11622" y="9439"/>
                        <a:pt x="11135" y="1212"/>
                        <a:pt x="5636" y="0"/>
                      </a:cubicBezTo>
                      <a:close/>
                      <a:moveTo>
                        <a:pt x="5636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íṣļïḍè"/>
                <p:cNvSpPr/>
                <p:nvPr/>
              </p:nvSpPr>
              <p:spPr bwMode="auto">
                <a:xfrm>
                  <a:off x="208" y="288"/>
                  <a:ext cx="15" cy="4"/>
                </a:xfrm>
                <a:custGeom>
                  <a:gdLst>
                    <a:gd name="T0" fmla="*/ 0 w 21600"/>
                    <a:gd name="T1" fmla="*/ 0 h 19826"/>
                    <a:gd name="T2" fmla="*/ 0 w 21600"/>
                    <a:gd name="T3" fmla="*/ 0 h 19826"/>
                    <a:gd name="T4" fmla="*/ 0 w 21600"/>
                    <a:gd name="T5" fmla="*/ 0 h 19826"/>
                    <a:gd name="T6" fmla="*/ 0 w 21600"/>
                    <a:gd name="T7" fmla="*/ 0 h 19826"/>
                    <a:gd name="T8" fmla="*/ 0 w 21600"/>
                    <a:gd name="T9" fmla="*/ 0 h 19826"/>
                    <a:gd name="T10" fmla="*/ 0 w 21600"/>
                    <a:gd name="T11" fmla="*/ 0 h 19826"/>
                    <a:gd name="T12" fmla="*/ 0 w 21600"/>
                    <a:gd name="T13" fmla="*/ 0 h 19826"/>
                    <a:gd name="T14" fmla="*/ 0 w 21600"/>
                    <a:gd name="T15" fmla="*/ 0 h 19826"/>
                    <a:gd name="T16" fmla="*/ 0 w 21600"/>
                    <a:gd name="T17" fmla="*/ 0 h 198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19826">
                      <a:moveTo>
                        <a:pt x="15657" y="0"/>
                      </a:moveTo>
                      <a:cubicBezTo>
                        <a:pt x="14560" y="9831"/>
                        <a:pt x="15657" y="658"/>
                        <a:pt x="15657" y="8204"/>
                      </a:cubicBezTo>
                      <a:cubicBezTo>
                        <a:pt x="11646" y="8446"/>
                        <a:pt x="8331" y="1662"/>
                        <a:pt x="5406" y="1662"/>
                      </a:cubicBezTo>
                      <a:cubicBezTo>
                        <a:pt x="6331" y="6612"/>
                        <a:pt x="7554" y="10212"/>
                        <a:pt x="7554" y="14712"/>
                      </a:cubicBezTo>
                      <a:cubicBezTo>
                        <a:pt x="4789" y="18069"/>
                        <a:pt x="2686" y="14712"/>
                        <a:pt x="0" y="14712"/>
                      </a:cubicBezTo>
                      <a:cubicBezTo>
                        <a:pt x="1006" y="20735"/>
                        <a:pt x="8309" y="21600"/>
                        <a:pt x="9189" y="16442"/>
                      </a:cubicBezTo>
                      <a:cubicBezTo>
                        <a:pt x="15417" y="16442"/>
                        <a:pt x="15680" y="16027"/>
                        <a:pt x="21600" y="18000"/>
                      </a:cubicBezTo>
                      <a:cubicBezTo>
                        <a:pt x="21406" y="13015"/>
                        <a:pt x="17349" y="1315"/>
                        <a:pt x="15657" y="0"/>
                      </a:cubicBezTo>
                      <a:close/>
                      <a:moveTo>
                        <a:pt x="15657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iṩľiḓé"/>
                <p:cNvSpPr/>
                <p:nvPr/>
              </p:nvSpPr>
              <p:spPr bwMode="auto">
                <a:xfrm>
                  <a:off x="200" y="288"/>
                  <a:ext cx="2" cy="2"/>
                </a:xfrm>
                <a:custGeom>
                  <a:gdLst>
                    <a:gd name="T0" fmla="*/ 0 w 16604"/>
                    <a:gd name="T1" fmla="*/ 0 h 17442"/>
                    <a:gd name="T2" fmla="*/ 0 w 16604"/>
                    <a:gd name="T3" fmla="*/ 0 h 17442"/>
                    <a:gd name="T4" fmla="*/ 0 w 16604"/>
                    <a:gd name="T5" fmla="*/ 0 h 17442"/>
                    <a:gd name="T6" fmla="*/ 0 w 16604"/>
                    <a:gd name="T7" fmla="*/ 0 h 174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604" h="17442">
                      <a:moveTo>
                        <a:pt x="1543" y="0"/>
                      </a:moveTo>
                      <a:cubicBezTo>
                        <a:pt x="-4492" y="21600"/>
                        <a:pt x="8577" y="17040"/>
                        <a:pt x="16563" y="17040"/>
                      </a:cubicBezTo>
                      <a:cubicBezTo>
                        <a:pt x="17108" y="7620"/>
                        <a:pt x="12116" y="1920"/>
                        <a:pt x="1543" y="0"/>
                      </a:cubicBezTo>
                      <a:close/>
                      <a:moveTo>
                        <a:pt x="1543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îṧḷîḑè"/>
                <p:cNvSpPr/>
                <p:nvPr/>
              </p:nvSpPr>
              <p:spPr bwMode="auto">
                <a:xfrm>
                  <a:off x="200" y="288"/>
                  <a:ext cx="2" cy="2"/>
                </a:xfrm>
                <a:custGeom>
                  <a:gdLst>
                    <a:gd name="T0" fmla="*/ 0 w 21600"/>
                    <a:gd name="T1" fmla="*/ 0 h 12742"/>
                    <a:gd name="T2" fmla="*/ 0 w 21600"/>
                    <a:gd name="T3" fmla="*/ 0 h 12742"/>
                    <a:gd name="T4" fmla="*/ 0 w 21600"/>
                    <a:gd name="T5" fmla="*/ 0 h 12742"/>
                    <a:gd name="T6" fmla="*/ 0 w 21600"/>
                    <a:gd name="T7" fmla="*/ 0 h 127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12742">
                      <a:moveTo>
                        <a:pt x="0" y="12742"/>
                      </a:moveTo>
                      <a:cubicBezTo>
                        <a:pt x="7251" y="11994"/>
                        <a:pt x="14425" y="11339"/>
                        <a:pt x="21600" y="10545"/>
                      </a:cubicBezTo>
                      <a:cubicBezTo>
                        <a:pt x="17860" y="-8858"/>
                        <a:pt x="2137" y="2550"/>
                        <a:pt x="0" y="12742"/>
                      </a:cubicBezTo>
                      <a:close/>
                      <a:moveTo>
                        <a:pt x="0" y="1274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iŝľïḑé"/>
                <p:cNvSpPr/>
                <p:nvPr/>
              </p:nvSpPr>
              <p:spPr bwMode="auto">
                <a:xfrm>
                  <a:off x="232" y="288"/>
                  <a:ext cx="2" cy="1"/>
                </a:xfrm>
                <a:custGeom>
                  <a:gdLst>
                    <a:gd name="T0" fmla="*/ 0 w 17161"/>
                    <a:gd name="T1" fmla="*/ 0 h 13638"/>
                    <a:gd name="T2" fmla="*/ 0 w 17161"/>
                    <a:gd name="T3" fmla="*/ 0 h 13638"/>
                    <a:gd name="T4" fmla="*/ 0 w 17161"/>
                    <a:gd name="T5" fmla="*/ 0 h 13638"/>
                    <a:gd name="T6" fmla="*/ 0 w 17161"/>
                    <a:gd name="T7" fmla="*/ 0 h 1363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7161" h="13638">
                      <a:moveTo>
                        <a:pt x="1582" y="0"/>
                      </a:moveTo>
                      <a:cubicBezTo>
                        <a:pt x="-4374" y="21600"/>
                        <a:pt x="7735" y="11073"/>
                        <a:pt x="17161" y="11073"/>
                      </a:cubicBezTo>
                      <a:cubicBezTo>
                        <a:pt x="17226" y="3353"/>
                        <a:pt x="8782" y="0"/>
                        <a:pt x="1582" y="0"/>
                      </a:cubicBezTo>
                      <a:close/>
                      <a:moveTo>
                        <a:pt x="1582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iṧḷidè"/>
                <p:cNvSpPr/>
                <p:nvPr/>
              </p:nvSpPr>
              <p:spPr bwMode="auto">
                <a:xfrm>
                  <a:off x="224" y="288"/>
                  <a:ext cx="1" cy="1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cubicBezTo>
                        <a:pt x="0" y="7500"/>
                        <a:pt x="0" y="14250"/>
                        <a:pt x="0" y="21600"/>
                      </a:cubicBezTo>
                      <a:cubicBezTo>
                        <a:pt x="8975" y="18750"/>
                        <a:pt x="12777" y="14250"/>
                        <a:pt x="21600" y="14250"/>
                      </a:cubicBezTo>
                      <a:cubicBezTo>
                        <a:pt x="21600" y="5100"/>
                        <a:pt x="9279" y="0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íṡḷïḓè"/>
                <p:cNvSpPr/>
                <p:nvPr/>
              </p:nvSpPr>
              <p:spPr bwMode="auto">
                <a:xfrm>
                  <a:off x="216" y="304"/>
                  <a:ext cx="1" cy="1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7923" y="21600"/>
                        <a:pt x="17234" y="20571"/>
                        <a:pt x="21600" y="5371"/>
                      </a:cubicBezTo>
                      <a:cubicBezTo>
                        <a:pt x="16200" y="3429"/>
                        <a:pt x="10915" y="1714"/>
                        <a:pt x="5285" y="0"/>
                      </a:cubicBezTo>
                      <a:cubicBezTo>
                        <a:pt x="3447" y="7200"/>
                        <a:pt x="1838" y="144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" name="ís1íḍe"/>
                <p:cNvSpPr/>
                <p:nvPr/>
              </p:nvSpPr>
              <p:spPr bwMode="auto">
                <a:xfrm>
                  <a:off x="480" y="384"/>
                  <a:ext cx="1" cy="2"/>
                </a:xfrm>
                <a:custGeom>
                  <a:gdLst>
                    <a:gd name="T0" fmla="*/ 0 w 16557"/>
                    <a:gd name="T1" fmla="*/ 0 h 18344"/>
                    <a:gd name="T2" fmla="*/ 0 w 16557"/>
                    <a:gd name="T3" fmla="*/ 0 h 18344"/>
                    <a:gd name="T4" fmla="*/ 0 w 16557"/>
                    <a:gd name="T5" fmla="*/ 0 h 18344"/>
                    <a:gd name="T6" fmla="*/ 0 w 16557"/>
                    <a:gd name="T7" fmla="*/ 0 h 1834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557" h="18344">
                      <a:moveTo>
                        <a:pt x="0" y="16234"/>
                      </a:moveTo>
                      <a:cubicBezTo>
                        <a:pt x="21600" y="21600"/>
                        <a:pt x="17408" y="16922"/>
                        <a:pt x="13033" y="0"/>
                      </a:cubicBezTo>
                      <a:cubicBezTo>
                        <a:pt x="2734" y="5916"/>
                        <a:pt x="0" y="4471"/>
                        <a:pt x="0" y="16234"/>
                      </a:cubicBezTo>
                      <a:close/>
                      <a:moveTo>
                        <a:pt x="0" y="16234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5" name="íslíḑè"/>
            <p:cNvGrpSpPr/>
            <p:nvPr/>
          </p:nvGrpSpPr>
          <p:grpSpPr>
            <a:xfrm>
              <a:off x="6728753" y="2261223"/>
              <a:ext cx="674282" cy="2063129"/>
              <a:chOff x="5288958" y="1662333"/>
              <a:chExt cx="674282" cy="1918664"/>
            </a:xfrm>
          </p:grpSpPr>
          <p:cxnSp>
            <p:nvCxnSpPr>
              <p:cNvPr id="24" name="Straight Connector 44"/>
              <p:cNvCxnSpPr/>
              <p:nvPr/>
            </p:nvCxnSpPr>
            <p:spPr>
              <a:xfrm flipH="1">
                <a:off x="5626160" y="2368550"/>
                <a:ext cx="0" cy="1212447"/>
              </a:xfrm>
              <a:prstGeom prst="line">
                <a:avLst/>
              </a:prstGeom>
              <a:ln w="9525">
                <a:solidFill>
                  <a:schemeClr val="accent3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5" name="ïšḷidé"/>
              <p:cNvSpPr/>
              <p:nvPr/>
            </p:nvSpPr>
            <p:spPr>
              <a:xfrm rot="2700000" flipV="1">
                <a:off x="5288958" y="1662333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ŝlíḋe"/>
              <p:cNvSpPr/>
              <p:nvPr/>
            </p:nvSpPr>
            <p:spPr bwMode="auto">
              <a:xfrm>
                <a:off x="5470433" y="1877319"/>
                <a:ext cx="311452" cy="248695"/>
              </a:xfrm>
              <a:custGeom>
                <a:gdLst>
                  <a:gd name="T0" fmla="*/ 203194979 w 21600"/>
                  <a:gd name="T1" fmla="*/ 0 h 21600"/>
                  <a:gd name="T2" fmla="*/ 0 w 21600"/>
                  <a:gd name="T3" fmla="*/ 0 h 21600"/>
                  <a:gd name="T4" fmla="*/ 0 w 21600"/>
                  <a:gd name="T5" fmla="*/ 70699120 h 21600"/>
                  <a:gd name="T6" fmla="*/ 87044490 w 21600"/>
                  <a:gd name="T7" fmla="*/ 70699120 h 21600"/>
                  <a:gd name="T8" fmla="*/ 63526500 w 21600"/>
                  <a:gd name="T9" fmla="*/ 82608326 h 21600"/>
                  <a:gd name="T10" fmla="*/ 139536570 w 21600"/>
                  <a:gd name="T11" fmla="*/ 82608326 h 21600"/>
                  <a:gd name="T12" fmla="*/ 115971830 w 21600"/>
                  <a:gd name="T13" fmla="*/ 70699120 h 21600"/>
                  <a:gd name="T14" fmla="*/ 203194979 w 21600"/>
                  <a:gd name="T15" fmla="*/ 70699120 h 21600"/>
                  <a:gd name="T16" fmla="*/ 203194979 w 21600"/>
                  <a:gd name="T17" fmla="*/ 0 h 21600"/>
                  <a:gd name="T18" fmla="*/ 180598689 w 21600"/>
                  <a:gd name="T19" fmla="*/ 59256398 h 21600"/>
                  <a:gd name="T20" fmla="*/ 22596191 w 21600"/>
                  <a:gd name="T21" fmla="*/ 59256398 h 21600"/>
                  <a:gd name="T22" fmla="*/ 22596191 w 21600"/>
                  <a:gd name="T23" fmla="*/ 11442785 h 21600"/>
                  <a:gd name="T24" fmla="*/ 180598689 w 21600"/>
                  <a:gd name="T25" fmla="*/ 11442785 h 21600"/>
                  <a:gd name="T26" fmla="*/ 180598689 w 21600"/>
                  <a:gd name="T27" fmla="*/ 59256398 h 21600"/>
                  <a:gd name="T28" fmla="*/ 180598689 w 21600"/>
                  <a:gd name="T29" fmla="*/ 59256398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18486"/>
                    </a:lnTo>
                    <a:lnTo>
                      <a:pt x="9253" y="18486"/>
                    </a:lnTo>
                    <a:lnTo>
                      <a:pt x="6753" y="21600"/>
                    </a:lnTo>
                    <a:lnTo>
                      <a:pt x="14833" y="21600"/>
                    </a:lnTo>
                    <a:lnTo>
                      <a:pt x="12328" y="18486"/>
                    </a:lnTo>
                    <a:lnTo>
                      <a:pt x="21600" y="18486"/>
                    </a:lnTo>
                    <a:lnTo>
                      <a:pt x="21600" y="0"/>
                    </a:lnTo>
                    <a:close/>
                    <a:moveTo>
                      <a:pt x="19198" y="15494"/>
                    </a:moveTo>
                    <a:lnTo>
                      <a:pt x="2402" y="15494"/>
                    </a:lnTo>
                    <a:lnTo>
                      <a:pt x="2402" y="2992"/>
                    </a:lnTo>
                    <a:lnTo>
                      <a:pt x="19198" y="2992"/>
                    </a:lnTo>
                    <a:lnTo>
                      <a:pt x="19198" y="15494"/>
                    </a:lnTo>
                    <a:close/>
                    <a:moveTo>
                      <a:pt x="19198" y="15494"/>
                    </a:moveTo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išlïḋe"/>
            <p:cNvGrpSpPr/>
            <p:nvPr/>
          </p:nvGrpSpPr>
          <p:grpSpPr>
            <a:xfrm>
              <a:off x="1721809" y="2988565"/>
              <a:ext cx="674282" cy="1107867"/>
              <a:chOff x="945620" y="1768644"/>
              <a:chExt cx="674282" cy="1030290"/>
            </a:xfrm>
          </p:grpSpPr>
          <p:cxnSp>
            <p:nvCxnSpPr>
              <p:cNvPr id="19" name="Straight Connector 48"/>
              <p:cNvCxnSpPr/>
              <p:nvPr/>
            </p:nvCxnSpPr>
            <p:spPr>
              <a:xfrm flipH="1">
                <a:off x="1282761" y="2585950"/>
                <a:ext cx="0" cy="212984"/>
              </a:xfrm>
              <a:prstGeom prst="line">
                <a:avLst/>
              </a:prstGeom>
              <a:ln w="9525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iś1ïḓé"/>
              <p:cNvSpPr/>
              <p:nvPr/>
            </p:nvSpPr>
            <p:spPr>
              <a:xfrm rot="2700000" flipV="1">
                <a:off x="945620" y="1768644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1" name="íşľiḓê"/>
              <p:cNvGrpSpPr/>
              <p:nvPr/>
            </p:nvGrpSpPr>
            <p:grpSpPr>
              <a:xfrm>
                <a:off x="1128197" y="2018334"/>
                <a:ext cx="309129" cy="206859"/>
                <a:chOff x="0" y="195"/>
                <a:chExt cx="572" cy="379"/>
              </a:xfrm>
              <a:solidFill>
                <a:schemeClr val="bg1"/>
              </a:solidFill>
            </p:grpSpPr>
            <p:sp>
              <p:nvSpPr>
                <p:cNvPr id="22" name="îSlïďè"/>
                <p:cNvSpPr/>
                <p:nvPr/>
              </p:nvSpPr>
              <p:spPr bwMode="auto">
                <a:xfrm>
                  <a:off x="0" y="195"/>
                  <a:ext cx="481" cy="379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1600" h="21600">
                      <a:moveTo>
                        <a:pt x="15544" y="13853"/>
                      </a:moveTo>
                      <a:lnTo>
                        <a:pt x="15544" y="11185"/>
                      </a:lnTo>
                      <a:lnTo>
                        <a:pt x="16597" y="11185"/>
                      </a:lnTo>
                      <a:cubicBezTo>
                        <a:pt x="16765" y="7856"/>
                        <a:pt x="18943" y="5212"/>
                        <a:pt x="21600" y="5192"/>
                      </a:cubicBezTo>
                      <a:lnTo>
                        <a:pt x="21600" y="3487"/>
                      </a:lnTo>
                      <a:cubicBezTo>
                        <a:pt x="21600" y="3033"/>
                        <a:pt x="21309" y="2663"/>
                        <a:pt x="20952" y="2663"/>
                      </a:cubicBezTo>
                      <a:lnTo>
                        <a:pt x="9081" y="2663"/>
                      </a:lnTo>
                      <a:lnTo>
                        <a:pt x="8342" y="740"/>
                      </a:lnTo>
                      <a:cubicBezTo>
                        <a:pt x="8185" y="333"/>
                        <a:pt x="7766" y="0"/>
                        <a:pt x="7409" y="0"/>
                      </a:cubicBezTo>
                      <a:lnTo>
                        <a:pt x="3314" y="0"/>
                      </a:lnTo>
                      <a:cubicBezTo>
                        <a:pt x="2957" y="0"/>
                        <a:pt x="2536" y="332"/>
                        <a:pt x="2378" y="739"/>
                      </a:cubicBezTo>
                      <a:lnTo>
                        <a:pt x="1629" y="2663"/>
                      </a:lnTo>
                      <a:lnTo>
                        <a:pt x="648" y="2663"/>
                      </a:lnTo>
                      <a:cubicBezTo>
                        <a:pt x="292" y="2663"/>
                        <a:pt x="0" y="3033"/>
                        <a:pt x="0" y="3487"/>
                      </a:cubicBezTo>
                      <a:lnTo>
                        <a:pt x="0" y="20776"/>
                      </a:lnTo>
                      <a:cubicBezTo>
                        <a:pt x="0" y="21229"/>
                        <a:pt x="292" y="21600"/>
                        <a:pt x="648" y="21600"/>
                      </a:cubicBezTo>
                      <a:lnTo>
                        <a:pt x="15544" y="21600"/>
                      </a:lnTo>
                      <a:lnTo>
                        <a:pt x="15544" y="21590"/>
                      </a:lnTo>
                      <a:lnTo>
                        <a:pt x="15544" y="13853"/>
                      </a:lnTo>
                      <a:close/>
                      <a:moveTo>
                        <a:pt x="15544" y="13853"/>
                      </a:moveTo>
                    </a:path>
                  </a:pathLst>
                </a:custGeom>
                <a:solidFill>
                  <a:srgbClr val="012E4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ïš1íḍè"/>
                <p:cNvSpPr/>
                <p:nvPr/>
              </p:nvSpPr>
              <p:spPr bwMode="auto">
                <a:xfrm>
                  <a:off x="392" y="331"/>
                  <a:ext cx="180" cy="241"/>
                </a:xfrm>
                <a:custGeom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1600" h="21600">
                      <a:moveTo>
                        <a:pt x="21599" y="9431"/>
                      </a:moveTo>
                      <a:lnTo>
                        <a:pt x="18749" y="9431"/>
                      </a:lnTo>
                      <a:lnTo>
                        <a:pt x="18749" y="5887"/>
                      </a:lnTo>
                      <a:cubicBezTo>
                        <a:pt x="18749" y="2637"/>
                        <a:pt x="15239" y="2"/>
                        <a:pt x="10907" y="2"/>
                      </a:cubicBezTo>
                      <a:cubicBezTo>
                        <a:pt x="10868" y="2"/>
                        <a:pt x="10835" y="0"/>
                        <a:pt x="10800" y="0"/>
                      </a:cubicBezTo>
                      <a:cubicBezTo>
                        <a:pt x="10787" y="0"/>
                        <a:pt x="10776" y="1"/>
                        <a:pt x="10762" y="1"/>
                      </a:cubicBezTo>
                      <a:cubicBezTo>
                        <a:pt x="10752" y="1"/>
                        <a:pt x="10741" y="1"/>
                        <a:pt x="10730" y="1"/>
                      </a:cubicBezTo>
                      <a:cubicBezTo>
                        <a:pt x="10693" y="1"/>
                        <a:pt x="10651" y="2"/>
                        <a:pt x="10617" y="2"/>
                      </a:cubicBezTo>
                      <a:cubicBezTo>
                        <a:pt x="6285" y="2"/>
                        <a:pt x="2776" y="2638"/>
                        <a:pt x="2776" y="5887"/>
                      </a:cubicBezTo>
                      <a:lnTo>
                        <a:pt x="2776" y="9431"/>
                      </a:lnTo>
                      <a:lnTo>
                        <a:pt x="0" y="9431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9431"/>
                      </a:lnTo>
                      <a:lnTo>
                        <a:pt x="21599" y="9431"/>
                      </a:lnTo>
                      <a:close/>
                      <a:moveTo>
                        <a:pt x="14826" y="9431"/>
                      </a:moveTo>
                      <a:lnTo>
                        <a:pt x="6700" y="9431"/>
                      </a:lnTo>
                      <a:lnTo>
                        <a:pt x="6700" y="5887"/>
                      </a:lnTo>
                      <a:cubicBezTo>
                        <a:pt x="6700" y="4266"/>
                        <a:pt x="8457" y="2947"/>
                        <a:pt x="10617" y="2947"/>
                      </a:cubicBezTo>
                      <a:cubicBezTo>
                        <a:pt x="10679" y="2947"/>
                        <a:pt x="10809" y="2945"/>
                        <a:pt x="10809" y="2945"/>
                      </a:cubicBezTo>
                      <a:cubicBezTo>
                        <a:pt x="10809" y="2945"/>
                        <a:pt x="10873" y="2947"/>
                        <a:pt x="10907" y="2947"/>
                      </a:cubicBezTo>
                      <a:cubicBezTo>
                        <a:pt x="13069" y="2947"/>
                        <a:pt x="14827" y="4264"/>
                        <a:pt x="14827" y="5887"/>
                      </a:cubicBezTo>
                      <a:lnTo>
                        <a:pt x="14827" y="9431"/>
                      </a:lnTo>
                      <a:lnTo>
                        <a:pt x="14826" y="9431"/>
                      </a:lnTo>
                      <a:close/>
                      <a:moveTo>
                        <a:pt x="14826" y="943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7" name="ïSḻïḑé"/>
            <p:cNvGrpSpPr/>
            <p:nvPr/>
          </p:nvGrpSpPr>
          <p:grpSpPr>
            <a:xfrm>
              <a:off x="9196709" y="1735691"/>
              <a:ext cx="674282" cy="2588664"/>
              <a:chOff x="7441610" y="1662334"/>
              <a:chExt cx="674282" cy="2407398"/>
            </a:xfrm>
          </p:grpSpPr>
          <p:cxnSp>
            <p:nvCxnSpPr>
              <p:cNvPr id="16" name="Straight Connector 54"/>
              <p:cNvCxnSpPr/>
              <p:nvPr/>
            </p:nvCxnSpPr>
            <p:spPr>
              <a:xfrm flipH="1">
                <a:off x="7778751" y="2368550"/>
                <a:ext cx="0" cy="1701182"/>
              </a:xfrm>
              <a:prstGeom prst="line">
                <a:avLst/>
              </a:prstGeom>
              <a:ln w="9525">
                <a:solidFill>
                  <a:schemeClr val="accent3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iṣlíḋé"/>
              <p:cNvSpPr/>
              <p:nvPr/>
            </p:nvSpPr>
            <p:spPr>
              <a:xfrm rot="2700000" flipV="1">
                <a:off x="7441610" y="1662334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ïṧļiḑè"/>
              <p:cNvSpPr/>
              <p:nvPr/>
            </p:nvSpPr>
            <p:spPr bwMode="auto">
              <a:xfrm>
                <a:off x="7621864" y="1867122"/>
                <a:ext cx="313774" cy="246371"/>
              </a:xfrm>
              <a:custGeom>
                <a:gdLst>
                  <a:gd name="T0" fmla="*/ 192357908 w 21600"/>
                  <a:gd name="T1" fmla="*/ 34212465 h 21600"/>
                  <a:gd name="T2" fmla="*/ 192357908 w 21600"/>
                  <a:gd name="T3" fmla="*/ 9816758 h 21600"/>
                  <a:gd name="T4" fmla="*/ 163506979 w 21600"/>
                  <a:gd name="T5" fmla="*/ 9816758 h 21600"/>
                  <a:gd name="T6" fmla="*/ 134657032 w 21600"/>
                  <a:gd name="T7" fmla="*/ 9816758 h 21600"/>
                  <a:gd name="T8" fmla="*/ 127708521 w 21600"/>
                  <a:gd name="T9" fmla="*/ 9816758 h 21600"/>
                  <a:gd name="T10" fmla="*/ 105807085 w 21600"/>
                  <a:gd name="T11" fmla="*/ 9816758 h 21600"/>
                  <a:gd name="T12" fmla="*/ 105807085 w 21600"/>
                  <a:gd name="T13" fmla="*/ 0 h 21600"/>
                  <a:gd name="T14" fmla="*/ 41157796 w 21600"/>
                  <a:gd name="T15" fmla="*/ 0 h 21600"/>
                  <a:gd name="T16" fmla="*/ 41157796 w 21600"/>
                  <a:gd name="T17" fmla="*/ 36904 h 21600"/>
                  <a:gd name="T18" fmla="*/ 14904983 w 21600"/>
                  <a:gd name="T19" fmla="*/ 12678750 h 21600"/>
                  <a:gd name="T20" fmla="*/ 14904983 w 21600"/>
                  <a:gd name="T21" fmla="*/ 34212465 h 21600"/>
                  <a:gd name="T22" fmla="*/ 0 w 21600"/>
                  <a:gd name="T23" fmla="*/ 34212465 h 21600"/>
                  <a:gd name="T24" fmla="*/ 0 w 21600"/>
                  <a:gd name="T25" fmla="*/ 79564105 h 21600"/>
                  <a:gd name="T26" fmla="*/ 209326746 w 21600"/>
                  <a:gd name="T27" fmla="*/ 79564105 h 21600"/>
                  <a:gd name="T28" fmla="*/ 209326746 w 21600"/>
                  <a:gd name="T29" fmla="*/ 34212465 h 21600"/>
                  <a:gd name="T30" fmla="*/ 192357908 w 21600"/>
                  <a:gd name="T31" fmla="*/ 34212465 h 21600"/>
                  <a:gd name="T32" fmla="*/ 181910625 w 21600"/>
                  <a:gd name="T33" fmla="*/ 14859352 h 21600"/>
                  <a:gd name="T34" fmla="*/ 181910625 w 21600"/>
                  <a:gd name="T35" fmla="*/ 34212465 h 21600"/>
                  <a:gd name="T36" fmla="*/ 163506979 w 21600"/>
                  <a:gd name="T37" fmla="*/ 34212465 h 21600"/>
                  <a:gd name="T38" fmla="*/ 163506979 w 21600"/>
                  <a:gd name="T39" fmla="*/ 14859352 h 21600"/>
                  <a:gd name="T40" fmla="*/ 181910625 w 21600"/>
                  <a:gd name="T41" fmla="*/ 14859352 h 21600"/>
                  <a:gd name="T42" fmla="*/ 138165448 w 21600"/>
                  <a:gd name="T43" fmla="*/ 14859352 h 21600"/>
                  <a:gd name="T44" fmla="*/ 153060777 w 21600"/>
                  <a:gd name="T45" fmla="*/ 14859352 h 21600"/>
                  <a:gd name="T46" fmla="*/ 153060777 w 21600"/>
                  <a:gd name="T47" fmla="*/ 34212465 h 21600"/>
                  <a:gd name="T48" fmla="*/ 134666775 w 21600"/>
                  <a:gd name="T49" fmla="*/ 34212465 h 21600"/>
                  <a:gd name="T50" fmla="*/ 134666775 w 21600"/>
                  <a:gd name="T51" fmla="*/ 14859352 h 21600"/>
                  <a:gd name="T52" fmla="*/ 138165448 w 21600"/>
                  <a:gd name="T53" fmla="*/ 14859352 h 21600"/>
                  <a:gd name="T54" fmla="*/ 130770593 w 21600"/>
                  <a:gd name="T55" fmla="*/ 63463600 h 21600"/>
                  <a:gd name="T56" fmla="*/ 78438906 w 21600"/>
                  <a:gd name="T57" fmla="*/ 63463600 h 21600"/>
                  <a:gd name="T58" fmla="*/ 78438906 w 21600"/>
                  <a:gd name="T59" fmla="*/ 50840201 h 21600"/>
                  <a:gd name="T60" fmla="*/ 130770593 w 21600"/>
                  <a:gd name="T61" fmla="*/ 50840201 h 21600"/>
                  <a:gd name="T62" fmla="*/ 130770593 w 21600"/>
                  <a:gd name="T63" fmla="*/ 63463600 h 21600"/>
                  <a:gd name="T64" fmla="*/ 109305857 w 21600"/>
                  <a:gd name="T65" fmla="*/ 14859352 h 21600"/>
                  <a:gd name="T66" fmla="*/ 124219591 w 21600"/>
                  <a:gd name="T67" fmla="*/ 14859352 h 21600"/>
                  <a:gd name="T68" fmla="*/ 124219591 w 21600"/>
                  <a:gd name="T69" fmla="*/ 34212465 h 21600"/>
                  <a:gd name="T70" fmla="*/ 105816927 w 21600"/>
                  <a:gd name="T71" fmla="*/ 34212465 h 21600"/>
                  <a:gd name="T72" fmla="*/ 105816927 w 21600"/>
                  <a:gd name="T73" fmla="*/ 14859352 h 21600"/>
                  <a:gd name="T74" fmla="*/ 109305857 w 21600"/>
                  <a:gd name="T75" fmla="*/ 14859352 h 21600"/>
                  <a:gd name="T76" fmla="*/ 25352256 w 21600"/>
                  <a:gd name="T77" fmla="*/ 17721344 h 21600"/>
                  <a:gd name="T78" fmla="*/ 51614723 w 21600"/>
                  <a:gd name="T79" fmla="*/ 17721344 h 21600"/>
                  <a:gd name="T80" fmla="*/ 51614723 w 21600"/>
                  <a:gd name="T81" fmla="*/ 5042656 h 21600"/>
                  <a:gd name="T82" fmla="*/ 95359900 w 21600"/>
                  <a:gd name="T83" fmla="*/ 5042656 h 21600"/>
                  <a:gd name="T84" fmla="*/ 95359900 w 21600"/>
                  <a:gd name="T85" fmla="*/ 34212465 h 21600"/>
                  <a:gd name="T86" fmla="*/ 25352256 w 21600"/>
                  <a:gd name="T87" fmla="*/ 34212465 h 21600"/>
                  <a:gd name="T88" fmla="*/ 25352256 w 21600"/>
                  <a:gd name="T89" fmla="*/ 17721344 h 21600"/>
                  <a:gd name="T90" fmla="*/ 25352256 w 21600"/>
                  <a:gd name="T91" fmla="*/ 17721344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19849" y="9288"/>
                    </a:moveTo>
                    <a:lnTo>
                      <a:pt x="19849" y="2665"/>
                    </a:lnTo>
                    <a:lnTo>
                      <a:pt x="16872" y="2665"/>
                    </a:lnTo>
                    <a:lnTo>
                      <a:pt x="13895" y="2665"/>
                    </a:lnTo>
                    <a:lnTo>
                      <a:pt x="13178" y="2665"/>
                    </a:lnTo>
                    <a:lnTo>
                      <a:pt x="10918" y="2665"/>
                    </a:lnTo>
                    <a:lnTo>
                      <a:pt x="10918" y="0"/>
                    </a:lnTo>
                    <a:lnTo>
                      <a:pt x="4247" y="0"/>
                    </a:lnTo>
                    <a:lnTo>
                      <a:pt x="4247" y="10"/>
                    </a:lnTo>
                    <a:lnTo>
                      <a:pt x="1538" y="3442"/>
                    </a:lnTo>
                    <a:lnTo>
                      <a:pt x="1538" y="9288"/>
                    </a:lnTo>
                    <a:lnTo>
                      <a:pt x="0" y="9288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9288"/>
                    </a:lnTo>
                    <a:lnTo>
                      <a:pt x="19849" y="9288"/>
                    </a:lnTo>
                    <a:close/>
                    <a:moveTo>
                      <a:pt x="18771" y="4034"/>
                    </a:moveTo>
                    <a:lnTo>
                      <a:pt x="18771" y="9288"/>
                    </a:lnTo>
                    <a:lnTo>
                      <a:pt x="16872" y="9288"/>
                    </a:lnTo>
                    <a:lnTo>
                      <a:pt x="16872" y="4034"/>
                    </a:lnTo>
                    <a:lnTo>
                      <a:pt x="18771" y="4034"/>
                    </a:lnTo>
                    <a:close/>
                    <a:moveTo>
                      <a:pt x="14257" y="4034"/>
                    </a:moveTo>
                    <a:lnTo>
                      <a:pt x="15794" y="4034"/>
                    </a:lnTo>
                    <a:lnTo>
                      <a:pt x="15794" y="9288"/>
                    </a:lnTo>
                    <a:lnTo>
                      <a:pt x="13896" y="9288"/>
                    </a:lnTo>
                    <a:lnTo>
                      <a:pt x="13896" y="4034"/>
                    </a:lnTo>
                    <a:lnTo>
                      <a:pt x="14257" y="4034"/>
                    </a:lnTo>
                    <a:close/>
                    <a:moveTo>
                      <a:pt x="13494" y="17229"/>
                    </a:moveTo>
                    <a:lnTo>
                      <a:pt x="8094" y="17229"/>
                    </a:lnTo>
                    <a:lnTo>
                      <a:pt x="8094" y="13802"/>
                    </a:lnTo>
                    <a:lnTo>
                      <a:pt x="13494" y="13802"/>
                    </a:lnTo>
                    <a:lnTo>
                      <a:pt x="13494" y="17229"/>
                    </a:lnTo>
                    <a:close/>
                    <a:moveTo>
                      <a:pt x="11279" y="4034"/>
                    </a:moveTo>
                    <a:lnTo>
                      <a:pt x="12818" y="4034"/>
                    </a:lnTo>
                    <a:lnTo>
                      <a:pt x="12818" y="9288"/>
                    </a:lnTo>
                    <a:lnTo>
                      <a:pt x="10919" y="9288"/>
                    </a:lnTo>
                    <a:lnTo>
                      <a:pt x="10919" y="4034"/>
                    </a:lnTo>
                    <a:lnTo>
                      <a:pt x="11279" y="4034"/>
                    </a:lnTo>
                    <a:close/>
                    <a:moveTo>
                      <a:pt x="2616" y="4811"/>
                    </a:moveTo>
                    <a:lnTo>
                      <a:pt x="5326" y="4811"/>
                    </a:lnTo>
                    <a:lnTo>
                      <a:pt x="5326" y="1369"/>
                    </a:lnTo>
                    <a:lnTo>
                      <a:pt x="9840" y="1369"/>
                    </a:lnTo>
                    <a:lnTo>
                      <a:pt x="9840" y="9288"/>
                    </a:lnTo>
                    <a:lnTo>
                      <a:pt x="2616" y="9288"/>
                    </a:lnTo>
                    <a:lnTo>
                      <a:pt x="2616" y="4811"/>
                    </a:lnTo>
                    <a:close/>
                    <a:moveTo>
                      <a:pt x="2616" y="4811"/>
                    </a:moveTo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išlîḓè"/>
            <p:cNvSpPr/>
            <p:nvPr/>
          </p:nvSpPr>
          <p:spPr>
            <a:xfrm>
              <a:off x="783001" y="4096430"/>
              <a:ext cx="2578875" cy="457125"/>
            </a:xfrm>
            <a:prstGeom prst="round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012E49"/>
                  </a:solidFill>
                </a:rPr>
                <a:t>标题文本预设</a:t>
              </a:r>
              <a:endParaRPr lang="zh-CN" altLang="en-US" sz="1600">
                <a:solidFill>
                  <a:srgbClr val="012E49"/>
                </a:solidFill>
              </a:endParaRPr>
            </a:p>
          </p:txBody>
        </p:sp>
        <p:sp>
          <p:nvSpPr>
            <p:cNvPr id="9" name="íślîḓè"/>
            <p:cNvSpPr/>
            <p:nvPr/>
          </p:nvSpPr>
          <p:spPr>
            <a:xfrm>
              <a:off x="3465376" y="4096430"/>
              <a:ext cx="2578875" cy="45712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012E49"/>
                  </a:solidFill>
                </a:rPr>
                <a:t>标题文本预设</a:t>
              </a:r>
              <a:endParaRPr lang="zh-CN" altLang="en-US" sz="1600">
                <a:solidFill>
                  <a:srgbClr val="012E49"/>
                </a:solidFill>
              </a:endParaRPr>
            </a:p>
          </p:txBody>
        </p:sp>
        <p:sp>
          <p:nvSpPr>
            <p:cNvPr id="10" name="îš1íḍè"/>
            <p:cNvSpPr/>
            <p:nvPr/>
          </p:nvSpPr>
          <p:spPr>
            <a:xfrm>
              <a:off x="6147752" y="4096430"/>
              <a:ext cx="2578875" cy="45712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012E49"/>
                  </a:solidFill>
                </a:rPr>
                <a:t>标题文本预设</a:t>
              </a:r>
              <a:endParaRPr lang="zh-CN" altLang="en-US" sz="1600">
                <a:solidFill>
                  <a:srgbClr val="012E49"/>
                </a:solidFill>
              </a:endParaRPr>
            </a:p>
          </p:txBody>
        </p:sp>
        <p:sp>
          <p:nvSpPr>
            <p:cNvPr id="11" name="î$lïḍé"/>
            <p:cNvSpPr/>
            <p:nvPr/>
          </p:nvSpPr>
          <p:spPr>
            <a:xfrm>
              <a:off x="8830126" y="4096430"/>
              <a:ext cx="2578875" cy="45712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012E49"/>
                  </a:solidFill>
                </a:rPr>
                <a:t>标题文本预设</a:t>
              </a:r>
              <a:endParaRPr lang="zh-CN" altLang="en-US" sz="1600">
                <a:solidFill>
                  <a:srgbClr val="012E49"/>
                </a:solidFill>
              </a:endParaRPr>
            </a:p>
          </p:txBody>
        </p:sp>
        <p:sp>
          <p:nvSpPr>
            <p:cNvPr id="12" name="ïṣ1íde"/>
            <p:cNvSpPr txBox="1"/>
            <p:nvPr/>
          </p:nvSpPr>
          <p:spPr>
            <a:xfrm>
              <a:off x="783000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3" name="ïṡľïḓe"/>
            <p:cNvSpPr txBox="1"/>
            <p:nvPr/>
          </p:nvSpPr>
          <p:spPr>
            <a:xfrm>
              <a:off x="3465376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4" name="i$1îďe"/>
            <p:cNvSpPr txBox="1"/>
            <p:nvPr/>
          </p:nvSpPr>
          <p:spPr>
            <a:xfrm>
              <a:off x="6147747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5" name="iṥḷïḓè"/>
            <p:cNvSpPr txBox="1"/>
            <p:nvPr/>
          </p:nvSpPr>
          <p:spPr>
            <a:xfrm>
              <a:off x="8830126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01" y="5743575"/>
            <a:ext cx="3067050" cy="12668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f8716b86-d699-43e0-9669-d93b8d4ba0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98984" y="1638300"/>
            <a:ext cx="9594032" cy="3792098"/>
            <a:chOff x="719138" y="1840324"/>
            <a:chExt cx="10753726" cy="4250474"/>
          </a:xfrm>
        </p:grpSpPr>
        <p:sp>
          <p:nvSpPr>
            <p:cNvPr id="4" name="îṥḷïdé"/>
            <p:cNvSpPr/>
            <p:nvPr/>
          </p:nvSpPr>
          <p:spPr>
            <a:xfrm>
              <a:off x="4619836" y="3465004"/>
              <a:ext cx="1350151" cy="135015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ṡļïḑè"/>
            <p:cNvSpPr/>
            <p:nvPr/>
          </p:nvSpPr>
          <p:spPr>
            <a:xfrm flipV="1">
              <a:off x="4835860" y="2042847"/>
              <a:ext cx="1134127" cy="1134127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ṡlíḍe"/>
            <p:cNvSpPr/>
            <p:nvPr/>
          </p:nvSpPr>
          <p:spPr>
            <a:xfrm flipH="1">
              <a:off x="6249016" y="3465004"/>
              <a:ext cx="1134127" cy="113412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ŝlîdê"/>
            <p:cNvSpPr/>
            <p:nvPr/>
          </p:nvSpPr>
          <p:spPr>
            <a:xfrm flipH="1" flipV="1">
              <a:off x="6249015" y="1840324"/>
              <a:ext cx="1336650" cy="133665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îṧļiďé"/>
            <p:cNvSpPr txBox="1"/>
            <p:nvPr/>
          </p:nvSpPr>
          <p:spPr bwMode="auto">
            <a:xfrm>
              <a:off x="719138" y="5221507"/>
              <a:ext cx="10753726" cy="8692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grpSp>
          <p:nvGrpSpPr>
            <p:cNvPr id="9" name="îṥļïďé"/>
            <p:cNvGrpSpPr/>
            <p:nvPr/>
          </p:nvGrpSpPr>
          <p:grpSpPr>
            <a:xfrm>
              <a:off x="7788188" y="2168860"/>
              <a:ext cx="2147157" cy="863956"/>
              <a:chOff x="7788188" y="2168860"/>
              <a:chExt cx="2147157" cy="863956"/>
            </a:xfrm>
          </p:grpSpPr>
          <p:sp>
            <p:nvSpPr>
              <p:cNvPr id="23" name="îŝḷíḓê"/>
              <p:cNvSpPr txBox="1"/>
              <p:nvPr/>
            </p:nvSpPr>
            <p:spPr bwMode="auto">
              <a:xfrm>
                <a:off x="7788188" y="2168860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4" name="îşḷíḋê"/>
              <p:cNvSpPr/>
              <p:nvPr/>
            </p:nvSpPr>
            <p:spPr>
              <a:xfrm>
                <a:off x="7788188" y="2478818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ṥļïdè"/>
            <p:cNvGrpSpPr/>
            <p:nvPr/>
          </p:nvGrpSpPr>
          <p:grpSpPr>
            <a:xfrm>
              <a:off x="7788188" y="3629281"/>
              <a:ext cx="2147157" cy="863956"/>
              <a:chOff x="7788188" y="3629281"/>
              <a:chExt cx="2147157" cy="863956"/>
            </a:xfrm>
          </p:grpSpPr>
          <p:sp>
            <p:nvSpPr>
              <p:cNvPr id="21" name="iŝḻiḍè"/>
              <p:cNvSpPr txBox="1"/>
              <p:nvPr/>
            </p:nvSpPr>
            <p:spPr bwMode="auto">
              <a:xfrm>
                <a:off x="7788188" y="3629281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2" name="ïśľíḑè"/>
              <p:cNvSpPr/>
              <p:nvPr/>
            </p:nvSpPr>
            <p:spPr>
              <a:xfrm>
                <a:off x="7788188" y="3939239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iSľidè"/>
            <p:cNvSpPr/>
            <p:nvPr/>
          </p:nvSpPr>
          <p:spPr bwMode="auto">
            <a:xfrm>
              <a:off x="4961112" y="3774724"/>
              <a:ext cx="667597" cy="667597"/>
            </a:xfrm>
            <a:custGeom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ṡľïḍê"/>
            <p:cNvSpPr/>
            <p:nvPr/>
          </p:nvSpPr>
          <p:spPr bwMode="auto">
            <a:xfrm>
              <a:off x="6519572" y="3692089"/>
              <a:ext cx="593013" cy="593013"/>
            </a:xfrm>
            <a:custGeom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íşļíḑé"/>
            <p:cNvSpPr/>
            <p:nvPr/>
          </p:nvSpPr>
          <p:spPr bwMode="auto">
            <a:xfrm>
              <a:off x="5088003" y="2315371"/>
              <a:ext cx="601721" cy="601721"/>
            </a:xfrm>
            <a:custGeom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íSļîḍè"/>
            <p:cNvSpPr/>
            <p:nvPr/>
          </p:nvSpPr>
          <p:spPr bwMode="auto">
            <a:xfrm>
              <a:off x="6645367" y="2229344"/>
              <a:ext cx="601721" cy="601721"/>
            </a:xfrm>
            <a:custGeom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iŝ1ïḓe"/>
            <p:cNvGrpSpPr/>
            <p:nvPr/>
          </p:nvGrpSpPr>
          <p:grpSpPr>
            <a:xfrm>
              <a:off x="2409821" y="2166343"/>
              <a:ext cx="2147157" cy="863956"/>
              <a:chOff x="2409821" y="2166343"/>
              <a:chExt cx="2147157" cy="863956"/>
            </a:xfrm>
          </p:grpSpPr>
          <p:sp>
            <p:nvSpPr>
              <p:cNvPr id="19" name="ïṣľíḍé"/>
              <p:cNvSpPr txBox="1"/>
              <p:nvPr/>
            </p:nvSpPr>
            <p:spPr bwMode="auto">
              <a:xfrm>
                <a:off x="2409821" y="2166343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0" name="i$1íḋé"/>
              <p:cNvSpPr/>
              <p:nvPr/>
            </p:nvSpPr>
            <p:spPr>
              <a:xfrm>
                <a:off x="2409821" y="2476301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ïSḷïḓe"/>
            <p:cNvGrpSpPr/>
            <p:nvPr/>
          </p:nvGrpSpPr>
          <p:grpSpPr>
            <a:xfrm>
              <a:off x="2409821" y="3652675"/>
              <a:ext cx="2147157" cy="863956"/>
              <a:chOff x="2409821" y="3652675"/>
              <a:chExt cx="2147157" cy="863956"/>
            </a:xfrm>
          </p:grpSpPr>
          <p:sp>
            <p:nvSpPr>
              <p:cNvPr id="17" name="îṣḷíḍê"/>
              <p:cNvSpPr txBox="1"/>
              <p:nvPr/>
            </p:nvSpPr>
            <p:spPr bwMode="auto">
              <a:xfrm>
                <a:off x="2409821" y="3652675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18" name="íṡľïḑè"/>
              <p:cNvSpPr/>
              <p:nvPr/>
            </p:nvSpPr>
            <p:spPr>
              <a:xfrm>
                <a:off x="2409821" y="3962633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b44f929d-3872-44c8-84f5-aea2de5917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762052" y="1717776"/>
            <a:ext cx="6667897" cy="3463424"/>
            <a:chOff x="2762052" y="1870176"/>
            <a:chExt cx="6667897" cy="3463424"/>
          </a:xfrm>
        </p:grpSpPr>
        <p:grpSp>
          <p:nvGrpSpPr>
            <p:cNvPr id="4" name="íŝļíďe"/>
            <p:cNvGrpSpPr/>
            <p:nvPr/>
          </p:nvGrpSpPr>
          <p:grpSpPr>
            <a:xfrm>
              <a:off x="2762052" y="2024844"/>
              <a:ext cx="3145231" cy="3154087"/>
              <a:chOff x="1600200" y="1175013"/>
              <a:chExt cx="4495317" cy="4507975"/>
            </a:xfrm>
          </p:grpSpPr>
          <p:sp>
            <p:nvSpPr>
              <p:cNvPr id="18" name="îşļîḋe"/>
              <p:cNvSpPr/>
              <p:nvPr/>
            </p:nvSpPr>
            <p:spPr>
              <a:xfrm>
                <a:off x="1600200" y="1175016"/>
                <a:ext cx="4495317" cy="4507972"/>
              </a:xfrm>
              <a:custGeom>
                <a:gdLst>
                  <a:gd name="connsiteX0" fmla="*/ 278 w 3903784"/>
                  <a:gd name="connsiteY0" fmla="*/ 0 h 3914774"/>
                  <a:gd name="connsiteX1" fmla="*/ 968133 w 3903784"/>
                  <a:gd name="connsiteY1" fmla="*/ 0 h 3914774"/>
                  <a:gd name="connsiteX2" fmla="*/ 3603633 w 3903784"/>
                  <a:gd name="connsiteY2" fmla="*/ 2920497 h 3914774"/>
                  <a:gd name="connsiteX3" fmla="*/ 3903784 w 3903784"/>
                  <a:gd name="connsiteY3" fmla="*/ 2935654 h 3914774"/>
                  <a:gd name="connsiteX4" fmla="*/ 3903784 w 3903784"/>
                  <a:gd name="connsiteY4" fmla="*/ 3914774 h 3914774"/>
                  <a:gd name="connsiteX5" fmla="*/ 0 w 3903784"/>
                  <a:gd name="connsiteY5" fmla="*/ 10990 h 391477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3784" h="3914773">
                    <a:moveTo>
                      <a:pt x="278" y="0"/>
                    </a:moveTo>
                    <a:lnTo>
                      <a:pt x="968133" y="0"/>
                    </a:lnTo>
                    <a:cubicBezTo>
                      <a:pt x="968133" y="1519985"/>
                      <a:pt x="2123310" y="2770164"/>
                      <a:pt x="3603633" y="2920497"/>
                    </a:cubicBezTo>
                    <a:lnTo>
                      <a:pt x="3903784" y="2935654"/>
                    </a:lnTo>
                    <a:lnTo>
                      <a:pt x="3903784" y="3914774"/>
                    </a:lnTo>
                    <a:cubicBezTo>
                      <a:pt x="1747784" y="3914774"/>
                      <a:pt x="0" y="2166990"/>
                      <a:pt x="0" y="1099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ş1ïḑê"/>
              <p:cNvSpPr/>
              <p:nvPr/>
            </p:nvSpPr>
            <p:spPr>
              <a:xfrm rot="10800000">
                <a:off x="2936645" y="1175016"/>
                <a:ext cx="3158872" cy="3158870"/>
              </a:xfrm>
              <a:custGeom>
                <a:gdLst>
                  <a:gd name="connsiteX0" fmla="*/ 0 w 1698172"/>
                  <a:gd name="connsiteY0" fmla="*/ 0 h 1698171"/>
                  <a:gd name="connsiteX1" fmla="*/ 1689405 w 1698172"/>
                  <a:gd name="connsiteY1" fmla="*/ 1524544 h 1698171"/>
                  <a:gd name="connsiteX2" fmla="*/ 1698172 w 1698172"/>
                  <a:gd name="connsiteY2" fmla="*/ 1698171 h 1698171"/>
                  <a:gd name="connsiteX3" fmla="*/ 1088118 w 1698172"/>
                  <a:gd name="connsiteY3" fmla="*/ 1698171 h 1698171"/>
                  <a:gd name="connsiteX4" fmla="*/ 111253 w 1698172"/>
                  <a:gd name="connsiteY4" fmla="*/ 615670 h 1698171"/>
                  <a:gd name="connsiteX5" fmla="*/ 0 w 1698172"/>
                  <a:gd name="connsiteY5" fmla="*/ 610052 h 1698171"/>
                  <a:gd name="connsiteX6" fmla="*/ 0 w 1698172"/>
                  <a:gd name="connsiteY6" fmla="*/ 0 h 169817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171" h="1698171">
                    <a:moveTo>
                      <a:pt x="0" y="0"/>
                    </a:moveTo>
                    <a:cubicBezTo>
                      <a:pt x="879257" y="0"/>
                      <a:pt x="1602441" y="668231"/>
                      <a:pt x="1689405" y="1524544"/>
                    </a:cubicBezTo>
                    <a:lnTo>
                      <a:pt x="1698172" y="1698171"/>
                    </a:lnTo>
                    <a:lnTo>
                      <a:pt x="1088118" y="1698171"/>
                    </a:lnTo>
                    <a:cubicBezTo>
                      <a:pt x="1088118" y="1134779"/>
                      <a:pt x="659944" y="671392"/>
                      <a:pt x="111253" y="615670"/>
                    </a:cubicBezTo>
                    <a:lnTo>
                      <a:pt x="0" y="6100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$lîḑê"/>
              <p:cNvSpPr/>
              <p:nvPr/>
            </p:nvSpPr>
            <p:spPr>
              <a:xfrm>
                <a:off x="4386019" y="1175013"/>
                <a:ext cx="1709497" cy="1799649"/>
              </a:xfrm>
              <a:custGeom>
                <a:gdLst>
                  <a:gd name="connsiteX0" fmla="*/ 4607 w 1484547"/>
                  <a:gd name="connsiteY0" fmla="*/ 0 h 1562836"/>
                  <a:gd name="connsiteX1" fmla="*/ 1484547 w 1484547"/>
                  <a:gd name="connsiteY1" fmla="*/ 0 h 1562836"/>
                  <a:gd name="connsiteX2" fmla="*/ 1484547 w 1484547"/>
                  <a:gd name="connsiteY2" fmla="*/ 1562183 h 1562836"/>
                  <a:gd name="connsiteX3" fmla="*/ 1471613 w 1484547"/>
                  <a:gd name="connsiteY3" fmla="*/ 1562836 h 1562836"/>
                  <a:gd name="connsiteX4" fmla="*/ 0 w 1484547"/>
                  <a:gd name="connsiteY4" fmla="*/ 91223 h 1562836"/>
                  <a:gd name="connsiteX5" fmla="*/ 4607 w 1484547"/>
                  <a:gd name="connsiteY5" fmla="*/ 0 h 156283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4547" h="1562836">
                    <a:moveTo>
                      <a:pt x="4607" y="0"/>
                    </a:moveTo>
                    <a:lnTo>
                      <a:pt x="1484547" y="0"/>
                    </a:lnTo>
                    <a:lnTo>
                      <a:pt x="1484547" y="1562183"/>
                    </a:lnTo>
                    <a:lnTo>
                      <a:pt x="1471613" y="1562836"/>
                    </a:lnTo>
                    <a:cubicBezTo>
                      <a:pt x="658864" y="1562836"/>
                      <a:pt x="0" y="903972"/>
                      <a:pt x="0" y="91223"/>
                    </a:cubicBezTo>
                    <a:lnTo>
                      <a:pt x="460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ṣľíḍé"/>
              <p:cNvSpPr/>
              <p:nvPr/>
            </p:nvSpPr>
            <p:spPr bwMode="auto">
              <a:xfrm>
                <a:off x="5173464" y="3322987"/>
                <a:ext cx="653664" cy="652450"/>
              </a:xfrm>
              <a:custGeom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ṩḷíḋé"/>
              <p:cNvSpPr/>
              <p:nvPr/>
            </p:nvSpPr>
            <p:spPr bwMode="auto">
              <a:xfrm>
                <a:off x="5225060" y="1625576"/>
                <a:ext cx="550472" cy="702445"/>
              </a:xfrm>
              <a:custGeom>
                <a:gdLst>
                  <a:gd name="connsiteX0" fmla="*/ 43815 w 258763"/>
                  <a:gd name="connsiteY0" fmla="*/ 130175 h 330201"/>
                  <a:gd name="connsiteX1" fmla="*/ 28575 w 258763"/>
                  <a:gd name="connsiteY1" fmla="*/ 147060 h 330201"/>
                  <a:gd name="connsiteX2" fmla="*/ 28575 w 258763"/>
                  <a:gd name="connsiteY2" fmla="*/ 227590 h 330201"/>
                  <a:gd name="connsiteX3" fmla="*/ 43815 w 258763"/>
                  <a:gd name="connsiteY3" fmla="*/ 244475 h 330201"/>
                  <a:gd name="connsiteX4" fmla="*/ 60325 w 258763"/>
                  <a:gd name="connsiteY4" fmla="*/ 227590 h 330201"/>
                  <a:gd name="connsiteX5" fmla="*/ 60325 w 258763"/>
                  <a:gd name="connsiteY5" fmla="*/ 147060 h 330201"/>
                  <a:gd name="connsiteX6" fmla="*/ 43815 w 258763"/>
                  <a:gd name="connsiteY6" fmla="*/ 130175 h 330201"/>
                  <a:gd name="connsiteX7" fmla="*/ 221457 w 258763"/>
                  <a:gd name="connsiteY7" fmla="*/ 98425 h 330201"/>
                  <a:gd name="connsiteX8" fmla="*/ 211138 w 258763"/>
                  <a:gd name="connsiteY8" fmla="*/ 110021 h 330201"/>
                  <a:gd name="connsiteX9" fmla="*/ 211138 w 258763"/>
                  <a:gd name="connsiteY9" fmla="*/ 265918 h 330201"/>
                  <a:gd name="connsiteX10" fmla="*/ 221457 w 258763"/>
                  <a:gd name="connsiteY10" fmla="*/ 276225 h 330201"/>
                  <a:gd name="connsiteX11" fmla="*/ 231776 w 258763"/>
                  <a:gd name="connsiteY11" fmla="*/ 265918 h 330201"/>
                  <a:gd name="connsiteX12" fmla="*/ 231776 w 258763"/>
                  <a:gd name="connsiteY12" fmla="*/ 110021 h 330201"/>
                  <a:gd name="connsiteX13" fmla="*/ 221457 w 258763"/>
                  <a:gd name="connsiteY13" fmla="*/ 98425 h 330201"/>
                  <a:gd name="connsiteX14" fmla="*/ 80216 w 258763"/>
                  <a:gd name="connsiteY14" fmla="*/ 71438 h 330201"/>
                  <a:gd name="connsiteX15" fmla="*/ 236768 w 258763"/>
                  <a:gd name="connsiteY15" fmla="*/ 71438 h 330201"/>
                  <a:gd name="connsiteX16" fmla="*/ 258763 w 258763"/>
                  <a:gd name="connsiteY16" fmla="*/ 93324 h 330201"/>
                  <a:gd name="connsiteX17" fmla="*/ 258763 w 258763"/>
                  <a:gd name="connsiteY17" fmla="*/ 274844 h 330201"/>
                  <a:gd name="connsiteX18" fmla="*/ 204423 w 258763"/>
                  <a:gd name="connsiteY18" fmla="*/ 330201 h 330201"/>
                  <a:gd name="connsiteX19" fmla="*/ 113856 w 258763"/>
                  <a:gd name="connsiteY19" fmla="*/ 330201 h 330201"/>
                  <a:gd name="connsiteX20" fmla="*/ 59515 w 258763"/>
                  <a:gd name="connsiteY20" fmla="*/ 274844 h 330201"/>
                  <a:gd name="connsiteX21" fmla="*/ 59515 w 258763"/>
                  <a:gd name="connsiteY21" fmla="*/ 267120 h 330201"/>
                  <a:gd name="connsiteX22" fmla="*/ 42696 w 258763"/>
                  <a:gd name="connsiteY22" fmla="*/ 270982 h 330201"/>
                  <a:gd name="connsiteX23" fmla="*/ 0 w 258763"/>
                  <a:gd name="connsiteY23" fmla="*/ 227211 h 330201"/>
                  <a:gd name="connsiteX24" fmla="*/ 0 w 258763"/>
                  <a:gd name="connsiteY24" fmla="*/ 147394 h 330201"/>
                  <a:gd name="connsiteX25" fmla="*/ 42696 w 258763"/>
                  <a:gd name="connsiteY25" fmla="*/ 103623 h 330201"/>
                  <a:gd name="connsiteX26" fmla="*/ 59515 w 258763"/>
                  <a:gd name="connsiteY26" fmla="*/ 107485 h 330201"/>
                  <a:gd name="connsiteX27" fmla="*/ 59515 w 258763"/>
                  <a:gd name="connsiteY27" fmla="*/ 93324 h 330201"/>
                  <a:gd name="connsiteX28" fmla="*/ 80216 w 258763"/>
                  <a:gd name="connsiteY28" fmla="*/ 71438 h 330201"/>
                  <a:gd name="connsiteX29" fmla="*/ 107950 w 258763"/>
                  <a:gd name="connsiteY29" fmla="*/ 0 h 330201"/>
                  <a:gd name="connsiteX30" fmla="*/ 109247 w 258763"/>
                  <a:gd name="connsiteY30" fmla="*/ 1290 h 330201"/>
                  <a:gd name="connsiteX31" fmla="*/ 113139 w 258763"/>
                  <a:gd name="connsiteY31" fmla="*/ 2580 h 330201"/>
                  <a:gd name="connsiteX32" fmla="*/ 119624 w 258763"/>
                  <a:gd name="connsiteY32" fmla="*/ 5160 h 330201"/>
                  <a:gd name="connsiteX33" fmla="*/ 126110 w 258763"/>
                  <a:gd name="connsiteY33" fmla="*/ 7739 h 330201"/>
                  <a:gd name="connsiteX34" fmla="*/ 144269 w 258763"/>
                  <a:gd name="connsiteY34" fmla="*/ 12899 h 330201"/>
                  <a:gd name="connsiteX35" fmla="*/ 145566 w 258763"/>
                  <a:gd name="connsiteY35" fmla="*/ 12899 h 330201"/>
                  <a:gd name="connsiteX36" fmla="*/ 146863 w 258763"/>
                  <a:gd name="connsiteY36" fmla="*/ 14189 h 330201"/>
                  <a:gd name="connsiteX37" fmla="*/ 148161 w 258763"/>
                  <a:gd name="connsiteY37" fmla="*/ 14189 h 330201"/>
                  <a:gd name="connsiteX38" fmla="*/ 149458 w 258763"/>
                  <a:gd name="connsiteY38" fmla="*/ 14189 h 330201"/>
                  <a:gd name="connsiteX39" fmla="*/ 152052 w 258763"/>
                  <a:gd name="connsiteY39" fmla="*/ 14189 h 330201"/>
                  <a:gd name="connsiteX40" fmla="*/ 154646 w 258763"/>
                  <a:gd name="connsiteY40" fmla="*/ 15478 h 330201"/>
                  <a:gd name="connsiteX41" fmla="*/ 155943 w 258763"/>
                  <a:gd name="connsiteY41" fmla="*/ 15478 h 330201"/>
                  <a:gd name="connsiteX42" fmla="*/ 157240 w 258763"/>
                  <a:gd name="connsiteY42" fmla="*/ 15478 h 330201"/>
                  <a:gd name="connsiteX43" fmla="*/ 158537 w 258763"/>
                  <a:gd name="connsiteY43" fmla="*/ 16768 h 330201"/>
                  <a:gd name="connsiteX44" fmla="*/ 159835 w 258763"/>
                  <a:gd name="connsiteY44" fmla="*/ 16768 h 330201"/>
                  <a:gd name="connsiteX45" fmla="*/ 162429 w 258763"/>
                  <a:gd name="connsiteY45" fmla="*/ 16768 h 330201"/>
                  <a:gd name="connsiteX46" fmla="*/ 165023 w 258763"/>
                  <a:gd name="connsiteY46" fmla="*/ 18058 h 330201"/>
                  <a:gd name="connsiteX47" fmla="*/ 166320 w 258763"/>
                  <a:gd name="connsiteY47" fmla="*/ 18058 h 330201"/>
                  <a:gd name="connsiteX48" fmla="*/ 167617 w 258763"/>
                  <a:gd name="connsiteY48" fmla="*/ 18058 h 330201"/>
                  <a:gd name="connsiteX49" fmla="*/ 168914 w 258763"/>
                  <a:gd name="connsiteY49" fmla="*/ 18058 h 330201"/>
                  <a:gd name="connsiteX50" fmla="*/ 170211 w 258763"/>
                  <a:gd name="connsiteY50" fmla="*/ 18058 h 330201"/>
                  <a:gd name="connsiteX51" fmla="*/ 176697 w 258763"/>
                  <a:gd name="connsiteY51" fmla="*/ 20638 h 330201"/>
                  <a:gd name="connsiteX52" fmla="*/ 188371 w 258763"/>
                  <a:gd name="connsiteY52" fmla="*/ 24507 h 330201"/>
                  <a:gd name="connsiteX53" fmla="*/ 193559 w 258763"/>
                  <a:gd name="connsiteY53" fmla="*/ 27087 h 330201"/>
                  <a:gd name="connsiteX54" fmla="*/ 194856 w 258763"/>
                  <a:gd name="connsiteY54" fmla="*/ 28377 h 330201"/>
                  <a:gd name="connsiteX55" fmla="*/ 196154 w 258763"/>
                  <a:gd name="connsiteY55" fmla="*/ 29667 h 330201"/>
                  <a:gd name="connsiteX56" fmla="*/ 197451 w 258763"/>
                  <a:gd name="connsiteY56" fmla="*/ 29667 h 330201"/>
                  <a:gd name="connsiteX57" fmla="*/ 198748 w 258763"/>
                  <a:gd name="connsiteY57" fmla="*/ 30957 h 330201"/>
                  <a:gd name="connsiteX58" fmla="*/ 207828 w 258763"/>
                  <a:gd name="connsiteY58" fmla="*/ 38696 h 330201"/>
                  <a:gd name="connsiteX59" fmla="*/ 213016 w 258763"/>
                  <a:gd name="connsiteY59" fmla="*/ 47725 h 330201"/>
                  <a:gd name="connsiteX60" fmla="*/ 214313 w 258763"/>
                  <a:gd name="connsiteY60" fmla="*/ 55464 h 330201"/>
                  <a:gd name="connsiteX61" fmla="*/ 214313 w 258763"/>
                  <a:gd name="connsiteY61" fmla="*/ 58044 h 330201"/>
                  <a:gd name="connsiteX62" fmla="*/ 213016 w 258763"/>
                  <a:gd name="connsiteY62" fmla="*/ 59334 h 330201"/>
                  <a:gd name="connsiteX63" fmla="*/ 213016 w 258763"/>
                  <a:gd name="connsiteY63" fmla="*/ 60623 h 330201"/>
                  <a:gd name="connsiteX64" fmla="*/ 213016 w 258763"/>
                  <a:gd name="connsiteY64" fmla="*/ 61913 h 330201"/>
                  <a:gd name="connsiteX65" fmla="*/ 211719 w 258763"/>
                  <a:gd name="connsiteY65" fmla="*/ 60623 h 330201"/>
                  <a:gd name="connsiteX66" fmla="*/ 210422 w 258763"/>
                  <a:gd name="connsiteY66" fmla="*/ 59334 h 330201"/>
                  <a:gd name="connsiteX67" fmla="*/ 209125 w 258763"/>
                  <a:gd name="connsiteY67" fmla="*/ 58044 h 330201"/>
                  <a:gd name="connsiteX68" fmla="*/ 203936 w 258763"/>
                  <a:gd name="connsiteY68" fmla="*/ 54174 h 330201"/>
                  <a:gd name="connsiteX69" fmla="*/ 197451 w 258763"/>
                  <a:gd name="connsiteY69" fmla="*/ 51594 h 330201"/>
                  <a:gd name="connsiteX70" fmla="*/ 189668 w 258763"/>
                  <a:gd name="connsiteY70" fmla="*/ 50305 h 330201"/>
                  <a:gd name="connsiteX71" fmla="*/ 187074 w 258763"/>
                  <a:gd name="connsiteY71" fmla="*/ 50305 h 330201"/>
                  <a:gd name="connsiteX72" fmla="*/ 184480 w 258763"/>
                  <a:gd name="connsiteY72" fmla="*/ 49015 h 330201"/>
                  <a:gd name="connsiteX73" fmla="*/ 180588 w 258763"/>
                  <a:gd name="connsiteY73" fmla="*/ 47725 h 330201"/>
                  <a:gd name="connsiteX74" fmla="*/ 170211 w 258763"/>
                  <a:gd name="connsiteY74" fmla="*/ 46435 h 330201"/>
                  <a:gd name="connsiteX75" fmla="*/ 165023 w 258763"/>
                  <a:gd name="connsiteY75" fmla="*/ 45145 h 330201"/>
                  <a:gd name="connsiteX76" fmla="*/ 163726 w 258763"/>
                  <a:gd name="connsiteY76" fmla="*/ 45145 h 330201"/>
                  <a:gd name="connsiteX77" fmla="*/ 162429 w 258763"/>
                  <a:gd name="connsiteY77" fmla="*/ 45145 h 330201"/>
                  <a:gd name="connsiteX78" fmla="*/ 159835 w 258763"/>
                  <a:gd name="connsiteY78" fmla="*/ 43855 h 330201"/>
                  <a:gd name="connsiteX79" fmla="*/ 158537 w 258763"/>
                  <a:gd name="connsiteY79" fmla="*/ 43855 h 330201"/>
                  <a:gd name="connsiteX80" fmla="*/ 155943 w 258763"/>
                  <a:gd name="connsiteY80" fmla="*/ 42565 h 330201"/>
                  <a:gd name="connsiteX81" fmla="*/ 152052 w 258763"/>
                  <a:gd name="connsiteY81" fmla="*/ 42565 h 330201"/>
                  <a:gd name="connsiteX82" fmla="*/ 149458 w 258763"/>
                  <a:gd name="connsiteY82" fmla="*/ 41276 h 330201"/>
                  <a:gd name="connsiteX83" fmla="*/ 146863 w 258763"/>
                  <a:gd name="connsiteY83" fmla="*/ 39986 h 330201"/>
                  <a:gd name="connsiteX84" fmla="*/ 135189 w 258763"/>
                  <a:gd name="connsiteY84" fmla="*/ 34826 h 330201"/>
                  <a:gd name="connsiteX85" fmla="*/ 124813 w 258763"/>
                  <a:gd name="connsiteY85" fmla="*/ 27087 h 330201"/>
                  <a:gd name="connsiteX86" fmla="*/ 117030 w 258763"/>
                  <a:gd name="connsiteY86" fmla="*/ 19348 h 330201"/>
                  <a:gd name="connsiteX87" fmla="*/ 111841 w 258763"/>
                  <a:gd name="connsiteY87" fmla="*/ 12899 h 330201"/>
                  <a:gd name="connsiteX88" fmla="*/ 109247 w 258763"/>
                  <a:gd name="connsiteY88" fmla="*/ 6450 h 330201"/>
                  <a:gd name="connsiteX89" fmla="*/ 107950 w 258763"/>
                  <a:gd name="connsiteY89" fmla="*/ 1290 h 330201"/>
                  <a:gd name="connsiteX90" fmla="*/ 107950 w 258763"/>
                  <a:gd name="connsiteY90" fmla="*/ 0 h 330201"/>
                  <a:gd name="connsiteX91" fmla="*/ 9525 w 258763"/>
                  <a:gd name="connsiteY91" fmla="*/ 0 h 330201"/>
                  <a:gd name="connsiteX92" fmla="*/ 10822 w 258763"/>
                  <a:gd name="connsiteY92" fmla="*/ 1290 h 330201"/>
                  <a:gd name="connsiteX93" fmla="*/ 14713 w 258763"/>
                  <a:gd name="connsiteY93" fmla="*/ 2580 h 330201"/>
                  <a:gd name="connsiteX94" fmla="*/ 19902 w 258763"/>
                  <a:gd name="connsiteY94" fmla="*/ 5160 h 330201"/>
                  <a:gd name="connsiteX95" fmla="*/ 27684 w 258763"/>
                  <a:gd name="connsiteY95" fmla="*/ 7739 h 330201"/>
                  <a:gd name="connsiteX96" fmla="*/ 45844 w 258763"/>
                  <a:gd name="connsiteY96" fmla="*/ 12899 h 330201"/>
                  <a:gd name="connsiteX97" fmla="*/ 47141 w 258763"/>
                  <a:gd name="connsiteY97" fmla="*/ 12899 h 330201"/>
                  <a:gd name="connsiteX98" fmla="*/ 48438 w 258763"/>
                  <a:gd name="connsiteY98" fmla="*/ 12899 h 330201"/>
                  <a:gd name="connsiteX99" fmla="*/ 48438 w 258763"/>
                  <a:gd name="connsiteY99" fmla="*/ 14189 h 330201"/>
                  <a:gd name="connsiteX100" fmla="*/ 49735 w 258763"/>
                  <a:gd name="connsiteY100" fmla="*/ 14189 h 330201"/>
                  <a:gd name="connsiteX101" fmla="*/ 52329 w 258763"/>
                  <a:gd name="connsiteY101" fmla="*/ 14189 h 330201"/>
                  <a:gd name="connsiteX102" fmla="*/ 54924 w 258763"/>
                  <a:gd name="connsiteY102" fmla="*/ 15478 h 330201"/>
                  <a:gd name="connsiteX103" fmla="*/ 56221 w 258763"/>
                  <a:gd name="connsiteY103" fmla="*/ 15478 h 330201"/>
                  <a:gd name="connsiteX104" fmla="*/ 57518 w 258763"/>
                  <a:gd name="connsiteY104" fmla="*/ 15478 h 330201"/>
                  <a:gd name="connsiteX105" fmla="*/ 58815 w 258763"/>
                  <a:gd name="connsiteY105" fmla="*/ 15478 h 330201"/>
                  <a:gd name="connsiteX106" fmla="*/ 60112 w 258763"/>
                  <a:gd name="connsiteY106" fmla="*/ 16768 h 330201"/>
                  <a:gd name="connsiteX107" fmla="*/ 62706 w 258763"/>
                  <a:gd name="connsiteY107" fmla="*/ 16768 h 330201"/>
                  <a:gd name="connsiteX108" fmla="*/ 65301 w 258763"/>
                  <a:gd name="connsiteY108" fmla="*/ 18058 h 330201"/>
                  <a:gd name="connsiteX109" fmla="*/ 66598 w 258763"/>
                  <a:gd name="connsiteY109" fmla="*/ 18058 h 330201"/>
                  <a:gd name="connsiteX110" fmla="*/ 69192 w 258763"/>
                  <a:gd name="connsiteY110" fmla="*/ 18058 h 330201"/>
                  <a:gd name="connsiteX111" fmla="*/ 70489 w 258763"/>
                  <a:gd name="connsiteY111" fmla="*/ 18058 h 330201"/>
                  <a:gd name="connsiteX112" fmla="*/ 71786 w 258763"/>
                  <a:gd name="connsiteY112" fmla="*/ 18058 h 330201"/>
                  <a:gd name="connsiteX113" fmla="*/ 76975 w 258763"/>
                  <a:gd name="connsiteY113" fmla="*/ 20638 h 330201"/>
                  <a:gd name="connsiteX114" fmla="*/ 89946 w 258763"/>
                  <a:gd name="connsiteY114" fmla="*/ 24507 h 330201"/>
                  <a:gd name="connsiteX115" fmla="*/ 95134 w 258763"/>
                  <a:gd name="connsiteY115" fmla="*/ 27087 h 330201"/>
                  <a:gd name="connsiteX116" fmla="*/ 96431 w 258763"/>
                  <a:gd name="connsiteY116" fmla="*/ 28377 h 330201"/>
                  <a:gd name="connsiteX117" fmla="*/ 97728 w 258763"/>
                  <a:gd name="connsiteY117" fmla="*/ 28377 h 330201"/>
                  <a:gd name="connsiteX118" fmla="*/ 99025 w 258763"/>
                  <a:gd name="connsiteY118" fmla="*/ 29667 h 330201"/>
                  <a:gd name="connsiteX119" fmla="*/ 100323 w 258763"/>
                  <a:gd name="connsiteY119" fmla="*/ 30957 h 330201"/>
                  <a:gd name="connsiteX120" fmla="*/ 108105 w 258763"/>
                  <a:gd name="connsiteY120" fmla="*/ 38696 h 330201"/>
                  <a:gd name="connsiteX121" fmla="*/ 113294 w 258763"/>
                  <a:gd name="connsiteY121" fmla="*/ 47725 h 330201"/>
                  <a:gd name="connsiteX122" fmla="*/ 114591 w 258763"/>
                  <a:gd name="connsiteY122" fmla="*/ 55464 h 330201"/>
                  <a:gd name="connsiteX123" fmla="*/ 114591 w 258763"/>
                  <a:gd name="connsiteY123" fmla="*/ 58044 h 330201"/>
                  <a:gd name="connsiteX124" fmla="*/ 114591 w 258763"/>
                  <a:gd name="connsiteY124" fmla="*/ 59334 h 330201"/>
                  <a:gd name="connsiteX125" fmla="*/ 114591 w 258763"/>
                  <a:gd name="connsiteY125" fmla="*/ 60623 h 330201"/>
                  <a:gd name="connsiteX126" fmla="*/ 113294 w 258763"/>
                  <a:gd name="connsiteY126" fmla="*/ 61913 h 330201"/>
                  <a:gd name="connsiteX127" fmla="*/ 111997 w 258763"/>
                  <a:gd name="connsiteY127" fmla="*/ 60623 h 330201"/>
                  <a:gd name="connsiteX128" fmla="*/ 111997 w 258763"/>
                  <a:gd name="connsiteY128" fmla="*/ 59334 h 330201"/>
                  <a:gd name="connsiteX129" fmla="*/ 110700 w 258763"/>
                  <a:gd name="connsiteY129" fmla="*/ 58044 h 330201"/>
                  <a:gd name="connsiteX130" fmla="*/ 109403 w 258763"/>
                  <a:gd name="connsiteY130" fmla="*/ 58044 h 330201"/>
                  <a:gd name="connsiteX131" fmla="*/ 104214 w 258763"/>
                  <a:gd name="connsiteY131" fmla="*/ 54174 h 330201"/>
                  <a:gd name="connsiteX132" fmla="*/ 97728 w 258763"/>
                  <a:gd name="connsiteY132" fmla="*/ 51594 h 330201"/>
                  <a:gd name="connsiteX133" fmla="*/ 89946 w 258763"/>
                  <a:gd name="connsiteY133" fmla="*/ 50305 h 330201"/>
                  <a:gd name="connsiteX134" fmla="*/ 88649 w 258763"/>
                  <a:gd name="connsiteY134" fmla="*/ 50305 h 330201"/>
                  <a:gd name="connsiteX135" fmla="*/ 86054 w 258763"/>
                  <a:gd name="connsiteY135" fmla="*/ 49015 h 330201"/>
                  <a:gd name="connsiteX136" fmla="*/ 80866 w 258763"/>
                  <a:gd name="connsiteY136" fmla="*/ 47725 h 330201"/>
                  <a:gd name="connsiteX137" fmla="*/ 71786 w 258763"/>
                  <a:gd name="connsiteY137" fmla="*/ 46435 h 330201"/>
                  <a:gd name="connsiteX138" fmla="*/ 66598 w 258763"/>
                  <a:gd name="connsiteY138" fmla="*/ 45145 h 330201"/>
                  <a:gd name="connsiteX139" fmla="*/ 65301 w 258763"/>
                  <a:gd name="connsiteY139" fmla="*/ 45145 h 330201"/>
                  <a:gd name="connsiteX140" fmla="*/ 64003 w 258763"/>
                  <a:gd name="connsiteY140" fmla="*/ 45145 h 330201"/>
                  <a:gd name="connsiteX141" fmla="*/ 62706 w 258763"/>
                  <a:gd name="connsiteY141" fmla="*/ 45145 h 330201"/>
                  <a:gd name="connsiteX142" fmla="*/ 61409 w 258763"/>
                  <a:gd name="connsiteY142" fmla="*/ 43855 h 330201"/>
                  <a:gd name="connsiteX143" fmla="*/ 60112 w 258763"/>
                  <a:gd name="connsiteY143" fmla="*/ 43855 h 330201"/>
                  <a:gd name="connsiteX144" fmla="*/ 56221 w 258763"/>
                  <a:gd name="connsiteY144" fmla="*/ 42565 h 330201"/>
                  <a:gd name="connsiteX145" fmla="*/ 53627 w 258763"/>
                  <a:gd name="connsiteY145" fmla="*/ 42565 h 330201"/>
                  <a:gd name="connsiteX146" fmla="*/ 51032 w 258763"/>
                  <a:gd name="connsiteY146" fmla="*/ 41276 h 330201"/>
                  <a:gd name="connsiteX147" fmla="*/ 47141 w 258763"/>
                  <a:gd name="connsiteY147" fmla="*/ 39986 h 330201"/>
                  <a:gd name="connsiteX148" fmla="*/ 36764 w 258763"/>
                  <a:gd name="connsiteY148" fmla="*/ 34826 h 330201"/>
                  <a:gd name="connsiteX149" fmla="*/ 26387 w 258763"/>
                  <a:gd name="connsiteY149" fmla="*/ 27087 h 330201"/>
                  <a:gd name="connsiteX150" fmla="*/ 18605 w 258763"/>
                  <a:gd name="connsiteY150" fmla="*/ 19348 h 330201"/>
                  <a:gd name="connsiteX151" fmla="*/ 13416 w 258763"/>
                  <a:gd name="connsiteY151" fmla="*/ 12899 h 330201"/>
                  <a:gd name="connsiteX152" fmla="*/ 10822 w 258763"/>
                  <a:gd name="connsiteY152" fmla="*/ 6450 h 330201"/>
                  <a:gd name="connsiteX153" fmla="*/ 9525 w 258763"/>
                  <a:gd name="connsiteY153" fmla="*/ 1290 h 330201"/>
                  <a:gd name="connsiteX154" fmla="*/ 9525 w 258763"/>
                  <a:gd name="connsiteY154" fmla="*/ 0 h 33020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258762" h="330201">
                    <a:moveTo>
                      <a:pt x="43815" y="130175"/>
                    </a:moveTo>
                    <a:cubicBezTo>
                      <a:pt x="34925" y="130175"/>
                      <a:pt x="28575" y="137968"/>
                      <a:pt x="28575" y="147060"/>
                    </a:cubicBezTo>
                    <a:cubicBezTo>
                      <a:pt x="28575" y="147060"/>
                      <a:pt x="28575" y="147060"/>
                      <a:pt x="28575" y="227590"/>
                    </a:cubicBezTo>
                    <a:cubicBezTo>
                      <a:pt x="28575" y="236682"/>
                      <a:pt x="34925" y="244475"/>
                      <a:pt x="43815" y="244475"/>
                    </a:cubicBezTo>
                    <a:cubicBezTo>
                      <a:pt x="52705" y="244475"/>
                      <a:pt x="60325" y="236682"/>
                      <a:pt x="60325" y="227590"/>
                    </a:cubicBezTo>
                    <a:cubicBezTo>
                      <a:pt x="60325" y="227590"/>
                      <a:pt x="60325" y="227590"/>
                      <a:pt x="60325" y="147060"/>
                    </a:cubicBezTo>
                    <a:cubicBezTo>
                      <a:pt x="60325" y="137968"/>
                      <a:pt x="52705" y="130175"/>
                      <a:pt x="43815" y="130175"/>
                    </a:cubicBezTo>
                    <a:close/>
                    <a:moveTo>
                      <a:pt x="221457" y="98425"/>
                    </a:moveTo>
                    <a:cubicBezTo>
                      <a:pt x="215008" y="98425"/>
                      <a:pt x="211138" y="103579"/>
                      <a:pt x="211138" y="110021"/>
                    </a:cubicBezTo>
                    <a:lnTo>
                      <a:pt x="211138" y="265918"/>
                    </a:lnTo>
                    <a:cubicBezTo>
                      <a:pt x="211138" y="271072"/>
                      <a:pt x="215008" y="276225"/>
                      <a:pt x="221457" y="276225"/>
                    </a:cubicBezTo>
                    <a:cubicBezTo>
                      <a:pt x="227907" y="276225"/>
                      <a:pt x="231776" y="271072"/>
                      <a:pt x="231776" y="265918"/>
                    </a:cubicBezTo>
                    <a:cubicBezTo>
                      <a:pt x="231776" y="265918"/>
                      <a:pt x="231776" y="265918"/>
                      <a:pt x="231776" y="110021"/>
                    </a:cubicBezTo>
                    <a:cubicBezTo>
                      <a:pt x="231776" y="103579"/>
                      <a:pt x="227907" y="98425"/>
                      <a:pt x="221457" y="98425"/>
                    </a:cubicBezTo>
                    <a:close/>
                    <a:moveTo>
                      <a:pt x="80216" y="71438"/>
                    </a:moveTo>
                    <a:cubicBezTo>
                      <a:pt x="80216" y="71438"/>
                      <a:pt x="80216" y="71438"/>
                      <a:pt x="236768" y="71438"/>
                    </a:cubicBezTo>
                    <a:cubicBezTo>
                      <a:pt x="258763" y="71438"/>
                      <a:pt x="258763" y="71438"/>
                      <a:pt x="258763" y="93324"/>
                    </a:cubicBezTo>
                    <a:cubicBezTo>
                      <a:pt x="258763" y="93324"/>
                      <a:pt x="258763" y="93324"/>
                      <a:pt x="258763" y="274844"/>
                    </a:cubicBezTo>
                    <a:cubicBezTo>
                      <a:pt x="258763" y="330201"/>
                      <a:pt x="258763" y="330201"/>
                      <a:pt x="204423" y="330201"/>
                    </a:cubicBezTo>
                    <a:cubicBezTo>
                      <a:pt x="204423" y="330201"/>
                      <a:pt x="204423" y="330201"/>
                      <a:pt x="113856" y="330201"/>
                    </a:cubicBezTo>
                    <a:cubicBezTo>
                      <a:pt x="59515" y="330201"/>
                      <a:pt x="59515" y="330201"/>
                      <a:pt x="59515" y="274844"/>
                    </a:cubicBezTo>
                    <a:cubicBezTo>
                      <a:pt x="59515" y="274844"/>
                      <a:pt x="59515" y="274844"/>
                      <a:pt x="59515" y="267120"/>
                    </a:cubicBezTo>
                    <a:cubicBezTo>
                      <a:pt x="54340" y="269694"/>
                      <a:pt x="49165" y="270982"/>
                      <a:pt x="42696" y="270982"/>
                    </a:cubicBezTo>
                    <a:cubicBezTo>
                      <a:pt x="19407" y="270982"/>
                      <a:pt x="0" y="251671"/>
                      <a:pt x="0" y="227211"/>
                    </a:cubicBezTo>
                    <a:cubicBezTo>
                      <a:pt x="0" y="227211"/>
                      <a:pt x="0" y="227211"/>
                      <a:pt x="0" y="147394"/>
                    </a:cubicBezTo>
                    <a:cubicBezTo>
                      <a:pt x="0" y="122933"/>
                      <a:pt x="19407" y="103623"/>
                      <a:pt x="42696" y="103623"/>
                    </a:cubicBezTo>
                    <a:cubicBezTo>
                      <a:pt x="49165" y="103623"/>
                      <a:pt x="54340" y="104910"/>
                      <a:pt x="59515" y="107485"/>
                    </a:cubicBezTo>
                    <a:cubicBezTo>
                      <a:pt x="59515" y="107485"/>
                      <a:pt x="59515" y="107485"/>
                      <a:pt x="59515" y="93324"/>
                    </a:cubicBezTo>
                    <a:cubicBezTo>
                      <a:pt x="59515" y="71438"/>
                      <a:pt x="59515" y="71438"/>
                      <a:pt x="80216" y="71438"/>
                    </a:cubicBezTo>
                    <a:close/>
                    <a:moveTo>
                      <a:pt x="107950" y="0"/>
                    </a:moveTo>
                    <a:cubicBezTo>
                      <a:pt x="107950" y="0"/>
                      <a:pt x="107950" y="0"/>
                      <a:pt x="109247" y="1290"/>
                    </a:cubicBezTo>
                    <a:cubicBezTo>
                      <a:pt x="110544" y="1290"/>
                      <a:pt x="111841" y="2580"/>
                      <a:pt x="113139" y="2580"/>
                    </a:cubicBezTo>
                    <a:cubicBezTo>
                      <a:pt x="114436" y="3870"/>
                      <a:pt x="117030" y="3870"/>
                      <a:pt x="119624" y="5160"/>
                    </a:cubicBezTo>
                    <a:cubicBezTo>
                      <a:pt x="120921" y="6450"/>
                      <a:pt x="123515" y="6450"/>
                      <a:pt x="126110" y="7739"/>
                    </a:cubicBezTo>
                    <a:cubicBezTo>
                      <a:pt x="131298" y="10319"/>
                      <a:pt x="137784" y="11609"/>
                      <a:pt x="144269" y="12899"/>
                    </a:cubicBezTo>
                    <a:cubicBezTo>
                      <a:pt x="144269" y="12899"/>
                      <a:pt x="144269" y="12899"/>
                      <a:pt x="145566" y="12899"/>
                    </a:cubicBezTo>
                    <a:cubicBezTo>
                      <a:pt x="145566" y="12899"/>
                      <a:pt x="146863" y="12899"/>
                      <a:pt x="146863" y="14189"/>
                    </a:cubicBezTo>
                    <a:cubicBezTo>
                      <a:pt x="146863" y="14189"/>
                      <a:pt x="146863" y="14189"/>
                      <a:pt x="148161" y="14189"/>
                    </a:cubicBezTo>
                    <a:cubicBezTo>
                      <a:pt x="148161" y="14189"/>
                      <a:pt x="149458" y="14189"/>
                      <a:pt x="149458" y="14189"/>
                    </a:cubicBezTo>
                    <a:cubicBezTo>
                      <a:pt x="149458" y="14189"/>
                      <a:pt x="150755" y="14189"/>
                      <a:pt x="152052" y="14189"/>
                    </a:cubicBezTo>
                    <a:cubicBezTo>
                      <a:pt x="152052" y="15478"/>
                      <a:pt x="153349" y="15478"/>
                      <a:pt x="154646" y="15478"/>
                    </a:cubicBezTo>
                    <a:cubicBezTo>
                      <a:pt x="154646" y="15478"/>
                      <a:pt x="154646" y="15478"/>
                      <a:pt x="155943" y="15478"/>
                    </a:cubicBezTo>
                    <a:cubicBezTo>
                      <a:pt x="155943" y="15478"/>
                      <a:pt x="155943" y="15478"/>
                      <a:pt x="157240" y="15478"/>
                    </a:cubicBezTo>
                    <a:cubicBezTo>
                      <a:pt x="157240" y="15478"/>
                      <a:pt x="157240" y="15478"/>
                      <a:pt x="158537" y="16768"/>
                    </a:cubicBezTo>
                    <a:cubicBezTo>
                      <a:pt x="158537" y="16768"/>
                      <a:pt x="158537" y="16768"/>
                      <a:pt x="159835" y="16768"/>
                    </a:cubicBezTo>
                    <a:cubicBezTo>
                      <a:pt x="161132" y="16768"/>
                      <a:pt x="161132" y="16768"/>
                      <a:pt x="162429" y="16768"/>
                    </a:cubicBezTo>
                    <a:cubicBezTo>
                      <a:pt x="163726" y="16768"/>
                      <a:pt x="163726" y="16768"/>
                      <a:pt x="165023" y="18058"/>
                    </a:cubicBezTo>
                    <a:cubicBezTo>
                      <a:pt x="165023" y="18058"/>
                      <a:pt x="165023" y="18058"/>
                      <a:pt x="166320" y="18058"/>
                    </a:cubicBezTo>
                    <a:cubicBezTo>
                      <a:pt x="166320" y="18058"/>
                      <a:pt x="166320" y="18058"/>
                      <a:pt x="167617" y="18058"/>
                    </a:cubicBezTo>
                    <a:cubicBezTo>
                      <a:pt x="167617" y="18058"/>
                      <a:pt x="167617" y="18058"/>
                      <a:pt x="168914" y="18058"/>
                    </a:cubicBezTo>
                    <a:cubicBezTo>
                      <a:pt x="168914" y="18058"/>
                      <a:pt x="168914" y="18058"/>
                      <a:pt x="170211" y="18058"/>
                    </a:cubicBezTo>
                    <a:cubicBezTo>
                      <a:pt x="172806" y="19348"/>
                      <a:pt x="174103" y="19348"/>
                      <a:pt x="176697" y="20638"/>
                    </a:cubicBezTo>
                    <a:cubicBezTo>
                      <a:pt x="180588" y="21928"/>
                      <a:pt x="184480" y="23218"/>
                      <a:pt x="188371" y="24507"/>
                    </a:cubicBezTo>
                    <a:cubicBezTo>
                      <a:pt x="190965" y="25797"/>
                      <a:pt x="192262" y="25797"/>
                      <a:pt x="193559" y="27087"/>
                    </a:cubicBezTo>
                    <a:cubicBezTo>
                      <a:pt x="194856" y="28377"/>
                      <a:pt x="194856" y="28377"/>
                      <a:pt x="194856" y="28377"/>
                    </a:cubicBezTo>
                    <a:cubicBezTo>
                      <a:pt x="196154" y="28377"/>
                      <a:pt x="196154" y="28377"/>
                      <a:pt x="196154" y="29667"/>
                    </a:cubicBezTo>
                    <a:cubicBezTo>
                      <a:pt x="197451" y="29667"/>
                      <a:pt x="197451" y="29667"/>
                      <a:pt x="197451" y="29667"/>
                    </a:cubicBezTo>
                    <a:cubicBezTo>
                      <a:pt x="198748" y="29667"/>
                      <a:pt x="198748" y="30957"/>
                      <a:pt x="198748" y="30957"/>
                    </a:cubicBezTo>
                    <a:cubicBezTo>
                      <a:pt x="202639" y="33536"/>
                      <a:pt x="205233" y="36116"/>
                      <a:pt x="207828" y="38696"/>
                    </a:cubicBezTo>
                    <a:cubicBezTo>
                      <a:pt x="210422" y="41276"/>
                      <a:pt x="211719" y="45145"/>
                      <a:pt x="213016" y="47725"/>
                    </a:cubicBezTo>
                    <a:cubicBezTo>
                      <a:pt x="214313" y="50305"/>
                      <a:pt x="214313" y="52884"/>
                      <a:pt x="214313" y="55464"/>
                    </a:cubicBezTo>
                    <a:cubicBezTo>
                      <a:pt x="214313" y="56754"/>
                      <a:pt x="214313" y="56754"/>
                      <a:pt x="214313" y="58044"/>
                    </a:cubicBezTo>
                    <a:cubicBezTo>
                      <a:pt x="214313" y="58044"/>
                      <a:pt x="214313" y="59334"/>
                      <a:pt x="213016" y="59334"/>
                    </a:cubicBezTo>
                    <a:cubicBezTo>
                      <a:pt x="213016" y="59334"/>
                      <a:pt x="213016" y="59334"/>
                      <a:pt x="213016" y="60623"/>
                    </a:cubicBezTo>
                    <a:cubicBezTo>
                      <a:pt x="213016" y="61913"/>
                      <a:pt x="213016" y="61913"/>
                      <a:pt x="213016" y="61913"/>
                    </a:cubicBezTo>
                    <a:cubicBezTo>
                      <a:pt x="213016" y="61913"/>
                      <a:pt x="213016" y="61913"/>
                      <a:pt x="211719" y="60623"/>
                    </a:cubicBezTo>
                    <a:cubicBezTo>
                      <a:pt x="211719" y="60623"/>
                      <a:pt x="211719" y="59334"/>
                      <a:pt x="210422" y="59334"/>
                    </a:cubicBezTo>
                    <a:cubicBezTo>
                      <a:pt x="210422" y="59334"/>
                      <a:pt x="210422" y="58044"/>
                      <a:pt x="209125" y="58044"/>
                    </a:cubicBezTo>
                    <a:cubicBezTo>
                      <a:pt x="207828" y="56754"/>
                      <a:pt x="205233" y="55464"/>
                      <a:pt x="203936" y="54174"/>
                    </a:cubicBezTo>
                    <a:cubicBezTo>
                      <a:pt x="201342" y="54174"/>
                      <a:pt x="200045" y="52884"/>
                      <a:pt x="197451" y="51594"/>
                    </a:cubicBezTo>
                    <a:cubicBezTo>
                      <a:pt x="194856" y="51594"/>
                      <a:pt x="192262" y="50305"/>
                      <a:pt x="189668" y="50305"/>
                    </a:cubicBezTo>
                    <a:cubicBezTo>
                      <a:pt x="188371" y="50305"/>
                      <a:pt x="188371" y="50305"/>
                      <a:pt x="187074" y="50305"/>
                    </a:cubicBezTo>
                    <a:cubicBezTo>
                      <a:pt x="187074" y="49015"/>
                      <a:pt x="185777" y="49015"/>
                      <a:pt x="184480" y="49015"/>
                    </a:cubicBezTo>
                    <a:cubicBezTo>
                      <a:pt x="183182" y="49015"/>
                      <a:pt x="181885" y="49015"/>
                      <a:pt x="180588" y="47725"/>
                    </a:cubicBezTo>
                    <a:cubicBezTo>
                      <a:pt x="176697" y="47725"/>
                      <a:pt x="174103" y="47725"/>
                      <a:pt x="170211" y="46435"/>
                    </a:cubicBezTo>
                    <a:cubicBezTo>
                      <a:pt x="168914" y="46435"/>
                      <a:pt x="166320" y="45145"/>
                      <a:pt x="165023" y="45145"/>
                    </a:cubicBezTo>
                    <a:cubicBezTo>
                      <a:pt x="165023" y="45145"/>
                      <a:pt x="165023" y="45145"/>
                      <a:pt x="163726" y="45145"/>
                    </a:cubicBezTo>
                    <a:cubicBezTo>
                      <a:pt x="163726" y="45145"/>
                      <a:pt x="163726" y="45145"/>
                      <a:pt x="162429" y="45145"/>
                    </a:cubicBezTo>
                    <a:cubicBezTo>
                      <a:pt x="162429" y="45145"/>
                      <a:pt x="162429" y="45145"/>
                      <a:pt x="159835" y="43855"/>
                    </a:cubicBezTo>
                    <a:cubicBezTo>
                      <a:pt x="159835" y="43855"/>
                      <a:pt x="159835" y="43855"/>
                      <a:pt x="158537" y="43855"/>
                    </a:cubicBezTo>
                    <a:cubicBezTo>
                      <a:pt x="157240" y="43855"/>
                      <a:pt x="157240" y="43855"/>
                      <a:pt x="155943" y="42565"/>
                    </a:cubicBezTo>
                    <a:cubicBezTo>
                      <a:pt x="154646" y="42565"/>
                      <a:pt x="153349" y="42565"/>
                      <a:pt x="152052" y="42565"/>
                    </a:cubicBezTo>
                    <a:cubicBezTo>
                      <a:pt x="152052" y="41276"/>
                      <a:pt x="150755" y="41276"/>
                      <a:pt x="149458" y="41276"/>
                    </a:cubicBezTo>
                    <a:cubicBezTo>
                      <a:pt x="148161" y="41276"/>
                      <a:pt x="146863" y="39986"/>
                      <a:pt x="146863" y="39986"/>
                    </a:cubicBezTo>
                    <a:cubicBezTo>
                      <a:pt x="142972" y="38696"/>
                      <a:pt x="139081" y="36116"/>
                      <a:pt x="135189" y="34826"/>
                    </a:cubicBezTo>
                    <a:cubicBezTo>
                      <a:pt x="131298" y="32247"/>
                      <a:pt x="128704" y="29667"/>
                      <a:pt x="124813" y="27087"/>
                    </a:cubicBezTo>
                    <a:cubicBezTo>
                      <a:pt x="122218" y="24507"/>
                      <a:pt x="119624" y="21928"/>
                      <a:pt x="117030" y="19348"/>
                    </a:cubicBezTo>
                    <a:cubicBezTo>
                      <a:pt x="115733" y="16768"/>
                      <a:pt x="113139" y="15478"/>
                      <a:pt x="111841" y="12899"/>
                    </a:cubicBezTo>
                    <a:cubicBezTo>
                      <a:pt x="110544" y="10319"/>
                      <a:pt x="110544" y="7739"/>
                      <a:pt x="109247" y="6450"/>
                    </a:cubicBezTo>
                    <a:cubicBezTo>
                      <a:pt x="109247" y="3870"/>
                      <a:pt x="107950" y="2580"/>
                      <a:pt x="107950" y="1290"/>
                    </a:cubicBezTo>
                    <a:cubicBezTo>
                      <a:pt x="107950" y="1290"/>
                      <a:pt x="107950" y="0"/>
                      <a:pt x="107950" y="0"/>
                    </a:cubicBezTo>
                    <a:close/>
                    <a:moveTo>
                      <a:pt x="9525" y="0"/>
                    </a:moveTo>
                    <a:cubicBezTo>
                      <a:pt x="9525" y="0"/>
                      <a:pt x="9525" y="0"/>
                      <a:pt x="10822" y="1290"/>
                    </a:cubicBezTo>
                    <a:cubicBezTo>
                      <a:pt x="12119" y="1290"/>
                      <a:pt x="12119" y="2580"/>
                      <a:pt x="14713" y="2580"/>
                    </a:cubicBezTo>
                    <a:cubicBezTo>
                      <a:pt x="16010" y="3870"/>
                      <a:pt x="17308" y="3870"/>
                      <a:pt x="19902" y="5160"/>
                    </a:cubicBezTo>
                    <a:cubicBezTo>
                      <a:pt x="22496" y="6450"/>
                      <a:pt x="25090" y="6450"/>
                      <a:pt x="27684" y="7739"/>
                    </a:cubicBezTo>
                    <a:cubicBezTo>
                      <a:pt x="32873" y="9029"/>
                      <a:pt x="39358" y="11609"/>
                      <a:pt x="45844" y="12899"/>
                    </a:cubicBezTo>
                    <a:cubicBezTo>
                      <a:pt x="45844" y="12899"/>
                      <a:pt x="45844" y="12899"/>
                      <a:pt x="47141" y="12899"/>
                    </a:cubicBezTo>
                    <a:cubicBezTo>
                      <a:pt x="47141" y="12899"/>
                      <a:pt x="47141" y="12899"/>
                      <a:pt x="48438" y="12899"/>
                    </a:cubicBezTo>
                    <a:cubicBezTo>
                      <a:pt x="48438" y="12899"/>
                      <a:pt x="48438" y="12899"/>
                      <a:pt x="48438" y="14189"/>
                    </a:cubicBezTo>
                    <a:cubicBezTo>
                      <a:pt x="49735" y="14189"/>
                      <a:pt x="49735" y="14189"/>
                      <a:pt x="49735" y="14189"/>
                    </a:cubicBezTo>
                    <a:cubicBezTo>
                      <a:pt x="51032" y="14189"/>
                      <a:pt x="52329" y="14189"/>
                      <a:pt x="52329" y="14189"/>
                    </a:cubicBezTo>
                    <a:cubicBezTo>
                      <a:pt x="53627" y="15478"/>
                      <a:pt x="54924" y="15478"/>
                      <a:pt x="54924" y="15478"/>
                    </a:cubicBezTo>
                    <a:cubicBezTo>
                      <a:pt x="56221" y="15478"/>
                      <a:pt x="56221" y="15478"/>
                      <a:pt x="56221" y="15478"/>
                    </a:cubicBezTo>
                    <a:cubicBezTo>
                      <a:pt x="57518" y="15478"/>
                      <a:pt x="57518" y="15478"/>
                      <a:pt x="57518" y="15478"/>
                    </a:cubicBezTo>
                    <a:cubicBezTo>
                      <a:pt x="58815" y="15478"/>
                      <a:pt x="58815" y="15478"/>
                      <a:pt x="58815" y="15478"/>
                    </a:cubicBezTo>
                    <a:cubicBezTo>
                      <a:pt x="60112" y="16768"/>
                      <a:pt x="60112" y="16768"/>
                      <a:pt x="60112" y="16768"/>
                    </a:cubicBezTo>
                    <a:cubicBezTo>
                      <a:pt x="61409" y="16768"/>
                      <a:pt x="62706" y="16768"/>
                      <a:pt x="62706" y="16768"/>
                    </a:cubicBezTo>
                    <a:cubicBezTo>
                      <a:pt x="64003" y="16768"/>
                      <a:pt x="65301" y="16768"/>
                      <a:pt x="65301" y="18058"/>
                    </a:cubicBezTo>
                    <a:cubicBezTo>
                      <a:pt x="65301" y="18058"/>
                      <a:pt x="65301" y="18058"/>
                      <a:pt x="66598" y="18058"/>
                    </a:cubicBezTo>
                    <a:cubicBezTo>
                      <a:pt x="66598" y="18058"/>
                      <a:pt x="66598" y="18058"/>
                      <a:pt x="69192" y="18058"/>
                    </a:cubicBezTo>
                    <a:cubicBezTo>
                      <a:pt x="69192" y="18058"/>
                      <a:pt x="69192" y="18058"/>
                      <a:pt x="70489" y="18058"/>
                    </a:cubicBezTo>
                    <a:cubicBezTo>
                      <a:pt x="70489" y="18058"/>
                      <a:pt x="70489" y="18058"/>
                      <a:pt x="71786" y="18058"/>
                    </a:cubicBezTo>
                    <a:cubicBezTo>
                      <a:pt x="73083" y="19348"/>
                      <a:pt x="75677" y="19348"/>
                      <a:pt x="76975" y="20638"/>
                    </a:cubicBezTo>
                    <a:cubicBezTo>
                      <a:pt x="82163" y="20638"/>
                      <a:pt x="86054" y="23218"/>
                      <a:pt x="89946" y="24507"/>
                    </a:cubicBezTo>
                    <a:cubicBezTo>
                      <a:pt x="91243" y="25797"/>
                      <a:pt x="93837" y="25797"/>
                      <a:pt x="95134" y="27087"/>
                    </a:cubicBezTo>
                    <a:cubicBezTo>
                      <a:pt x="95134" y="27087"/>
                      <a:pt x="96431" y="28377"/>
                      <a:pt x="96431" y="28377"/>
                    </a:cubicBezTo>
                    <a:cubicBezTo>
                      <a:pt x="96431" y="28377"/>
                      <a:pt x="97728" y="28377"/>
                      <a:pt x="97728" y="28377"/>
                    </a:cubicBezTo>
                    <a:cubicBezTo>
                      <a:pt x="97728" y="29667"/>
                      <a:pt x="99025" y="29667"/>
                      <a:pt x="99025" y="29667"/>
                    </a:cubicBezTo>
                    <a:cubicBezTo>
                      <a:pt x="99025" y="29667"/>
                      <a:pt x="100323" y="30957"/>
                      <a:pt x="100323" y="30957"/>
                    </a:cubicBezTo>
                    <a:cubicBezTo>
                      <a:pt x="102917" y="33536"/>
                      <a:pt x="106808" y="36116"/>
                      <a:pt x="108105" y="38696"/>
                    </a:cubicBezTo>
                    <a:cubicBezTo>
                      <a:pt x="110700" y="41276"/>
                      <a:pt x="111997" y="45145"/>
                      <a:pt x="113294" y="47725"/>
                    </a:cubicBezTo>
                    <a:cubicBezTo>
                      <a:pt x="114591" y="50305"/>
                      <a:pt x="115888" y="52884"/>
                      <a:pt x="114591" y="55464"/>
                    </a:cubicBezTo>
                    <a:cubicBezTo>
                      <a:pt x="114591" y="56754"/>
                      <a:pt x="114591" y="56754"/>
                      <a:pt x="114591" y="58044"/>
                    </a:cubicBezTo>
                    <a:cubicBezTo>
                      <a:pt x="114591" y="58044"/>
                      <a:pt x="114591" y="59334"/>
                      <a:pt x="114591" y="59334"/>
                    </a:cubicBezTo>
                    <a:cubicBezTo>
                      <a:pt x="114591" y="59334"/>
                      <a:pt x="114591" y="59334"/>
                      <a:pt x="114591" y="60623"/>
                    </a:cubicBezTo>
                    <a:cubicBezTo>
                      <a:pt x="114591" y="60623"/>
                      <a:pt x="113294" y="60623"/>
                      <a:pt x="113294" y="61913"/>
                    </a:cubicBezTo>
                    <a:cubicBezTo>
                      <a:pt x="113294" y="60623"/>
                      <a:pt x="113294" y="60623"/>
                      <a:pt x="111997" y="60623"/>
                    </a:cubicBezTo>
                    <a:cubicBezTo>
                      <a:pt x="111997" y="60623"/>
                      <a:pt x="111997" y="59334"/>
                      <a:pt x="111997" y="59334"/>
                    </a:cubicBezTo>
                    <a:cubicBezTo>
                      <a:pt x="110700" y="59334"/>
                      <a:pt x="110700" y="58044"/>
                      <a:pt x="110700" y="58044"/>
                    </a:cubicBezTo>
                    <a:cubicBezTo>
                      <a:pt x="110700" y="58044"/>
                      <a:pt x="110700" y="58044"/>
                      <a:pt x="109403" y="58044"/>
                    </a:cubicBezTo>
                    <a:cubicBezTo>
                      <a:pt x="108105" y="56754"/>
                      <a:pt x="106808" y="55464"/>
                      <a:pt x="104214" y="54174"/>
                    </a:cubicBezTo>
                    <a:cubicBezTo>
                      <a:pt x="102917" y="54174"/>
                      <a:pt x="100323" y="52884"/>
                      <a:pt x="97728" y="51594"/>
                    </a:cubicBezTo>
                    <a:cubicBezTo>
                      <a:pt x="96431" y="51594"/>
                      <a:pt x="93837" y="50305"/>
                      <a:pt x="89946" y="50305"/>
                    </a:cubicBezTo>
                    <a:cubicBezTo>
                      <a:pt x="89946" y="50305"/>
                      <a:pt x="88649" y="50305"/>
                      <a:pt x="88649" y="50305"/>
                    </a:cubicBezTo>
                    <a:cubicBezTo>
                      <a:pt x="87351" y="49015"/>
                      <a:pt x="87351" y="49015"/>
                      <a:pt x="86054" y="49015"/>
                    </a:cubicBezTo>
                    <a:cubicBezTo>
                      <a:pt x="84757" y="49015"/>
                      <a:pt x="83460" y="49015"/>
                      <a:pt x="80866" y="47725"/>
                    </a:cubicBezTo>
                    <a:cubicBezTo>
                      <a:pt x="78272" y="47725"/>
                      <a:pt x="74380" y="47725"/>
                      <a:pt x="71786" y="46435"/>
                    </a:cubicBezTo>
                    <a:cubicBezTo>
                      <a:pt x="69192" y="46435"/>
                      <a:pt x="67895" y="45145"/>
                      <a:pt x="66598" y="45145"/>
                    </a:cubicBezTo>
                    <a:cubicBezTo>
                      <a:pt x="66598" y="45145"/>
                      <a:pt x="66598" y="45145"/>
                      <a:pt x="65301" y="45145"/>
                    </a:cubicBezTo>
                    <a:cubicBezTo>
                      <a:pt x="65301" y="45145"/>
                      <a:pt x="65301" y="45145"/>
                      <a:pt x="64003" y="45145"/>
                    </a:cubicBezTo>
                    <a:cubicBezTo>
                      <a:pt x="64003" y="45145"/>
                      <a:pt x="64003" y="45145"/>
                      <a:pt x="62706" y="45145"/>
                    </a:cubicBezTo>
                    <a:cubicBezTo>
                      <a:pt x="62706" y="45145"/>
                      <a:pt x="62706" y="45145"/>
                      <a:pt x="61409" y="43855"/>
                    </a:cubicBezTo>
                    <a:cubicBezTo>
                      <a:pt x="61409" y="43855"/>
                      <a:pt x="61409" y="43855"/>
                      <a:pt x="60112" y="43855"/>
                    </a:cubicBezTo>
                    <a:cubicBezTo>
                      <a:pt x="58815" y="43855"/>
                      <a:pt x="57518" y="43855"/>
                      <a:pt x="56221" y="42565"/>
                    </a:cubicBezTo>
                    <a:cubicBezTo>
                      <a:pt x="56221" y="42565"/>
                      <a:pt x="54924" y="42565"/>
                      <a:pt x="53627" y="42565"/>
                    </a:cubicBezTo>
                    <a:cubicBezTo>
                      <a:pt x="52329" y="41276"/>
                      <a:pt x="51032" y="41276"/>
                      <a:pt x="51032" y="41276"/>
                    </a:cubicBezTo>
                    <a:cubicBezTo>
                      <a:pt x="49735" y="41276"/>
                      <a:pt x="48438" y="39986"/>
                      <a:pt x="47141" y="39986"/>
                    </a:cubicBezTo>
                    <a:cubicBezTo>
                      <a:pt x="43250" y="38696"/>
                      <a:pt x="39358" y="36116"/>
                      <a:pt x="36764" y="34826"/>
                    </a:cubicBezTo>
                    <a:cubicBezTo>
                      <a:pt x="32873" y="32247"/>
                      <a:pt x="28982" y="29667"/>
                      <a:pt x="26387" y="27087"/>
                    </a:cubicBezTo>
                    <a:cubicBezTo>
                      <a:pt x="23793" y="24507"/>
                      <a:pt x="21199" y="21928"/>
                      <a:pt x="18605" y="19348"/>
                    </a:cubicBezTo>
                    <a:cubicBezTo>
                      <a:pt x="16010" y="18058"/>
                      <a:pt x="14713" y="15478"/>
                      <a:pt x="13416" y="12899"/>
                    </a:cubicBezTo>
                    <a:cubicBezTo>
                      <a:pt x="12119" y="10319"/>
                      <a:pt x="10822" y="7739"/>
                      <a:pt x="10822" y="6450"/>
                    </a:cubicBezTo>
                    <a:cubicBezTo>
                      <a:pt x="9525" y="3870"/>
                      <a:pt x="9525" y="2580"/>
                      <a:pt x="9525" y="1290"/>
                    </a:cubicBezTo>
                    <a:cubicBezTo>
                      <a:pt x="9525" y="0"/>
                      <a:pt x="9525" y="0"/>
                      <a:pt x="9525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ṧḷîḋe"/>
              <p:cNvSpPr/>
              <p:nvPr/>
            </p:nvSpPr>
            <p:spPr bwMode="auto">
              <a:xfrm>
                <a:off x="5157005" y="4803559"/>
                <a:ext cx="686582" cy="545323"/>
              </a:xfrm>
              <a:custGeom>
                <a:gdLst>
                  <a:gd name="connsiteX0" fmla="*/ 0 w 331788"/>
                  <a:gd name="connsiteY0" fmla="*/ 53975 h 263525"/>
                  <a:gd name="connsiteX1" fmla="*/ 41473 w 331788"/>
                  <a:gd name="connsiteY1" fmla="*/ 82258 h 263525"/>
                  <a:gd name="connsiteX2" fmla="*/ 149046 w 331788"/>
                  <a:gd name="connsiteY2" fmla="*/ 105398 h 263525"/>
                  <a:gd name="connsiteX3" fmla="*/ 149046 w 331788"/>
                  <a:gd name="connsiteY3" fmla="*/ 114397 h 263525"/>
                  <a:gd name="connsiteX4" fmla="*/ 159414 w 331788"/>
                  <a:gd name="connsiteY4" fmla="*/ 124682 h 263525"/>
                  <a:gd name="connsiteX5" fmla="*/ 172374 w 331788"/>
                  <a:gd name="connsiteY5" fmla="*/ 124682 h 263525"/>
                  <a:gd name="connsiteX6" fmla="*/ 182743 w 331788"/>
                  <a:gd name="connsiteY6" fmla="*/ 114397 h 263525"/>
                  <a:gd name="connsiteX7" fmla="*/ 182743 w 331788"/>
                  <a:gd name="connsiteY7" fmla="*/ 105398 h 263525"/>
                  <a:gd name="connsiteX8" fmla="*/ 290315 w 331788"/>
                  <a:gd name="connsiteY8" fmla="*/ 82258 h 263525"/>
                  <a:gd name="connsiteX9" fmla="*/ 331788 w 331788"/>
                  <a:gd name="connsiteY9" fmla="*/ 53975 h 263525"/>
                  <a:gd name="connsiteX10" fmla="*/ 331788 w 331788"/>
                  <a:gd name="connsiteY10" fmla="*/ 253240 h 263525"/>
                  <a:gd name="connsiteX11" fmla="*/ 321420 w 331788"/>
                  <a:gd name="connsiteY11" fmla="*/ 263525 h 263525"/>
                  <a:gd name="connsiteX12" fmla="*/ 10368 w 331788"/>
                  <a:gd name="connsiteY12" fmla="*/ 263525 h 263525"/>
                  <a:gd name="connsiteX13" fmla="*/ 0 w 331788"/>
                  <a:gd name="connsiteY13" fmla="*/ 253240 h 263525"/>
                  <a:gd name="connsiteX14" fmla="*/ 0 w 331788"/>
                  <a:gd name="connsiteY14" fmla="*/ 53975 h 263525"/>
                  <a:gd name="connsiteX15" fmla="*/ 124619 w 331788"/>
                  <a:gd name="connsiteY15" fmla="*/ 19050 h 263525"/>
                  <a:gd name="connsiteX16" fmla="*/ 114300 w 331788"/>
                  <a:gd name="connsiteY16" fmla="*/ 29509 h 263525"/>
                  <a:gd name="connsiteX17" fmla="*/ 114300 w 331788"/>
                  <a:gd name="connsiteY17" fmla="*/ 41275 h 263525"/>
                  <a:gd name="connsiteX18" fmla="*/ 217488 w 331788"/>
                  <a:gd name="connsiteY18" fmla="*/ 41275 h 263525"/>
                  <a:gd name="connsiteX19" fmla="*/ 217488 w 331788"/>
                  <a:gd name="connsiteY19" fmla="*/ 29509 h 263525"/>
                  <a:gd name="connsiteX20" fmla="*/ 207169 w 331788"/>
                  <a:gd name="connsiteY20" fmla="*/ 19050 h 263525"/>
                  <a:gd name="connsiteX21" fmla="*/ 124619 w 331788"/>
                  <a:gd name="connsiteY21" fmla="*/ 19050 h 263525"/>
                  <a:gd name="connsiteX22" fmla="*/ 124387 w 331788"/>
                  <a:gd name="connsiteY22" fmla="*/ 0 h 263525"/>
                  <a:gd name="connsiteX23" fmla="*/ 207402 w 331788"/>
                  <a:gd name="connsiteY23" fmla="*/ 0 h 263525"/>
                  <a:gd name="connsiteX24" fmla="*/ 237235 w 331788"/>
                  <a:gd name="connsiteY24" fmla="*/ 29920 h 263525"/>
                  <a:gd name="connsiteX25" fmla="*/ 237235 w 331788"/>
                  <a:gd name="connsiteY25" fmla="*/ 41628 h 263525"/>
                  <a:gd name="connsiteX26" fmla="*/ 325438 w 331788"/>
                  <a:gd name="connsiteY26" fmla="*/ 41628 h 263525"/>
                  <a:gd name="connsiteX27" fmla="*/ 321547 w 331788"/>
                  <a:gd name="connsiteY27" fmla="*/ 48132 h 263525"/>
                  <a:gd name="connsiteX28" fmla="*/ 285228 w 331788"/>
                  <a:gd name="connsiteY28" fmla="*/ 71548 h 263525"/>
                  <a:gd name="connsiteX29" fmla="*/ 165894 w 331788"/>
                  <a:gd name="connsiteY29" fmla="*/ 93663 h 263525"/>
                  <a:gd name="connsiteX30" fmla="*/ 46560 w 331788"/>
                  <a:gd name="connsiteY30" fmla="*/ 71548 h 263525"/>
                  <a:gd name="connsiteX31" fmla="*/ 10241 w 331788"/>
                  <a:gd name="connsiteY31" fmla="*/ 48132 h 263525"/>
                  <a:gd name="connsiteX32" fmla="*/ 6350 w 331788"/>
                  <a:gd name="connsiteY32" fmla="*/ 41628 h 263525"/>
                  <a:gd name="connsiteX33" fmla="*/ 94553 w 331788"/>
                  <a:gd name="connsiteY33" fmla="*/ 41628 h 263525"/>
                  <a:gd name="connsiteX34" fmla="*/ 94553 w 331788"/>
                  <a:gd name="connsiteY34" fmla="*/ 29920 h 263525"/>
                  <a:gd name="connsiteX35" fmla="*/ 124387 w 331788"/>
                  <a:gd name="connsiteY35" fmla="*/ 0 h 2635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1788" h="263525">
                    <a:moveTo>
                      <a:pt x="0" y="53975"/>
                    </a:moveTo>
                    <a:cubicBezTo>
                      <a:pt x="9072" y="64260"/>
                      <a:pt x="23329" y="74544"/>
                      <a:pt x="41473" y="82258"/>
                    </a:cubicBezTo>
                    <a:cubicBezTo>
                      <a:pt x="71282" y="95114"/>
                      <a:pt x="108868" y="102827"/>
                      <a:pt x="149046" y="105398"/>
                    </a:cubicBezTo>
                    <a:cubicBezTo>
                      <a:pt x="149046" y="105398"/>
                      <a:pt x="149046" y="105398"/>
                      <a:pt x="149046" y="114397"/>
                    </a:cubicBezTo>
                    <a:cubicBezTo>
                      <a:pt x="149046" y="119540"/>
                      <a:pt x="154230" y="124682"/>
                      <a:pt x="159414" y="124682"/>
                    </a:cubicBezTo>
                    <a:cubicBezTo>
                      <a:pt x="159414" y="124682"/>
                      <a:pt x="159414" y="124682"/>
                      <a:pt x="172374" y="124682"/>
                    </a:cubicBezTo>
                    <a:cubicBezTo>
                      <a:pt x="177559" y="124682"/>
                      <a:pt x="182743" y="119540"/>
                      <a:pt x="182743" y="114397"/>
                    </a:cubicBezTo>
                    <a:cubicBezTo>
                      <a:pt x="182743" y="114397"/>
                      <a:pt x="182743" y="114397"/>
                      <a:pt x="182743" y="105398"/>
                    </a:cubicBezTo>
                    <a:cubicBezTo>
                      <a:pt x="222920" y="102827"/>
                      <a:pt x="260506" y="95114"/>
                      <a:pt x="290315" y="82258"/>
                    </a:cubicBezTo>
                    <a:cubicBezTo>
                      <a:pt x="308459" y="74544"/>
                      <a:pt x="322716" y="64260"/>
                      <a:pt x="331788" y="53975"/>
                    </a:cubicBezTo>
                    <a:cubicBezTo>
                      <a:pt x="331788" y="53975"/>
                      <a:pt x="331788" y="53975"/>
                      <a:pt x="331788" y="253240"/>
                    </a:cubicBezTo>
                    <a:cubicBezTo>
                      <a:pt x="331788" y="259668"/>
                      <a:pt x="327900" y="263525"/>
                      <a:pt x="321420" y="263525"/>
                    </a:cubicBezTo>
                    <a:cubicBezTo>
                      <a:pt x="321420" y="263525"/>
                      <a:pt x="321420" y="263525"/>
                      <a:pt x="10368" y="263525"/>
                    </a:cubicBezTo>
                    <a:cubicBezTo>
                      <a:pt x="3888" y="263525"/>
                      <a:pt x="0" y="259668"/>
                      <a:pt x="0" y="253240"/>
                    </a:cubicBezTo>
                    <a:cubicBezTo>
                      <a:pt x="0" y="253240"/>
                      <a:pt x="0" y="253240"/>
                      <a:pt x="0" y="53975"/>
                    </a:cubicBezTo>
                    <a:close/>
                    <a:moveTo>
                      <a:pt x="124619" y="19050"/>
                    </a:moveTo>
                    <a:cubicBezTo>
                      <a:pt x="119460" y="19050"/>
                      <a:pt x="114300" y="24279"/>
                      <a:pt x="114300" y="29509"/>
                    </a:cubicBezTo>
                    <a:cubicBezTo>
                      <a:pt x="114300" y="29509"/>
                      <a:pt x="114300" y="29509"/>
                      <a:pt x="114300" y="41275"/>
                    </a:cubicBezTo>
                    <a:lnTo>
                      <a:pt x="217488" y="41275"/>
                    </a:lnTo>
                    <a:cubicBezTo>
                      <a:pt x="217488" y="41275"/>
                      <a:pt x="217488" y="41275"/>
                      <a:pt x="217488" y="29509"/>
                    </a:cubicBezTo>
                    <a:cubicBezTo>
                      <a:pt x="217488" y="24279"/>
                      <a:pt x="212329" y="19050"/>
                      <a:pt x="207169" y="19050"/>
                    </a:cubicBezTo>
                    <a:cubicBezTo>
                      <a:pt x="207169" y="19050"/>
                      <a:pt x="207169" y="19050"/>
                      <a:pt x="124619" y="19050"/>
                    </a:cubicBezTo>
                    <a:close/>
                    <a:moveTo>
                      <a:pt x="124387" y="0"/>
                    </a:moveTo>
                    <a:cubicBezTo>
                      <a:pt x="124387" y="0"/>
                      <a:pt x="124387" y="0"/>
                      <a:pt x="207402" y="0"/>
                    </a:cubicBezTo>
                    <a:cubicBezTo>
                      <a:pt x="224264" y="0"/>
                      <a:pt x="237235" y="13009"/>
                      <a:pt x="237235" y="29920"/>
                    </a:cubicBezTo>
                    <a:cubicBezTo>
                      <a:pt x="237235" y="29920"/>
                      <a:pt x="237235" y="29920"/>
                      <a:pt x="237235" y="41628"/>
                    </a:cubicBezTo>
                    <a:cubicBezTo>
                      <a:pt x="237235" y="41628"/>
                      <a:pt x="237235" y="41628"/>
                      <a:pt x="325438" y="41628"/>
                    </a:cubicBezTo>
                    <a:cubicBezTo>
                      <a:pt x="324141" y="44230"/>
                      <a:pt x="322844" y="45531"/>
                      <a:pt x="321547" y="48132"/>
                    </a:cubicBezTo>
                    <a:cubicBezTo>
                      <a:pt x="312467" y="55938"/>
                      <a:pt x="300793" y="63743"/>
                      <a:pt x="285228" y="71548"/>
                    </a:cubicBezTo>
                    <a:cubicBezTo>
                      <a:pt x="254097" y="85858"/>
                      <a:pt x="211293" y="93663"/>
                      <a:pt x="165894" y="93663"/>
                    </a:cubicBezTo>
                    <a:cubicBezTo>
                      <a:pt x="120495" y="93663"/>
                      <a:pt x="77691" y="85858"/>
                      <a:pt x="46560" y="71548"/>
                    </a:cubicBezTo>
                    <a:cubicBezTo>
                      <a:pt x="30995" y="63743"/>
                      <a:pt x="19321" y="55938"/>
                      <a:pt x="10241" y="48132"/>
                    </a:cubicBezTo>
                    <a:cubicBezTo>
                      <a:pt x="8944" y="45531"/>
                      <a:pt x="7647" y="44230"/>
                      <a:pt x="6350" y="41628"/>
                    </a:cubicBezTo>
                    <a:cubicBezTo>
                      <a:pt x="6350" y="41628"/>
                      <a:pt x="6350" y="41628"/>
                      <a:pt x="94553" y="41628"/>
                    </a:cubicBezTo>
                    <a:cubicBezTo>
                      <a:pt x="94553" y="41628"/>
                      <a:pt x="94553" y="41628"/>
                      <a:pt x="94553" y="29920"/>
                    </a:cubicBezTo>
                    <a:cubicBezTo>
                      <a:pt x="94553" y="13009"/>
                      <a:pt x="107524" y="0"/>
                      <a:pt x="124387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îṥļíḋê"/>
            <p:cNvGrpSpPr/>
            <p:nvPr/>
          </p:nvGrpSpPr>
          <p:grpSpPr>
            <a:xfrm>
              <a:off x="6680227" y="1870176"/>
              <a:ext cx="2749722" cy="3463424"/>
              <a:chOff x="8170814" y="1912116"/>
              <a:chExt cx="2749722" cy="3463424"/>
            </a:xfrm>
          </p:grpSpPr>
          <p:grpSp>
            <p:nvGrpSpPr>
              <p:cNvPr id="6" name="iš1îdê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9" name="îšľîde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ï$líď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ís1iď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0" name="íş1íḋ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ï$ļïḓ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" name="îṡļiď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1" name="íṧļiḍe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íṧḷíd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" name="iśḻiḑ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cxnSp>
            <p:nvCxnSpPr>
              <p:cNvPr id="7" name="直接连接符 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a77d8050-26ab-44d9-b31f-c51ad1d97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965166" y="1769273"/>
            <a:ext cx="8261668" cy="3297058"/>
            <a:chOff x="735963" y="1124356"/>
            <a:chExt cx="10736911" cy="4284875"/>
          </a:xfrm>
        </p:grpSpPr>
        <p:sp>
          <p:nvSpPr>
            <p:cNvPr id="4" name="ïś1iḋé"/>
            <p:cNvSpPr/>
            <p:nvPr/>
          </p:nvSpPr>
          <p:spPr>
            <a:xfrm>
              <a:off x="735963" y="1124356"/>
              <a:ext cx="5274319" cy="428487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012E49"/>
                </a:solidFill>
              </a:endParaRPr>
            </a:p>
          </p:txBody>
        </p:sp>
        <p:sp>
          <p:nvSpPr>
            <p:cNvPr id="5" name="îṩḻíḋè"/>
            <p:cNvSpPr/>
            <p:nvPr/>
          </p:nvSpPr>
          <p:spPr>
            <a:xfrm>
              <a:off x="6096011" y="1124358"/>
              <a:ext cx="5376863" cy="4284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012E49"/>
                </a:solidFill>
              </a:endParaRPr>
            </a:p>
          </p:txBody>
        </p:sp>
        <p:sp>
          <p:nvSpPr>
            <p:cNvPr id="6" name="îṥľïḍê"/>
            <p:cNvSpPr/>
            <p:nvPr/>
          </p:nvSpPr>
          <p:spPr>
            <a:xfrm>
              <a:off x="6744076" y="1619427"/>
              <a:ext cx="4252077" cy="377026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lvl="0"/>
              <a:r>
                <a:rPr lang="zh-CN" altLang="en-US" sz="1600" b="1">
                  <a:solidFill>
                    <a:srgbClr val="012E49"/>
                  </a:solidFill>
                </a:rPr>
                <a:t>标题文本预设</a:t>
              </a:r>
              <a:endParaRPr lang="zh-CN" altLang="en-US" sz="1600" b="1">
                <a:solidFill>
                  <a:srgbClr val="012E49"/>
                </a:solidFill>
              </a:endParaRPr>
            </a:p>
          </p:txBody>
        </p:sp>
        <p:sp>
          <p:nvSpPr>
            <p:cNvPr id="7" name="ïşḷïḋé"/>
            <p:cNvSpPr/>
            <p:nvPr/>
          </p:nvSpPr>
          <p:spPr>
            <a:xfrm>
              <a:off x="6744076" y="1996453"/>
              <a:ext cx="4252077" cy="61509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rgbClr val="012E49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rgbClr val="012E49"/>
                  </a:solidFill>
                </a:rPr>
              </a:br>
              <a:r>
                <a:rPr lang="zh-CN" altLang="en-US" sz="1100">
                  <a:solidFill>
                    <a:srgbClr val="012E49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rgbClr val="012E49"/>
                </a:solidFill>
              </a:endParaRPr>
            </a:p>
          </p:txBody>
        </p:sp>
        <p:sp>
          <p:nvSpPr>
            <p:cNvPr id="8" name="ïšliḓê"/>
            <p:cNvSpPr/>
            <p:nvPr/>
          </p:nvSpPr>
          <p:spPr>
            <a:xfrm>
              <a:off x="6744076" y="2792519"/>
              <a:ext cx="4252077" cy="377026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rgbClr val="012E49"/>
                  </a:solidFill>
                </a:rPr>
                <a:t>标题文本预设</a:t>
              </a:r>
              <a:endParaRPr lang="zh-CN" altLang="en-US" sz="1600" b="1">
                <a:solidFill>
                  <a:srgbClr val="012E49"/>
                </a:solidFill>
              </a:endParaRPr>
            </a:p>
          </p:txBody>
        </p:sp>
        <p:sp>
          <p:nvSpPr>
            <p:cNvPr id="9" name="iṩlíḋê"/>
            <p:cNvSpPr/>
            <p:nvPr/>
          </p:nvSpPr>
          <p:spPr>
            <a:xfrm>
              <a:off x="6744076" y="3169545"/>
              <a:ext cx="4252077" cy="61509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rgbClr val="012E49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rgbClr val="012E49"/>
                  </a:solidFill>
                </a:rPr>
              </a:br>
              <a:r>
                <a:rPr lang="zh-CN" altLang="en-US" sz="1100">
                  <a:solidFill>
                    <a:srgbClr val="012E49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rgbClr val="012E49"/>
                </a:solidFill>
              </a:endParaRPr>
            </a:p>
          </p:txBody>
        </p:sp>
        <p:sp>
          <p:nvSpPr>
            <p:cNvPr id="10" name="ïṧḻîḓe"/>
            <p:cNvSpPr/>
            <p:nvPr/>
          </p:nvSpPr>
          <p:spPr>
            <a:xfrm>
              <a:off x="6744076" y="3965613"/>
              <a:ext cx="4252077" cy="377026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rgbClr val="012E49"/>
                  </a:solidFill>
                </a:rPr>
                <a:t>标题文本预设</a:t>
              </a:r>
              <a:endParaRPr lang="zh-CN" altLang="en-US" sz="1600" b="1">
                <a:solidFill>
                  <a:srgbClr val="012E49"/>
                </a:solidFill>
              </a:endParaRPr>
            </a:p>
          </p:txBody>
        </p:sp>
        <p:sp>
          <p:nvSpPr>
            <p:cNvPr id="11" name="ïS1ïḑè"/>
            <p:cNvSpPr/>
            <p:nvPr/>
          </p:nvSpPr>
          <p:spPr>
            <a:xfrm>
              <a:off x="6744076" y="4342639"/>
              <a:ext cx="4252077" cy="61509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rgbClr val="012E49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rgbClr val="012E49"/>
                  </a:solidFill>
                </a:rPr>
              </a:br>
              <a:r>
                <a:rPr lang="zh-CN" altLang="en-US" sz="1100">
                  <a:solidFill>
                    <a:srgbClr val="012E49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rgbClr val="012E49"/>
                </a:solidFill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6b4f44a5-bc03-4832-9d25-0fbb4a9f06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724246" y="1827138"/>
            <a:ext cx="8743508" cy="3102124"/>
            <a:chOff x="1814485" y="1877938"/>
            <a:chExt cx="8743508" cy="3102124"/>
          </a:xfrm>
        </p:grpSpPr>
        <p:sp>
          <p:nvSpPr>
            <p:cNvPr id="4" name="iṡ1iďe"/>
            <p:cNvSpPr/>
            <p:nvPr/>
          </p:nvSpPr>
          <p:spPr>
            <a:xfrm>
              <a:off x="1814485" y="2833711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5" name="íşḷïḍè"/>
            <p:cNvSpPr txBox="1"/>
            <p:nvPr/>
          </p:nvSpPr>
          <p:spPr bwMode="auto">
            <a:xfrm>
              <a:off x="1818280" y="3178911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6" name="îşlîďè"/>
            <p:cNvSpPr/>
            <p:nvPr/>
          </p:nvSpPr>
          <p:spPr>
            <a:xfrm flipH="1">
              <a:off x="2423829" y="1877938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s1íďe"/>
            <p:cNvSpPr txBox="1"/>
            <p:nvPr/>
          </p:nvSpPr>
          <p:spPr bwMode="auto">
            <a:xfrm>
              <a:off x="2559699" y="2015795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01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8" name="ïṧļíďe"/>
            <p:cNvSpPr/>
            <p:nvPr/>
          </p:nvSpPr>
          <p:spPr>
            <a:xfrm>
              <a:off x="5176836" y="2833711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9" name="iṧľiḓê"/>
            <p:cNvSpPr/>
            <p:nvPr/>
          </p:nvSpPr>
          <p:spPr>
            <a:xfrm flipH="1">
              <a:off x="5790084" y="1877938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î$ļíďè"/>
            <p:cNvSpPr txBox="1"/>
            <p:nvPr/>
          </p:nvSpPr>
          <p:spPr bwMode="auto">
            <a:xfrm>
              <a:off x="5925954" y="2015795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03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11" name="ïṩlïḑè"/>
            <p:cNvSpPr/>
            <p:nvPr/>
          </p:nvSpPr>
          <p:spPr>
            <a:xfrm>
              <a:off x="8551006" y="2833711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12" name="îSlïḑé"/>
            <p:cNvSpPr/>
            <p:nvPr/>
          </p:nvSpPr>
          <p:spPr>
            <a:xfrm flipH="1">
              <a:off x="9156340" y="1877938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îṧľide"/>
            <p:cNvSpPr txBox="1"/>
            <p:nvPr/>
          </p:nvSpPr>
          <p:spPr bwMode="auto">
            <a:xfrm>
              <a:off x="9292210" y="2015795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05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14" name="îš1îḓé"/>
            <p:cNvSpPr/>
            <p:nvPr/>
          </p:nvSpPr>
          <p:spPr>
            <a:xfrm>
              <a:off x="6863920" y="4021723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012E49"/>
                </a:solidFill>
              </a:endParaRPr>
            </a:p>
          </p:txBody>
        </p:sp>
        <p:sp>
          <p:nvSpPr>
            <p:cNvPr id="15" name="ïṣlíḓé"/>
            <p:cNvSpPr txBox="1"/>
            <p:nvPr/>
          </p:nvSpPr>
          <p:spPr bwMode="auto">
            <a:xfrm>
              <a:off x="7328804" y="4086599"/>
              <a:ext cx="1077218" cy="215444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16" name="îṣ1ïḍè"/>
            <p:cNvSpPr/>
            <p:nvPr/>
          </p:nvSpPr>
          <p:spPr>
            <a:xfrm flipH="1">
              <a:off x="7469143" y="3063773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ïSlíḓê"/>
            <p:cNvSpPr txBox="1"/>
            <p:nvPr/>
          </p:nvSpPr>
          <p:spPr bwMode="auto">
            <a:xfrm>
              <a:off x="7605013" y="3201630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04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18" name="ïSlîḍê"/>
            <p:cNvSpPr/>
            <p:nvPr/>
          </p:nvSpPr>
          <p:spPr>
            <a:xfrm>
              <a:off x="3494112" y="4021723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íṣ1íďe"/>
            <p:cNvSpPr txBox="1"/>
            <p:nvPr/>
          </p:nvSpPr>
          <p:spPr bwMode="auto">
            <a:xfrm>
              <a:off x="3970466" y="4086599"/>
              <a:ext cx="1077218" cy="215444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20" name="iṡḷîďe"/>
            <p:cNvSpPr/>
            <p:nvPr/>
          </p:nvSpPr>
          <p:spPr>
            <a:xfrm flipH="1">
              <a:off x="4118612" y="3063773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i$líḋê"/>
            <p:cNvSpPr txBox="1"/>
            <p:nvPr/>
          </p:nvSpPr>
          <p:spPr bwMode="auto">
            <a:xfrm>
              <a:off x="4254482" y="3201630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02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22" name="îšľïḋe"/>
            <p:cNvSpPr txBox="1"/>
            <p:nvPr/>
          </p:nvSpPr>
          <p:spPr bwMode="auto">
            <a:xfrm>
              <a:off x="5180631" y="3178911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3" name="ïs1íḑé"/>
            <p:cNvSpPr txBox="1"/>
            <p:nvPr/>
          </p:nvSpPr>
          <p:spPr bwMode="auto">
            <a:xfrm>
              <a:off x="8554801" y="3178911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4" name="í$liďe"/>
            <p:cNvSpPr txBox="1"/>
            <p:nvPr/>
          </p:nvSpPr>
          <p:spPr bwMode="auto">
            <a:xfrm>
              <a:off x="3497907" y="4366923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5" name="îśḷiḑê"/>
            <p:cNvSpPr txBox="1"/>
            <p:nvPr/>
          </p:nvSpPr>
          <p:spPr bwMode="auto">
            <a:xfrm>
              <a:off x="6863226" y="4366923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4" name="文本框 3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三</a:t>
              </a:r>
              <a:endParaRPr lang="zh-CN" altLang="en-US" sz="11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cd32983b-c8b9-4169-97ef-9699141dfb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437165" y="1828800"/>
            <a:ext cx="7317671" cy="2962781"/>
            <a:chOff x="1693430" y="1679590"/>
            <a:chExt cx="8752688" cy="3543791"/>
          </a:xfrm>
        </p:grpSpPr>
        <p:grpSp>
          <p:nvGrpSpPr>
            <p:cNvPr id="4" name="iṡľiďé"/>
            <p:cNvGrpSpPr/>
            <p:nvPr/>
          </p:nvGrpSpPr>
          <p:grpSpPr>
            <a:xfrm>
              <a:off x="1745882" y="3433997"/>
              <a:ext cx="1550389" cy="1550389"/>
              <a:chOff x="897117" y="3301620"/>
              <a:chExt cx="2034816" cy="2034816"/>
            </a:xfrm>
          </p:grpSpPr>
          <p:sp>
            <p:nvSpPr>
              <p:cNvPr id="32" name="ïŝḻïdé"/>
              <p:cNvSpPr/>
              <p:nvPr/>
            </p:nvSpPr>
            <p:spPr>
              <a:xfrm>
                <a:off x="8971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ṧ1íḍè"/>
              <p:cNvSpPr/>
              <p:nvPr/>
            </p:nvSpPr>
            <p:spPr>
              <a:xfrm>
                <a:off x="1028700" y="3429000"/>
                <a:ext cx="1771650" cy="17716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ïśḻíḑê"/>
            <p:cNvGrpSpPr/>
            <p:nvPr/>
          </p:nvGrpSpPr>
          <p:grpSpPr>
            <a:xfrm>
              <a:off x="6509291" y="3433997"/>
              <a:ext cx="1550389" cy="1550389"/>
              <a:chOff x="6548617" y="3301620"/>
              <a:chExt cx="2034816" cy="2034816"/>
            </a:xfrm>
          </p:grpSpPr>
          <p:sp>
            <p:nvSpPr>
              <p:cNvPr id="30" name="iṩļïḋé"/>
              <p:cNvSpPr/>
              <p:nvPr/>
            </p:nvSpPr>
            <p:spPr>
              <a:xfrm>
                <a:off x="65486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Sľídé"/>
              <p:cNvSpPr/>
              <p:nvPr/>
            </p:nvSpPr>
            <p:spPr>
              <a:xfrm>
                <a:off x="6680200" y="3433203"/>
                <a:ext cx="1771650" cy="1771650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î$lîďe"/>
            <p:cNvGrpSpPr/>
            <p:nvPr/>
          </p:nvGrpSpPr>
          <p:grpSpPr>
            <a:xfrm>
              <a:off x="4129961" y="1937206"/>
              <a:ext cx="1550389" cy="1550389"/>
              <a:chOff x="3725684" y="1525767"/>
              <a:chExt cx="2034816" cy="2034816"/>
            </a:xfrm>
          </p:grpSpPr>
          <p:sp>
            <p:nvSpPr>
              <p:cNvPr id="28" name="ïślîde"/>
              <p:cNvSpPr/>
              <p:nvPr/>
            </p:nvSpPr>
            <p:spPr>
              <a:xfrm>
                <a:off x="3725684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şlïḋe"/>
              <p:cNvSpPr/>
              <p:nvPr/>
            </p:nvSpPr>
            <p:spPr>
              <a:xfrm>
                <a:off x="3857267" y="1657350"/>
                <a:ext cx="1771650" cy="1771650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íṡḻiḋe"/>
            <p:cNvGrpSpPr/>
            <p:nvPr/>
          </p:nvGrpSpPr>
          <p:grpSpPr>
            <a:xfrm>
              <a:off x="8895729" y="1937206"/>
              <a:ext cx="1550389" cy="1550389"/>
              <a:chOff x="9379982" y="1525767"/>
              <a:chExt cx="2034816" cy="2034816"/>
            </a:xfrm>
          </p:grpSpPr>
          <p:sp>
            <p:nvSpPr>
              <p:cNvPr id="26" name="iślîḋè"/>
              <p:cNvSpPr/>
              <p:nvPr/>
            </p:nvSpPr>
            <p:spPr>
              <a:xfrm>
                <a:off x="9379982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ṥľîḍe"/>
              <p:cNvSpPr/>
              <p:nvPr/>
            </p:nvSpPr>
            <p:spPr>
              <a:xfrm>
                <a:off x="9511565" y="1657350"/>
                <a:ext cx="1771650" cy="1771650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íşḻíḑé"/>
            <p:cNvSpPr/>
            <p:nvPr/>
          </p:nvSpPr>
          <p:spPr>
            <a:xfrm rot="19500000">
              <a:off x="2891926" y="3419367"/>
              <a:ext cx="1036791" cy="39531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iṩļidê"/>
            <p:cNvSpPr/>
            <p:nvPr/>
          </p:nvSpPr>
          <p:spPr>
            <a:xfrm rot="2209917">
              <a:off x="5262212" y="3189679"/>
              <a:ext cx="1036791" cy="395317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ṩļïḓè"/>
            <p:cNvSpPr/>
            <p:nvPr/>
          </p:nvSpPr>
          <p:spPr>
            <a:xfrm rot="19500000">
              <a:off x="7641542" y="3419367"/>
              <a:ext cx="1036791" cy="395317"/>
            </a:xfrm>
            <a:prstGeom prst="homePlat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iṡlíďê"/>
            <p:cNvSpPr/>
            <p:nvPr/>
          </p:nvSpPr>
          <p:spPr bwMode="auto">
            <a:xfrm>
              <a:off x="9455097" y="2332410"/>
              <a:ext cx="431653" cy="735536"/>
            </a:xfrm>
            <a:custGeom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íṩḷïḑè"/>
            <p:cNvSpPr/>
            <p:nvPr/>
          </p:nvSpPr>
          <p:spPr bwMode="auto">
            <a:xfrm>
              <a:off x="2323666" y="3819356"/>
              <a:ext cx="415466" cy="707954"/>
            </a:xfrm>
            <a:custGeom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í$ḻïḋe"/>
            <p:cNvSpPr/>
            <p:nvPr/>
          </p:nvSpPr>
          <p:spPr bwMode="auto">
            <a:xfrm>
              <a:off x="7063349" y="3803357"/>
              <a:ext cx="434244" cy="739951"/>
            </a:xfrm>
            <a:custGeom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íṡľîḓé"/>
            <p:cNvSpPr/>
            <p:nvPr/>
          </p:nvSpPr>
          <p:spPr bwMode="auto">
            <a:xfrm>
              <a:off x="4695429" y="2357253"/>
              <a:ext cx="419451" cy="714744"/>
            </a:xfrm>
            <a:custGeom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ïšḷiḓé"/>
            <p:cNvGrpSpPr/>
            <p:nvPr/>
          </p:nvGrpSpPr>
          <p:grpSpPr>
            <a:xfrm>
              <a:off x="3554203" y="4268244"/>
              <a:ext cx="6891915" cy="955137"/>
              <a:chOff x="1467192" y="5180920"/>
              <a:chExt cx="6891915" cy="955137"/>
            </a:xfrm>
          </p:grpSpPr>
          <p:sp>
            <p:nvSpPr>
              <p:cNvPr id="22" name="îš1íḋê"/>
              <p:cNvSpPr txBox="1"/>
              <p:nvPr/>
            </p:nvSpPr>
            <p:spPr>
              <a:xfrm>
                <a:off x="6338132" y="5509411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šḻïḑe"/>
              <p:cNvSpPr/>
              <p:nvPr/>
            </p:nvSpPr>
            <p:spPr>
              <a:xfrm>
                <a:off x="6338131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ş1ïďe"/>
              <p:cNvSpPr txBox="1"/>
              <p:nvPr/>
            </p:nvSpPr>
            <p:spPr>
              <a:xfrm>
                <a:off x="1467193" y="5509411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sḻiďê"/>
              <p:cNvSpPr/>
              <p:nvPr/>
            </p:nvSpPr>
            <p:spPr>
              <a:xfrm>
                <a:off x="1467192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iSľïḍè"/>
            <p:cNvGrpSpPr/>
            <p:nvPr/>
          </p:nvGrpSpPr>
          <p:grpSpPr>
            <a:xfrm>
              <a:off x="6564369" y="1679590"/>
              <a:ext cx="2020976" cy="955137"/>
              <a:chOff x="8792902" y="806351"/>
              <a:chExt cx="2020976" cy="955137"/>
            </a:xfrm>
          </p:grpSpPr>
          <p:sp>
            <p:nvSpPr>
              <p:cNvPr id="20" name="ïṩlíḑè"/>
              <p:cNvSpPr txBox="1"/>
              <p:nvPr/>
            </p:nvSpPr>
            <p:spPr>
              <a:xfrm>
                <a:off x="8792903" y="1134842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ṡļîďe"/>
              <p:cNvSpPr/>
              <p:nvPr/>
            </p:nvSpPr>
            <p:spPr>
              <a:xfrm>
                <a:off x="8792902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ïṧľïḓé"/>
            <p:cNvGrpSpPr/>
            <p:nvPr/>
          </p:nvGrpSpPr>
          <p:grpSpPr>
            <a:xfrm>
              <a:off x="1693430" y="1679590"/>
              <a:ext cx="2020976" cy="955137"/>
              <a:chOff x="3921963" y="806351"/>
              <a:chExt cx="2020976" cy="955137"/>
            </a:xfrm>
          </p:grpSpPr>
          <p:sp>
            <p:nvSpPr>
              <p:cNvPr id="18" name="îšlïḋé"/>
              <p:cNvSpPr txBox="1"/>
              <p:nvPr/>
            </p:nvSpPr>
            <p:spPr>
              <a:xfrm>
                <a:off x="3921964" y="1134842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îṡḷïďè"/>
              <p:cNvSpPr/>
              <p:nvPr/>
            </p:nvSpPr>
            <p:spPr>
              <a:xfrm>
                <a:off x="3921963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50660b1e-6a52-4b8b-85cb-ab9f839666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00396" y="1765300"/>
            <a:ext cx="8591209" cy="3539704"/>
            <a:chOff x="1023504" y="1842644"/>
            <a:chExt cx="10160464" cy="4186260"/>
          </a:xfrm>
        </p:grpSpPr>
        <p:sp>
          <p:nvSpPr>
            <p:cNvPr id="4" name="ïS1ïḍê"/>
            <p:cNvSpPr/>
            <p:nvPr/>
          </p:nvSpPr>
          <p:spPr>
            <a:xfrm>
              <a:off x="4092202" y="2037272"/>
              <a:ext cx="4058716" cy="3046193"/>
            </a:xfrm>
            <a:custGeom>
              <a:gdLst>
                <a:gd name="connsiteX0" fmla="*/ 242980 w 3585882"/>
                <a:gd name="connsiteY0" fmla="*/ 2691317 h 2782757"/>
                <a:gd name="connsiteX1" fmla="*/ 0 w 3585882"/>
                <a:gd name="connsiteY1" fmla="*/ 1792941 h 2782757"/>
                <a:gd name="connsiteX2" fmla="*/ 1792941 w 3585882"/>
                <a:gd name="connsiteY2" fmla="*/ 0 h 2782757"/>
                <a:gd name="connsiteX3" fmla="*/ 3585882 w 3585882"/>
                <a:gd name="connsiteY3" fmla="*/ 1792941 h 2782757"/>
                <a:gd name="connsiteX4" fmla="*/ 3342903 w 3585882"/>
                <a:gd name="connsiteY4" fmla="*/ 2691317 h 2782757"/>
                <a:gd name="connsiteX5" fmla="*/ 334420 w 3585882"/>
                <a:gd name="connsiteY5" fmla="*/ 2782757 h 2782757"/>
                <a:gd name="connsiteX0-1" fmla="*/ 242980 w 3585882"/>
                <a:gd name="connsiteY0-2" fmla="*/ 2691317 h 2691317"/>
                <a:gd name="connsiteX1-3" fmla="*/ 0 w 3585882"/>
                <a:gd name="connsiteY1-4" fmla="*/ 1792941 h 2691317"/>
                <a:gd name="connsiteX2-5" fmla="*/ 1792941 w 3585882"/>
                <a:gd name="connsiteY2-6" fmla="*/ 0 h 2691317"/>
                <a:gd name="connsiteX3-7" fmla="*/ 3585882 w 3585882"/>
                <a:gd name="connsiteY3-8" fmla="*/ 1792941 h 2691317"/>
                <a:gd name="connsiteX4-9" fmla="*/ 3342903 w 3585882"/>
                <a:gd name="connsiteY4-10" fmla="*/ 2691317 h 2691317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585881" h="2691317">
                  <a:moveTo>
                    <a:pt x="242980" y="2691317"/>
                  </a:moveTo>
                  <a:cubicBezTo>
                    <a:pt x="87926" y="2427846"/>
                    <a:pt x="0" y="2120662"/>
                    <a:pt x="0" y="1792941"/>
                  </a:cubicBezTo>
                  <a:cubicBezTo>
                    <a:pt x="0" y="802727"/>
                    <a:pt x="802727" y="0"/>
                    <a:pt x="1792941" y="0"/>
                  </a:cubicBezTo>
                  <a:cubicBezTo>
                    <a:pt x="2783155" y="0"/>
                    <a:pt x="3585882" y="802727"/>
                    <a:pt x="3585882" y="1792941"/>
                  </a:cubicBezTo>
                  <a:cubicBezTo>
                    <a:pt x="3585882" y="2120662"/>
                    <a:pt x="3497956" y="2427846"/>
                    <a:pt x="3342903" y="2691317"/>
                  </a:cubicBezTo>
                </a:path>
              </a:pathLst>
            </a:custGeom>
            <a:noFill/>
            <a:ln w="8890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ïṩḻíḓe"/>
            <p:cNvSpPr/>
            <p:nvPr/>
          </p:nvSpPr>
          <p:spPr>
            <a:xfrm>
              <a:off x="6923157" y="2047417"/>
              <a:ext cx="659540" cy="659540"/>
            </a:xfrm>
            <a:prstGeom prst="ellipse">
              <a:avLst/>
            </a:prstGeom>
            <a:solidFill>
              <a:srgbClr val="012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Sḻiḑé"/>
            <p:cNvSpPr/>
            <p:nvPr/>
          </p:nvSpPr>
          <p:spPr>
            <a:xfrm>
              <a:off x="7805928" y="3762225"/>
              <a:ext cx="659540" cy="659540"/>
            </a:xfrm>
            <a:prstGeom prst="ellipse">
              <a:avLst/>
            </a:prstGeom>
            <a:solidFill>
              <a:srgbClr val="012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îṡļîďê"/>
            <p:cNvSpPr/>
            <p:nvPr/>
          </p:nvSpPr>
          <p:spPr>
            <a:xfrm>
              <a:off x="3777653" y="3762225"/>
              <a:ext cx="659540" cy="659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S1ïdé"/>
            <p:cNvSpPr/>
            <p:nvPr/>
          </p:nvSpPr>
          <p:spPr>
            <a:xfrm>
              <a:off x="4660422" y="2047417"/>
              <a:ext cx="659540" cy="659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íş1ïḋê"/>
            <p:cNvGrpSpPr/>
            <p:nvPr/>
          </p:nvGrpSpPr>
          <p:grpSpPr>
            <a:xfrm>
              <a:off x="1707442" y="1842644"/>
              <a:ext cx="2391240" cy="731352"/>
              <a:chOff x="851187" y="2293341"/>
              <a:chExt cx="2112664" cy="646150"/>
            </a:xfrm>
          </p:grpSpPr>
          <p:sp>
            <p:nvSpPr>
              <p:cNvPr id="25" name="íṧlïḓê"/>
              <p:cNvSpPr txBox="1"/>
              <p:nvPr/>
            </p:nvSpPr>
            <p:spPr bwMode="auto">
              <a:xfrm>
                <a:off x="851187" y="2547925"/>
                <a:ext cx="211266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 algn="r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$ḻïďé"/>
              <p:cNvSpPr txBox="1"/>
              <p:nvPr/>
            </p:nvSpPr>
            <p:spPr bwMode="auto">
              <a:xfrm>
                <a:off x="10145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ṥ1îḍe"/>
            <p:cNvGrpSpPr/>
            <p:nvPr/>
          </p:nvGrpSpPr>
          <p:grpSpPr>
            <a:xfrm>
              <a:off x="8115383" y="1864805"/>
              <a:ext cx="2304115" cy="731352"/>
              <a:chOff x="789450" y="2293341"/>
              <a:chExt cx="2035689" cy="646150"/>
            </a:xfrm>
          </p:grpSpPr>
          <p:sp>
            <p:nvSpPr>
              <p:cNvPr id="23" name="ï$ľíďe"/>
              <p:cNvSpPr txBox="1"/>
              <p:nvPr/>
            </p:nvSpPr>
            <p:spPr bwMode="auto">
              <a:xfrm>
                <a:off x="789450" y="2547925"/>
                <a:ext cx="20356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ṣļïḓê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śḷîḓe"/>
            <p:cNvGrpSpPr/>
            <p:nvPr/>
          </p:nvGrpSpPr>
          <p:grpSpPr>
            <a:xfrm>
              <a:off x="1023504" y="3783939"/>
              <a:ext cx="2294772" cy="731350"/>
              <a:chOff x="363923" y="3875651"/>
              <a:chExt cx="2027434" cy="646149"/>
            </a:xfrm>
          </p:grpSpPr>
          <p:sp>
            <p:nvSpPr>
              <p:cNvPr id="21" name="î$1iḍè"/>
              <p:cNvSpPr txBox="1"/>
              <p:nvPr/>
            </p:nvSpPr>
            <p:spPr bwMode="auto">
              <a:xfrm>
                <a:off x="363923" y="4130234"/>
                <a:ext cx="202743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 algn="r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Sľíḋê"/>
              <p:cNvSpPr txBox="1"/>
              <p:nvPr/>
            </p:nvSpPr>
            <p:spPr bwMode="auto">
              <a:xfrm>
                <a:off x="442056" y="387565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îşľíde"/>
            <p:cNvGrpSpPr/>
            <p:nvPr/>
          </p:nvGrpSpPr>
          <p:grpSpPr>
            <a:xfrm>
              <a:off x="8868308" y="3806103"/>
              <a:ext cx="2315660" cy="731352"/>
              <a:chOff x="789450" y="2293341"/>
              <a:chExt cx="2045889" cy="646150"/>
            </a:xfrm>
          </p:grpSpPr>
          <p:sp>
            <p:nvSpPr>
              <p:cNvPr id="19" name="ïśliḑè"/>
              <p:cNvSpPr txBox="1"/>
              <p:nvPr/>
            </p:nvSpPr>
            <p:spPr bwMode="auto">
              <a:xfrm>
                <a:off x="789450" y="2547925"/>
                <a:ext cx="20458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ṧľïḓé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íS1ïďé"/>
            <p:cNvSpPr txBox="1"/>
            <p:nvPr/>
          </p:nvSpPr>
          <p:spPr bwMode="auto">
            <a:xfrm>
              <a:off x="4474288" y="5721127"/>
              <a:ext cx="3294543" cy="307777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4" name="iṡ1íḋé"/>
            <p:cNvSpPr/>
            <p:nvPr/>
          </p:nvSpPr>
          <p:spPr bwMode="auto">
            <a:xfrm>
              <a:off x="4660422" y="2055363"/>
              <a:ext cx="633204" cy="633204"/>
            </a:xfrm>
            <a:custGeom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îṡḷídê"/>
            <p:cNvSpPr/>
            <p:nvPr/>
          </p:nvSpPr>
          <p:spPr bwMode="auto">
            <a:xfrm>
              <a:off x="6948142" y="2047417"/>
              <a:ext cx="633204" cy="633204"/>
            </a:xfrm>
            <a:custGeom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iṥ1îḑé"/>
            <p:cNvSpPr/>
            <p:nvPr/>
          </p:nvSpPr>
          <p:spPr bwMode="auto">
            <a:xfrm>
              <a:off x="7819095" y="3775393"/>
              <a:ext cx="633204" cy="633204"/>
            </a:xfrm>
            <a:custGeom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ïŝ1iḋê"/>
            <p:cNvSpPr/>
            <p:nvPr/>
          </p:nvSpPr>
          <p:spPr bwMode="auto">
            <a:xfrm>
              <a:off x="3790821" y="3775393"/>
              <a:ext cx="633204" cy="633204"/>
            </a:xfrm>
            <a:custGeom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îṣľíḓè"/>
            <p:cNvSpPr/>
            <p:nvPr/>
          </p:nvSpPr>
          <p:spPr>
            <a:xfrm>
              <a:off x="4625422" y="2564904"/>
              <a:ext cx="3004448" cy="300344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6f181a3f-f5eb-40e8-8fa3-38aab5c978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325443" y="1280161"/>
            <a:ext cx="7541114" cy="3757816"/>
            <a:chOff x="1510826" y="1464891"/>
            <a:chExt cx="9203016" cy="4585959"/>
          </a:xfrm>
        </p:grpSpPr>
        <p:sp>
          <p:nvSpPr>
            <p:cNvPr id="4" name="íşliḓé"/>
            <p:cNvSpPr/>
            <p:nvPr/>
          </p:nvSpPr>
          <p:spPr>
            <a:xfrm rot="5400000">
              <a:off x="6301214" y="3250183"/>
              <a:ext cx="1192780" cy="1192780"/>
            </a:xfrm>
            <a:prstGeom prst="diamond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i$ļíde"/>
            <p:cNvSpPr/>
            <p:nvPr/>
          </p:nvSpPr>
          <p:spPr>
            <a:xfrm rot="5400000">
              <a:off x="7067335" y="4043302"/>
              <a:ext cx="1192780" cy="1192780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ïṡliḑê"/>
            <p:cNvSpPr/>
            <p:nvPr/>
          </p:nvSpPr>
          <p:spPr>
            <a:xfrm rot="5400000">
              <a:off x="5535093" y="2457065"/>
              <a:ext cx="1192780" cy="1192780"/>
            </a:xfrm>
            <a:prstGeom prst="diamond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$ľïḍê"/>
            <p:cNvSpPr/>
            <p:nvPr/>
          </p:nvSpPr>
          <p:spPr>
            <a:xfrm rot="5400000" flipV="1">
              <a:off x="4761116" y="3236785"/>
              <a:ext cx="1192780" cy="1192780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iSḻíḓê"/>
            <p:cNvSpPr/>
            <p:nvPr/>
          </p:nvSpPr>
          <p:spPr>
            <a:xfrm rot="5400000" flipV="1">
              <a:off x="3994995" y="4029904"/>
              <a:ext cx="1192780" cy="1192780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işḻïḍè"/>
            <p:cNvSpPr/>
            <p:nvPr/>
          </p:nvSpPr>
          <p:spPr bwMode="auto">
            <a:xfrm>
              <a:off x="5931309" y="2849141"/>
              <a:ext cx="405829" cy="403924"/>
            </a:xfrm>
            <a:custGeom>
              <a:gdLst>
                <a:gd name="connsiteX0" fmla="*/ 262525 w 338138"/>
                <a:gd name="connsiteY0" fmla="*/ 84138 h 336551"/>
                <a:gd name="connsiteX1" fmla="*/ 314260 w 338138"/>
                <a:gd name="connsiteY1" fmla="*/ 84138 h 336551"/>
                <a:gd name="connsiteX2" fmla="*/ 338138 w 338138"/>
                <a:gd name="connsiteY2" fmla="*/ 107802 h 336551"/>
                <a:gd name="connsiteX3" fmla="*/ 338138 w 338138"/>
                <a:gd name="connsiteY3" fmla="*/ 191940 h 336551"/>
                <a:gd name="connsiteX4" fmla="*/ 314260 w 338138"/>
                <a:gd name="connsiteY4" fmla="*/ 216918 h 336551"/>
                <a:gd name="connsiteX5" fmla="*/ 314260 w 338138"/>
                <a:gd name="connsiteY5" fmla="*/ 336551 h 336551"/>
                <a:gd name="connsiteX6" fmla="*/ 241300 w 338138"/>
                <a:gd name="connsiteY6" fmla="*/ 336551 h 336551"/>
                <a:gd name="connsiteX7" fmla="*/ 241300 w 338138"/>
                <a:gd name="connsiteY7" fmla="*/ 240582 h 336551"/>
                <a:gd name="connsiteX8" fmla="*/ 265178 w 338138"/>
                <a:gd name="connsiteY8" fmla="*/ 216918 h 336551"/>
                <a:gd name="connsiteX9" fmla="*/ 265178 w 338138"/>
                <a:gd name="connsiteY9" fmla="*/ 95970 h 336551"/>
                <a:gd name="connsiteX10" fmla="*/ 262525 w 338138"/>
                <a:gd name="connsiteY10" fmla="*/ 84138 h 336551"/>
                <a:gd name="connsiteX11" fmla="*/ 120477 w 338138"/>
                <a:gd name="connsiteY11" fmla="*/ 84138 h 336551"/>
                <a:gd name="connsiteX12" fmla="*/ 217661 w 338138"/>
                <a:gd name="connsiteY12" fmla="*/ 84138 h 336551"/>
                <a:gd name="connsiteX13" fmla="*/ 241300 w 338138"/>
                <a:gd name="connsiteY13" fmla="*/ 107802 h 336551"/>
                <a:gd name="connsiteX14" fmla="*/ 241300 w 338138"/>
                <a:gd name="connsiteY14" fmla="*/ 191940 h 336551"/>
                <a:gd name="connsiteX15" fmla="*/ 217661 w 338138"/>
                <a:gd name="connsiteY15" fmla="*/ 216918 h 336551"/>
                <a:gd name="connsiteX16" fmla="*/ 217661 w 338138"/>
                <a:gd name="connsiteY16" fmla="*/ 336551 h 336551"/>
                <a:gd name="connsiteX17" fmla="*/ 120477 w 338138"/>
                <a:gd name="connsiteY17" fmla="*/ 336551 h 336551"/>
                <a:gd name="connsiteX18" fmla="*/ 120477 w 338138"/>
                <a:gd name="connsiteY18" fmla="*/ 216918 h 336551"/>
                <a:gd name="connsiteX19" fmla="*/ 96837 w 338138"/>
                <a:gd name="connsiteY19" fmla="*/ 191940 h 336551"/>
                <a:gd name="connsiteX20" fmla="*/ 96837 w 338138"/>
                <a:gd name="connsiteY20" fmla="*/ 107802 h 336551"/>
                <a:gd name="connsiteX21" fmla="*/ 120477 w 338138"/>
                <a:gd name="connsiteY21" fmla="*/ 84138 h 336551"/>
                <a:gd name="connsiteX22" fmla="*/ 23878 w 338138"/>
                <a:gd name="connsiteY22" fmla="*/ 84138 h 336551"/>
                <a:gd name="connsiteX23" fmla="*/ 75613 w 338138"/>
                <a:gd name="connsiteY23" fmla="*/ 84138 h 336551"/>
                <a:gd name="connsiteX24" fmla="*/ 72960 w 338138"/>
                <a:gd name="connsiteY24" fmla="*/ 95970 h 336551"/>
                <a:gd name="connsiteX25" fmla="*/ 72960 w 338138"/>
                <a:gd name="connsiteY25" fmla="*/ 216918 h 336551"/>
                <a:gd name="connsiteX26" fmla="*/ 96838 w 338138"/>
                <a:gd name="connsiteY26" fmla="*/ 240582 h 336551"/>
                <a:gd name="connsiteX27" fmla="*/ 96838 w 338138"/>
                <a:gd name="connsiteY27" fmla="*/ 336551 h 336551"/>
                <a:gd name="connsiteX28" fmla="*/ 23878 w 338138"/>
                <a:gd name="connsiteY28" fmla="*/ 336551 h 336551"/>
                <a:gd name="connsiteX29" fmla="*/ 23878 w 338138"/>
                <a:gd name="connsiteY29" fmla="*/ 216918 h 336551"/>
                <a:gd name="connsiteX30" fmla="*/ 0 w 338138"/>
                <a:gd name="connsiteY30" fmla="*/ 191940 h 336551"/>
                <a:gd name="connsiteX31" fmla="*/ 0 w 338138"/>
                <a:gd name="connsiteY31" fmla="*/ 107802 h 336551"/>
                <a:gd name="connsiteX32" fmla="*/ 23878 w 338138"/>
                <a:gd name="connsiteY32" fmla="*/ 84138 h 336551"/>
                <a:gd name="connsiteX33" fmla="*/ 265257 w 338138"/>
                <a:gd name="connsiteY33" fmla="*/ 0 h 336551"/>
                <a:gd name="connsiteX34" fmla="*/ 301625 w 338138"/>
                <a:gd name="connsiteY34" fmla="*/ 35069 h 336551"/>
                <a:gd name="connsiteX35" fmla="*/ 265257 w 338138"/>
                <a:gd name="connsiteY35" fmla="*/ 71438 h 336551"/>
                <a:gd name="connsiteX36" fmla="*/ 248371 w 338138"/>
                <a:gd name="connsiteY36" fmla="*/ 66242 h 336551"/>
                <a:gd name="connsiteX37" fmla="*/ 245774 w 338138"/>
                <a:gd name="connsiteY37" fmla="*/ 64944 h 336551"/>
                <a:gd name="connsiteX38" fmla="*/ 230187 w 338138"/>
                <a:gd name="connsiteY38" fmla="*/ 35069 h 336551"/>
                <a:gd name="connsiteX39" fmla="*/ 265257 w 338138"/>
                <a:gd name="connsiteY39" fmla="*/ 0 h 336551"/>
                <a:gd name="connsiteX40" fmla="*/ 169069 w 338138"/>
                <a:gd name="connsiteY40" fmla="*/ 0 h 336551"/>
                <a:gd name="connsiteX41" fmla="*/ 204788 w 338138"/>
                <a:gd name="connsiteY41" fmla="*/ 35719 h 336551"/>
                <a:gd name="connsiteX42" fmla="*/ 169069 w 338138"/>
                <a:gd name="connsiteY42" fmla="*/ 71438 h 336551"/>
                <a:gd name="connsiteX43" fmla="*/ 133350 w 338138"/>
                <a:gd name="connsiteY43" fmla="*/ 35719 h 336551"/>
                <a:gd name="connsiteX44" fmla="*/ 169069 w 338138"/>
                <a:gd name="connsiteY44" fmla="*/ 0 h 336551"/>
                <a:gd name="connsiteX45" fmla="*/ 72880 w 338138"/>
                <a:gd name="connsiteY45" fmla="*/ 0 h 336551"/>
                <a:gd name="connsiteX46" fmla="*/ 107950 w 338138"/>
                <a:gd name="connsiteY46" fmla="*/ 35069 h 336551"/>
                <a:gd name="connsiteX47" fmla="*/ 92363 w 338138"/>
                <a:gd name="connsiteY47" fmla="*/ 64944 h 336551"/>
                <a:gd name="connsiteX48" fmla="*/ 89766 w 338138"/>
                <a:gd name="connsiteY48" fmla="*/ 66242 h 336551"/>
                <a:gd name="connsiteX49" fmla="*/ 72880 w 338138"/>
                <a:gd name="connsiteY49" fmla="*/ 71438 h 336551"/>
                <a:gd name="connsiteX50" fmla="*/ 36512 w 338138"/>
                <a:gd name="connsiteY50" fmla="*/ 35069 h 336551"/>
                <a:gd name="connsiteX51" fmla="*/ 72880 w 338138"/>
                <a:gd name="connsiteY51" fmla="*/ 0 h 3365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6551">
                  <a:moveTo>
                    <a:pt x="262525" y="84138"/>
                  </a:moveTo>
                  <a:cubicBezTo>
                    <a:pt x="262525" y="84138"/>
                    <a:pt x="262525" y="84138"/>
                    <a:pt x="314260" y="84138"/>
                  </a:cubicBezTo>
                  <a:cubicBezTo>
                    <a:pt x="338138" y="84138"/>
                    <a:pt x="338138" y="107802"/>
                    <a:pt x="338138" y="107802"/>
                  </a:cubicBezTo>
                  <a:cubicBezTo>
                    <a:pt x="338138" y="107802"/>
                    <a:pt x="338138" y="107802"/>
                    <a:pt x="338138" y="191940"/>
                  </a:cubicBezTo>
                  <a:cubicBezTo>
                    <a:pt x="338138" y="216918"/>
                    <a:pt x="314260" y="216918"/>
                    <a:pt x="314260" y="216918"/>
                  </a:cubicBezTo>
                  <a:cubicBezTo>
                    <a:pt x="314260" y="216918"/>
                    <a:pt x="314260" y="216918"/>
                    <a:pt x="314260" y="336551"/>
                  </a:cubicBezTo>
                  <a:cubicBezTo>
                    <a:pt x="314260" y="336551"/>
                    <a:pt x="314260" y="336551"/>
                    <a:pt x="241300" y="336551"/>
                  </a:cubicBezTo>
                  <a:cubicBezTo>
                    <a:pt x="241300" y="336551"/>
                    <a:pt x="241300" y="336551"/>
                    <a:pt x="241300" y="240582"/>
                  </a:cubicBezTo>
                  <a:cubicBezTo>
                    <a:pt x="241300" y="240582"/>
                    <a:pt x="265178" y="240582"/>
                    <a:pt x="265178" y="216918"/>
                  </a:cubicBezTo>
                  <a:cubicBezTo>
                    <a:pt x="265178" y="216918"/>
                    <a:pt x="265178" y="216918"/>
                    <a:pt x="265178" y="95970"/>
                  </a:cubicBezTo>
                  <a:cubicBezTo>
                    <a:pt x="265178" y="95970"/>
                    <a:pt x="265178" y="90711"/>
                    <a:pt x="262525" y="84138"/>
                  </a:cubicBezTo>
                  <a:close/>
                  <a:moveTo>
                    <a:pt x="120477" y="84138"/>
                  </a:moveTo>
                  <a:cubicBezTo>
                    <a:pt x="120477" y="84138"/>
                    <a:pt x="120477" y="84138"/>
                    <a:pt x="217661" y="84138"/>
                  </a:cubicBezTo>
                  <a:cubicBezTo>
                    <a:pt x="241300" y="84138"/>
                    <a:pt x="241300" y="107802"/>
                    <a:pt x="241300" y="107802"/>
                  </a:cubicBezTo>
                  <a:lnTo>
                    <a:pt x="241300" y="191940"/>
                  </a:lnTo>
                  <a:cubicBezTo>
                    <a:pt x="241300" y="216918"/>
                    <a:pt x="217661" y="216918"/>
                    <a:pt x="217661" y="216918"/>
                  </a:cubicBezTo>
                  <a:cubicBezTo>
                    <a:pt x="217661" y="216918"/>
                    <a:pt x="217661" y="216918"/>
                    <a:pt x="217661" y="336551"/>
                  </a:cubicBezTo>
                  <a:cubicBezTo>
                    <a:pt x="217661" y="336551"/>
                    <a:pt x="217661" y="336551"/>
                    <a:pt x="120477" y="336551"/>
                  </a:cubicBezTo>
                  <a:cubicBezTo>
                    <a:pt x="120477" y="336551"/>
                    <a:pt x="120477" y="336551"/>
                    <a:pt x="120477" y="216918"/>
                  </a:cubicBezTo>
                  <a:cubicBezTo>
                    <a:pt x="120477" y="216918"/>
                    <a:pt x="96837" y="216918"/>
                    <a:pt x="96837" y="191940"/>
                  </a:cubicBezTo>
                  <a:cubicBezTo>
                    <a:pt x="96837" y="191940"/>
                    <a:pt x="96837" y="191940"/>
                    <a:pt x="96837" y="107802"/>
                  </a:cubicBezTo>
                  <a:cubicBezTo>
                    <a:pt x="96837" y="84138"/>
                    <a:pt x="120477" y="84138"/>
                    <a:pt x="120477" y="84138"/>
                  </a:cubicBezTo>
                  <a:close/>
                  <a:moveTo>
                    <a:pt x="23878" y="84138"/>
                  </a:moveTo>
                  <a:cubicBezTo>
                    <a:pt x="23878" y="84138"/>
                    <a:pt x="23878" y="84138"/>
                    <a:pt x="75613" y="84138"/>
                  </a:cubicBezTo>
                  <a:cubicBezTo>
                    <a:pt x="72960" y="90711"/>
                    <a:pt x="72960" y="95970"/>
                    <a:pt x="72960" y="95970"/>
                  </a:cubicBezTo>
                  <a:cubicBezTo>
                    <a:pt x="72960" y="95970"/>
                    <a:pt x="72960" y="95970"/>
                    <a:pt x="72960" y="216918"/>
                  </a:cubicBezTo>
                  <a:cubicBezTo>
                    <a:pt x="72960" y="240582"/>
                    <a:pt x="96838" y="240582"/>
                    <a:pt x="96838" y="240582"/>
                  </a:cubicBezTo>
                  <a:cubicBezTo>
                    <a:pt x="96838" y="240582"/>
                    <a:pt x="96838" y="240582"/>
                    <a:pt x="96838" y="336551"/>
                  </a:cubicBezTo>
                  <a:cubicBezTo>
                    <a:pt x="96838" y="336551"/>
                    <a:pt x="96838" y="336551"/>
                    <a:pt x="23878" y="336551"/>
                  </a:cubicBezTo>
                  <a:cubicBezTo>
                    <a:pt x="23878" y="336551"/>
                    <a:pt x="23878" y="336551"/>
                    <a:pt x="23878" y="216918"/>
                  </a:cubicBezTo>
                  <a:cubicBezTo>
                    <a:pt x="23878" y="216918"/>
                    <a:pt x="0" y="216918"/>
                    <a:pt x="0" y="191940"/>
                  </a:cubicBezTo>
                  <a:cubicBezTo>
                    <a:pt x="0" y="191940"/>
                    <a:pt x="0" y="191940"/>
                    <a:pt x="0" y="107802"/>
                  </a:cubicBezTo>
                  <a:cubicBezTo>
                    <a:pt x="0" y="84138"/>
                    <a:pt x="23878" y="84138"/>
                    <a:pt x="23878" y="84138"/>
                  </a:cubicBezTo>
                  <a:close/>
                  <a:moveTo>
                    <a:pt x="265257" y="0"/>
                  </a:moveTo>
                  <a:cubicBezTo>
                    <a:pt x="284740" y="0"/>
                    <a:pt x="301625" y="15586"/>
                    <a:pt x="301625" y="35069"/>
                  </a:cubicBezTo>
                  <a:cubicBezTo>
                    <a:pt x="301625" y="55851"/>
                    <a:pt x="284740" y="71438"/>
                    <a:pt x="265257" y="71438"/>
                  </a:cubicBezTo>
                  <a:cubicBezTo>
                    <a:pt x="258762" y="71438"/>
                    <a:pt x="253567" y="70139"/>
                    <a:pt x="248371" y="66242"/>
                  </a:cubicBezTo>
                  <a:cubicBezTo>
                    <a:pt x="248371" y="66242"/>
                    <a:pt x="247072" y="66242"/>
                    <a:pt x="245774" y="64944"/>
                  </a:cubicBezTo>
                  <a:cubicBezTo>
                    <a:pt x="236681" y="59748"/>
                    <a:pt x="230187" y="48058"/>
                    <a:pt x="230187" y="35069"/>
                  </a:cubicBezTo>
                  <a:cubicBezTo>
                    <a:pt x="230187" y="15586"/>
                    <a:pt x="245774" y="0"/>
                    <a:pt x="265257" y="0"/>
                  </a:cubicBezTo>
                  <a:close/>
                  <a:moveTo>
                    <a:pt x="169069" y="0"/>
                  </a:moveTo>
                  <a:cubicBezTo>
                    <a:pt x="188796" y="0"/>
                    <a:pt x="204788" y="15992"/>
                    <a:pt x="204788" y="35719"/>
                  </a:cubicBezTo>
                  <a:cubicBezTo>
                    <a:pt x="204788" y="55446"/>
                    <a:pt x="188796" y="71438"/>
                    <a:pt x="169069" y="71438"/>
                  </a:cubicBezTo>
                  <a:cubicBezTo>
                    <a:pt x="149342" y="71438"/>
                    <a:pt x="133350" y="55446"/>
                    <a:pt x="133350" y="35719"/>
                  </a:cubicBezTo>
                  <a:cubicBezTo>
                    <a:pt x="133350" y="15992"/>
                    <a:pt x="149342" y="0"/>
                    <a:pt x="169069" y="0"/>
                  </a:cubicBezTo>
                  <a:close/>
                  <a:moveTo>
                    <a:pt x="72880" y="0"/>
                  </a:moveTo>
                  <a:cubicBezTo>
                    <a:pt x="92363" y="0"/>
                    <a:pt x="107950" y="15586"/>
                    <a:pt x="107950" y="35069"/>
                  </a:cubicBezTo>
                  <a:cubicBezTo>
                    <a:pt x="107950" y="48058"/>
                    <a:pt x="101456" y="59748"/>
                    <a:pt x="92363" y="64944"/>
                  </a:cubicBezTo>
                  <a:cubicBezTo>
                    <a:pt x="91065" y="66242"/>
                    <a:pt x="89766" y="66242"/>
                    <a:pt x="89766" y="66242"/>
                  </a:cubicBezTo>
                  <a:cubicBezTo>
                    <a:pt x="84570" y="70139"/>
                    <a:pt x="79375" y="71438"/>
                    <a:pt x="72880" y="71438"/>
                  </a:cubicBezTo>
                  <a:cubicBezTo>
                    <a:pt x="53397" y="71438"/>
                    <a:pt x="36512" y="55851"/>
                    <a:pt x="36512" y="35069"/>
                  </a:cubicBezTo>
                  <a:cubicBezTo>
                    <a:pt x="36512" y="15586"/>
                    <a:pt x="53397" y="0"/>
                    <a:pt x="72880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0" name="îŝḷïďe"/>
            <p:cNvGrpSpPr/>
            <p:nvPr/>
          </p:nvGrpSpPr>
          <p:grpSpPr>
            <a:xfrm>
              <a:off x="4374351" y="4332284"/>
              <a:ext cx="439889" cy="524451"/>
              <a:chOff x="-11044238" y="1517650"/>
              <a:chExt cx="1800225" cy="2146300"/>
            </a:xfrm>
            <a:solidFill>
              <a:schemeClr val="bg1"/>
            </a:solidFill>
          </p:grpSpPr>
          <p:sp>
            <p:nvSpPr>
              <p:cNvPr id="34" name="îšḻîḑe"/>
              <p:cNvSpPr/>
              <p:nvPr/>
            </p:nvSpPr>
            <p:spPr bwMode="auto">
              <a:xfrm>
                <a:off x="-11012488" y="3044825"/>
                <a:ext cx="577850" cy="619125"/>
              </a:xfrm>
              <a:custGeom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lîḓè"/>
              <p:cNvSpPr/>
              <p:nvPr/>
            </p:nvSpPr>
            <p:spPr bwMode="auto">
              <a:xfrm>
                <a:off x="-10434638" y="3044825"/>
                <a:ext cx="577850" cy="619125"/>
              </a:xfrm>
              <a:custGeom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ïṩľíďê"/>
              <p:cNvSpPr/>
              <p:nvPr/>
            </p:nvSpPr>
            <p:spPr bwMode="auto">
              <a:xfrm>
                <a:off x="-9856788" y="3044825"/>
                <a:ext cx="577850" cy="619125"/>
              </a:xfrm>
              <a:custGeom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40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ïṣľiḓé"/>
              <p:cNvSpPr/>
              <p:nvPr/>
            </p:nvSpPr>
            <p:spPr bwMode="auto">
              <a:xfrm>
                <a:off x="-11044238" y="1517650"/>
                <a:ext cx="1800225" cy="1212850"/>
              </a:xfrm>
              <a:custGeom>
                <a:gdLst>
                  <a:gd name="T0" fmla="*/ 134 w 1134"/>
                  <a:gd name="T1" fmla="*/ 0 h 764"/>
                  <a:gd name="T2" fmla="*/ 120 w 1134"/>
                  <a:gd name="T3" fmla="*/ 0 h 764"/>
                  <a:gd name="T4" fmla="*/ 94 w 1134"/>
                  <a:gd name="T5" fmla="*/ 6 h 764"/>
                  <a:gd name="T6" fmla="*/ 70 w 1134"/>
                  <a:gd name="T7" fmla="*/ 16 h 764"/>
                  <a:gd name="T8" fmla="*/ 48 w 1134"/>
                  <a:gd name="T9" fmla="*/ 30 h 764"/>
                  <a:gd name="T10" fmla="*/ 30 w 1134"/>
                  <a:gd name="T11" fmla="*/ 48 h 764"/>
                  <a:gd name="T12" fmla="*/ 16 w 1134"/>
                  <a:gd name="T13" fmla="*/ 70 h 764"/>
                  <a:gd name="T14" fmla="*/ 6 w 1134"/>
                  <a:gd name="T15" fmla="*/ 94 h 764"/>
                  <a:gd name="T16" fmla="*/ 0 w 1134"/>
                  <a:gd name="T17" fmla="*/ 120 h 764"/>
                  <a:gd name="T18" fmla="*/ 0 w 1134"/>
                  <a:gd name="T19" fmla="*/ 630 h 764"/>
                  <a:gd name="T20" fmla="*/ 0 w 1134"/>
                  <a:gd name="T21" fmla="*/ 644 h 764"/>
                  <a:gd name="T22" fmla="*/ 6 w 1134"/>
                  <a:gd name="T23" fmla="*/ 670 h 764"/>
                  <a:gd name="T24" fmla="*/ 16 w 1134"/>
                  <a:gd name="T25" fmla="*/ 694 h 764"/>
                  <a:gd name="T26" fmla="*/ 30 w 1134"/>
                  <a:gd name="T27" fmla="*/ 716 h 764"/>
                  <a:gd name="T28" fmla="*/ 48 w 1134"/>
                  <a:gd name="T29" fmla="*/ 734 h 764"/>
                  <a:gd name="T30" fmla="*/ 70 w 1134"/>
                  <a:gd name="T31" fmla="*/ 748 h 764"/>
                  <a:gd name="T32" fmla="*/ 94 w 1134"/>
                  <a:gd name="T33" fmla="*/ 758 h 764"/>
                  <a:gd name="T34" fmla="*/ 120 w 1134"/>
                  <a:gd name="T35" fmla="*/ 764 h 764"/>
                  <a:gd name="T36" fmla="*/ 252 w 1134"/>
                  <a:gd name="T37" fmla="*/ 764 h 764"/>
                  <a:gd name="T38" fmla="*/ 134 w 1134"/>
                  <a:gd name="T39" fmla="*/ 710 h 764"/>
                  <a:gd name="T40" fmla="*/ 118 w 1134"/>
                  <a:gd name="T41" fmla="*/ 710 h 764"/>
                  <a:gd name="T42" fmla="*/ 90 w 1134"/>
                  <a:gd name="T43" fmla="*/ 698 h 764"/>
                  <a:gd name="T44" fmla="*/ 68 w 1134"/>
                  <a:gd name="T45" fmla="*/ 676 h 764"/>
                  <a:gd name="T46" fmla="*/ 56 w 1134"/>
                  <a:gd name="T47" fmla="*/ 646 h 764"/>
                  <a:gd name="T48" fmla="*/ 54 w 1134"/>
                  <a:gd name="T49" fmla="*/ 134 h 764"/>
                  <a:gd name="T50" fmla="*/ 56 w 1134"/>
                  <a:gd name="T51" fmla="*/ 118 h 764"/>
                  <a:gd name="T52" fmla="*/ 68 w 1134"/>
                  <a:gd name="T53" fmla="*/ 90 h 764"/>
                  <a:gd name="T54" fmla="*/ 90 w 1134"/>
                  <a:gd name="T55" fmla="*/ 68 h 764"/>
                  <a:gd name="T56" fmla="*/ 118 w 1134"/>
                  <a:gd name="T57" fmla="*/ 56 h 764"/>
                  <a:gd name="T58" fmla="*/ 998 w 1134"/>
                  <a:gd name="T59" fmla="*/ 54 h 764"/>
                  <a:gd name="T60" fmla="*/ 1014 w 1134"/>
                  <a:gd name="T61" fmla="*/ 56 h 764"/>
                  <a:gd name="T62" fmla="*/ 1044 w 1134"/>
                  <a:gd name="T63" fmla="*/ 68 h 764"/>
                  <a:gd name="T64" fmla="*/ 1066 w 1134"/>
                  <a:gd name="T65" fmla="*/ 90 h 764"/>
                  <a:gd name="T66" fmla="*/ 1078 w 1134"/>
                  <a:gd name="T67" fmla="*/ 118 h 764"/>
                  <a:gd name="T68" fmla="*/ 1080 w 1134"/>
                  <a:gd name="T69" fmla="*/ 630 h 764"/>
                  <a:gd name="T70" fmla="*/ 1078 w 1134"/>
                  <a:gd name="T71" fmla="*/ 646 h 764"/>
                  <a:gd name="T72" fmla="*/ 1066 w 1134"/>
                  <a:gd name="T73" fmla="*/ 676 h 764"/>
                  <a:gd name="T74" fmla="*/ 1044 w 1134"/>
                  <a:gd name="T75" fmla="*/ 698 h 764"/>
                  <a:gd name="T76" fmla="*/ 1014 w 1134"/>
                  <a:gd name="T77" fmla="*/ 710 h 764"/>
                  <a:gd name="T78" fmla="*/ 536 w 1134"/>
                  <a:gd name="T79" fmla="*/ 710 h 764"/>
                  <a:gd name="T80" fmla="*/ 998 w 1134"/>
                  <a:gd name="T81" fmla="*/ 764 h 764"/>
                  <a:gd name="T82" fmla="*/ 1012 w 1134"/>
                  <a:gd name="T83" fmla="*/ 764 h 764"/>
                  <a:gd name="T84" fmla="*/ 1038 w 1134"/>
                  <a:gd name="T85" fmla="*/ 758 h 764"/>
                  <a:gd name="T86" fmla="*/ 1062 w 1134"/>
                  <a:gd name="T87" fmla="*/ 748 h 764"/>
                  <a:gd name="T88" fmla="*/ 1084 w 1134"/>
                  <a:gd name="T89" fmla="*/ 734 h 764"/>
                  <a:gd name="T90" fmla="*/ 1102 w 1134"/>
                  <a:gd name="T91" fmla="*/ 716 h 764"/>
                  <a:gd name="T92" fmla="*/ 1116 w 1134"/>
                  <a:gd name="T93" fmla="*/ 694 h 764"/>
                  <a:gd name="T94" fmla="*/ 1126 w 1134"/>
                  <a:gd name="T95" fmla="*/ 670 h 764"/>
                  <a:gd name="T96" fmla="*/ 1132 w 1134"/>
                  <a:gd name="T97" fmla="*/ 644 h 764"/>
                  <a:gd name="T98" fmla="*/ 1134 w 1134"/>
                  <a:gd name="T99" fmla="*/ 134 h 764"/>
                  <a:gd name="T100" fmla="*/ 1132 w 1134"/>
                  <a:gd name="T101" fmla="*/ 120 h 764"/>
                  <a:gd name="T102" fmla="*/ 1126 w 1134"/>
                  <a:gd name="T103" fmla="*/ 94 h 764"/>
                  <a:gd name="T104" fmla="*/ 1116 w 1134"/>
                  <a:gd name="T105" fmla="*/ 70 h 764"/>
                  <a:gd name="T106" fmla="*/ 1102 w 1134"/>
                  <a:gd name="T107" fmla="*/ 48 h 764"/>
                  <a:gd name="T108" fmla="*/ 1084 w 1134"/>
                  <a:gd name="T109" fmla="*/ 30 h 764"/>
                  <a:gd name="T110" fmla="*/ 1062 w 1134"/>
                  <a:gd name="T111" fmla="*/ 16 h 764"/>
                  <a:gd name="T112" fmla="*/ 1038 w 1134"/>
                  <a:gd name="T113" fmla="*/ 6 h 764"/>
                  <a:gd name="T114" fmla="*/ 1012 w 1134"/>
                  <a:gd name="T115" fmla="*/ 0 h 764"/>
                  <a:gd name="T116" fmla="*/ 998 w 1134"/>
                  <a:gd name="T117" fmla="*/ 0 h 7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4" h="764">
                    <a:moveTo>
                      <a:pt x="998" y="0"/>
                    </a:moveTo>
                    <a:lnTo>
                      <a:pt x="134" y="0"/>
                    </a:lnTo>
                    <a:lnTo>
                      <a:pt x="134" y="0"/>
                    </a:lnTo>
                    <a:lnTo>
                      <a:pt x="120" y="0"/>
                    </a:lnTo>
                    <a:lnTo>
                      <a:pt x="108" y="2"/>
                    </a:lnTo>
                    <a:lnTo>
                      <a:pt x="94" y="6"/>
                    </a:lnTo>
                    <a:lnTo>
                      <a:pt x="82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0" y="644"/>
                    </a:lnTo>
                    <a:lnTo>
                      <a:pt x="2" y="658"/>
                    </a:lnTo>
                    <a:lnTo>
                      <a:pt x="6" y="670"/>
                    </a:lnTo>
                    <a:lnTo>
                      <a:pt x="10" y="682"/>
                    </a:lnTo>
                    <a:lnTo>
                      <a:pt x="16" y="694"/>
                    </a:lnTo>
                    <a:lnTo>
                      <a:pt x="22" y="706"/>
                    </a:lnTo>
                    <a:lnTo>
                      <a:pt x="30" y="716"/>
                    </a:lnTo>
                    <a:lnTo>
                      <a:pt x="38" y="726"/>
                    </a:lnTo>
                    <a:lnTo>
                      <a:pt x="48" y="734"/>
                    </a:lnTo>
                    <a:lnTo>
                      <a:pt x="58" y="742"/>
                    </a:lnTo>
                    <a:lnTo>
                      <a:pt x="70" y="748"/>
                    </a:lnTo>
                    <a:lnTo>
                      <a:pt x="82" y="754"/>
                    </a:lnTo>
                    <a:lnTo>
                      <a:pt x="94" y="758"/>
                    </a:lnTo>
                    <a:lnTo>
                      <a:pt x="108" y="762"/>
                    </a:lnTo>
                    <a:lnTo>
                      <a:pt x="120" y="764"/>
                    </a:lnTo>
                    <a:lnTo>
                      <a:pt x="134" y="764"/>
                    </a:lnTo>
                    <a:lnTo>
                      <a:pt x="252" y="764"/>
                    </a:lnTo>
                    <a:lnTo>
                      <a:pt x="256" y="710"/>
                    </a:lnTo>
                    <a:lnTo>
                      <a:pt x="134" y="710"/>
                    </a:lnTo>
                    <a:lnTo>
                      <a:pt x="134" y="710"/>
                    </a:lnTo>
                    <a:lnTo>
                      <a:pt x="118" y="710"/>
                    </a:lnTo>
                    <a:lnTo>
                      <a:pt x="102" y="704"/>
                    </a:lnTo>
                    <a:lnTo>
                      <a:pt x="90" y="698"/>
                    </a:lnTo>
                    <a:lnTo>
                      <a:pt x="78" y="688"/>
                    </a:lnTo>
                    <a:lnTo>
                      <a:pt x="68" y="676"/>
                    </a:lnTo>
                    <a:lnTo>
                      <a:pt x="60" y="662"/>
                    </a:lnTo>
                    <a:lnTo>
                      <a:pt x="56" y="646"/>
                    </a:lnTo>
                    <a:lnTo>
                      <a:pt x="54" y="630"/>
                    </a:lnTo>
                    <a:lnTo>
                      <a:pt x="54" y="134"/>
                    </a:lnTo>
                    <a:lnTo>
                      <a:pt x="54" y="134"/>
                    </a:lnTo>
                    <a:lnTo>
                      <a:pt x="56" y="118"/>
                    </a:lnTo>
                    <a:lnTo>
                      <a:pt x="60" y="104"/>
                    </a:lnTo>
                    <a:lnTo>
                      <a:pt x="68" y="90"/>
                    </a:lnTo>
                    <a:lnTo>
                      <a:pt x="78" y="78"/>
                    </a:lnTo>
                    <a:lnTo>
                      <a:pt x="90" y="68"/>
                    </a:lnTo>
                    <a:lnTo>
                      <a:pt x="102" y="60"/>
                    </a:lnTo>
                    <a:lnTo>
                      <a:pt x="118" y="56"/>
                    </a:lnTo>
                    <a:lnTo>
                      <a:pt x="134" y="54"/>
                    </a:lnTo>
                    <a:lnTo>
                      <a:pt x="998" y="54"/>
                    </a:lnTo>
                    <a:lnTo>
                      <a:pt x="998" y="54"/>
                    </a:lnTo>
                    <a:lnTo>
                      <a:pt x="1014" y="56"/>
                    </a:lnTo>
                    <a:lnTo>
                      <a:pt x="1030" y="60"/>
                    </a:lnTo>
                    <a:lnTo>
                      <a:pt x="1044" y="68"/>
                    </a:lnTo>
                    <a:lnTo>
                      <a:pt x="1056" y="78"/>
                    </a:lnTo>
                    <a:lnTo>
                      <a:pt x="1066" y="90"/>
                    </a:lnTo>
                    <a:lnTo>
                      <a:pt x="1072" y="104"/>
                    </a:lnTo>
                    <a:lnTo>
                      <a:pt x="1078" y="118"/>
                    </a:lnTo>
                    <a:lnTo>
                      <a:pt x="1080" y="134"/>
                    </a:lnTo>
                    <a:lnTo>
                      <a:pt x="1080" y="630"/>
                    </a:lnTo>
                    <a:lnTo>
                      <a:pt x="1080" y="630"/>
                    </a:lnTo>
                    <a:lnTo>
                      <a:pt x="1078" y="646"/>
                    </a:lnTo>
                    <a:lnTo>
                      <a:pt x="1072" y="662"/>
                    </a:lnTo>
                    <a:lnTo>
                      <a:pt x="1066" y="676"/>
                    </a:lnTo>
                    <a:lnTo>
                      <a:pt x="1056" y="688"/>
                    </a:lnTo>
                    <a:lnTo>
                      <a:pt x="1044" y="698"/>
                    </a:lnTo>
                    <a:lnTo>
                      <a:pt x="1030" y="704"/>
                    </a:lnTo>
                    <a:lnTo>
                      <a:pt x="1014" y="710"/>
                    </a:lnTo>
                    <a:lnTo>
                      <a:pt x="998" y="710"/>
                    </a:lnTo>
                    <a:lnTo>
                      <a:pt x="536" y="710"/>
                    </a:lnTo>
                    <a:lnTo>
                      <a:pt x="540" y="764"/>
                    </a:lnTo>
                    <a:lnTo>
                      <a:pt x="998" y="764"/>
                    </a:lnTo>
                    <a:lnTo>
                      <a:pt x="998" y="764"/>
                    </a:lnTo>
                    <a:lnTo>
                      <a:pt x="1012" y="764"/>
                    </a:lnTo>
                    <a:lnTo>
                      <a:pt x="1026" y="762"/>
                    </a:lnTo>
                    <a:lnTo>
                      <a:pt x="1038" y="758"/>
                    </a:lnTo>
                    <a:lnTo>
                      <a:pt x="1050" y="754"/>
                    </a:lnTo>
                    <a:lnTo>
                      <a:pt x="1062" y="748"/>
                    </a:lnTo>
                    <a:lnTo>
                      <a:pt x="1074" y="742"/>
                    </a:lnTo>
                    <a:lnTo>
                      <a:pt x="1084" y="734"/>
                    </a:lnTo>
                    <a:lnTo>
                      <a:pt x="1094" y="726"/>
                    </a:lnTo>
                    <a:lnTo>
                      <a:pt x="1102" y="716"/>
                    </a:lnTo>
                    <a:lnTo>
                      <a:pt x="1110" y="706"/>
                    </a:lnTo>
                    <a:lnTo>
                      <a:pt x="1116" y="694"/>
                    </a:lnTo>
                    <a:lnTo>
                      <a:pt x="1122" y="682"/>
                    </a:lnTo>
                    <a:lnTo>
                      <a:pt x="1126" y="670"/>
                    </a:lnTo>
                    <a:lnTo>
                      <a:pt x="1130" y="658"/>
                    </a:lnTo>
                    <a:lnTo>
                      <a:pt x="1132" y="644"/>
                    </a:lnTo>
                    <a:lnTo>
                      <a:pt x="1134" y="630"/>
                    </a:lnTo>
                    <a:lnTo>
                      <a:pt x="1134" y="134"/>
                    </a:lnTo>
                    <a:lnTo>
                      <a:pt x="1134" y="134"/>
                    </a:lnTo>
                    <a:lnTo>
                      <a:pt x="1132" y="120"/>
                    </a:lnTo>
                    <a:lnTo>
                      <a:pt x="1130" y="108"/>
                    </a:lnTo>
                    <a:lnTo>
                      <a:pt x="1126" y="94"/>
                    </a:lnTo>
                    <a:lnTo>
                      <a:pt x="1122" y="82"/>
                    </a:lnTo>
                    <a:lnTo>
                      <a:pt x="1116" y="70"/>
                    </a:lnTo>
                    <a:lnTo>
                      <a:pt x="1110" y="60"/>
                    </a:lnTo>
                    <a:lnTo>
                      <a:pt x="1102" y="48"/>
                    </a:lnTo>
                    <a:lnTo>
                      <a:pt x="1094" y="40"/>
                    </a:lnTo>
                    <a:lnTo>
                      <a:pt x="1084" y="30"/>
                    </a:lnTo>
                    <a:lnTo>
                      <a:pt x="1074" y="22"/>
                    </a:lnTo>
                    <a:lnTo>
                      <a:pt x="1062" y="16"/>
                    </a:lnTo>
                    <a:lnTo>
                      <a:pt x="1050" y="10"/>
                    </a:lnTo>
                    <a:lnTo>
                      <a:pt x="1038" y="6"/>
                    </a:lnTo>
                    <a:lnTo>
                      <a:pt x="1026" y="2"/>
                    </a:lnTo>
                    <a:lnTo>
                      <a:pt x="1012" y="0"/>
                    </a:lnTo>
                    <a:lnTo>
                      <a:pt x="998" y="0"/>
                    </a:lnTo>
                    <a:lnTo>
                      <a:pt x="998" y="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îšľïḋe"/>
              <p:cNvSpPr/>
              <p:nvPr/>
            </p:nvSpPr>
            <p:spPr bwMode="auto">
              <a:xfrm>
                <a:off x="-10545763" y="1733550"/>
                <a:ext cx="260350" cy="282575"/>
              </a:xfrm>
              <a:custGeom>
                <a:gdLst>
                  <a:gd name="T0" fmla="*/ 164 w 164"/>
                  <a:gd name="T1" fmla="*/ 82 h 178"/>
                  <a:gd name="T2" fmla="*/ 164 w 164"/>
                  <a:gd name="T3" fmla="*/ 82 h 178"/>
                  <a:gd name="T4" fmla="*/ 162 w 164"/>
                  <a:gd name="T5" fmla="*/ 66 h 178"/>
                  <a:gd name="T6" fmla="*/ 158 w 164"/>
                  <a:gd name="T7" fmla="*/ 50 h 178"/>
                  <a:gd name="T8" fmla="*/ 150 w 164"/>
                  <a:gd name="T9" fmla="*/ 36 h 178"/>
                  <a:gd name="T10" fmla="*/ 140 w 164"/>
                  <a:gd name="T11" fmla="*/ 24 h 178"/>
                  <a:gd name="T12" fmla="*/ 128 w 164"/>
                  <a:gd name="T13" fmla="*/ 14 h 178"/>
                  <a:gd name="T14" fmla="*/ 114 w 164"/>
                  <a:gd name="T15" fmla="*/ 6 h 178"/>
                  <a:gd name="T16" fmla="*/ 98 w 164"/>
                  <a:gd name="T17" fmla="*/ 2 h 178"/>
                  <a:gd name="T18" fmla="*/ 82 w 164"/>
                  <a:gd name="T19" fmla="*/ 0 h 178"/>
                  <a:gd name="T20" fmla="*/ 82 w 164"/>
                  <a:gd name="T21" fmla="*/ 0 h 178"/>
                  <a:gd name="T22" fmla="*/ 66 w 164"/>
                  <a:gd name="T23" fmla="*/ 2 h 178"/>
                  <a:gd name="T24" fmla="*/ 50 w 164"/>
                  <a:gd name="T25" fmla="*/ 6 h 178"/>
                  <a:gd name="T26" fmla="*/ 36 w 164"/>
                  <a:gd name="T27" fmla="*/ 14 h 178"/>
                  <a:gd name="T28" fmla="*/ 24 w 164"/>
                  <a:gd name="T29" fmla="*/ 24 h 178"/>
                  <a:gd name="T30" fmla="*/ 14 w 164"/>
                  <a:gd name="T31" fmla="*/ 36 h 178"/>
                  <a:gd name="T32" fmla="*/ 8 w 164"/>
                  <a:gd name="T33" fmla="*/ 50 h 178"/>
                  <a:gd name="T34" fmla="*/ 2 w 164"/>
                  <a:gd name="T35" fmla="*/ 66 h 178"/>
                  <a:gd name="T36" fmla="*/ 0 w 164"/>
                  <a:gd name="T37" fmla="*/ 82 h 178"/>
                  <a:gd name="T38" fmla="*/ 0 w 164"/>
                  <a:gd name="T39" fmla="*/ 82 h 178"/>
                  <a:gd name="T40" fmla="*/ 2 w 164"/>
                  <a:gd name="T41" fmla="*/ 98 h 178"/>
                  <a:gd name="T42" fmla="*/ 8 w 164"/>
                  <a:gd name="T43" fmla="*/ 116 h 178"/>
                  <a:gd name="T44" fmla="*/ 14 w 164"/>
                  <a:gd name="T45" fmla="*/ 132 h 178"/>
                  <a:gd name="T46" fmla="*/ 24 w 164"/>
                  <a:gd name="T47" fmla="*/ 148 h 178"/>
                  <a:gd name="T48" fmla="*/ 36 w 164"/>
                  <a:gd name="T49" fmla="*/ 160 h 178"/>
                  <a:gd name="T50" fmla="*/ 50 w 164"/>
                  <a:gd name="T51" fmla="*/ 170 h 178"/>
                  <a:gd name="T52" fmla="*/ 66 w 164"/>
                  <a:gd name="T53" fmla="*/ 176 h 178"/>
                  <a:gd name="T54" fmla="*/ 82 w 164"/>
                  <a:gd name="T55" fmla="*/ 178 h 178"/>
                  <a:gd name="T56" fmla="*/ 82 w 164"/>
                  <a:gd name="T57" fmla="*/ 178 h 178"/>
                  <a:gd name="T58" fmla="*/ 98 w 164"/>
                  <a:gd name="T59" fmla="*/ 176 h 178"/>
                  <a:gd name="T60" fmla="*/ 114 w 164"/>
                  <a:gd name="T61" fmla="*/ 170 h 178"/>
                  <a:gd name="T62" fmla="*/ 128 w 164"/>
                  <a:gd name="T63" fmla="*/ 160 h 178"/>
                  <a:gd name="T64" fmla="*/ 140 w 164"/>
                  <a:gd name="T65" fmla="*/ 148 h 178"/>
                  <a:gd name="T66" fmla="*/ 150 w 164"/>
                  <a:gd name="T67" fmla="*/ 132 h 178"/>
                  <a:gd name="T68" fmla="*/ 158 w 164"/>
                  <a:gd name="T69" fmla="*/ 116 h 178"/>
                  <a:gd name="T70" fmla="*/ 162 w 164"/>
                  <a:gd name="T71" fmla="*/ 98 h 178"/>
                  <a:gd name="T72" fmla="*/ 164 w 164"/>
                  <a:gd name="T73" fmla="*/ 82 h 178"/>
                  <a:gd name="T74" fmla="*/ 164 w 164"/>
                  <a:gd name="T75" fmla="*/ 82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" h="178">
                    <a:moveTo>
                      <a:pt x="164" y="82"/>
                    </a:moveTo>
                    <a:lnTo>
                      <a:pt x="164" y="82"/>
                    </a:lnTo>
                    <a:lnTo>
                      <a:pt x="162" y="66"/>
                    </a:lnTo>
                    <a:lnTo>
                      <a:pt x="158" y="50"/>
                    </a:lnTo>
                    <a:lnTo>
                      <a:pt x="150" y="36"/>
                    </a:lnTo>
                    <a:lnTo>
                      <a:pt x="140" y="24"/>
                    </a:lnTo>
                    <a:lnTo>
                      <a:pt x="128" y="14"/>
                    </a:lnTo>
                    <a:lnTo>
                      <a:pt x="114" y="6"/>
                    </a:lnTo>
                    <a:lnTo>
                      <a:pt x="98" y="2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8" y="50"/>
                    </a:lnTo>
                    <a:lnTo>
                      <a:pt x="2" y="66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" y="98"/>
                    </a:lnTo>
                    <a:lnTo>
                      <a:pt x="8" y="116"/>
                    </a:lnTo>
                    <a:lnTo>
                      <a:pt x="14" y="132"/>
                    </a:lnTo>
                    <a:lnTo>
                      <a:pt x="24" y="148"/>
                    </a:lnTo>
                    <a:lnTo>
                      <a:pt x="36" y="160"/>
                    </a:lnTo>
                    <a:lnTo>
                      <a:pt x="50" y="170"/>
                    </a:lnTo>
                    <a:lnTo>
                      <a:pt x="66" y="176"/>
                    </a:lnTo>
                    <a:lnTo>
                      <a:pt x="82" y="178"/>
                    </a:lnTo>
                    <a:lnTo>
                      <a:pt x="82" y="178"/>
                    </a:lnTo>
                    <a:lnTo>
                      <a:pt x="98" y="176"/>
                    </a:lnTo>
                    <a:lnTo>
                      <a:pt x="114" y="170"/>
                    </a:lnTo>
                    <a:lnTo>
                      <a:pt x="128" y="160"/>
                    </a:lnTo>
                    <a:lnTo>
                      <a:pt x="140" y="148"/>
                    </a:lnTo>
                    <a:lnTo>
                      <a:pt x="150" y="132"/>
                    </a:lnTo>
                    <a:lnTo>
                      <a:pt x="158" y="116"/>
                    </a:lnTo>
                    <a:lnTo>
                      <a:pt x="162" y="98"/>
                    </a:lnTo>
                    <a:lnTo>
                      <a:pt x="164" y="82"/>
                    </a:lnTo>
                    <a:lnTo>
                      <a:pt x="164" y="82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işḻïḑé"/>
              <p:cNvSpPr/>
              <p:nvPr/>
            </p:nvSpPr>
            <p:spPr bwMode="auto">
              <a:xfrm>
                <a:off x="-10752138" y="2028825"/>
                <a:ext cx="838200" cy="1047750"/>
              </a:xfrm>
              <a:custGeom>
                <a:gdLst>
                  <a:gd name="T0" fmla="*/ 64 w 528"/>
                  <a:gd name="T1" fmla="*/ 32 h 660"/>
                  <a:gd name="T2" fmla="*/ 60 w 528"/>
                  <a:gd name="T3" fmla="*/ 36 h 660"/>
                  <a:gd name="T4" fmla="*/ 54 w 528"/>
                  <a:gd name="T5" fmla="*/ 48 h 660"/>
                  <a:gd name="T6" fmla="*/ 0 w 528"/>
                  <a:gd name="T7" fmla="*/ 282 h 660"/>
                  <a:gd name="T8" fmla="*/ 0 w 528"/>
                  <a:gd name="T9" fmla="*/ 296 h 660"/>
                  <a:gd name="T10" fmla="*/ 8 w 528"/>
                  <a:gd name="T11" fmla="*/ 312 h 660"/>
                  <a:gd name="T12" fmla="*/ 24 w 528"/>
                  <a:gd name="T13" fmla="*/ 322 h 660"/>
                  <a:gd name="T14" fmla="*/ 32 w 528"/>
                  <a:gd name="T15" fmla="*/ 322 h 660"/>
                  <a:gd name="T16" fmla="*/ 58 w 528"/>
                  <a:gd name="T17" fmla="*/ 306 h 660"/>
                  <a:gd name="T18" fmla="*/ 110 w 528"/>
                  <a:gd name="T19" fmla="*/ 82 h 660"/>
                  <a:gd name="T20" fmla="*/ 96 w 528"/>
                  <a:gd name="T21" fmla="*/ 618 h 660"/>
                  <a:gd name="T22" fmla="*/ 98 w 528"/>
                  <a:gd name="T23" fmla="*/ 634 h 660"/>
                  <a:gd name="T24" fmla="*/ 110 w 528"/>
                  <a:gd name="T25" fmla="*/ 652 h 660"/>
                  <a:gd name="T26" fmla="*/ 132 w 528"/>
                  <a:gd name="T27" fmla="*/ 660 h 660"/>
                  <a:gd name="T28" fmla="*/ 134 w 528"/>
                  <a:gd name="T29" fmla="*/ 660 h 660"/>
                  <a:gd name="T30" fmla="*/ 156 w 528"/>
                  <a:gd name="T31" fmla="*/ 654 h 660"/>
                  <a:gd name="T32" fmla="*/ 170 w 528"/>
                  <a:gd name="T33" fmla="*/ 638 h 660"/>
                  <a:gd name="T34" fmla="*/ 196 w 528"/>
                  <a:gd name="T35" fmla="*/ 336 h 660"/>
                  <a:gd name="T36" fmla="*/ 212 w 528"/>
                  <a:gd name="T37" fmla="*/ 340 h 660"/>
                  <a:gd name="T38" fmla="*/ 228 w 528"/>
                  <a:gd name="T39" fmla="*/ 336 h 660"/>
                  <a:gd name="T40" fmla="*/ 252 w 528"/>
                  <a:gd name="T41" fmla="*/ 632 h 660"/>
                  <a:gd name="T42" fmla="*/ 264 w 528"/>
                  <a:gd name="T43" fmla="*/ 650 h 660"/>
                  <a:gd name="T44" fmla="*/ 282 w 528"/>
                  <a:gd name="T45" fmla="*/ 660 h 660"/>
                  <a:gd name="T46" fmla="*/ 292 w 528"/>
                  <a:gd name="T47" fmla="*/ 660 h 660"/>
                  <a:gd name="T48" fmla="*/ 308 w 528"/>
                  <a:gd name="T49" fmla="*/ 656 h 660"/>
                  <a:gd name="T50" fmla="*/ 324 w 528"/>
                  <a:gd name="T51" fmla="*/ 640 h 660"/>
                  <a:gd name="T52" fmla="*/ 328 w 528"/>
                  <a:gd name="T53" fmla="*/ 618 h 660"/>
                  <a:gd name="T54" fmla="*/ 302 w 528"/>
                  <a:gd name="T55" fmla="*/ 80 h 660"/>
                  <a:gd name="T56" fmla="*/ 330 w 528"/>
                  <a:gd name="T57" fmla="*/ 88 h 660"/>
                  <a:gd name="T58" fmla="*/ 486 w 528"/>
                  <a:gd name="T59" fmla="*/ 140 h 660"/>
                  <a:gd name="T60" fmla="*/ 496 w 528"/>
                  <a:gd name="T61" fmla="*/ 142 h 660"/>
                  <a:gd name="T62" fmla="*/ 522 w 528"/>
                  <a:gd name="T63" fmla="*/ 128 h 660"/>
                  <a:gd name="T64" fmla="*/ 528 w 528"/>
                  <a:gd name="T65" fmla="*/ 112 h 660"/>
                  <a:gd name="T66" fmla="*/ 524 w 528"/>
                  <a:gd name="T67" fmla="*/ 94 h 660"/>
                  <a:gd name="T68" fmla="*/ 512 w 528"/>
                  <a:gd name="T69" fmla="*/ 82 h 660"/>
                  <a:gd name="T70" fmla="*/ 352 w 528"/>
                  <a:gd name="T71" fmla="*/ 26 h 660"/>
                  <a:gd name="T72" fmla="*/ 268 w 528"/>
                  <a:gd name="T73" fmla="*/ 4 h 660"/>
                  <a:gd name="T74" fmla="*/ 216 w 528"/>
                  <a:gd name="T75" fmla="*/ 16 h 660"/>
                  <a:gd name="T76" fmla="*/ 212 w 528"/>
                  <a:gd name="T77" fmla="*/ 230 h 660"/>
                  <a:gd name="T78" fmla="*/ 208 w 528"/>
                  <a:gd name="T79" fmla="*/ 16 h 660"/>
                  <a:gd name="T80" fmla="*/ 178 w 528"/>
                  <a:gd name="T81" fmla="*/ 2 h 660"/>
                  <a:gd name="T82" fmla="*/ 86 w 528"/>
                  <a:gd name="T83" fmla="*/ 22 h 660"/>
                  <a:gd name="T84" fmla="*/ 70 w 528"/>
                  <a:gd name="T85" fmla="*/ 30 h 6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8" h="660">
                    <a:moveTo>
                      <a:pt x="70" y="30"/>
                    </a:moveTo>
                    <a:lnTo>
                      <a:pt x="70" y="30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4" y="48"/>
                    </a:lnTo>
                    <a:lnTo>
                      <a:pt x="54" y="48"/>
                    </a:lnTo>
                    <a:lnTo>
                      <a:pt x="52" y="5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88"/>
                    </a:lnTo>
                    <a:lnTo>
                      <a:pt x="0" y="296"/>
                    </a:lnTo>
                    <a:lnTo>
                      <a:pt x="2" y="302"/>
                    </a:lnTo>
                    <a:lnTo>
                      <a:pt x="4" y="306"/>
                    </a:lnTo>
                    <a:lnTo>
                      <a:pt x="8" y="312"/>
                    </a:lnTo>
                    <a:lnTo>
                      <a:pt x="14" y="316"/>
                    </a:lnTo>
                    <a:lnTo>
                      <a:pt x="18" y="318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2"/>
                    </a:lnTo>
                    <a:lnTo>
                      <a:pt x="32" y="322"/>
                    </a:lnTo>
                    <a:lnTo>
                      <a:pt x="42" y="320"/>
                    </a:lnTo>
                    <a:lnTo>
                      <a:pt x="52" y="314"/>
                    </a:lnTo>
                    <a:lnTo>
                      <a:pt x="58" y="306"/>
                    </a:lnTo>
                    <a:lnTo>
                      <a:pt x="64" y="296"/>
                    </a:lnTo>
                    <a:lnTo>
                      <a:pt x="110" y="82"/>
                    </a:lnTo>
                    <a:lnTo>
                      <a:pt x="110" y="82"/>
                    </a:lnTo>
                    <a:lnTo>
                      <a:pt x="122" y="80"/>
                    </a:lnTo>
                    <a:lnTo>
                      <a:pt x="122" y="300"/>
                    </a:lnTo>
                    <a:lnTo>
                      <a:pt x="96" y="618"/>
                    </a:lnTo>
                    <a:lnTo>
                      <a:pt x="96" y="618"/>
                    </a:lnTo>
                    <a:lnTo>
                      <a:pt x="96" y="626"/>
                    </a:lnTo>
                    <a:lnTo>
                      <a:pt x="98" y="634"/>
                    </a:lnTo>
                    <a:lnTo>
                      <a:pt x="102" y="640"/>
                    </a:lnTo>
                    <a:lnTo>
                      <a:pt x="106" y="646"/>
                    </a:lnTo>
                    <a:lnTo>
                      <a:pt x="110" y="652"/>
                    </a:lnTo>
                    <a:lnTo>
                      <a:pt x="118" y="656"/>
                    </a:lnTo>
                    <a:lnTo>
                      <a:pt x="124" y="658"/>
                    </a:lnTo>
                    <a:lnTo>
                      <a:pt x="132" y="660"/>
                    </a:lnTo>
                    <a:lnTo>
                      <a:pt x="132" y="660"/>
                    </a:lnTo>
                    <a:lnTo>
                      <a:pt x="134" y="660"/>
                    </a:lnTo>
                    <a:lnTo>
                      <a:pt x="134" y="660"/>
                    </a:lnTo>
                    <a:lnTo>
                      <a:pt x="142" y="660"/>
                    </a:lnTo>
                    <a:lnTo>
                      <a:pt x="150" y="658"/>
                    </a:lnTo>
                    <a:lnTo>
                      <a:pt x="156" y="654"/>
                    </a:lnTo>
                    <a:lnTo>
                      <a:pt x="162" y="650"/>
                    </a:lnTo>
                    <a:lnTo>
                      <a:pt x="166" y="644"/>
                    </a:lnTo>
                    <a:lnTo>
                      <a:pt x="170" y="638"/>
                    </a:lnTo>
                    <a:lnTo>
                      <a:pt x="172" y="632"/>
                    </a:lnTo>
                    <a:lnTo>
                      <a:pt x="174" y="624"/>
                    </a:lnTo>
                    <a:lnTo>
                      <a:pt x="196" y="336"/>
                    </a:lnTo>
                    <a:lnTo>
                      <a:pt x="196" y="336"/>
                    </a:lnTo>
                    <a:lnTo>
                      <a:pt x="204" y="338"/>
                    </a:lnTo>
                    <a:lnTo>
                      <a:pt x="212" y="340"/>
                    </a:lnTo>
                    <a:lnTo>
                      <a:pt x="212" y="340"/>
                    </a:lnTo>
                    <a:lnTo>
                      <a:pt x="220" y="338"/>
                    </a:lnTo>
                    <a:lnTo>
                      <a:pt x="228" y="336"/>
                    </a:lnTo>
                    <a:lnTo>
                      <a:pt x="250" y="624"/>
                    </a:lnTo>
                    <a:lnTo>
                      <a:pt x="250" y="624"/>
                    </a:lnTo>
                    <a:lnTo>
                      <a:pt x="252" y="632"/>
                    </a:lnTo>
                    <a:lnTo>
                      <a:pt x="254" y="638"/>
                    </a:lnTo>
                    <a:lnTo>
                      <a:pt x="258" y="644"/>
                    </a:lnTo>
                    <a:lnTo>
                      <a:pt x="264" y="650"/>
                    </a:lnTo>
                    <a:lnTo>
                      <a:pt x="268" y="654"/>
                    </a:lnTo>
                    <a:lnTo>
                      <a:pt x="276" y="658"/>
                    </a:lnTo>
                    <a:lnTo>
                      <a:pt x="282" y="660"/>
                    </a:lnTo>
                    <a:lnTo>
                      <a:pt x="290" y="660"/>
                    </a:lnTo>
                    <a:lnTo>
                      <a:pt x="290" y="660"/>
                    </a:lnTo>
                    <a:lnTo>
                      <a:pt x="292" y="660"/>
                    </a:lnTo>
                    <a:lnTo>
                      <a:pt x="292" y="660"/>
                    </a:lnTo>
                    <a:lnTo>
                      <a:pt x="300" y="658"/>
                    </a:lnTo>
                    <a:lnTo>
                      <a:pt x="308" y="656"/>
                    </a:lnTo>
                    <a:lnTo>
                      <a:pt x="314" y="652"/>
                    </a:lnTo>
                    <a:lnTo>
                      <a:pt x="318" y="646"/>
                    </a:lnTo>
                    <a:lnTo>
                      <a:pt x="324" y="640"/>
                    </a:lnTo>
                    <a:lnTo>
                      <a:pt x="326" y="634"/>
                    </a:lnTo>
                    <a:lnTo>
                      <a:pt x="328" y="626"/>
                    </a:lnTo>
                    <a:lnTo>
                      <a:pt x="328" y="618"/>
                    </a:lnTo>
                    <a:lnTo>
                      <a:pt x="302" y="300"/>
                    </a:lnTo>
                    <a:lnTo>
                      <a:pt x="302" y="80"/>
                    </a:lnTo>
                    <a:lnTo>
                      <a:pt x="302" y="80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486" y="140"/>
                    </a:lnTo>
                    <a:lnTo>
                      <a:pt x="486" y="140"/>
                    </a:lnTo>
                    <a:lnTo>
                      <a:pt x="496" y="142"/>
                    </a:lnTo>
                    <a:lnTo>
                      <a:pt x="496" y="142"/>
                    </a:lnTo>
                    <a:lnTo>
                      <a:pt x="506" y="140"/>
                    </a:lnTo>
                    <a:lnTo>
                      <a:pt x="514" y="136"/>
                    </a:lnTo>
                    <a:lnTo>
                      <a:pt x="522" y="128"/>
                    </a:lnTo>
                    <a:lnTo>
                      <a:pt x="526" y="120"/>
                    </a:lnTo>
                    <a:lnTo>
                      <a:pt x="526" y="120"/>
                    </a:lnTo>
                    <a:lnTo>
                      <a:pt x="528" y="112"/>
                    </a:lnTo>
                    <a:lnTo>
                      <a:pt x="528" y="106"/>
                    </a:lnTo>
                    <a:lnTo>
                      <a:pt x="526" y="100"/>
                    </a:lnTo>
                    <a:lnTo>
                      <a:pt x="524" y="94"/>
                    </a:lnTo>
                    <a:lnTo>
                      <a:pt x="522" y="90"/>
                    </a:lnTo>
                    <a:lnTo>
                      <a:pt x="518" y="84"/>
                    </a:lnTo>
                    <a:lnTo>
                      <a:pt x="512" y="82"/>
                    </a:lnTo>
                    <a:lnTo>
                      <a:pt x="506" y="78"/>
                    </a:lnTo>
                    <a:lnTo>
                      <a:pt x="352" y="26"/>
                    </a:lnTo>
                    <a:lnTo>
                      <a:pt x="352" y="26"/>
                    </a:lnTo>
                    <a:lnTo>
                      <a:pt x="336" y="22"/>
                    </a:lnTo>
                    <a:lnTo>
                      <a:pt x="306" y="14"/>
                    </a:lnTo>
                    <a:lnTo>
                      <a:pt x="268" y="4"/>
                    </a:lnTo>
                    <a:lnTo>
                      <a:pt x="246" y="2"/>
                    </a:lnTo>
                    <a:lnTo>
                      <a:pt x="224" y="0"/>
                    </a:lnTo>
                    <a:lnTo>
                      <a:pt x="216" y="16"/>
                    </a:lnTo>
                    <a:lnTo>
                      <a:pt x="216" y="16"/>
                    </a:lnTo>
                    <a:lnTo>
                      <a:pt x="238" y="184"/>
                    </a:lnTo>
                    <a:lnTo>
                      <a:pt x="212" y="230"/>
                    </a:lnTo>
                    <a:lnTo>
                      <a:pt x="186" y="184"/>
                    </a:lnTo>
                    <a:lnTo>
                      <a:pt x="208" y="16"/>
                    </a:lnTo>
                    <a:lnTo>
                      <a:pt x="208" y="16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78" y="2"/>
                    </a:lnTo>
                    <a:lnTo>
                      <a:pt x="156" y="6"/>
                    </a:lnTo>
                    <a:lnTo>
                      <a:pt x="116" y="14"/>
                    </a:lnTo>
                    <a:lnTo>
                      <a:pt x="86" y="22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0" y="30"/>
                    </a:lnTo>
                    <a:lnTo>
                      <a:pt x="70" y="3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išḷiḋe"/>
              <p:cNvSpPr/>
              <p:nvPr/>
            </p:nvSpPr>
            <p:spPr bwMode="auto">
              <a:xfrm>
                <a:off x="-9974263" y="2286000"/>
                <a:ext cx="82550" cy="234950"/>
              </a:xfrm>
              <a:prstGeom prst="rect">
                <a:avLst/>
              </a:pr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îṥlîḍè"/>
              <p:cNvSpPr/>
              <p:nvPr/>
            </p:nvSpPr>
            <p:spPr bwMode="auto">
              <a:xfrm>
                <a:off x="-9850438" y="2178050"/>
                <a:ext cx="85725" cy="342900"/>
              </a:xfrm>
              <a:prstGeom prst="rect">
                <a:avLst/>
              </a:pr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íṥ1iďê"/>
              <p:cNvSpPr/>
              <p:nvPr/>
            </p:nvSpPr>
            <p:spPr bwMode="auto">
              <a:xfrm>
                <a:off x="-9723438" y="2047875"/>
                <a:ext cx="85725" cy="473075"/>
              </a:xfrm>
              <a:prstGeom prst="rect">
                <a:avLst/>
              </a:pr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ïṡ1iďé"/>
            <p:cNvSpPr/>
            <p:nvPr/>
          </p:nvSpPr>
          <p:spPr bwMode="auto">
            <a:xfrm>
              <a:off x="6591391" y="3673868"/>
              <a:ext cx="588671" cy="408272"/>
            </a:xfrm>
            <a:custGeom>
              <a:gdLst>
                <a:gd name="T0" fmla="*/ 736 w 992"/>
                <a:gd name="T1" fmla="*/ 102 h 688"/>
                <a:gd name="T2" fmla="*/ 562 w 992"/>
                <a:gd name="T3" fmla="*/ 8 h 688"/>
                <a:gd name="T4" fmla="*/ 470 w 992"/>
                <a:gd name="T5" fmla="*/ 26 h 688"/>
                <a:gd name="T6" fmla="*/ 418 w 992"/>
                <a:gd name="T7" fmla="*/ 38 h 688"/>
                <a:gd name="T8" fmla="*/ 256 w 992"/>
                <a:gd name="T9" fmla="*/ 128 h 688"/>
                <a:gd name="T10" fmla="*/ 186 w 992"/>
                <a:gd name="T11" fmla="*/ 436 h 688"/>
                <a:gd name="T12" fmla="*/ 170 w 992"/>
                <a:gd name="T13" fmla="*/ 502 h 688"/>
                <a:gd name="T14" fmla="*/ 204 w 992"/>
                <a:gd name="T15" fmla="*/ 534 h 688"/>
                <a:gd name="T16" fmla="*/ 240 w 992"/>
                <a:gd name="T17" fmla="*/ 540 h 688"/>
                <a:gd name="T18" fmla="*/ 294 w 992"/>
                <a:gd name="T19" fmla="*/ 588 h 688"/>
                <a:gd name="T20" fmla="*/ 334 w 992"/>
                <a:gd name="T21" fmla="*/ 610 h 688"/>
                <a:gd name="T22" fmla="*/ 400 w 992"/>
                <a:gd name="T23" fmla="*/ 640 h 688"/>
                <a:gd name="T24" fmla="*/ 428 w 992"/>
                <a:gd name="T25" fmla="*/ 674 h 688"/>
                <a:gd name="T26" fmla="*/ 492 w 992"/>
                <a:gd name="T27" fmla="*/ 684 h 688"/>
                <a:gd name="T28" fmla="*/ 548 w 992"/>
                <a:gd name="T29" fmla="*/ 602 h 688"/>
                <a:gd name="T30" fmla="*/ 608 w 992"/>
                <a:gd name="T31" fmla="*/ 604 h 688"/>
                <a:gd name="T32" fmla="*/ 648 w 992"/>
                <a:gd name="T33" fmla="*/ 566 h 688"/>
                <a:gd name="T34" fmla="*/ 674 w 992"/>
                <a:gd name="T35" fmla="*/ 542 h 688"/>
                <a:gd name="T36" fmla="*/ 722 w 992"/>
                <a:gd name="T37" fmla="*/ 536 h 688"/>
                <a:gd name="T38" fmla="*/ 740 w 992"/>
                <a:gd name="T39" fmla="*/ 488 h 688"/>
                <a:gd name="T40" fmla="*/ 752 w 992"/>
                <a:gd name="T41" fmla="*/ 470 h 688"/>
                <a:gd name="T42" fmla="*/ 992 w 992"/>
                <a:gd name="T43" fmla="*/ 402 h 688"/>
                <a:gd name="T44" fmla="*/ 476 w 992"/>
                <a:gd name="T45" fmla="*/ 670 h 688"/>
                <a:gd name="T46" fmla="*/ 434 w 992"/>
                <a:gd name="T47" fmla="*/ 656 h 688"/>
                <a:gd name="T48" fmla="*/ 412 w 992"/>
                <a:gd name="T49" fmla="*/ 622 h 688"/>
                <a:gd name="T50" fmla="*/ 354 w 992"/>
                <a:gd name="T51" fmla="*/ 606 h 688"/>
                <a:gd name="T52" fmla="*/ 332 w 992"/>
                <a:gd name="T53" fmla="*/ 568 h 688"/>
                <a:gd name="T54" fmla="*/ 278 w 992"/>
                <a:gd name="T55" fmla="*/ 562 h 688"/>
                <a:gd name="T56" fmla="*/ 256 w 992"/>
                <a:gd name="T57" fmla="*/ 514 h 688"/>
                <a:gd name="T58" fmla="*/ 200 w 992"/>
                <a:gd name="T59" fmla="*/ 512 h 688"/>
                <a:gd name="T60" fmla="*/ 218 w 992"/>
                <a:gd name="T61" fmla="*/ 422 h 688"/>
                <a:gd name="T62" fmla="*/ 240 w 992"/>
                <a:gd name="T63" fmla="*/ 410 h 688"/>
                <a:gd name="T64" fmla="*/ 282 w 992"/>
                <a:gd name="T65" fmla="*/ 438 h 688"/>
                <a:gd name="T66" fmla="*/ 318 w 992"/>
                <a:gd name="T67" fmla="*/ 416 h 688"/>
                <a:gd name="T68" fmla="*/ 352 w 992"/>
                <a:gd name="T69" fmla="*/ 410 h 688"/>
                <a:gd name="T70" fmla="*/ 394 w 992"/>
                <a:gd name="T71" fmla="*/ 450 h 688"/>
                <a:gd name="T72" fmla="*/ 438 w 992"/>
                <a:gd name="T73" fmla="*/ 434 h 688"/>
                <a:gd name="T74" fmla="*/ 490 w 992"/>
                <a:gd name="T75" fmla="*/ 464 h 688"/>
                <a:gd name="T76" fmla="*/ 504 w 992"/>
                <a:gd name="T77" fmla="*/ 488 h 688"/>
                <a:gd name="T78" fmla="*/ 554 w 992"/>
                <a:gd name="T79" fmla="*/ 506 h 688"/>
                <a:gd name="T80" fmla="*/ 524 w 992"/>
                <a:gd name="T81" fmla="*/ 608 h 688"/>
                <a:gd name="T82" fmla="*/ 812 w 992"/>
                <a:gd name="T83" fmla="*/ 406 h 688"/>
                <a:gd name="T84" fmla="*/ 862 w 992"/>
                <a:gd name="T85" fmla="*/ 370 h 688"/>
                <a:gd name="T86" fmla="*/ 868 w 992"/>
                <a:gd name="T87" fmla="*/ 324 h 688"/>
                <a:gd name="T88" fmla="*/ 846 w 992"/>
                <a:gd name="T89" fmla="*/ 294 h 688"/>
                <a:gd name="T90" fmla="*/ 526 w 992"/>
                <a:gd name="T91" fmla="*/ 152 h 688"/>
                <a:gd name="T92" fmla="*/ 478 w 992"/>
                <a:gd name="T93" fmla="*/ 284 h 688"/>
                <a:gd name="T94" fmla="*/ 442 w 992"/>
                <a:gd name="T95" fmla="*/ 296 h 688"/>
                <a:gd name="T96" fmla="*/ 372 w 992"/>
                <a:gd name="T97" fmla="*/ 252 h 688"/>
                <a:gd name="T98" fmla="*/ 402 w 992"/>
                <a:gd name="T99" fmla="*/ 102 h 688"/>
                <a:gd name="T100" fmla="*/ 486 w 992"/>
                <a:gd name="T101" fmla="*/ 38 h 688"/>
                <a:gd name="T102" fmla="*/ 570 w 992"/>
                <a:gd name="T103" fmla="*/ 34 h 688"/>
                <a:gd name="T104" fmla="*/ 736 w 992"/>
                <a:gd name="T105" fmla="*/ 120 h 688"/>
                <a:gd name="T106" fmla="*/ 810 w 992"/>
                <a:gd name="T107" fmla="*/ 436 h 6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2" h="688">
                  <a:moveTo>
                    <a:pt x="990" y="388"/>
                  </a:moveTo>
                  <a:lnTo>
                    <a:pt x="938" y="70"/>
                  </a:lnTo>
                  <a:lnTo>
                    <a:pt x="936" y="52"/>
                  </a:lnTo>
                  <a:lnTo>
                    <a:pt x="916" y="56"/>
                  </a:lnTo>
                  <a:lnTo>
                    <a:pt x="736" y="102"/>
                  </a:lnTo>
                  <a:lnTo>
                    <a:pt x="736" y="102"/>
                  </a:lnTo>
                  <a:lnTo>
                    <a:pt x="728" y="100"/>
                  </a:lnTo>
                  <a:lnTo>
                    <a:pt x="716" y="96"/>
                  </a:lnTo>
                  <a:lnTo>
                    <a:pt x="684" y="80"/>
                  </a:lnTo>
                  <a:lnTo>
                    <a:pt x="618" y="42"/>
                  </a:lnTo>
                  <a:lnTo>
                    <a:pt x="618" y="42"/>
                  </a:lnTo>
                  <a:lnTo>
                    <a:pt x="562" y="8"/>
                  </a:lnTo>
                  <a:lnTo>
                    <a:pt x="546" y="2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20" y="4"/>
                  </a:lnTo>
                  <a:lnTo>
                    <a:pt x="496" y="12"/>
                  </a:lnTo>
                  <a:lnTo>
                    <a:pt x="470" y="26"/>
                  </a:lnTo>
                  <a:lnTo>
                    <a:pt x="440" y="44"/>
                  </a:lnTo>
                  <a:lnTo>
                    <a:pt x="440" y="44"/>
                  </a:lnTo>
                  <a:lnTo>
                    <a:pt x="432" y="38"/>
                  </a:lnTo>
                  <a:lnTo>
                    <a:pt x="426" y="36"/>
                  </a:lnTo>
                  <a:lnTo>
                    <a:pt x="426" y="36"/>
                  </a:lnTo>
                  <a:lnTo>
                    <a:pt x="418" y="38"/>
                  </a:lnTo>
                  <a:lnTo>
                    <a:pt x="408" y="42"/>
                  </a:lnTo>
                  <a:lnTo>
                    <a:pt x="386" y="54"/>
                  </a:lnTo>
                  <a:lnTo>
                    <a:pt x="334" y="86"/>
                  </a:lnTo>
                  <a:lnTo>
                    <a:pt x="284" y="116"/>
                  </a:lnTo>
                  <a:lnTo>
                    <a:pt x="264" y="126"/>
                  </a:lnTo>
                  <a:lnTo>
                    <a:pt x="256" y="128"/>
                  </a:lnTo>
                  <a:lnTo>
                    <a:pt x="252" y="128"/>
                  </a:lnTo>
                  <a:lnTo>
                    <a:pt x="252" y="128"/>
                  </a:lnTo>
                  <a:lnTo>
                    <a:pt x="48" y="7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86" y="436"/>
                  </a:lnTo>
                  <a:lnTo>
                    <a:pt x="170" y="460"/>
                  </a:lnTo>
                  <a:lnTo>
                    <a:pt x="170" y="460"/>
                  </a:lnTo>
                  <a:lnTo>
                    <a:pt x="166" y="470"/>
                  </a:lnTo>
                  <a:lnTo>
                    <a:pt x="164" y="480"/>
                  </a:lnTo>
                  <a:lnTo>
                    <a:pt x="164" y="490"/>
                  </a:lnTo>
                  <a:lnTo>
                    <a:pt x="170" y="502"/>
                  </a:lnTo>
                  <a:lnTo>
                    <a:pt x="170" y="502"/>
                  </a:lnTo>
                  <a:lnTo>
                    <a:pt x="174" y="510"/>
                  </a:lnTo>
                  <a:lnTo>
                    <a:pt x="180" y="518"/>
                  </a:lnTo>
                  <a:lnTo>
                    <a:pt x="188" y="524"/>
                  </a:lnTo>
                  <a:lnTo>
                    <a:pt x="196" y="530"/>
                  </a:lnTo>
                  <a:lnTo>
                    <a:pt x="204" y="534"/>
                  </a:lnTo>
                  <a:lnTo>
                    <a:pt x="214" y="538"/>
                  </a:lnTo>
                  <a:lnTo>
                    <a:pt x="222" y="540"/>
                  </a:lnTo>
                  <a:lnTo>
                    <a:pt x="232" y="540"/>
                  </a:lnTo>
                  <a:lnTo>
                    <a:pt x="232" y="540"/>
                  </a:lnTo>
                  <a:lnTo>
                    <a:pt x="240" y="540"/>
                  </a:lnTo>
                  <a:lnTo>
                    <a:pt x="240" y="540"/>
                  </a:lnTo>
                  <a:lnTo>
                    <a:pt x="242" y="550"/>
                  </a:lnTo>
                  <a:lnTo>
                    <a:pt x="248" y="558"/>
                  </a:lnTo>
                  <a:lnTo>
                    <a:pt x="248" y="558"/>
                  </a:lnTo>
                  <a:lnTo>
                    <a:pt x="262" y="572"/>
                  </a:lnTo>
                  <a:lnTo>
                    <a:pt x="276" y="582"/>
                  </a:lnTo>
                  <a:lnTo>
                    <a:pt x="294" y="588"/>
                  </a:lnTo>
                  <a:lnTo>
                    <a:pt x="312" y="590"/>
                  </a:lnTo>
                  <a:lnTo>
                    <a:pt x="312" y="590"/>
                  </a:lnTo>
                  <a:lnTo>
                    <a:pt x="322" y="590"/>
                  </a:lnTo>
                  <a:lnTo>
                    <a:pt x="322" y="590"/>
                  </a:lnTo>
                  <a:lnTo>
                    <a:pt x="328" y="600"/>
                  </a:lnTo>
                  <a:lnTo>
                    <a:pt x="334" y="610"/>
                  </a:lnTo>
                  <a:lnTo>
                    <a:pt x="334" y="610"/>
                  </a:lnTo>
                  <a:lnTo>
                    <a:pt x="348" y="624"/>
                  </a:lnTo>
                  <a:lnTo>
                    <a:pt x="364" y="632"/>
                  </a:lnTo>
                  <a:lnTo>
                    <a:pt x="382" y="638"/>
                  </a:lnTo>
                  <a:lnTo>
                    <a:pt x="400" y="640"/>
                  </a:lnTo>
                  <a:lnTo>
                    <a:pt x="400" y="640"/>
                  </a:lnTo>
                  <a:lnTo>
                    <a:pt x="406" y="640"/>
                  </a:lnTo>
                  <a:lnTo>
                    <a:pt x="406" y="640"/>
                  </a:lnTo>
                  <a:lnTo>
                    <a:pt x="410" y="652"/>
                  </a:lnTo>
                  <a:lnTo>
                    <a:pt x="418" y="662"/>
                  </a:lnTo>
                  <a:lnTo>
                    <a:pt x="418" y="662"/>
                  </a:lnTo>
                  <a:lnTo>
                    <a:pt x="428" y="674"/>
                  </a:lnTo>
                  <a:lnTo>
                    <a:pt x="440" y="682"/>
                  </a:lnTo>
                  <a:lnTo>
                    <a:pt x="456" y="68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82" y="688"/>
                  </a:lnTo>
                  <a:lnTo>
                    <a:pt x="492" y="684"/>
                  </a:lnTo>
                  <a:lnTo>
                    <a:pt x="500" y="678"/>
                  </a:lnTo>
                  <a:lnTo>
                    <a:pt x="508" y="670"/>
                  </a:lnTo>
                  <a:lnTo>
                    <a:pt x="508" y="670"/>
                  </a:lnTo>
                  <a:lnTo>
                    <a:pt x="524" y="642"/>
                  </a:lnTo>
                  <a:lnTo>
                    <a:pt x="548" y="602"/>
                  </a:lnTo>
                  <a:lnTo>
                    <a:pt x="548" y="602"/>
                  </a:lnTo>
                  <a:lnTo>
                    <a:pt x="558" y="586"/>
                  </a:lnTo>
                  <a:lnTo>
                    <a:pt x="558" y="586"/>
                  </a:lnTo>
                  <a:lnTo>
                    <a:pt x="592" y="600"/>
                  </a:lnTo>
                  <a:lnTo>
                    <a:pt x="592" y="600"/>
                  </a:lnTo>
                  <a:lnTo>
                    <a:pt x="600" y="602"/>
                  </a:lnTo>
                  <a:lnTo>
                    <a:pt x="608" y="604"/>
                  </a:lnTo>
                  <a:lnTo>
                    <a:pt x="616" y="602"/>
                  </a:lnTo>
                  <a:lnTo>
                    <a:pt x="622" y="600"/>
                  </a:lnTo>
                  <a:lnTo>
                    <a:pt x="628" y="596"/>
                  </a:lnTo>
                  <a:lnTo>
                    <a:pt x="634" y="592"/>
                  </a:lnTo>
                  <a:lnTo>
                    <a:pt x="642" y="580"/>
                  </a:lnTo>
                  <a:lnTo>
                    <a:pt x="648" y="566"/>
                  </a:lnTo>
                  <a:lnTo>
                    <a:pt x="650" y="552"/>
                  </a:lnTo>
                  <a:lnTo>
                    <a:pt x="648" y="540"/>
                  </a:lnTo>
                  <a:lnTo>
                    <a:pt x="644" y="534"/>
                  </a:lnTo>
                  <a:lnTo>
                    <a:pt x="642" y="530"/>
                  </a:lnTo>
                  <a:lnTo>
                    <a:pt x="674" y="542"/>
                  </a:lnTo>
                  <a:lnTo>
                    <a:pt x="674" y="542"/>
                  </a:lnTo>
                  <a:lnTo>
                    <a:pt x="682" y="544"/>
                  </a:lnTo>
                  <a:lnTo>
                    <a:pt x="692" y="546"/>
                  </a:lnTo>
                  <a:lnTo>
                    <a:pt x="700" y="546"/>
                  </a:lnTo>
                  <a:lnTo>
                    <a:pt x="708" y="544"/>
                  </a:lnTo>
                  <a:lnTo>
                    <a:pt x="714" y="540"/>
                  </a:lnTo>
                  <a:lnTo>
                    <a:pt x="722" y="536"/>
                  </a:lnTo>
                  <a:lnTo>
                    <a:pt x="732" y="526"/>
                  </a:lnTo>
                  <a:lnTo>
                    <a:pt x="736" y="518"/>
                  </a:lnTo>
                  <a:lnTo>
                    <a:pt x="740" y="512"/>
                  </a:lnTo>
                  <a:lnTo>
                    <a:pt x="740" y="504"/>
                  </a:lnTo>
                  <a:lnTo>
                    <a:pt x="740" y="496"/>
                  </a:lnTo>
                  <a:lnTo>
                    <a:pt x="740" y="488"/>
                  </a:lnTo>
                  <a:lnTo>
                    <a:pt x="738" y="480"/>
                  </a:lnTo>
                  <a:lnTo>
                    <a:pt x="732" y="474"/>
                  </a:lnTo>
                  <a:lnTo>
                    <a:pt x="726" y="466"/>
                  </a:lnTo>
                  <a:lnTo>
                    <a:pt x="726" y="466"/>
                  </a:lnTo>
                  <a:lnTo>
                    <a:pt x="740" y="470"/>
                  </a:lnTo>
                  <a:lnTo>
                    <a:pt x="752" y="470"/>
                  </a:lnTo>
                  <a:lnTo>
                    <a:pt x="764" y="468"/>
                  </a:lnTo>
                  <a:lnTo>
                    <a:pt x="774" y="462"/>
                  </a:lnTo>
                  <a:lnTo>
                    <a:pt x="774" y="462"/>
                  </a:lnTo>
                  <a:lnTo>
                    <a:pt x="816" y="452"/>
                  </a:lnTo>
                  <a:lnTo>
                    <a:pt x="978" y="408"/>
                  </a:lnTo>
                  <a:lnTo>
                    <a:pt x="992" y="402"/>
                  </a:lnTo>
                  <a:lnTo>
                    <a:pt x="990" y="388"/>
                  </a:lnTo>
                  <a:close/>
                  <a:moveTo>
                    <a:pt x="492" y="660"/>
                  </a:moveTo>
                  <a:lnTo>
                    <a:pt x="492" y="660"/>
                  </a:lnTo>
                  <a:lnTo>
                    <a:pt x="488" y="664"/>
                  </a:lnTo>
                  <a:lnTo>
                    <a:pt x="482" y="668"/>
                  </a:lnTo>
                  <a:lnTo>
                    <a:pt x="476" y="670"/>
                  </a:lnTo>
                  <a:lnTo>
                    <a:pt x="470" y="670"/>
                  </a:lnTo>
                  <a:lnTo>
                    <a:pt x="470" y="670"/>
                  </a:lnTo>
                  <a:lnTo>
                    <a:pt x="460" y="670"/>
                  </a:lnTo>
                  <a:lnTo>
                    <a:pt x="452" y="666"/>
                  </a:lnTo>
                  <a:lnTo>
                    <a:pt x="442" y="662"/>
                  </a:lnTo>
                  <a:lnTo>
                    <a:pt x="434" y="656"/>
                  </a:lnTo>
                  <a:lnTo>
                    <a:pt x="428" y="648"/>
                  </a:lnTo>
                  <a:lnTo>
                    <a:pt x="424" y="638"/>
                  </a:lnTo>
                  <a:lnTo>
                    <a:pt x="422" y="628"/>
                  </a:lnTo>
                  <a:lnTo>
                    <a:pt x="424" y="616"/>
                  </a:lnTo>
                  <a:lnTo>
                    <a:pt x="424" y="616"/>
                  </a:lnTo>
                  <a:lnTo>
                    <a:pt x="412" y="622"/>
                  </a:lnTo>
                  <a:lnTo>
                    <a:pt x="400" y="622"/>
                  </a:lnTo>
                  <a:lnTo>
                    <a:pt x="400" y="622"/>
                  </a:lnTo>
                  <a:lnTo>
                    <a:pt x="388" y="622"/>
                  </a:lnTo>
                  <a:lnTo>
                    <a:pt x="376" y="618"/>
                  </a:lnTo>
                  <a:lnTo>
                    <a:pt x="364" y="612"/>
                  </a:lnTo>
                  <a:lnTo>
                    <a:pt x="354" y="606"/>
                  </a:lnTo>
                  <a:lnTo>
                    <a:pt x="346" y="596"/>
                  </a:lnTo>
                  <a:lnTo>
                    <a:pt x="340" y="586"/>
                  </a:lnTo>
                  <a:lnTo>
                    <a:pt x="338" y="576"/>
                  </a:lnTo>
                  <a:lnTo>
                    <a:pt x="338" y="564"/>
                  </a:lnTo>
                  <a:lnTo>
                    <a:pt x="338" y="564"/>
                  </a:lnTo>
                  <a:lnTo>
                    <a:pt x="332" y="568"/>
                  </a:lnTo>
                  <a:lnTo>
                    <a:pt x="326" y="570"/>
                  </a:lnTo>
                  <a:lnTo>
                    <a:pt x="312" y="572"/>
                  </a:lnTo>
                  <a:lnTo>
                    <a:pt x="312" y="572"/>
                  </a:lnTo>
                  <a:lnTo>
                    <a:pt x="302" y="570"/>
                  </a:lnTo>
                  <a:lnTo>
                    <a:pt x="290" y="568"/>
                  </a:lnTo>
                  <a:lnTo>
                    <a:pt x="278" y="562"/>
                  </a:lnTo>
                  <a:lnTo>
                    <a:pt x="270" y="554"/>
                  </a:lnTo>
                  <a:lnTo>
                    <a:pt x="262" y="546"/>
                  </a:lnTo>
                  <a:lnTo>
                    <a:pt x="256" y="536"/>
                  </a:lnTo>
                  <a:lnTo>
                    <a:pt x="254" y="526"/>
                  </a:lnTo>
                  <a:lnTo>
                    <a:pt x="256" y="514"/>
                  </a:lnTo>
                  <a:lnTo>
                    <a:pt x="256" y="514"/>
                  </a:lnTo>
                  <a:lnTo>
                    <a:pt x="244" y="520"/>
                  </a:lnTo>
                  <a:lnTo>
                    <a:pt x="232" y="522"/>
                  </a:lnTo>
                  <a:lnTo>
                    <a:pt x="232" y="522"/>
                  </a:lnTo>
                  <a:lnTo>
                    <a:pt x="222" y="522"/>
                  </a:lnTo>
                  <a:lnTo>
                    <a:pt x="210" y="518"/>
                  </a:lnTo>
                  <a:lnTo>
                    <a:pt x="200" y="512"/>
                  </a:lnTo>
                  <a:lnTo>
                    <a:pt x="192" y="504"/>
                  </a:lnTo>
                  <a:lnTo>
                    <a:pt x="186" y="496"/>
                  </a:lnTo>
                  <a:lnTo>
                    <a:pt x="182" y="486"/>
                  </a:lnTo>
                  <a:lnTo>
                    <a:pt x="182" y="478"/>
                  </a:lnTo>
                  <a:lnTo>
                    <a:pt x="184" y="470"/>
                  </a:lnTo>
                  <a:lnTo>
                    <a:pt x="218" y="422"/>
                  </a:lnTo>
                  <a:lnTo>
                    <a:pt x="218" y="422"/>
                  </a:lnTo>
                  <a:lnTo>
                    <a:pt x="222" y="416"/>
                  </a:lnTo>
                  <a:lnTo>
                    <a:pt x="228" y="412"/>
                  </a:lnTo>
                  <a:lnTo>
                    <a:pt x="234" y="410"/>
                  </a:lnTo>
                  <a:lnTo>
                    <a:pt x="240" y="410"/>
                  </a:lnTo>
                  <a:lnTo>
                    <a:pt x="240" y="410"/>
                  </a:lnTo>
                  <a:lnTo>
                    <a:pt x="248" y="412"/>
                  </a:lnTo>
                  <a:lnTo>
                    <a:pt x="256" y="414"/>
                  </a:lnTo>
                  <a:lnTo>
                    <a:pt x="264" y="418"/>
                  </a:lnTo>
                  <a:lnTo>
                    <a:pt x="272" y="424"/>
                  </a:lnTo>
                  <a:lnTo>
                    <a:pt x="278" y="432"/>
                  </a:lnTo>
                  <a:lnTo>
                    <a:pt x="282" y="438"/>
                  </a:lnTo>
                  <a:lnTo>
                    <a:pt x="286" y="446"/>
                  </a:lnTo>
                  <a:lnTo>
                    <a:pt x="286" y="454"/>
                  </a:lnTo>
                  <a:lnTo>
                    <a:pt x="286" y="454"/>
                  </a:lnTo>
                  <a:lnTo>
                    <a:pt x="296" y="438"/>
                  </a:lnTo>
                  <a:lnTo>
                    <a:pt x="308" y="424"/>
                  </a:lnTo>
                  <a:lnTo>
                    <a:pt x="318" y="416"/>
                  </a:lnTo>
                  <a:lnTo>
                    <a:pt x="324" y="412"/>
                  </a:lnTo>
                  <a:lnTo>
                    <a:pt x="332" y="410"/>
                  </a:lnTo>
                  <a:lnTo>
                    <a:pt x="332" y="410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62" y="414"/>
                  </a:lnTo>
                  <a:lnTo>
                    <a:pt x="372" y="420"/>
                  </a:lnTo>
                  <a:lnTo>
                    <a:pt x="380" y="426"/>
                  </a:lnTo>
                  <a:lnTo>
                    <a:pt x="386" y="434"/>
                  </a:lnTo>
                  <a:lnTo>
                    <a:pt x="392" y="442"/>
                  </a:lnTo>
                  <a:lnTo>
                    <a:pt x="394" y="450"/>
                  </a:lnTo>
                  <a:lnTo>
                    <a:pt x="396" y="460"/>
                  </a:lnTo>
                  <a:lnTo>
                    <a:pt x="396" y="460"/>
                  </a:lnTo>
                  <a:lnTo>
                    <a:pt x="404" y="448"/>
                  </a:lnTo>
                  <a:lnTo>
                    <a:pt x="414" y="440"/>
                  </a:lnTo>
                  <a:lnTo>
                    <a:pt x="426" y="434"/>
                  </a:lnTo>
                  <a:lnTo>
                    <a:pt x="438" y="434"/>
                  </a:lnTo>
                  <a:lnTo>
                    <a:pt x="438" y="434"/>
                  </a:lnTo>
                  <a:lnTo>
                    <a:pt x="450" y="434"/>
                  </a:lnTo>
                  <a:lnTo>
                    <a:pt x="462" y="440"/>
                  </a:lnTo>
                  <a:lnTo>
                    <a:pt x="472" y="446"/>
                  </a:lnTo>
                  <a:lnTo>
                    <a:pt x="482" y="454"/>
                  </a:lnTo>
                  <a:lnTo>
                    <a:pt x="490" y="464"/>
                  </a:lnTo>
                  <a:lnTo>
                    <a:pt x="494" y="474"/>
                  </a:lnTo>
                  <a:lnTo>
                    <a:pt x="496" y="484"/>
                  </a:lnTo>
                  <a:lnTo>
                    <a:pt x="494" y="494"/>
                  </a:lnTo>
                  <a:lnTo>
                    <a:pt x="494" y="494"/>
                  </a:lnTo>
                  <a:lnTo>
                    <a:pt x="498" y="490"/>
                  </a:lnTo>
                  <a:lnTo>
                    <a:pt x="504" y="488"/>
                  </a:lnTo>
                  <a:lnTo>
                    <a:pt x="516" y="486"/>
                  </a:lnTo>
                  <a:lnTo>
                    <a:pt x="516" y="486"/>
                  </a:lnTo>
                  <a:lnTo>
                    <a:pt x="526" y="488"/>
                  </a:lnTo>
                  <a:lnTo>
                    <a:pt x="538" y="492"/>
                  </a:lnTo>
                  <a:lnTo>
                    <a:pt x="546" y="498"/>
                  </a:lnTo>
                  <a:lnTo>
                    <a:pt x="554" y="506"/>
                  </a:lnTo>
                  <a:lnTo>
                    <a:pt x="560" y="516"/>
                  </a:lnTo>
                  <a:lnTo>
                    <a:pt x="562" y="526"/>
                  </a:lnTo>
                  <a:lnTo>
                    <a:pt x="562" y="538"/>
                  </a:lnTo>
                  <a:lnTo>
                    <a:pt x="556" y="552"/>
                  </a:lnTo>
                  <a:lnTo>
                    <a:pt x="556" y="552"/>
                  </a:lnTo>
                  <a:lnTo>
                    <a:pt x="524" y="608"/>
                  </a:lnTo>
                  <a:lnTo>
                    <a:pt x="492" y="660"/>
                  </a:lnTo>
                  <a:lnTo>
                    <a:pt x="492" y="660"/>
                  </a:lnTo>
                  <a:close/>
                  <a:moveTo>
                    <a:pt x="810" y="436"/>
                  </a:moveTo>
                  <a:lnTo>
                    <a:pt x="810" y="436"/>
                  </a:lnTo>
                  <a:lnTo>
                    <a:pt x="814" y="420"/>
                  </a:lnTo>
                  <a:lnTo>
                    <a:pt x="812" y="406"/>
                  </a:lnTo>
                  <a:lnTo>
                    <a:pt x="812" y="406"/>
                  </a:lnTo>
                  <a:lnTo>
                    <a:pt x="822" y="404"/>
                  </a:lnTo>
                  <a:lnTo>
                    <a:pt x="830" y="402"/>
                  </a:lnTo>
                  <a:lnTo>
                    <a:pt x="846" y="392"/>
                  </a:lnTo>
                  <a:lnTo>
                    <a:pt x="858" y="378"/>
                  </a:lnTo>
                  <a:lnTo>
                    <a:pt x="862" y="370"/>
                  </a:lnTo>
                  <a:lnTo>
                    <a:pt x="866" y="360"/>
                  </a:lnTo>
                  <a:lnTo>
                    <a:pt x="866" y="360"/>
                  </a:lnTo>
                  <a:lnTo>
                    <a:pt x="868" y="352"/>
                  </a:lnTo>
                  <a:lnTo>
                    <a:pt x="870" y="342"/>
                  </a:lnTo>
                  <a:lnTo>
                    <a:pt x="870" y="334"/>
                  </a:lnTo>
                  <a:lnTo>
                    <a:pt x="868" y="324"/>
                  </a:lnTo>
                  <a:lnTo>
                    <a:pt x="864" y="316"/>
                  </a:lnTo>
                  <a:lnTo>
                    <a:pt x="860" y="308"/>
                  </a:lnTo>
                  <a:lnTo>
                    <a:pt x="854" y="302"/>
                  </a:lnTo>
                  <a:lnTo>
                    <a:pt x="848" y="296"/>
                  </a:lnTo>
                  <a:lnTo>
                    <a:pt x="846" y="294"/>
                  </a:lnTo>
                  <a:lnTo>
                    <a:pt x="846" y="294"/>
                  </a:lnTo>
                  <a:lnTo>
                    <a:pt x="762" y="246"/>
                  </a:lnTo>
                  <a:lnTo>
                    <a:pt x="676" y="196"/>
                  </a:lnTo>
                  <a:lnTo>
                    <a:pt x="582" y="140"/>
                  </a:lnTo>
                  <a:lnTo>
                    <a:pt x="546" y="140"/>
                  </a:lnTo>
                  <a:lnTo>
                    <a:pt x="546" y="140"/>
                  </a:lnTo>
                  <a:lnTo>
                    <a:pt x="526" y="152"/>
                  </a:lnTo>
                  <a:lnTo>
                    <a:pt x="516" y="160"/>
                  </a:lnTo>
                  <a:lnTo>
                    <a:pt x="512" y="164"/>
                  </a:lnTo>
                  <a:lnTo>
                    <a:pt x="510" y="168"/>
                  </a:lnTo>
                  <a:lnTo>
                    <a:pt x="510" y="168"/>
                  </a:lnTo>
                  <a:lnTo>
                    <a:pt x="478" y="284"/>
                  </a:lnTo>
                  <a:lnTo>
                    <a:pt x="478" y="284"/>
                  </a:lnTo>
                  <a:lnTo>
                    <a:pt x="476" y="290"/>
                  </a:lnTo>
                  <a:lnTo>
                    <a:pt x="470" y="294"/>
                  </a:lnTo>
                  <a:lnTo>
                    <a:pt x="464" y="296"/>
                  </a:lnTo>
                  <a:lnTo>
                    <a:pt x="456" y="296"/>
                  </a:lnTo>
                  <a:lnTo>
                    <a:pt x="456" y="296"/>
                  </a:lnTo>
                  <a:lnTo>
                    <a:pt x="442" y="296"/>
                  </a:lnTo>
                  <a:lnTo>
                    <a:pt x="428" y="292"/>
                  </a:lnTo>
                  <a:lnTo>
                    <a:pt x="414" y="286"/>
                  </a:lnTo>
                  <a:lnTo>
                    <a:pt x="400" y="280"/>
                  </a:lnTo>
                  <a:lnTo>
                    <a:pt x="388" y="270"/>
                  </a:lnTo>
                  <a:lnTo>
                    <a:pt x="378" y="262"/>
                  </a:lnTo>
                  <a:lnTo>
                    <a:pt x="372" y="252"/>
                  </a:lnTo>
                  <a:lnTo>
                    <a:pt x="372" y="248"/>
                  </a:lnTo>
                  <a:lnTo>
                    <a:pt x="372" y="242"/>
                  </a:lnTo>
                  <a:lnTo>
                    <a:pt x="372" y="242"/>
                  </a:lnTo>
                  <a:lnTo>
                    <a:pt x="386" y="168"/>
                  </a:lnTo>
                  <a:lnTo>
                    <a:pt x="402" y="102"/>
                  </a:lnTo>
                  <a:lnTo>
                    <a:pt x="402" y="102"/>
                  </a:lnTo>
                  <a:lnTo>
                    <a:pt x="404" y="98"/>
                  </a:lnTo>
                  <a:lnTo>
                    <a:pt x="408" y="92"/>
                  </a:lnTo>
                  <a:lnTo>
                    <a:pt x="422" y="80"/>
                  </a:lnTo>
                  <a:lnTo>
                    <a:pt x="442" y="66"/>
                  </a:lnTo>
                  <a:lnTo>
                    <a:pt x="464" y="52"/>
                  </a:lnTo>
                  <a:lnTo>
                    <a:pt x="486" y="38"/>
                  </a:lnTo>
                  <a:lnTo>
                    <a:pt x="506" y="28"/>
                  </a:lnTo>
                  <a:lnTo>
                    <a:pt x="524" y="20"/>
                  </a:lnTo>
                  <a:lnTo>
                    <a:pt x="536" y="18"/>
                  </a:lnTo>
                  <a:lnTo>
                    <a:pt x="536" y="18"/>
                  </a:lnTo>
                  <a:lnTo>
                    <a:pt x="548" y="22"/>
                  </a:lnTo>
                  <a:lnTo>
                    <a:pt x="570" y="34"/>
                  </a:lnTo>
                  <a:lnTo>
                    <a:pt x="630" y="68"/>
                  </a:lnTo>
                  <a:lnTo>
                    <a:pt x="662" y="88"/>
                  </a:lnTo>
                  <a:lnTo>
                    <a:pt x="692" y="104"/>
                  </a:lnTo>
                  <a:lnTo>
                    <a:pt x="718" y="116"/>
                  </a:lnTo>
                  <a:lnTo>
                    <a:pt x="728" y="118"/>
                  </a:lnTo>
                  <a:lnTo>
                    <a:pt x="736" y="120"/>
                  </a:lnTo>
                  <a:lnTo>
                    <a:pt x="736" y="120"/>
                  </a:lnTo>
                  <a:lnTo>
                    <a:pt x="740" y="120"/>
                  </a:lnTo>
                  <a:lnTo>
                    <a:pt x="740" y="120"/>
                  </a:lnTo>
                  <a:lnTo>
                    <a:pt x="922" y="74"/>
                  </a:lnTo>
                  <a:lnTo>
                    <a:pt x="972" y="390"/>
                  </a:lnTo>
                  <a:lnTo>
                    <a:pt x="810" y="436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îš1iḍê"/>
            <p:cNvSpPr/>
            <p:nvPr/>
          </p:nvSpPr>
          <p:spPr bwMode="auto">
            <a:xfrm>
              <a:off x="7490863" y="4555650"/>
              <a:ext cx="322379" cy="253521"/>
            </a:xfrm>
            <a:custGeom>
              <a:gdLst>
                <a:gd name="connsiteX0" fmla="*/ 105569 w 327025"/>
                <a:gd name="connsiteY0" fmla="*/ 131762 h 257175"/>
                <a:gd name="connsiteX1" fmla="*/ 69978 w 327025"/>
                <a:gd name="connsiteY1" fmla="*/ 136948 h 257175"/>
                <a:gd name="connsiteX2" fmla="*/ 40977 w 327025"/>
                <a:gd name="connsiteY2" fmla="*/ 152506 h 257175"/>
                <a:gd name="connsiteX3" fmla="*/ 31750 w 327025"/>
                <a:gd name="connsiteY3" fmla="*/ 170656 h 257175"/>
                <a:gd name="connsiteX4" fmla="*/ 105569 w 327025"/>
                <a:gd name="connsiteY4" fmla="*/ 209550 h 257175"/>
                <a:gd name="connsiteX5" fmla="*/ 153024 w 327025"/>
                <a:gd name="connsiteY5" fmla="*/ 199178 h 257175"/>
                <a:gd name="connsiteX6" fmla="*/ 179388 w 327025"/>
                <a:gd name="connsiteY6" fmla="*/ 170656 h 257175"/>
                <a:gd name="connsiteX7" fmla="*/ 178070 w 327025"/>
                <a:gd name="connsiteY7" fmla="*/ 169360 h 257175"/>
                <a:gd name="connsiteX8" fmla="*/ 105569 w 327025"/>
                <a:gd name="connsiteY8" fmla="*/ 131762 h 257175"/>
                <a:gd name="connsiteX9" fmla="*/ 105434 w 327025"/>
                <a:gd name="connsiteY9" fmla="*/ 100012 h 257175"/>
                <a:gd name="connsiteX10" fmla="*/ 209550 w 327025"/>
                <a:gd name="connsiteY10" fmla="*/ 165497 h 257175"/>
                <a:gd name="connsiteX11" fmla="*/ 209550 w 327025"/>
                <a:gd name="connsiteY11" fmla="*/ 170735 h 257175"/>
                <a:gd name="connsiteX12" fmla="*/ 201643 w 327025"/>
                <a:gd name="connsiteY12" fmla="*/ 198239 h 257175"/>
                <a:gd name="connsiteX13" fmla="*/ 105434 w 327025"/>
                <a:gd name="connsiteY13" fmla="*/ 240149 h 257175"/>
                <a:gd name="connsiteX14" fmla="*/ 56671 w 327025"/>
                <a:gd name="connsiteY14" fmla="*/ 232291 h 257175"/>
                <a:gd name="connsiteX15" fmla="*/ 5272 w 327025"/>
                <a:gd name="connsiteY15" fmla="*/ 257175 h 257175"/>
                <a:gd name="connsiteX16" fmla="*/ 15815 w 327025"/>
                <a:gd name="connsiteY16" fmla="*/ 207407 h 257175"/>
                <a:gd name="connsiteX17" fmla="*/ 0 w 327025"/>
                <a:gd name="connsiteY17" fmla="*/ 170735 h 257175"/>
                <a:gd name="connsiteX18" fmla="*/ 23723 w 327025"/>
                <a:gd name="connsiteY18" fmla="*/ 126206 h 257175"/>
                <a:gd name="connsiteX19" fmla="*/ 51399 w 327025"/>
                <a:gd name="connsiteY19" fmla="*/ 110489 h 257175"/>
                <a:gd name="connsiteX20" fmla="*/ 105434 w 327025"/>
                <a:gd name="connsiteY20" fmla="*/ 100012 h 257175"/>
                <a:gd name="connsiteX21" fmla="*/ 173038 w 327025"/>
                <a:gd name="connsiteY21" fmla="*/ 0 h 257175"/>
                <a:gd name="connsiteX22" fmla="*/ 327025 w 327025"/>
                <a:gd name="connsiteY22" fmla="*/ 99597 h 257175"/>
                <a:gd name="connsiteX23" fmla="*/ 220418 w 327025"/>
                <a:gd name="connsiteY23" fmla="*/ 195263 h 257175"/>
                <a:gd name="connsiteX24" fmla="*/ 225683 w 327025"/>
                <a:gd name="connsiteY24" fmla="*/ 170364 h 257175"/>
                <a:gd name="connsiteX25" fmla="*/ 225683 w 327025"/>
                <a:gd name="connsiteY25" fmla="*/ 161190 h 257175"/>
                <a:gd name="connsiteX26" fmla="*/ 295438 w 327025"/>
                <a:gd name="connsiteY26" fmla="*/ 99597 h 257175"/>
                <a:gd name="connsiteX27" fmla="*/ 173038 w 327025"/>
                <a:gd name="connsiteY27" fmla="*/ 31452 h 257175"/>
                <a:gd name="connsiteX28" fmla="*/ 50637 w 327025"/>
                <a:gd name="connsiteY28" fmla="*/ 93045 h 257175"/>
                <a:gd name="connsiteX29" fmla="*/ 20366 w 327025"/>
                <a:gd name="connsiteY29" fmla="*/ 108771 h 257175"/>
                <a:gd name="connsiteX30" fmla="*/ 19050 w 327025"/>
                <a:gd name="connsiteY30" fmla="*/ 99597 h 257175"/>
                <a:gd name="connsiteX31" fmla="*/ 173038 w 327025"/>
                <a:gd name="connsiteY31" fmla="*/ 0 h 2571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7025" h="257175">
                  <a:moveTo>
                    <a:pt x="105569" y="131762"/>
                  </a:moveTo>
                  <a:cubicBezTo>
                    <a:pt x="91069" y="131762"/>
                    <a:pt x="79205" y="134355"/>
                    <a:pt x="69978" y="136948"/>
                  </a:cubicBezTo>
                  <a:cubicBezTo>
                    <a:pt x="56796" y="140837"/>
                    <a:pt x="47568" y="146023"/>
                    <a:pt x="40977" y="152506"/>
                  </a:cubicBezTo>
                  <a:cubicBezTo>
                    <a:pt x="34386" y="158988"/>
                    <a:pt x="31750" y="164174"/>
                    <a:pt x="31750" y="170656"/>
                  </a:cubicBezTo>
                  <a:cubicBezTo>
                    <a:pt x="31750" y="188807"/>
                    <a:pt x="62069" y="209550"/>
                    <a:pt x="105569" y="209550"/>
                  </a:cubicBezTo>
                  <a:cubicBezTo>
                    <a:pt x="124024" y="209550"/>
                    <a:pt x="139842" y="204364"/>
                    <a:pt x="153024" y="199178"/>
                  </a:cubicBezTo>
                  <a:cubicBezTo>
                    <a:pt x="168842" y="191400"/>
                    <a:pt x="179388" y="181028"/>
                    <a:pt x="179388" y="170656"/>
                  </a:cubicBezTo>
                  <a:cubicBezTo>
                    <a:pt x="179388" y="169360"/>
                    <a:pt x="178070" y="169360"/>
                    <a:pt x="178070" y="169360"/>
                  </a:cubicBezTo>
                  <a:cubicBezTo>
                    <a:pt x="176752" y="151209"/>
                    <a:pt x="147751" y="131762"/>
                    <a:pt x="105569" y="131762"/>
                  </a:cubicBezTo>
                  <a:close/>
                  <a:moveTo>
                    <a:pt x="105434" y="100012"/>
                  </a:moveTo>
                  <a:cubicBezTo>
                    <a:pt x="162105" y="100012"/>
                    <a:pt x="205596" y="128825"/>
                    <a:pt x="209550" y="165497"/>
                  </a:cubicBezTo>
                  <a:cubicBezTo>
                    <a:pt x="209550" y="166806"/>
                    <a:pt x="209550" y="169426"/>
                    <a:pt x="209550" y="170735"/>
                  </a:cubicBezTo>
                  <a:cubicBezTo>
                    <a:pt x="209550" y="179903"/>
                    <a:pt x="206914" y="190381"/>
                    <a:pt x="201643" y="198239"/>
                  </a:cubicBezTo>
                  <a:cubicBezTo>
                    <a:pt x="185827" y="223123"/>
                    <a:pt x="148926" y="240149"/>
                    <a:pt x="105434" y="240149"/>
                  </a:cubicBezTo>
                  <a:cubicBezTo>
                    <a:pt x="86983" y="240149"/>
                    <a:pt x="71168" y="237530"/>
                    <a:pt x="56671" y="232291"/>
                  </a:cubicBezTo>
                  <a:cubicBezTo>
                    <a:pt x="56671" y="232291"/>
                    <a:pt x="56671" y="232291"/>
                    <a:pt x="5272" y="257175"/>
                  </a:cubicBezTo>
                  <a:cubicBezTo>
                    <a:pt x="5272" y="257175"/>
                    <a:pt x="5272" y="257175"/>
                    <a:pt x="15815" y="207407"/>
                  </a:cubicBezTo>
                  <a:cubicBezTo>
                    <a:pt x="5272" y="196929"/>
                    <a:pt x="0" y="183832"/>
                    <a:pt x="0" y="170735"/>
                  </a:cubicBezTo>
                  <a:cubicBezTo>
                    <a:pt x="0" y="153709"/>
                    <a:pt x="9225" y="137993"/>
                    <a:pt x="23723" y="126206"/>
                  </a:cubicBezTo>
                  <a:cubicBezTo>
                    <a:pt x="31630" y="119657"/>
                    <a:pt x="40856" y="114418"/>
                    <a:pt x="51399" y="110489"/>
                  </a:cubicBezTo>
                  <a:cubicBezTo>
                    <a:pt x="67214" y="103941"/>
                    <a:pt x="85665" y="100012"/>
                    <a:pt x="105434" y="100012"/>
                  </a:cubicBezTo>
                  <a:close/>
                  <a:moveTo>
                    <a:pt x="173038" y="0"/>
                  </a:moveTo>
                  <a:cubicBezTo>
                    <a:pt x="258586" y="0"/>
                    <a:pt x="327025" y="43246"/>
                    <a:pt x="327025" y="99597"/>
                  </a:cubicBezTo>
                  <a:cubicBezTo>
                    <a:pt x="327025" y="145465"/>
                    <a:pt x="282277" y="182158"/>
                    <a:pt x="220418" y="195263"/>
                  </a:cubicBezTo>
                  <a:cubicBezTo>
                    <a:pt x="224367" y="187400"/>
                    <a:pt x="225683" y="178227"/>
                    <a:pt x="225683" y="170364"/>
                  </a:cubicBezTo>
                  <a:cubicBezTo>
                    <a:pt x="225683" y="167743"/>
                    <a:pt x="225683" y="165122"/>
                    <a:pt x="225683" y="161190"/>
                  </a:cubicBezTo>
                  <a:cubicBezTo>
                    <a:pt x="266483" y="150706"/>
                    <a:pt x="295438" y="127117"/>
                    <a:pt x="295438" y="99597"/>
                  </a:cubicBezTo>
                  <a:cubicBezTo>
                    <a:pt x="295438" y="62903"/>
                    <a:pt x="238844" y="31452"/>
                    <a:pt x="173038" y="31452"/>
                  </a:cubicBezTo>
                  <a:cubicBezTo>
                    <a:pt x="109863" y="31452"/>
                    <a:pt x="57218" y="58972"/>
                    <a:pt x="50637" y="93045"/>
                  </a:cubicBezTo>
                  <a:cubicBezTo>
                    <a:pt x="38792" y="96976"/>
                    <a:pt x="28263" y="102218"/>
                    <a:pt x="20366" y="108771"/>
                  </a:cubicBezTo>
                  <a:cubicBezTo>
                    <a:pt x="19050" y="106150"/>
                    <a:pt x="19050" y="103529"/>
                    <a:pt x="19050" y="99597"/>
                  </a:cubicBezTo>
                  <a:cubicBezTo>
                    <a:pt x="19050" y="43246"/>
                    <a:pt x="86173" y="0"/>
                    <a:pt x="173038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543649" y="4623913"/>
              <a:ext cx="240287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563175" y="3250183"/>
              <a:ext cx="37022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885570" y="2356948"/>
              <a:ext cx="245372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010400" y="3250183"/>
              <a:ext cx="36739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359140" y="4623913"/>
              <a:ext cx="235470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şḻîḍe"/>
            <p:cNvSpPr/>
            <p:nvPr/>
          </p:nvSpPr>
          <p:spPr>
            <a:xfrm>
              <a:off x="4833696" y="5105126"/>
              <a:ext cx="2648719" cy="400110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2000" b="1" noProof="1">
                  <a:solidFill>
                    <a:schemeClr val="bg1"/>
                  </a:solidFill>
                </a:rPr>
                <a:t>标题文本预设</a:t>
              </a:r>
              <a:endParaRPr lang="zh-CN" altLang="en-US" sz="2000" b="1" noProof="1">
                <a:solidFill>
                  <a:schemeClr val="bg1"/>
                </a:solidFill>
              </a:endParaRPr>
            </a:p>
          </p:txBody>
        </p:sp>
        <p:sp>
          <p:nvSpPr>
            <p:cNvPr id="19" name="iṣľíḑè"/>
            <p:cNvSpPr/>
            <p:nvPr/>
          </p:nvSpPr>
          <p:spPr bwMode="auto">
            <a:xfrm>
              <a:off x="5987581" y="4408650"/>
              <a:ext cx="383389" cy="383389"/>
            </a:xfrm>
            <a:custGeom>
              <a:gdLst>
                <a:gd name="connsiteX0" fmla="*/ 169070 w 338138"/>
                <a:gd name="connsiteY0" fmla="*/ 261938 h 338138"/>
                <a:gd name="connsiteX1" fmla="*/ 174626 w 338138"/>
                <a:gd name="connsiteY1" fmla="*/ 267230 h 338138"/>
                <a:gd name="connsiteX2" fmla="*/ 174626 w 338138"/>
                <a:gd name="connsiteY2" fmla="*/ 288396 h 338138"/>
                <a:gd name="connsiteX3" fmla="*/ 169070 w 338138"/>
                <a:gd name="connsiteY3" fmla="*/ 293688 h 338138"/>
                <a:gd name="connsiteX4" fmla="*/ 163513 w 338138"/>
                <a:gd name="connsiteY4" fmla="*/ 288396 h 338138"/>
                <a:gd name="connsiteX5" fmla="*/ 163513 w 338138"/>
                <a:gd name="connsiteY5" fmla="*/ 267230 h 338138"/>
                <a:gd name="connsiteX6" fmla="*/ 169070 w 338138"/>
                <a:gd name="connsiteY6" fmla="*/ 261938 h 338138"/>
                <a:gd name="connsiteX7" fmla="*/ 267230 w 338138"/>
                <a:gd name="connsiteY7" fmla="*/ 163513 h 338138"/>
                <a:gd name="connsiteX8" fmla="*/ 288396 w 338138"/>
                <a:gd name="connsiteY8" fmla="*/ 163513 h 338138"/>
                <a:gd name="connsiteX9" fmla="*/ 293688 w 338138"/>
                <a:gd name="connsiteY9" fmla="*/ 169070 h 338138"/>
                <a:gd name="connsiteX10" fmla="*/ 288396 w 338138"/>
                <a:gd name="connsiteY10" fmla="*/ 174626 h 338138"/>
                <a:gd name="connsiteX11" fmla="*/ 267230 w 338138"/>
                <a:gd name="connsiteY11" fmla="*/ 174626 h 338138"/>
                <a:gd name="connsiteX12" fmla="*/ 261938 w 338138"/>
                <a:gd name="connsiteY12" fmla="*/ 169070 h 338138"/>
                <a:gd name="connsiteX13" fmla="*/ 267230 w 338138"/>
                <a:gd name="connsiteY13" fmla="*/ 163513 h 338138"/>
                <a:gd name="connsiteX14" fmla="*/ 49742 w 338138"/>
                <a:gd name="connsiteY14" fmla="*/ 163513 h 338138"/>
                <a:gd name="connsiteX15" fmla="*/ 70908 w 338138"/>
                <a:gd name="connsiteY15" fmla="*/ 163513 h 338138"/>
                <a:gd name="connsiteX16" fmla="*/ 76200 w 338138"/>
                <a:gd name="connsiteY16" fmla="*/ 169070 h 338138"/>
                <a:gd name="connsiteX17" fmla="*/ 70908 w 338138"/>
                <a:gd name="connsiteY17" fmla="*/ 174626 h 338138"/>
                <a:gd name="connsiteX18" fmla="*/ 49742 w 338138"/>
                <a:gd name="connsiteY18" fmla="*/ 174626 h 338138"/>
                <a:gd name="connsiteX19" fmla="*/ 44450 w 338138"/>
                <a:gd name="connsiteY19" fmla="*/ 169070 h 338138"/>
                <a:gd name="connsiteX20" fmla="*/ 49742 w 338138"/>
                <a:gd name="connsiteY20" fmla="*/ 163513 h 338138"/>
                <a:gd name="connsiteX21" fmla="*/ 169070 w 338138"/>
                <a:gd name="connsiteY21" fmla="*/ 160338 h 338138"/>
                <a:gd name="connsiteX22" fmla="*/ 160338 w 338138"/>
                <a:gd name="connsiteY22" fmla="*/ 169070 h 338138"/>
                <a:gd name="connsiteX23" fmla="*/ 162833 w 338138"/>
                <a:gd name="connsiteY23" fmla="*/ 175306 h 338138"/>
                <a:gd name="connsiteX24" fmla="*/ 169070 w 338138"/>
                <a:gd name="connsiteY24" fmla="*/ 177801 h 338138"/>
                <a:gd name="connsiteX25" fmla="*/ 177801 w 338138"/>
                <a:gd name="connsiteY25" fmla="*/ 169070 h 338138"/>
                <a:gd name="connsiteX26" fmla="*/ 169070 w 338138"/>
                <a:gd name="connsiteY26" fmla="*/ 160338 h 338138"/>
                <a:gd name="connsiteX27" fmla="*/ 121070 w 338138"/>
                <a:gd name="connsiteY27" fmla="*/ 115888 h 338138"/>
                <a:gd name="connsiteX28" fmla="*/ 114300 w 338138"/>
                <a:gd name="connsiteY28" fmla="*/ 122425 h 338138"/>
                <a:gd name="connsiteX29" fmla="*/ 152214 w 338138"/>
                <a:gd name="connsiteY29" fmla="*/ 160338 h 338138"/>
                <a:gd name="connsiteX30" fmla="*/ 160338 w 338138"/>
                <a:gd name="connsiteY30" fmla="*/ 152494 h 338138"/>
                <a:gd name="connsiteX31" fmla="*/ 121070 w 338138"/>
                <a:gd name="connsiteY31" fmla="*/ 115888 h 338138"/>
                <a:gd name="connsiteX32" fmla="*/ 239184 w 338138"/>
                <a:gd name="connsiteY32" fmla="*/ 77788 h 338138"/>
                <a:gd name="connsiteX33" fmla="*/ 243153 w 338138"/>
                <a:gd name="connsiteY33" fmla="*/ 80434 h 338138"/>
                <a:gd name="connsiteX34" fmla="*/ 257705 w 338138"/>
                <a:gd name="connsiteY34" fmla="*/ 94986 h 338138"/>
                <a:gd name="connsiteX35" fmla="*/ 257705 w 338138"/>
                <a:gd name="connsiteY35" fmla="*/ 102924 h 338138"/>
                <a:gd name="connsiteX36" fmla="*/ 188913 w 338138"/>
                <a:gd name="connsiteY36" fmla="*/ 173038 h 338138"/>
                <a:gd name="connsiteX37" fmla="*/ 169069 w 338138"/>
                <a:gd name="connsiteY37" fmla="*/ 188913 h 338138"/>
                <a:gd name="connsiteX38" fmla="*/ 159809 w 338138"/>
                <a:gd name="connsiteY38" fmla="*/ 186268 h 338138"/>
                <a:gd name="connsiteX39" fmla="*/ 102923 w 338138"/>
                <a:gd name="connsiteY39" fmla="*/ 243153 h 338138"/>
                <a:gd name="connsiteX40" fmla="*/ 98955 w 338138"/>
                <a:gd name="connsiteY40" fmla="*/ 244476 h 338138"/>
                <a:gd name="connsiteX41" fmla="*/ 94986 w 338138"/>
                <a:gd name="connsiteY41" fmla="*/ 243153 h 338138"/>
                <a:gd name="connsiteX42" fmla="*/ 94986 w 338138"/>
                <a:gd name="connsiteY42" fmla="*/ 235216 h 338138"/>
                <a:gd name="connsiteX43" fmla="*/ 151872 w 338138"/>
                <a:gd name="connsiteY43" fmla="*/ 178330 h 338138"/>
                <a:gd name="connsiteX44" fmla="*/ 149226 w 338138"/>
                <a:gd name="connsiteY44" fmla="*/ 173038 h 338138"/>
                <a:gd name="connsiteX45" fmla="*/ 102923 w 338138"/>
                <a:gd name="connsiteY45" fmla="*/ 125413 h 338138"/>
                <a:gd name="connsiteX46" fmla="*/ 102923 w 338138"/>
                <a:gd name="connsiteY46" fmla="*/ 117476 h 338138"/>
                <a:gd name="connsiteX47" fmla="*/ 117476 w 338138"/>
                <a:gd name="connsiteY47" fmla="*/ 102924 h 338138"/>
                <a:gd name="connsiteX48" fmla="*/ 125413 w 338138"/>
                <a:gd name="connsiteY48" fmla="*/ 102924 h 338138"/>
                <a:gd name="connsiteX49" fmla="*/ 173038 w 338138"/>
                <a:gd name="connsiteY49" fmla="*/ 149226 h 338138"/>
                <a:gd name="connsiteX50" fmla="*/ 186267 w 338138"/>
                <a:gd name="connsiteY50" fmla="*/ 159809 h 338138"/>
                <a:gd name="connsiteX51" fmla="*/ 247122 w 338138"/>
                <a:gd name="connsiteY51" fmla="*/ 98955 h 338138"/>
                <a:gd name="connsiteX52" fmla="*/ 239184 w 338138"/>
                <a:gd name="connsiteY52" fmla="*/ 91017 h 338138"/>
                <a:gd name="connsiteX53" fmla="*/ 187590 w 338138"/>
                <a:gd name="connsiteY53" fmla="*/ 142611 h 338138"/>
                <a:gd name="connsiteX54" fmla="*/ 180976 w 338138"/>
                <a:gd name="connsiteY54" fmla="*/ 142611 h 338138"/>
                <a:gd name="connsiteX55" fmla="*/ 180976 w 338138"/>
                <a:gd name="connsiteY55" fmla="*/ 134674 h 338138"/>
                <a:gd name="connsiteX56" fmla="*/ 235216 w 338138"/>
                <a:gd name="connsiteY56" fmla="*/ 80434 h 338138"/>
                <a:gd name="connsiteX57" fmla="*/ 239184 w 338138"/>
                <a:gd name="connsiteY57" fmla="*/ 77788 h 338138"/>
                <a:gd name="connsiteX58" fmla="*/ 169070 w 338138"/>
                <a:gd name="connsiteY58" fmla="*/ 44450 h 338138"/>
                <a:gd name="connsiteX59" fmla="*/ 174626 w 338138"/>
                <a:gd name="connsiteY59" fmla="*/ 49742 h 338138"/>
                <a:gd name="connsiteX60" fmla="*/ 174626 w 338138"/>
                <a:gd name="connsiteY60" fmla="*/ 70908 h 338138"/>
                <a:gd name="connsiteX61" fmla="*/ 169070 w 338138"/>
                <a:gd name="connsiteY61" fmla="*/ 76200 h 338138"/>
                <a:gd name="connsiteX62" fmla="*/ 163513 w 338138"/>
                <a:gd name="connsiteY62" fmla="*/ 70908 h 338138"/>
                <a:gd name="connsiteX63" fmla="*/ 163513 w 338138"/>
                <a:gd name="connsiteY63" fmla="*/ 49742 h 338138"/>
                <a:gd name="connsiteX64" fmla="*/ 169070 w 338138"/>
                <a:gd name="connsiteY64" fmla="*/ 44450 h 338138"/>
                <a:gd name="connsiteX65" fmla="*/ 168276 w 338138"/>
                <a:gd name="connsiteY65" fmla="*/ 22225 h 338138"/>
                <a:gd name="connsiteX66" fmla="*/ 315913 w 338138"/>
                <a:gd name="connsiteY66" fmla="*/ 169069 h 338138"/>
                <a:gd name="connsiteX67" fmla="*/ 280322 w 338138"/>
                <a:gd name="connsiteY67" fmla="*/ 264780 h 338138"/>
                <a:gd name="connsiteX68" fmla="*/ 272413 w 338138"/>
                <a:gd name="connsiteY68" fmla="*/ 264780 h 338138"/>
                <a:gd name="connsiteX69" fmla="*/ 271094 w 338138"/>
                <a:gd name="connsiteY69" fmla="*/ 256913 h 338138"/>
                <a:gd name="connsiteX70" fmla="*/ 304049 w 338138"/>
                <a:gd name="connsiteY70" fmla="*/ 169069 h 338138"/>
                <a:gd name="connsiteX71" fmla="*/ 168276 w 338138"/>
                <a:gd name="connsiteY71" fmla="*/ 34025 h 338138"/>
                <a:gd name="connsiteX72" fmla="*/ 32502 w 338138"/>
                <a:gd name="connsiteY72" fmla="*/ 169069 h 338138"/>
                <a:gd name="connsiteX73" fmla="*/ 168276 w 338138"/>
                <a:gd name="connsiteY73" fmla="*/ 304113 h 338138"/>
                <a:gd name="connsiteX74" fmla="*/ 256594 w 338138"/>
                <a:gd name="connsiteY74" fmla="*/ 271335 h 338138"/>
                <a:gd name="connsiteX75" fmla="*/ 264504 w 338138"/>
                <a:gd name="connsiteY75" fmla="*/ 272647 h 338138"/>
                <a:gd name="connsiteX76" fmla="*/ 264504 w 338138"/>
                <a:gd name="connsiteY76" fmla="*/ 280513 h 338138"/>
                <a:gd name="connsiteX77" fmla="*/ 168276 w 338138"/>
                <a:gd name="connsiteY77" fmla="*/ 315913 h 338138"/>
                <a:gd name="connsiteX78" fmla="*/ 20638 w 338138"/>
                <a:gd name="connsiteY78" fmla="*/ 169069 h 338138"/>
                <a:gd name="connsiteX79" fmla="*/ 168276 w 338138"/>
                <a:gd name="connsiteY79" fmla="*/ 22225 h 338138"/>
                <a:gd name="connsiteX80" fmla="*/ 169070 w 338138"/>
                <a:gd name="connsiteY80" fmla="*/ 11113 h 338138"/>
                <a:gd name="connsiteX81" fmla="*/ 11113 w 338138"/>
                <a:gd name="connsiteY81" fmla="*/ 169070 h 338138"/>
                <a:gd name="connsiteX82" fmla="*/ 169070 w 338138"/>
                <a:gd name="connsiteY82" fmla="*/ 327027 h 338138"/>
                <a:gd name="connsiteX83" fmla="*/ 327027 w 338138"/>
                <a:gd name="connsiteY83" fmla="*/ 169070 h 338138"/>
                <a:gd name="connsiteX84" fmla="*/ 169070 w 338138"/>
                <a:gd name="connsiteY84" fmla="*/ 11113 h 338138"/>
                <a:gd name="connsiteX85" fmla="*/ 169069 w 338138"/>
                <a:gd name="connsiteY85" fmla="*/ 0 h 338138"/>
                <a:gd name="connsiteX86" fmla="*/ 289267 w 338138"/>
                <a:gd name="connsiteY86" fmla="*/ 48872 h 338138"/>
                <a:gd name="connsiteX87" fmla="*/ 338138 w 338138"/>
                <a:gd name="connsiteY87" fmla="*/ 169069 h 338138"/>
                <a:gd name="connsiteX88" fmla="*/ 289267 w 338138"/>
                <a:gd name="connsiteY88" fmla="*/ 289267 h 338138"/>
                <a:gd name="connsiteX89" fmla="*/ 169069 w 338138"/>
                <a:gd name="connsiteY89" fmla="*/ 338138 h 338138"/>
                <a:gd name="connsiteX90" fmla="*/ 48872 w 338138"/>
                <a:gd name="connsiteY90" fmla="*/ 289267 h 338138"/>
                <a:gd name="connsiteX91" fmla="*/ 0 w 338138"/>
                <a:gd name="connsiteY91" fmla="*/ 169069 h 338138"/>
                <a:gd name="connsiteX92" fmla="*/ 48872 w 338138"/>
                <a:gd name="connsiteY92" fmla="*/ 48872 h 338138"/>
                <a:gd name="connsiteX93" fmla="*/ 169069 w 338138"/>
                <a:gd name="connsiteY93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8138" h="338138">
                  <a:moveTo>
                    <a:pt x="169070" y="261938"/>
                  </a:moveTo>
                  <a:cubicBezTo>
                    <a:pt x="171848" y="261938"/>
                    <a:pt x="174626" y="264584"/>
                    <a:pt x="174626" y="267230"/>
                  </a:cubicBezTo>
                  <a:cubicBezTo>
                    <a:pt x="174626" y="267230"/>
                    <a:pt x="174626" y="267230"/>
                    <a:pt x="174626" y="288396"/>
                  </a:cubicBezTo>
                  <a:cubicBezTo>
                    <a:pt x="174626" y="291042"/>
                    <a:pt x="171848" y="293688"/>
                    <a:pt x="169070" y="293688"/>
                  </a:cubicBezTo>
                  <a:cubicBezTo>
                    <a:pt x="166291" y="293688"/>
                    <a:pt x="163513" y="291042"/>
                    <a:pt x="163513" y="288396"/>
                  </a:cubicBezTo>
                  <a:cubicBezTo>
                    <a:pt x="163513" y="288396"/>
                    <a:pt x="163513" y="288396"/>
                    <a:pt x="163513" y="267230"/>
                  </a:cubicBezTo>
                  <a:cubicBezTo>
                    <a:pt x="163513" y="264584"/>
                    <a:pt x="166291" y="261938"/>
                    <a:pt x="169070" y="261938"/>
                  </a:cubicBezTo>
                  <a:close/>
                  <a:moveTo>
                    <a:pt x="267230" y="163513"/>
                  </a:moveTo>
                  <a:cubicBezTo>
                    <a:pt x="267230" y="163513"/>
                    <a:pt x="267230" y="163513"/>
                    <a:pt x="288396" y="163513"/>
                  </a:cubicBezTo>
                  <a:cubicBezTo>
                    <a:pt x="291042" y="163513"/>
                    <a:pt x="293688" y="166291"/>
                    <a:pt x="293688" y="169070"/>
                  </a:cubicBezTo>
                  <a:cubicBezTo>
                    <a:pt x="293688" y="171848"/>
                    <a:pt x="291042" y="174626"/>
                    <a:pt x="288396" y="174626"/>
                  </a:cubicBezTo>
                  <a:cubicBezTo>
                    <a:pt x="288396" y="174626"/>
                    <a:pt x="288396" y="174626"/>
                    <a:pt x="267230" y="174626"/>
                  </a:cubicBezTo>
                  <a:cubicBezTo>
                    <a:pt x="264584" y="174626"/>
                    <a:pt x="261938" y="171848"/>
                    <a:pt x="261938" y="169070"/>
                  </a:cubicBezTo>
                  <a:cubicBezTo>
                    <a:pt x="261938" y="166291"/>
                    <a:pt x="264584" y="163513"/>
                    <a:pt x="267230" y="163513"/>
                  </a:cubicBezTo>
                  <a:close/>
                  <a:moveTo>
                    <a:pt x="49742" y="163513"/>
                  </a:moveTo>
                  <a:lnTo>
                    <a:pt x="70908" y="163513"/>
                  </a:lnTo>
                  <a:cubicBezTo>
                    <a:pt x="73554" y="163513"/>
                    <a:pt x="76200" y="166291"/>
                    <a:pt x="76200" y="169070"/>
                  </a:cubicBezTo>
                  <a:cubicBezTo>
                    <a:pt x="76200" y="171848"/>
                    <a:pt x="73554" y="174626"/>
                    <a:pt x="70908" y="174626"/>
                  </a:cubicBezTo>
                  <a:cubicBezTo>
                    <a:pt x="70908" y="174626"/>
                    <a:pt x="70908" y="174626"/>
                    <a:pt x="49742" y="174626"/>
                  </a:cubicBezTo>
                  <a:cubicBezTo>
                    <a:pt x="47096" y="174626"/>
                    <a:pt x="44450" y="171848"/>
                    <a:pt x="44450" y="169070"/>
                  </a:cubicBezTo>
                  <a:cubicBezTo>
                    <a:pt x="44450" y="166291"/>
                    <a:pt x="47096" y="163513"/>
                    <a:pt x="49742" y="163513"/>
                  </a:cubicBezTo>
                  <a:close/>
                  <a:moveTo>
                    <a:pt x="169070" y="160338"/>
                  </a:moveTo>
                  <a:cubicBezTo>
                    <a:pt x="164080" y="160338"/>
                    <a:pt x="160338" y="164080"/>
                    <a:pt x="160338" y="169070"/>
                  </a:cubicBezTo>
                  <a:cubicBezTo>
                    <a:pt x="160338" y="171564"/>
                    <a:pt x="161585" y="174059"/>
                    <a:pt x="162833" y="175306"/>
                  </a:cubicBezTo>
                  <a:cubicBezTo>
                    <a:pt x="164080" y="176554"/>
                    <a:pt x="166575" y="177801"/>
                    <a:pt x="169070" y="177801"/>
                  </a:cubicBezTo>
                  <a:cubicBezTo>
                    <a:pt x="174059" y="177801"/>
                    <a:pt x="177801" y="174059"/>
                    <a:pt x="177801" y="169070"/>
                  </a:cubicBezTo>
                  <a:cubicBezTo>
                    <a:pt x="177801" y="164080"/>
                    <a:pt x="174059" y="160338"/>
                    <a:pt x="169070" y="160338"/>
                  </a:cubicBezTo>
                  <a:close/>
                  <a:moveTo>
                    <a:pt x="121070" y="115888"/>
                  </a:moveTo>
                  <a:lnTo>
                    <a:pt x="114300" y="122425"/>
                  </a:lnTo>
                  <a:cubicBezTo>
                    <a:pt x="114300" y="122425"/>
                    <a:pt x="114300" y="122425"/>
                    <a:pt x="152214" y="160338"/>
                  </a:cubicBezTo>
                  <a:cubicBezTo>
                    <a:pt x="153568" y="156416"/>
                    <a:pt x="156276" y="153801"/>
                    <a:pt x="160338" y="152494"/>
                  </a:cubicBezTo>
                  <a:cubicBezTo>
                    <a:pt x="160338" y="152494"/>
                    <a:pt x="160338" y="152494"/>
                    <a:pt x="121070" y="115888"/>
                  </a:cubicBezTo>
                  <a:close/>
                  <a:moveTo>
                    <a:pt x="239184" y="77788"/>
                  </a:moveTo>
                  <a:cubicBezTo>
                    <a:pt x="240507" y="77788"/>
                    <a:pt x="241830" y="79111"/>
                    <a:pt x="243153" y="80434"/>
                  </a:cubicBezTo>
                  <a:cubicBezTo>
                    <a:pt x="243153" y="80434"/>
                    <a:pt x="243153" y="80434"/>
                    <a:pt x="257705" y="94986"/>
                  </a:cubicBezTo>
                  <a:cubicBezTo>
                    <a:pt x="260351" y="97632"/>
                    <a:pt x="260351" y="100278"/>
                    <a:pt x="257705" y="102924"/>
                  </a:cubicBezTo>
                  <a:cubicBezTo>
                    <a:pt x="257705" y="102924"/>
                    <a:pt x="257705" y="102924"/>
                    <a:pt x="188913" y="173038"/>
                  </a:cubicBezTo>
                  <a:cubicBezTo>
                    <a:pt x="187590" y="182299"/>
                    <a:pt x="178330" y="188913"/>
                    <a:pt x="169069" y="188913"/>
                  </a:cubicBezTo>
                  <a:cubicBezTo>
                    <a:pt x="165101" y="188913"/>
                    <a:pt x="162455" y="187591"/>
                    <a:pt x="159809" y="186268"/>
                  </a:cubicBezTo>
                  <a:cubicBezTo>
                    <a:pt x="159809" y="186268"/>
                    <a:pt x="159809" y="186268"/>
                    <a:pt x="102923" y="243153"/>
                  </a:cubicBezTo>
                  <a:cubicBezTo>
                    <a:pt x="101601" y="244476"/>
                    <a:pt x="100278" y="244476"/>
                    <a:pt x="98955" y="244476"/>
                  </a:cubicBezTo>
                  <a:cubicBezTo>
                    <a:pt x="97632" y="244476"/>
                    <a:pt x="96309" y="244476"/>
                    <a:pt x="94986" y="243153"/>
                  </a:cubicBezTo>
                  <a:cubicBezTo>
                    <a:pt x="93663" y="240507"/>
                    <a:pt x="93663" y="237862"/>
                    <a:pt x="94986" y="235216"/>
                  </a:cubicBezTo>
                  <a:cubicBezTo>
                    <a:pt x="94986" y="235216"/>
                    <a:pt x="94986" y="235216"/>
                    <a:pt x="151872" y="178330"/>
                  </a:cubicBezTo>
                  <a:cubicBezTo>
                    <a:pt x="150549" y="177007"/>
                    <a:pt x="150549" y="174361"/>
                    <a:pt x="149226" y="173038"/>
                  </a:cubicBezTo>
                  <a:cubicBezTo>
                    <a:pt x="149226" y="173038"/>
                    <a:pt x="149226" y="173038"/>
                    <a:pt x="102923" y="125413"/>
                  </a:cubicBezTo>
                  <a:cubicBezTo>
                    <a:pt x="100278" y="124090"/>
                    <a:pt x="100278" y="120122"/>
                    <a:pt x="102923" y="117476"/>
                  </a:cubicBezTo>
                  <a:cubicBezTo>
                    <a:pt x="102923" y="117476"/>
                    <a:pt x="102923" y="117476"/>
                    <a:pt x="117476" y="102924"/>
                  </a:cubicBezTo>
                  <a:cubicBezTo>
                    <a:pt x="120121" y="100278"/>
                    <a:pt x="124090" y="100278"/>
                    <a:pt x="125413" y="102924"/>
                  </a:cubicBezTo>
                  <a:cubicBezTo>
                    <a:pt x="125413" y="102924"/>
                    <a:pt x="125413" y="102924"/>
                    <a:pt x="173038" y="149226"/>
                  </a:cubicBezTo>
                  <a:cubicBezTo>
                    <a:pt x="178330" y="150549"/>
                    <a:pt x="183622" y="154518"/>
                    <a:pt x="186267" y="159809"/>
                  </a:cubicBezTo>
                  <a:cubicBezTo>
                    <a:pt x="186267" y="159809"/>
                    <a:pt x="186267" y="159809"/>
                    <a:pt x="247122" y="98955"/>
                  </a:cubicBezTo>
                  <a:cubicBezTo>
                    <a:pt x="247122" y="98955"/>
                    <a:pt x="247122" y="98955"/>
                    <a:pt x="239184" y="91017"/>
                  </a:cubicBezTo>
                  <a:cubicBezTo>
                    <a:pt x="239184" y="91017"/>
                    <a:pt x="239184" y="91017"/>
                    <a:pt x="187590" y="142611"/>
                  </a:cubicBezTo>
                  <a:cubicBezTo>
                    <a:pt x="186267" y="143934"/>
                    <a:pt x="182299" y="143934"/>
                    <a:pt x="180976" y="142611"/>
                  </a:cubicBezTo>
                  <a:cubicBezTo>
                    <a:pt x="178330" y="139965"/>
                    <a:pt x="178330" y="137320"/>
                    <a:pt x="180976" y="134674"/>
                  </a:cubicBezTo>
                  <a:cubicBezTo>
                    <a:pt x="180976" y="134674"/>
                    <a:pt x="180976" y="134674"/>
                    <a:pt x="235216" y="80434"/>
                  </a:cubicBezTo>
                  <a:cubicBezTo>
                    <a:pt x="236538" y="79111"/>
                    <a:pt x="237861" y="77788"/>
                    <a:pt x="239184" y="77788"/>
                  </a:cubicBezTo>
                  <a:close/>
                  <a:moveTo>
                    <a:pt x="169070" y="44450"/>
                  </a:moveTo>
                  <a:cubicBezTo>
                    <a:pt x="171848" y="44450"/>
                    <a:pt x="174626" y="47096"/>
                    <a:pt x="174626" y="49742"/>
                  </a:cubicBezTo>
                  <a:cubicBezTo>
                    <a:pt x="174626" y="49742"/>
                    <a:pt x="174626" y="49742"/>
                    <a:pt x="174626" y="70908"/>
                  </a:cubicBezTo>
                  <a:cubicBezTo>
                    <a:pt x="174626" y="73554"/>
                    <a:pt x="171848" y="76200"/>
                    <a:pt x="169070" y="76200"/>
                  </a:cubicBezTo>
                  <a:cubicBezTo>
                    <a:pt x="166291" y="76200"/>
                    <a:pt x="163513" y="73554"/>
                    <a:pt x="163513" y="70908"/>
                  </a:cubicBezTo>
                  <a:cubicBezTo>
                    <a:pt x="163513" y="70908"/>
                    <a:pt x="163513" y="70908"/>
                    <a:pt x="163513" y="49742"/>
                  </a:cubicBezTo>
                  <a:cubicBezTo>
                    <a:pt x="163513" y="47096"/>
                    <a:pt x="166291" y="44450"/>
                    <a:pt x="169070" y="44450"/>
                  </a:cubicBezTo>
                  <a:close/>
                  <a:moveTo>
                    <a:pt x="168276" y="22225"/>
                  </a:moveTo>
                  <a:cubicBezTo>
                    <a:pt x="250003" y="22225"/>
                    <a:pt x="315913" y="87780"/>
                    <a:pt x="315913" y="169069"/>
                  </a:cubicBezTo>
                  <a:cubicBezTo>
                    <a:pt x="315913" y="204469"/>
                    <a:pt x="302731" y="237247"/>
                    <a:pt x="280322" y="264780"/>
                  </a:cubicBezTo>
                  <a:cubicBezTo>
                    <a:pt x="277685" y="266091"/>
                    <a:pt x="275049" y="267402"/>
                    <a:pt x="272413" y="264780"/>
                  </a:cubicBezTo>
                  <a:cubicBezTo>
                    <a:pt x="269776" y="263469"/>
                    <a:pt x="269776" y="259536"/>
                    <a:pt x="271094" y="256913"/>
                  </a:cubicBezTo>
                  <a:cubicBezTo>
                    <a:pt x="293504" y="233313"/>
                    <a:pt x="304049" y="201847"/>
                    <a:pt x="304049" y="169069"/>
                  </a:cubicBezTo>
                  <a:cubicBezTo>
                    <a:pt x="304049" y="94336"/>
                    <a:pt x="243412" y="34025"/>
                    <a:pt x="168276" y="34025"/>
                  </a:cubicBezTo>
                  <a:cubicBezTo>
                    <a:pt x="93139" y="34025"/>
                    <a:pt x="32502" y="94336"/>
                    <a:pt x="32502" y="169069"/>
                  </a:cubicBezTo>
                  <a:cubicBezTo>
                    <a:pt x="32502" y="243802"/>
                    <a:pt x="93139" y="304113"/>
                    <a:pt x="168276" y="304113"/>
                  </a:cubicBezTo>
                  <a:cubicBezTo>
                    <a:pt x="201230" y="304113"/>
                    <a:pt x="232867" y="293624"/>
                    <a:pt x="256594" y="271335"/>
                  </a:cubicBezTo>
                  <a:cubicBezTo>
                    <a:pt x="259231" y="270024"/>
                    <a:pt x="263185" y="270024"/>
                    <a:pt x="264504" y="272647"/>
                  </a:cubicBezTo>
                  <a:cubicBezTo>
                    <a:pt x="267140" y="275269"/>
                    <a:pt x="265822" y="277891"/>
                    <a:pt x="264504" y="280513"/>
                  </a:cubicBezTo>
                  <a:cubicBezTo>
                    <a:pt x="236821" y="302802"/>
                    <a:pt x="203867" y="315913"/>
                    <a:pt x="168276" y="315913"/>
                  </a:cubicBezTo>
                  <a:cubicBezTo>
                    <a:pt x="86548" y="315913"/>
                    <a:pt x="20638" y="250358"/>
                    <a:pt x="20638" y="169069"/>
                  </a:cubicBezTo>
                  <a:cubicBezTo>
                    <a:pt x="20638" y="87780"/>
                    <a:pt x="86548" y="22225"/>
                    <a:pt x="168276" y="22225"/>
                  </a:cubicBezTo>
                  <a:close/>
                  <a:moveTo>
                    <a:pt x="169070" y="11113"/>
                  </a:moveTo>
                  <a:cubicBezTo>
                    <a:pt x="81833" y="11113"/>
                    <a:pt x="11113" y="81833"/>
                    <a:pt x="11113" y="169070"/>
                  </a:cubicBezTo>
                  <a:cubicBezTo>
                    <a:pt x="11113" y="256307"/>
                    <a:pt x="81833" y="327027"/>
                    <a:pt x="169070" y="327027"/>
                  </a:cubicBezTo>
                  <a:cubicBezTo>
                    <a:pt x="256307" y="327027"/>
                    <a:pt x="327027" y="256307"/>
                    <a:pt x="327027" y="169070"/>
                  </a:cubicBezTo>
                  <a:cubicBezTo>
                    <a:pt x="327027" y="81833"/>
                    <a:pt x="256307" y="11113"/>
                    <a:pt x="169070" y="11113"/>
                  </a:cubicBezTo>
                  <a:close/>
                  <a:moveTo>
                    <a:pt x="169069" y="0"/>
                  </a:moveTo>
                  <a:cubicBezTo>
                    <a:pt x="213978" y="0"/>
                    <a:pt x="256245" y="17171"/>
                    <a:pt x="289267" y="48872"/>
                  </a:cubicBezTo>
                  <a:cubicBezTo>
                    <a:pt x="320967" y="81893"/>
                    <a:pt x="338138" y="124160"/>
                    <a:pt x="338138" y="169069"/>
                  </a:cubicBezTo>
                  <a:cubicBezTo>
                    <a:pt x="338138" y="213978"/>
                    <a:pt x="320967" y="256245"/>
                    <a:pt x="289267" y="289267"/>
                  </a:cubicBezTo>
                  <a:cubicBezTo>
                    <a:pt x="256245" y="320967"/>
                    <a:pt x="213978" y="338138"/>
                    <a:pt x="169069" y="338138"/>
                  </a:cubicBezTo>
                  <a:cubicBezTo>
                    <a:pt x="124160" y="338138"/>
                    <a:pt x="81893" y="320967"/>
                    <a:pt x="48872" y="289267"/>
                  </a:cubicBezTo>
                  <a:cubicBezTo>
                    <a:pt x="17171" y="256245"/>
                    <a:pt x="0" y="213978"/>
                    <a:pt x="0" y="169069"/>
                  </a:cubicBezTo>
                  <a:cubicBezTo>
                    <a:pt x="0" y="124160"/>
                    <a:pt x="17171" y="81893"/>
                    <a:pt x="48872" y="48872"/>
                  </a:cubicBezTo>
                  <a:cubicBezTo>
                    <a:pt x="81893" y="17171"/>
                    <a:pt x="124160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íSľiḋé"/>
            <p:cNvSpPr/>
            <p:nvPr/>
          </p:nvSpPr>
          <p:spPr>
            <a:xfrm>
              <a:off x="4559776" y="5515319"/>
              <a:ext cx="3092277" cy="535531"/>
            </a:xfrm>
            <a:prstGeom prst="rect">
              <a:avLst/>
            </a:prstGeom>
          </p:spPr>
          <p:txBody>
            <a:bodyPr wrap="square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 noProof="1">
                  <a:solidFill>
                    <a:schemeClr val="bg1"/>
                  </a:solidFill>
                </a:rPr>
              </a:br>
              <a:r>
                <a:rPr lang="zh-CN" altLang="en-US" sz="1200" noProof="1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 noProof="1">
                <a:solidFill>
                  <a:schemeClr val="bg1"/>
                </a:solidFill>
              </a:endParaRPr>
            </a:p>
          </p:txBody>
        </p:sp>
        <p:grpSp>
          <p:nvGrpSpPr>
            <p:cNvPr id="21" name="íṡ1ïḑê"/>
            <p:cNvGrpSpPr/>
            <p:nvPr/>
          </p:nvGrpSpPr>
          <p:grpSpPr>
            <a:xfrm>
              <a:off x="5146179" y="3721242"/>
              <a:ext cx="293313" cy="247968"/>
              <a:chOff x="8739188" y="3612536"/>
              <a:chExt cx="192262" cy="162540"/>
            </a:xfrm>
            <a:solidFill>
              <a:schemeClr val="bg1"/>
            </a:solidFill>
          </p:grpSpPr>
          <p:sp>
            <p:nvSpPr>
              <p:cNvPr id="32" name="ïSḻide"/>
              <p:cNvSpPr/>
              <p:nvPr/>
            </p:nvSpPr>
            <p:spPr bwMode="auto">
              <a:xfrm>
                <a:off x="8739188" y="3722688"/>
                <a:ext cx="76200" cy="52388"/>
              </a:xfrm>
              <a:custGeom>
                <a:gdLst>
                  <a:gd name="T0" fmla="*/ 237 w 241"/>
                  <a:gd name="T1" fmla="*/ 80 h 166"/>
                  <a:gd name="T2" fmla="*/ 162 w 241"/>
                  <a:gd name="T3" fmla="*/ 5 h 166"/>
                  <a:gd name="T4" fmla="*/ 159 w 241"/>
                  <a:gd name="T5" fmla="*/ 2 h 166"/>
                  <a:gd name="T6" fmla="*/ 157 w 241"/>
                  <a:gd name="T7" fmla="*/ 1 h 166"/>
                  <a:gd name="T8" fmla="*/ 154 w 241"/>
                  <a:gd name="T9" fmla="*/ 0 h 166"/>
                  <a:gd name="T10" fmla="*/ 150 w 241"/>
                  <a:gd name="T11" fmla="*/ 0 h 166"/>
                  <a:gd name="T12" fmla="*/ 148 w 241"/>
                  <a:gd name="T13" fmla="*/ 0 h 166"/>
                  <a:gd name="T14" fmla="*/ 145 w 241"/>
                  <a:gd name="T15" fmla="*/ 1 h 166"/>
                  <a:gd name="T16" fmla="*/ 143 w 241"/>
                  <a:gd name="T17" fmla="*/ 2 h 166"/>
                  <a:gd name="T18" fmla="*/ 140 w 241"/>
                  <a:gd name="T19" fmla="*/ 5 h 166"/>
                  <a:gd name="T20" fmla="*/ 5 w 241"/>
                  <a:gd name="T21" fmla="*/ 140 h 166"/>
                  <a:gd name="T22" fmla="*/ 3 w 241"/>
                  <a:gd name="T23" fmla="*/ 144 h 166"/>
                  <a:gd name="T24" fmla="*/ 0 w 241"/>
                  <a:gd name="T25" fmla="*/ 148 h 166"/>
                  <a:gd name="T26" fmla="*/ 0 w 241"/>
                  <a:gd name="T27" fmla="*/ 153 h 166"/>
                  <a:gd name="T28" fmla="*/ 1 w 241"/>
                  <a:gd name="T29" fmla="*/ 156 h 166"/>
                  <a:gd name="T30" fmla="*/ 4 w 241"/>
                  <a:gd name="T31" fmla="*/ 160 h 166"/>
                  <a:gd name="T32" fmla="*/ 7 w 241"/>
                  <a:gd name="T33" fmla="*/ 163 h 166"/>
                  <a:gd name="T34" fmla="*/ 12 w 241"/>
                  <a:gd name="T35" fmla="*/ 165 h 166"/>
                  <a:gd name="T36" fmla="*/ 15 w 241"/>
                  <a:gd name="T37" fmla="*/ 166 h 166"/>
                  <a:gd name="T38" fmla="*/ 166 w 241"/>
                  <a:gd name="T39" fmla="*/ 166 h 166"/>
                  <a:gd name="T40" fmla="*/ 172 w 241"/>
                  <a:gd name="T41" fmla="*/ 165 h 166"/>
                  <a:gd name="T42" fmla="*/ 176 w 241"/>
                  <a:gd name="T43" fmla="*/ 162 h 166"/>
                  <a:gd name="T44" fmla="*/ 237 w 241"/>
                  <a:gd name="T45" fmla="*/ 101 h 166"/>
                  <a:gd name="T46" fmla="*/ 239 w 241"/>
                  <a:gd name="T47" fmla="*/ 98 h 166"/>
                  <a:gd name="T48" fmla="*/ 241 w 241"/>
                  <a:gd name="T49" fmla="*/ 96 h 166"/>
                  <a:gd name="T50" fmla="*/ 241 w 241"/>
                  <a:gd name="T51" fmla="*/ 94 h 166"/>
                  <a:gd name="T52" fmla="*/ 241 w 241"/>
                  <a:gd name="T53" fmla="*/ 90 h 166"/>
                  <a:gd name="T54" fmla="*/ 241 w 241"/>
                  <a:gd name="T55" fmla="*/ 87 h 166"/>
                  <a:gd name="T56" fmla="*/ 241 w 241"/>
                  <a:gd name="T57" fmla="*/ 85 h 166"/>
                  <a:gd name="T58" fmla="*/ 239 w 241"/>
                  <a:gd name="T59" fmla="*/ 83 h 166"/>
                  <a:gd name="T60" fmla="*/ 237 w 241"/>
                  <a:gd name="T61" fmla="*/ 80 h 1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1" h="166">
                    <a:moveTo>
                      <a:pt x="237" y="80"/>
                    </a:moveTo>
                    <a:lnTo>
                      <a:pt x="162" y="5"/>
                    </a:lnTo>
                    <a:lnTo>
                      <a:pt x="159" y="2"/>
                    </a:lnTo>
                    <a:lnTo>
                      <a:pt x="157" y="1"/>
                    </a:lnTo>
                    <a:lnTo>
                      <a:pt x="154" y="0"/>
                    </a:lnTo>
                    <a:lnTo>
                      <a:pt x="150" y="0"/>
                    </a:lnTo>
                    <a:lnTo>
                      <a:pt x="148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0" y="5"/>
                    </a:lnTo>
                    <a:lnTo>
                      <a:pt x="5" y="140"/>
                    </a:lnTo>
                    <a:lnTo>
                      <a:pt x="3" y="144"/>
                    </a:lnTo>
                    <a:lnTo>
                      <a:pt x="0" y="148"/>
                    </a:lnTo>
                    <a:lnTo>
                      <a:pt x="0" y="153"/>
                    </a:lnTo>
                    <a:lnTo>
                      <a:pt x="1" y="156"/>
                    </a:lnTo>
                    <a:lnTo>
                      <a:pt x="4" y="160"/>
                    </a:lnTo>
                    <a:lnTo>
                      <a:pt x="7" y="163"/>
                    </a:lnTo>
                    <a:lnTo>
                      <a:pt x="12" y="165"/>
                    </a:lnTo>
                    <a:lnTo>
                      <a:pt x="15" y="166"/>
                    </a:lnTo>
                    <a:lnTo>
                      <a:pt x="166" y="166"/>
                    </a:lnTo>
                    <a:lnTo>
                      <a:pt x="172" y="165"/>
                    </a:lnTo>
                    <a:lnTo>
                      <a:pt x="176" y="162"/>
                    </a:lnTo>
                    <a:lnTo>
                      <a:pt x="237" y="101"/>
                    </a:lnTo>
                    <a:lnTo>
                      <a:pt x="239" y="98"/>
                    </a:lnTo>
                    <a:lnTo>
                      <a:pt x="241" y="96"/>
                    </a:lnTo>
                    <a:lnTo>
                      <a:pt x="241" y="94"/>
                    </a:lnTo>
                    <a:lnTo>
                      <a:pt x="241" y="90"/>
                    </a:lnTo>
                    <a:lnTo>
                      <a:pt x="241" y="87"/>
                    </a:lnTo>
                    <a:lnTo>
                      <a:pt x="241" y="85"/>
                    </a:lnTo>
                    <a:lnTo>
                      <a:pt x="239" y="83"/>
                    </a:lnTo>
                    <a:lnTo>
                      <a:pt x="237" y="8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îşḻiḑè"/>
              <p:cNvSpPr/>
              <p:nvPr/>
            </p:nvSpPr>
            <p:spPr bwMode="auto">
              <a:xfrm>
                <a:off x="8806037" y="3612536"/>
                <a:ext cx="125413" cy="123825"/>
              </a:xfrm>
              <a:custGeom>
                <a:gdLst>
                  <a:gd name="T0" fmla="*/ 42 w 393"/>
                  <a:gd name="T1" fmla="*/ 146 h 392"/>
                  <a:gd name="T2" fmla="*/ 38 w 393"/>
                  <a:gd name="T3" fmla="*/ 157 h 392"/>
                  <a:gd name="T4" fmla="*/ 25 w 393"/>
                  <a:gd name="T5" fmla="*/ 176 h 392"/>
                  <a:gd name="T6" fmla="*/ 9 w 393"/>
                  <a:gd name="T7" fmla="*/ 195 h 392"/>
                  <a:gd name="T8" fmla="*/ 7 w 393"/>
                  <a:gd name="T9" fmla="*/ 200 h 392"/>
                  <a:gd name="T10" fmla="*/ 7 w 393"/>
                  <a:gd name="T11" fmla="*/ 206 h 392"/>
                  <a:gd name="T12" fmla="*/ 9 w 393"/>
                  <a:gd name="T13" fmla="*/ 211 h 392"/>
                  <a:gd name="T14" fmla="*/ 176 w 393"/>
                  <a:gd name="T15" fmla="*/ 381 h 392"/>
                  <a:gd name="T16" fmla="*/ 182 w 393"/>
                  <a:gd name="T17" fmla="*/ 384 h 392"/>
                  <a:gd name="T18" fmla="*/ 188 w 393"/>
                  <a:gd name="T19" fmla="*/ 385 h 392"/>
                  <a:gd name="T20" fmla="*/ 191 w 393"/>
                  <a:gd name="T21" fmla="*/ 385 h 392"/>
                  <a:gd name="T22" fmla="*/ 195 w 393"/>
                  <a:gd name="T23" fmla="*/ 383 h 392"/>
                  <a:gd name="T24" fmla="*/ 214 w 393"/>
                  <a:gd name="T25" fmla="*/ 367 h 392"/>
                  <a:gd name="T26" fmla="*/ 233 w 393"/>
                  <a:gd name="T27" fmla="*/ 354 h 392"/>
                  <a:gd name="T28" fmla="*/ 243 w 393"/>
                  <a:gd name="T29" fmla="*/ 350 h 392"/>
                  <a:gd name="T30" fmla="*/ 254 w 393"/>
                  <a:gd name="T31" fmla="*/ 350 h 392"/>
                  <a:gd name="T32" fmla="*/ 266 w 393"/>
                  <a:gd name="T33" fmla="*/ 354 h 392"/>
                  <a:gd name="T34" fmla="*/ 287 w 393"/>
                  <a:gd name="T35" fmla="*/ 369 h 392"/>
                  <a:gd name="T36" fmla="*/ 311 w 393"/>
                  <a:gd name="T37" fmla="*/ 391 h 392"/>
                  <a:gd name="T38" fmla="*/ 322 w 393"/>
                  <a:gd name="T39" fmla="*/ 391 h 392"/>
                  <a:gd name="T40" fmla="*/ 389 w 393"/>
                  <a:gd name="T41" fmla="*/ 328 h 392"/>
                  <a:gd name="T42" fmla="*/ 392 w 393"/>
                  <a:gd name="T43" fmla="*/ 322 h 392"/>
                  <a:gd name="T44" fmla="*/ 393 w 393"/>
                  <a:gd name="T45" fmla="*/ 316 h 392"/>
                  <a:gd name="T46" fmla="*/ 392 w 393"/>
                  <a:gd name="T47" fmla="*/ 311 h 392"/>
                  <a:gd name="T48" fmla="*/ 389 w 393"/>
                  <a:gd name="T49" fmla="*/ 306 h 392"/>
                  <a:gd name="T50" fmla="*/ 86 w 393"/>
                  <a:gd name="T51" fmla="*/ 2 h 392"/>
                  <a:gd name="T52" fmla="*/ 80 w 393"/>
                  <a:gd name="T53" fmla="*/ 0 h 392"/>
                  <a:gd name="T54" fmla="*/ 71 w 393"/>
                  <a:gd name="T55" fmla="*/ 1 h 392"/>
                  <a:gd name="T56" fmla="*/ 5 w 393"/>
                  <a:gd name="T57" fmla="*/ 64 h 392"/>
                  <a:gd name="T58" fmla="*/ 1 w 393"/>
                  <a:gd name="T59" fmla="*/ 69 h 392"/>
                  <a:gd name="T60" fmla="*/ 0 w 393"/>
                  <a:gd name="T61" fmla="*/ 76 h 392"/>
                  <a:gd name="T62" fmla="*/ 1 w 393"/>
                  <a:gd name="T63" fmla="*/ 81 h 392"/>
                  <a:gd name="T64" fmla="*/ 5 w 393"/>
                  <a:gd name="T65" fmla="*/ 86 h 392"/>
                  <a:gd name="T66" fmla="*/ 33 w 393"/>
                  <a:gd name="T67" fmla="*/ 118 h 392"/>
                  <a:gd name="T68" fmla="*/ 40 w 393"/>
                  <a:gd name="T69" fmla="*/ 130 h 392"/>
                  <a:gd name="T70" fmla="*/ 42 w 393"/>
                  <a:gd name="T71" fmla="*/ 140 h 3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3" h="392">
                    <a:moveTo>
                      <a:pt x="42" y="140"/>
                    </a:moveTo>
                    <a:lnTo>
                      <a:pt x="42" y="146"/>
                    </a:lnTo>
                    <a:lnTo>
                      <a:pt x="41" y="151"/>
                    </a:lnTo>
                    <a:lnTo>
                      <a:pt x="38" y="157"/>
                    </a:lnTo>
                    <a:lnTo>
                      <a:pt x="35" y="163"/>
                    </a:lnTo>
                    <a:lnTo>
                      <a:pt x="25" y="176"/>
                    </a:lnTo>
                    <a:lnTo>
                      <a:pt x="10" y="193"/>
                    </a:lnTo>
                    <a:lnTo>
                      <a:pt x="9" y="195"/>
                    </a:lnTo>
                    <a:lnTo>
                      <a:pt x="7" y="198"/>
                    </a:lnTo>
                    <a:lnTo>
                      <a:pt x="7" y="200"/>
                    </a:lnTo>
                    <a:lnTo>
                      <a:pt x="6" y="203"/>
                    </a:lnTo>
                    <a:lnTo>
                      <a:pt x="7" y="206"/>
                    </a:lnTo>
                    <a:lnTo>
                      <a:pt x="7" y="209"/>
                    </a:lnTo>
                    <a:lnTo>
                      <a:pt x="9" y="211"/>
                    </a:lnTo>
                    <a:lnTo>
                      <a:pt x="10" y="214"/>
                    </a:lnTo>
                    <a:lnTo>
                      <a:pt x="176" y="381"/>
                    </a:lnTo>
                    <a:lnTo>
                      <a:pt x="180" y="383"/>
                    </a:lnTo>
                    <a:lnTo>
                      <a:pt x="182" y="384"/>
                    </a:lnTo>
                    <a:lnTo>
                      <a:pt x="184" y="385"/>
                    </a:lnTo>
                    <a:lnTo>
                      <a:pt x="188" y="385"/>
                    </a:lnTo>
                    <a:lnTo>
                      <a:pt x="188" y="385"/>
                    </a:lnTo>
                    <a:lnTo>
                      <a:pt x="191" y="385"/>
                    </a:lnTo>
                    <a:lnTo>
                      <a:pt x="193" y="384"/>
                    </a:lnTo>
                    <a:lnTo>
                      <a:pt x="195" y="383"/>
                    </a:lnTo>
                    <a:lnTo>
                      <a:pt x="198" y="381"/>
                    </a:lnTo>
                    <a:lnTo>
                      <a:pt x="214" y="367"/>
                    </a:lnTo>
                    <a:lnTo>
                      <a:pt x="227" y="357"/>
                    </a:lnTo>
                    <a:lnTo>
                      <a:pt x="233" y="354"/>
                    </a:lnTo>
                    <a:lnTo>
                      <a:pt x="238" y="351"/>
                    </a:lnTo>
                    <a:lnTo>
                      <a:pt x="243" y="350"/>
                    </a:lnTo>
                    <a:lnTo>
                      <a:pt x="249" y="349"/>
                    </a:lnTo>
                    <a:lnTo>
                      <a:pt x="254" y="350"/>
                    </a:lnTo>
                    <a:lnTo>
                      <a:pt x="260" y="351"/>
                    </a:lnTo>
                    <a:lnTo>
                      <a:pt x="266" y="354"/>
                    </a:lnTo>
                    <a:lnTo>
                      <a:pt x="272" y="358"/>
                    </a:lnTo>
                    <a:lnTo>
                      <a:pt x="287" y="369"/>
                    </a:lnTo>
                    <a:lnTo>
                      <a:pt x="305" y="387"/>
                    </a:lnTo>
                    <a:lnTo>
                      <a:pt x="311" y="391"/>
                    </a:lnTo>
                    <a:lnTo>
                      <a:pt x="316" y="392"/>
                    </a:lnTo>
                    <a:lnTo>
                      <a:pt x="322" y="391"/>
                    </a:lnTo>
                    <a:lnTo>
                      <a:pt x="326" y="387"/>
                    </a:lnTo>
                    <a:lnTo>
                      <a:pt x="389" y="328"/>
                    </a:lnTo>
                    <a:lnTo>
                      <a:pt x="391" y="325"/>
                    </a:lnTo>
                    <a:lnTo>
                      <a:pt x="392" y="322"/>
                    </a:lnTo>
                    <a:lnTo>
                      <a:pt x="393" y="320"/>
                    </a:lnTo>
                    <a:lnTo>
                      <a:pt x="393" y="316"/>
                    </a:lnTo>
                    <a:lnTo>
                      <a:pt x="393" y="313"/>
                    </a:lnTo>
                    <a:lnTo>
                      <a:pt x="392" y="311"/>
                    </a:lnTo>
                    <a:lnTo>
                      <a:pt x="391" y="308"/>
                    </a:lnTo>
                    <a:lnTo>
                      <a:pt x="389" y="306"/>
                    </a:lnTo>
                    <a:lnTo>
                      <a:pt x="88" y="5"/>
                    </a:lnTo>
                    <a:lnTo>
                      <a:pt x="86" y="2"/>
                    </a:lnTo>
                    <a:lnTo>
                      <a:pt x="83" y="1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1" y="1"/>
                    </a:lnTo>
                    <a:lnTo>
                      <a:pt x="67" y="5"/>
                    </a:lnTo>
                    <a:lnTo>
                      <a:pt x="5" y="64"/>
                    </a:lnTo>
                    <a:lnTo>
                      <a:pt x="2" y="67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1" y="81"/>
                    </a:lnTo>
                    <a:lnTo>
                      <a:pt x="2" y="84"/>
                    </a:lnTo>
                    <a:lnTo>
                      <a:pt x="5" y="86"/>
                    </a:lnTo>
                    <a:lnTo>
                      <a:pt x="20" y="104"/>
                    </a:lnTo>
                    <a:lnTo>
                      <a:pt x="33" y="118"/>
                    </a:lnTo>
                    <a:lnTo>
                      <a:pt x="36" y="124"/>
                    </a:lnTo>
                    <a:lnTo>
                      <a:pt x="40" y="130"/>
                    </a:lnTo>
                    <a:lnTo>
                      <a:pt x="41" y="136"/>
                    </a:lnTo>
                    <a:lnTo>
                      <a:pt x="42" y="140"/>
                    </a:lnTo>
                    <a:lnTo>
                      <a:pt x="42" y="14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ïṩ1îḋè"/>
            <p:cNvSpPr txBox="1"/>
            <p:nvPr/>
          </p:nvSpPr>
          <p:spPr>
            <a:xfrm>
              <a:off x="1510826" y="288704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3" name="íṧlidè"/>
            <p:cNvSpPr txBox="1"/>
            <p:nvPr/>
          </p:nvSpPr>
          <p:spPr>
            <a:xfrm>
              <a:off x="1510826" y="3256380"/>
              <a:ext cx="2520280" cy="49859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4" name="íṥḻïḓê"/>
            <p:cNvSpPr txBox="1"/>
            <p:nvPr/>
          </p:nvSpPr>
          <p:spPr>
            <a:xfrm>
              <a:off x="1510826" y="423152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5" name="iṩļíḋè"/>
            <p:cNvSpPr txBox="1"/>
            <p:nvPr/>
          </p:nvSpPr>
          <p:spPr>
            <a:xfrm>
              <a:off x="1510826" y="4600860"/>
              <a:ext cx="2520280" cy="49859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6" name="ïsḻîdè"/>
            <p:cNvSpPr txBox="1"/>
            <p:nvPr/>
          </p:nvSpPr>
          <p:spPr>
            <a:xfrm>
              <a:off x="8164058" y="288704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7" name="iş1iḍe"/>
            <p:cNvSpPr txBox="1"/>
            <p:nvPr/>
          </p:nvSpPr>
          <p:spPr>
            <a:xfrm>
              <a:off x="8164058" y="3256380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8" name="íšḷïḓè"/>
            <p:cNvSpPr txBox="1"/>
            <p:nvPr/>
          </p:nvSpPr>
          <p:spPr>
            <a:xfrm>
              <a:off x="8164058" y="423152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9" name="íş1îḓé"/>
            <p:cNvSpPr txBox="1"/>
            <p:nvPr/>
          </p:nvSpPr>
          <p:spPr>
            <a:xfrm>
              <a:off x="8164058" y="4600860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0" name="íš1iďe"/>
            <p:cNvSpPr txBox="1"/>
            <p:nvPr/>
          </p:nvSpPr>
          <p:spPr>
            <a:xfrm>
              <a:off x="4850848" y="1464891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31" name="ïṩlîḓe"/>
            <p:cNvSpPr txBox="1"/>
            <p:nvPr/>
          </p:nvSpPr>
          <p:spPr>
            <a:xfrm>
              <a:off x="4850848" y="1834223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8d35cd23-856d-47d7-bfd8-c44f1a730d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598886" y="1223891"/>
            <a:ext cx="6994228" cy="3840540"/>
            <a:chOff x="1807533" y="1113896"/>
            <a:chExt cx="8936667" cy="4907136"/>
          </a:xfrm>
        </p:grpSpPr>
        <p:sp>
          <p:nvSpPr>
            <p:cNvPr id="4" name="i$ļidè"/>
            <p:cNvSpPr/>
            <p:nvPr/>
          </p:nvSpPr>
          <p:spPr bwMode="auto">
            <a:xfrm>
              <a:off x="6058953" y="2496363"/>
              <a:ext cx="1772713" cy="1768561"/>
            </a:xfrm>
            <a:custGeom>
              <a:gdLst>
                <a:gd name="T0" fmla="*/ 28 w 360"/>
                <a:gd name="T1" fmla="*/ 173 h 360"/>
                <a:gd name="T2" fmla="*/ 14 w 360"/>
                <a:gd name="T3" fmla="*/ 159 h 360"/>
                <a:gd name="T4" fmla="*/ 31 w 360"/>
                <a:gd name="T5" fmla="*/ 144 h 360"/>
                <a:gd name="T6" fmla="*/ 30 w 360"/>
                <a:gd name="T7" fmla="*/ 126 h 360"/>
                <a:gd name="T8" fmla="*/ 44 w 360"/>
                <a:gd name="T9" fmla="*/ 111 h 360"/>
                <a:gd name="T10" fmla="*/ 46 w 360"/>
                <a:gd name="T11" fmla="*/ 93 h 360"/>
                <a:gd name="T12" fmla="*/ 64 w 360"/>
                <a:gd name="T13" fmla="*/ 81 h 360"/>
                <a:gd name="T14" fmla="*/ 67 w 360"/>
                <a:gd name="T15" fmla="*/ 57 h 360"/>
                <a:gd name="T16" fmla="*/ 95 w 360"/>
                <a:gd name="T17" fmla="*/ 54 h 360"/>
                <a:gd name="T18" fmla="*/ 100 w 360"/>
                <a:gd name="T19" fmla="*/ 42 h 360"/>
                <a:gd name="T20" fmla="*/ 115 w 360"/>
                <a:gd name="T21" fmla="*/ 34 h 360"/>
                <a:gd name="T22" fmla="*/ 134 w 360"/>
                <a:gd name="T23" fmla="*/ 29 h 360"/>
                <a:gd name="T24" fmla="*/ 151 w 360"/>
                <a:gd name="T25" fmla="*/ 23 h 360"/>
                <a:gd name="T26" fmla="*/ 170 w 360"/>
                <a:gd name="T27" fmla="*/ 21 h 360"/>
                <a:gd name="T28" fmla="*/ 190 w 360"/>
                <a:gd name="T29" fmla="*/ 28 h 360"/>
                <a:gd name="T30" fmla="*/ 211 w 360"/>
                <a:gd name="T31" fmla="*/ 16 h 360"/>
                <a:gd name="T32" fmla="*/ 225 w 360"/>
                <a:gd name="T33" fmla="*/ 31 h 360"/>
                <a:gd name="T34" fmla="*/ 243 w 360"/>
                <a:gd name="T35" fmla="*/ 34 h 360"/>
                <a:gd name="T36" fmla="*/ 257 w 360"/>
                <a:gd name="T37" fmla="*/ 48 h 360"/>
                <a:gd name="T38" fmla="*/ 269 w 360"/>
                <a:gd name="T39" fmla="*/ 56 h 360"/>
                <a:gd name="T40" fmla="*/ 289 w 360"/>
                <a:gd name="T41" fmla="*/ 63 h 360"/>
                <a:gd name="T42" fmla="*/ 291 w 360"/>
                <a:gd name="T43" fmla="*/ 77 h 360"/>
                <a:gd name="T44" fmla="*/ 318 w 360"/>
                <a:gd name="T45" fmla="*/ 86 h 360"/>
                <a:gd name="T46" fmla="*/ 312 w 360"/>
                <a:gd name="T47" fmla="*/ 106 h 360"/>
                <a:gd name="T48" fmla="*/ 346 w 360"/>
                <a:gd name="T49" fmla="*/ 112 h 360"/>
                <a:gd name="T50" fmla="*/ 324 w 360"/>
                <a:gd name="T51" fmla="*/ 138 h 360"/>
                <a:gd name="T52" fmla="*/ 358 w 360"/>
                <a:gd name="T53" fmla="*/ 151 h 360"/>
                <a:gd name="T54" fmla="*/ 331 w 360"/>
                <a:gd name="T55" fmla="*/ 170 h 360"/>
                <a:gd name="T56" fmla="*/ 359 w 360"/>
                <a:gd name="T57" fmla="*/ 187 h 360"/>
                <a:gd name="T58" fmla="*/ 329 w 360"/>
                <a:gd name="T59" fmla="*/ 206 h 360"/>
                <a:gd name="T60" fmla="*/ 342 w 360"/>
                <a:gd name="T61" fmla="*/ 221 h 360"/>
                <a:gd name="T62" fmla="*/ 323 w 360"/>
                <a:gd name="T63" fmla="*/ 234 h 360"/>
                <a:gd name="T64" fmla="*/ 323 w 360"/>
                <a:gd name="T65" fmla="*/ 252 h 360"/>
                <a:gd name="T66" fmla="*/ 307 w 360"/>
                <a:gd name="T67" fmla="*/ 266 h 360"/>
                <a:gd name="T68" fmla="*/ 302 w 360"/>
                <a:gd name="T69" fmla="*/ 283 h 360"/>
                <a:gd name="T70" fmla="*/ 283 w 360"/>
                <a:gd name="T71" fmla="*/ 293 h 360"/>
                <a:gd name="T72" fmla="*/ 273 w 360"/>
                <a:gd name="T73" fmla="*/ 302 h 360"/>
                <a:gd name="T74" fmla="*/ 261 w 360"/>
                <a:gd name="T75" fmla="*/ 319 h 360"/>
                <a:gd name="T76" fmla="*/ 243 w 360"/>
                <a:gd name="T77" fmla="*/ 321 h 360"/>
                <a:gd name="T78" fmla="*/ 231 w 360"/>
                <a:gd name="T79" fmla="*/ 340 h 360"/>
                <a:gd name="T80" fmla="*/ 209 w 360"/>
                <a:gd name="T81" fmla="*/ 331 h 360"/>
                <a:gd name="T82" fmla="*/ 190 w 360"/>
                <a:gd name="T83" fmla="*/ 341 h 360"/>
                <a:gd name="T84" fmla="*/ 171 w 360"/>
                <a:gd name="T85" fmla="*/ 340 h 360"/>
                <a:gd name="T86" fmla="*/ 152 w 360"/>
                <a:gd name="T87" fmla="*/ 331 h 360"/>
                <a:gd name="T88" fmla="*/ 130 w 360"/>
                <a:gd name="T89" fmla="*/ 340 h 360"/>
                <a:gd name="T90" fmla="*/ 117 w 360"/>
                <a:gd name="T91" fmla="*/ 328 h 360"/>
                <a:gd name="T92" fmla="*/ 106 w 360"/>
                <a:gd name="T93" fmla="*/ 314 h 360"/>
                <a:gd name="T94" fmla="*/ 85 w 360"/>
                <a:gd name="T95" fmla="*/ 310 h 360"/>
                <a:gd name="T96" fmla="*/ 82 w 360"/>
                <a:gd name="T97" fmla="*/ 296 h 360"/>
                <a:gd name="T98" fmla="*/ 54 w 360"/>
                <a:gd name="T99" fmla="*/ 290 h 360"/>
                <a:gd name="T100" fmla="*/ 53 w 360"/>
                <a:gd name="T101" fmla="*/ 267 h 360"/>
                <a:gd name="T102" fmla="*/ 37 w 360"/>
                <a:gd name="T103" fmla="*/ 254 h 360"/>
                <a:gd name="T104" fmla="*/ 37 w 360"/>
                <a:gd name="T105" fmla="*/ 235 h 360"/>
                <a:gd name="T106" fmla="*/ 18 w 360"/>
                <a:gd name="T107" fmla="*/ 222 h 360"/>
                <a:gd name="T108" fmla="*/ 30 w 360"/>
                <a:gd name="T109" fmla="*/ 206 h 360"/>
                <a:gd name="T110" fmla="*/ 288 w 360"/>
                <a:gd name="T111" fmla="*/ 180 h 3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90"/>
                  </a:moveTo>
                  <a:cubicBezTo>
                    <a:pt x="0" y="189"/>
                    <a:pt x="0" y="188"/>
                    <a:pt x="0" y="188"/>
                  </a:cubicBezTo>
                  <a:cubicBezTo>
                    <a:pt x="1" y="187"/>
                    <a:pt x="5" y="186"/>
                    <a:pt x="13" y="184"/>
                  </a:cubicBezTo>
                  <a:cubicBezTo>
                    <a:pt x="15" y="183"/>
                    <a:pt x="17" y="182"/>
                    <a:pt x="19" y="182"/>
                  </a:cubicBezTo>
                  <a:cubicBezTo>
                    <a:pt x="26" y="180"/>
                    <a:pt x="26" y="180"/>
                    <a:pt x="27" y="179"/>
                  </a:cubicBezTo>
                  <a:cubicBezTo>
                    <a:pt x="28" y="178"/>
                    <a:pt x="28" y="177"/>
                    <a:pt x="28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9" y="170"/>
                    <a:pt x="29" y="169"/>
                  </a:cubicBezTo>
                  <a:cubicBezTo>
                    <a:pt x="29" y="167"/>
                    <a:pt x="28" y="166"/>
                    <a:pt x="28" y="165"/>
                  </a:cubicBezTo>
                  <a:cubicBezTo>
                    <a:pt x="27" y="165"/>
                    <a:pt x="26" y="164"/>
                    <a:pt x="21" y="162"/>
                  </a:cubicBezTo>
                  <a:cubicBezTo>
                    <a:pt x="19" y="161"/>
                    <a:pt x="16" y="160"/>
                    <a:pt x="14" y="159"/>
                  </a:cubicBezTo>
                  <a:cubicBezTo>
                    <a:pt x="7" y="156"/>
                    <a:pt x="3" y="154"/>
                    <a:pt x="2" y="153"/>
                  </a:cubicBezTo>
                  <a:cubicBezTo>
                    <a:pt x="2" y="153"/>
                    <a:pt x="2" y="152"/>
                    <a:pt x="2" y="152"/>
                  </a:cubicBezTo>
                  <a:cubicBezTo>
                    <a:pt x="2" y="149"/>
                    <a:pt x="3" y="147"/>
                    <a:pt x="3" y="146"/>
                  </a:cubicBezTo>
                  <a:cubicBezTo>
                    <a:pt x="4" y="146"/>
                    <a:pt x="9" y="145"/>
                    <a:pt x="16" y="145"/>
                  </a:cubicBezTo>
                  <a:cubicBezTo>
                    <a:pt x="19" y="145"/>
                    <a:pt x="21" y="145"/>
                    <a:pt x="23" y="145"/>
                  </a:cubicBezTo>
                  <a:cubicBezTo>
                    <a:pt x="30" y="144"/>
                    <a:pt x="31" y="144"/>
                    <a:pt x="31" y="144"/>
                  </a:cubicBezTo>
                  <a:cubicBezTo>
                    <a:pt x="32" y="143"/>
                    <a:pt x="33" y="142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5" y="135"/>
                    <a:pt x="36" y="134"/>
                    <a:pt x="36" y="132"/>
                  </a:cubicBezTo>
                  <a:cubicBezTo>
                    <a:pt x="36" y="132"/>
                    <a:pt x="35" y="131"/>
                    <a:pt x="35" y="131"/>
                  </a:cubicBezTo>
                  <a:cubicBezTo>
                    <a:pt x="35" y="130"/>
                    <a:pt x="34" y="129"/>
                    <a:pt x="30" y="126"/>
                  </a:cubicBezTo>
                  <a:cubicBezTo>
                    <a:pt x="28" y="125"/>
                    <a:pt x="25" y="123"/>
                    <a:pt x="23" y="121"/>
                  </a:cubicBezTo>
                  <a:cubicBezTo>
                    <a:pt x="18" y="117"/>
                    <a:pt x="14" y="114"/>
                    <a:pt x="13" y="113"/>
                  </a:cubicBezTo>
                  <a:cubicBezTo>
                    <a:pt x="13" y="111"/>
                    <a:pt x="15" y="107"/>
                    <a:pt x="16" y="106"/>
                  </a:cubicBezTo>
                  <a:cubicBezTo>
                    <a:pt x="17" y="106"/>
                    <a:pt x="22" y="107"/>
                    <a:pt x="29" y="108"/>
                  </a:cubicBezTo>
                  <a:cubicBezTo>
                    <a:pt x="31" y="109"/>
                    <a:pt x="34" y="109"/>
                    <a:pt x="36" y="110"/>
                  </a:cubicBezTo>
                  <a:cubicBezTo>
                    <a:pt x="42" y="111"/>
                    <a:pt x="43" y="111"/>
                    <a:pt x="44" y="111"/>
                  </a:cubicBezTo>
                  <a:cubicBezTo>
                    <a:pt x="45" y="110"/>
                    <a:pt x="46" y="110"/>
                    <a:pt x="48" y="106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51" y="101"/>
                    <a:pt x="51" y="100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0" y="98"/>
                    <a:pt x="50" y="97"/>
                    <a:pt x="46" y="93"/>
                  </a:cubicBezTo>
                  <a:cubicBezTo>
                    <a:pt x="45" y="91"/>
                    <a:pt x="43" y="89"/>
                    <a:pt x="41" y="87"/>
                  </a:cubicBezTo>
                  <a:cubicBezTo>
                    <a:pt x="37" y="81"/>
                    <a:pt x="34" y="77"/>
                    <a:pt x="33" y="76"/>
                  </a:cubicBezTo>
                  <a:cubicBezTo>
                    <a:pt x="34" y="75"/>
                    <a:pt x="36" y="71"/>
                    <a:pt x="37" y="71"/>
                  </a:cubicBezTo>
                  <a:cubicBezTo>
                    <a:pt x="39" y="71"/>
                    <a:pt x="43" y="72"/>
                    <a:pt x="50" y="75"/>
                  </a:cubicBezTo>
                  <a:cubicBezTo>
                    <a:pt x="52" y="76"/>
                    <a:pt x="54" y="77"/>
                    <a:pt x="56" y="78"/>
                  </a:cubicBezTo>
                  <a:cubicBezTo>
                    <a:pt x="62" y="81"/>
                    <a:pt x="63" y="81"/>
                    <a:pt x="64" y="81"/>
                  </a:cubicBezTo>
                  <a:cubicBezTo>
                    <a:pt x="65" y="81"/>
                    <a:pt x="66" y="80"/>
                    <a:pt x="69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2" y="74"/>
                    <a:pt x="73" y="73"/>
                    <a:pt x="73" y="71"/>
                  </a:cubicBezTo>
                  <a:cubicBezTo>
                    <a:pt x="73" y="70"/>
                    <a:pt x="73" y="69"/>
                    <a:pt x="70" y="64"/>
                  </a:cubicBezTo>
                  <a:cubicBezTo>
                    <a:pt x="69" y="62"/>
                    <a:pt x="68" y="60"/>
                    <a:pt x="67" y="57"/>
                  </a:cubicBezTo>
                  <a:cubicBezTo>
                    <a:pt x="63" y="51"/>
                    <a:pt x="62" y="46"/>
                    <a:pt x="61" y="45"/>
                  </a:cubicBezTo>
                  <a:cubicBezTo>
                    <a:pt x="62" y="44"/>
                    <a:pt x="65" y="41"/>
                    <a:pt x="67" y="41"/>
                  </a:cubicBezTo>
                  <a:cubicBezTo>
                    <a:pt x="68" y="41"/>
                    <a:pt x="71" y="43"/>
                    <a:pt x="77" y="48"/>
                  </a:cubicBezTo>
                  <a:cubicBezTo>
                    <a:pt x="79" y="50"/>
                    <a:pt x="81" y="51"/>
                    <a:pt x="83" y="52"/>
                  </a:cubicBezTo>
                  <a:cubicBezTo>
                    <a:pt x="88" y="56"/>
                    <a:pt x="89" y="57"/>
                    <a:pt x="90" y="57"/>
                  </a:cubicBezTo>
                  <a:cubicBezTo>
                    <a:pt x="91" y="57"/>
                    <a:pt x="92" y="57"/>
                    <a:pt x="95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100" y="52"/>
                    <a:pt x="101" y="50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8"/>
                    <a:pt x="101" y="46"/>
                    <a:pt x="100" y="42"/>
                  </a:cubicBezTo>
                  <a:cubicBezTo>
                    <a:pt x="99" y="40"/>
                    <a:pt x="99" y="37"/>
                    <a:pt x="98" y="35"/>
                  </a:cubicBezTo>
                  <a:cubicBezTo>
                    <a:pt x="97" y="29"/>
                    <a:pt x="96" y="24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0"/>
                    <a:pt x="100" y="18"/>
                    <a:pt x="102" y="18"/>
                  </a:cubicBezTo>
                  <a:cubicBezTo>
                    <a:pt x="103" y="19"/>
                    <a:pt x="106" y="22"/>
                    <a:pt x="111" y="28"/>
                  </a:cubicBezTo>
                  <a:cubicBezTo>
                    <a:pt x="112" y="30"/>
                    <a:pt x="114" y="32"/>
                    <a:pt x="115" y="34"/>
                  </a:cubicBezTo>
                  <a:cubicBezTo>
                    <a:pt x="119" y="39"/>
                    <a:pt x="120" y="39"/>
                    <a:pt x="121" y="40"/>
                  </a:cubicBezTo>
                  <a:cubicBezTo>
                    <a:pt x="122" y="40"/>
                    <a:pt x="123" y="40"/>
                    <a:pt x="127" y="38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1" y="37"/>
                    <a:pt x="133" y="36"/>
                    <a:pt x="133" y="35"/>
                  </a:cubicBezTo>
                  <a:cubicBezTo>
                    <a:pt x="134" y="34"/>
                    <a:pt x="134" y="33"/>
                    <a:pt x="134" y="29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4"/>
                    <a:pt x="134" y="22"/>
                    <a:pt x="134" y="20"/>
                  </a:cubicBezTo>
                  <a:cubicBezTo>
                    <a:pt x="134" y="12"/>
                    <a:pt x="134" y="8"/>
                    <a:pt x="135" y="6"/>
                  </a:cubicBezTo>
                  <a:cubicBezTo>
                    <a:pt x="136" y="5"/>
                    <a:pt x="140" y="4"/>
                    <a:pt x="141" y="5"/>
                  </a:cubicBezTo>
                  <a:cubicBezTo>
                    <a:pt x="142" y="6"/>
                    <a:pt x="144" y="10"/>
                    <a:pt x="148" y="16"/>
                  </a:cubicBezTo>
                  <a:cubicBezTo>
                    <a:pt x="149" y="19"/>
                    <a:pt x="150" y="21"/>
                    <a:pt x="151" y="23"/>
                  </a:cubicBezTo>
                  <a:cubicBezTo>
                    <a:pt x="153" y="29"/>
                    <a:pt x="154" y="29"/>
                    <a:pt x="155" y="30"/>
                  </a:cubicBezTo>
                  <a:cubicBezTo>
                    <a:pt x="156" y="30"/>
                    <a:pt x="157" y="31"/>
                    <a:pt x="161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7" y="30"/>
                    <a:pt x="168" y="28"/>
                    <a:pt x="168" y="28"/>
                  </a:cubicBezTo>
                  <a:cubicBezTo>
                    <a:pt x="169" y="27"/>
                    <a:pt x="169" y="26"/>
                    <a:pt x="170" y="21"/>
                  </a:cubicBezTo>
                  <a:cubicBezTo>
                    <a:pt x="171" y="19"/>
                    <a:pt x="171" y="16"/>
                    <a:pt x="172" y="13"/>
                  </a:cubicBezTo>
                  <a:cubicBezTo>
                    <a:pt x="174" y="6"/>
                    <a:pt x="176" y="2"/>
                    <a:pt x="176" y="1"/>
                  </a:cubicBezTo>
                  <a:cubicBezTo>
                    <a:pt x="177" y="0"/>
                    <a:pt x="182" y="0"/>
                    <a:pt x="183" y="1"/>
                  </a:cubicBezTo>
                  <a:cubicBezTo>
                    <a:pt x="183" y="2"/>
                    <a:pt x="185" y="6"/>
                    <a:pt x="186" y="13"/>
                  </a:cubicBezTo>
                  <a:cubicBezTo>
                    <a:pt x="187" y="16"/>
                    <a:pt x="187" y="18"/>
                    <a:pt x="188" y="20"/>
                  </a:cubicBezTo>
                  <a:cubicBezTo>
                    <a:pt x="189" y="27"/>
                    <a:pt x="189" y="27"/>
                    <a:pt x="190" y="28"/>
                  </a:cubicBezTo>
                  <a:cubicBezTo>
                    <a:pt x="191" y="29"/>
                    <a:pt x="192" y="29"/>
                    <a:pt x="196" y="30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202" y="31"/>
                    <a:pt x="203" y="30"/>
                    <a:pt x="204" y="29"/>
                  </a:cubicBezTo>
                  <a:cubicBezTo>
                    <a:pt x="205" y="29"/>
                    <a:pt x="205" y="28"/>
                    <a:pt x="207" y="23"/>
                  </a:cubicBezTo>
                  <a:cubicBezTo>
                    <a:pt x="208" y="21"/>
                    <a:pt x="210" y="19"/>
                    <a:pt x="211" y="16"/>
                  </a:cubicBezTo>
                  <a:cubicBezTo>
                    <a:pt x="214" y="10"/>
                    <a:pt x="217" y="6"/>
                    <a:pt x="218" y="5"/>
                  </a:cubicBezTo>
                  <a:cubicBezTo>
                    <a:pt x="219" y="4"/>
                    <a:pt x="223" y="5"/>
                    <a:pt x="224" y="6"/>
                  </a:cubicBezTo>
                  <a:cubicBezTo>
                    <a:pt x="224" y="7"/>
                    <a:pt x="225" y="11"/>
                    <a:pt x="225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5" y="22"/>
                    <a:pt x="225" y="24"/>
                    <a:pt x="225" y="26"/>
                  </a:cubicBezTo>
                  <a:cubicBezTo>
                    <a:pt x="225" y="28"/>
                    <a:pt x="225" y="30"/>
                    <a:pt x="225" y="31"/>
                  </a:cubicBezTo>
                  <a:cubicBezTo>
                    <a:pt x="225" y="33"/>
                    <a:pt x="225" y="34"/>
                    <a:pt x="225" y="35"/>
                  </a:cubicBezTo>
                  <a:cubicBezTo>
                    <a:pt x="226" y="35"/>
                    <a:pt x="227" y="36"/>
                    <a:pt x="231" y="37"/>
                  </a:cubicBezTo>
                  <a:cubicBezTo>
                    <a:pt x="232" y="39"/>
                    <a:pt x="232" y="39"/>
                    <a:pt x="232" y="39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6" y="40"/>
                    <a:pt x="237" y="39"/>
                    <a:pt x="238" y="39"/>
                  </a:cubicBezTo>
                  <a:cubicBezTo>
                    <a:pt x="239" y="39"/>
                    <a:pt x="239" y="38"/>
                    <a:pt x="243" y="34"/>
                  </a:cubicBezTo>
                  <a:cubicBezTo>
                    <a:pt x="244" y="32"/>
                    <a:pt x="246" y="30"/>
                    <a:pt x="248" y="28"/>
                  </a:cubicBezTo>
                  <a:cubicBezTo>
                    <a:pt x="253" y="22"/>
                    <a:pt x="256" y="19"/>
                    <a:pt x="257" y="18"/>
                  </a:cubicBezTo>
                  <a:cubicBezTo>
                    <a:pt x="259" y="18"/>
                    <a:pt x="262" y="20"/>
                    <a:pt x="263" y="21"/>
                  </a:cubicBezTo>
                  <a:cubicBezTo>
                    <a:pt x="263" y="23"/>
                    <a:pt x="262" y="28"/>
                    <a:pt x="261" y="34"/>
                  </a:cubicBezTo>
                  <a:cubicBezTo>
                    <a:pt x="260" y="37"/>
                    <a:pt x="260" y="39"/>
                    <a:pt x="259" y="41"/>
                  </a:cubicBezTo>
                  <a:cubicBezTo>
                    <a:pt x="258" y="45"/>
                    <a:pt x="257" y="47"/>
                    <a:pt x="257" y="48"/>
                  </a:cubicBezTo>
                  <a:cubicBezTo>
                    <a:pt x="257" y="48"/>
                    <a:pt x="257" y="48"/>
                    <a:pt x="257" y="48"/>
                  </a:cubicBezTo>
                  <a:cubicBezTo>
                    <a:pt x="258" y="49"/>
                    <a:pt x="258" y="49"/>
                    <a:pt x="258" y="49"/>
                  </a:cubicBezTo>
                  <a:cubicBezTo>
                    <a:pt x="258" y="50"/>
                    <a:pt x="259" y="51"/>
                    <a:pt x="262" y="53"/>
                  </a:cubicBezTo>
                  <a:cubicBezTo>
                    <a:pt x="263" y="55"/>
                    <a:pt x="263" y="55"/>
                    <a:pt x="263" y="55"/>
                  </a:cubicBezTo>
                  <a:cubicBezTo>
                    <a:pt x="264" y="54"/>
                    <a:pt x="264" y="54"/>
                    <a:pt x="264" y="54"/>
                  </a:cubicBezTo>
                  <a:cubicBezTo>
                    <a:pt x="267" y="56"/>
                    <a:pt x="268" y="56"/>
                    <a:pt x="269" y="56"/>
                  </a:cubicBezTo>
                  <a:cubicBezTo>
                    <a:pt x="270" y="56"/>
                    <a:pt x="271" y="56"/>
                    <a:pt x="275" y="52"/>
                  </a:cubicBezTo>
                  <a:cubicBezTo>
                    <a:pt x="277" y="51"/>
                    <a:pt x="279" y="49"/>
                    <a:pt x="281" y="48"/>
                  </a:cubicBezTo>
                  <a:cubicBezTo>
                    <a:pt x="287" y="43"/>
                    <a:pt x="291" y="41"/>
                    <a:pt x="293" y="40"/>
                  </a:cubicBezTo>
                  <a:cubicBezTo>
                    <a:pt x="294" y="41"/>
                    <a:pt x="297" y="43"/>
                    <a:pt x="298" y="45"/>
                  </a:cubicBezTo>
                  <a:cubicBezTo>
                    <a:pt x="297" y="46"/>
                    <a:pt x="296" y="50"/>
                    <a:pt x="292" y="57"/>
                  </a:cubicBezTo>
                  <a:cubicBezTo>
                    <a:pt x="291" y="59"/>
                    <a:pt x="290" y="61"/>
                    <a:pt x="289" y="63"/>
                  </a:cubicBezTo>
                  <a:cubicBezTo>
                    <a:pt x="286" y="68"/>
                    <a:pt x="286" y="69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2"/>
                    <a:pt x="287" y="73"/>
                    <a:pt x="289" y="75"/>
                  </a:cubicBezTo>
                  <a:cubicBezTo>
                    <a:pt x="290" y="78"/>
                    <a:pt x="290" y="78"/>
                    <a:pt x="290" y="78"/>
                  </a:cubicBezTo>
                  <a:cubicBezTo>
                    <a:pt x="291" y="77"/>
                    <a:pt x="291" y="77"/>
                    <a:pt x="291" y="77"/>
                  </a:cubicBezTo>
                  <a:cubicBezTo>
                    <a:pt x="293" y="79"/>
                    <a:pt x="294" y="80"/>
                    <a:pt x="295" y="80"/>
                  </a:cubicBezTo>
                  <a:cubicBezTo>
                    <a:pt x="296" y="80"/>
                    <a:pt x="297" y="80"/>
                    <a:pt x="302" y="78"/>
                  </a:cubicBezTo>
                  <a:cubicBezTo>
                    <a:pt x="304" y="77"/>
                    <a:pt x="307" y="76"/>
                    <a:pt x="309" y="75"/>
                  </a:cubicBezTo>
                  <a:cubicBezTo>
                    <a:pt x="316" y="72"/>
                    <a:pt x="321" y="70"/>
                    <a:pt x="322" y="70"/>
                  </a:cubicBezTo>
                  <a:cubicBezTo>
                    <a:pt x="323" y="71"/>
                    <a:pt x="326" y="74"/>
                    <a:pt x="326" y="76"/>
                  </a:cubicBezTo>
                  <a:cubicBezTo>
                    <a:pt x="325" y="77"/>
                    <a:pt x="323" y="80"/>
                    <a:pt x="318" y="86"/>
                  </a:cubicBezTo>
                  <a:cubicBezTo>
                    <a:pt x="316" y="88"/>
                    <a:pt x="315" y="90"/>
                    <a:pt x="313" y="91"/>
                  </a:cubicBezTo>
                  <a:cubicBezTo>
                    <a:pt x="309" y="96"/>
                    <a:pt x="308" y="97"/>
                    <a:pt x="308" y="98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9"/>
                    <a:pt x="309" y="101"/>
                    <a:pt x="311" y="104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2" y="106"/>
                    <a:pt x="312" y="106"/>
                    <a:pt x="312" y="106"/>
                  </a:cubicBezTo>
                  <a:cubicBezTo>
                    <a:pt x="313" y="109"/>
                    <a:pt x="314" y="109"/>
                    <a:pt x="315" y="110"/>
                  </a:cubicBezTo>
                  <a:cubicBezTo>
                    <a:pt x="316" y="110"/>
                    <a:pt x="317" y="110"/>
                    <a:pt x="323" y="109"/>
                  </a:cubicBezTo>
                  <a:cubicBezTo>
                    <a:pt x="325" y="108"/>
                    <a:pt x="328" y="108"/>
                    <a:pt x="330" y="107"/>
                  </a:cubicBezTo>
                  <a:cubicBezTo>
                    <a:pt x="337" y="106"/>
                    <a:pt x="342" y="106"/>
                    <a:pt x="343" y="106"/>
                  </a:cubicBezTo>
                  <a:cubicBezTo>
                    <a:pt x="344" y="107"/>
                    <a:pt x="346" y="110"/>
                    <a:pt x="346" y="112"/>
                  </a:cubicBezTo>
                  <a:cubicBezTo>
                    <a:pt x="346" y="112"/>
                    <a:pt x="346" y="112"/>
                    <a:pt x="346" y="112"/>
                  </a:cubicBezTo>
                  <a:cubicBezTo>
                    <a:pt x="345" y="113"/>
                    <a:pt x="342" y="116"/>
                    <a:pt x="336" y="120"/>
                  </a:cubicBezTo>
                  <a:cubicBezTo>
                    <a:pt x="334" y="122"/>
                    <a:pt x="332" y="123"/>
                    <a:pt x="330" y="124"/>
                  </a:cubicBezTo>
                  <a:cubicBezTo>
                    <a:pt x="325" y="128"/>
                    <a:pt x="324" y="129"/>
                    <a:pt x="324" y="130"/>
                  </a:cubicBezTo>
                  <a:cubicBezTo>
                    <a:pt x="324" y="130"/>
                    <a:pt x="324" y="131"/>
                    <a:pt x="324" y="131"/>
                  </a:cubicBezTo>
                  <a:cubicBezTo>
                    <a:pt x="324" y="132"/>
                    <a:pt x="324" y="134"/>
                    <a:pt x="325" y="13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5" y="138"/>
                    <a:pt x="325" y="138"/>
                    <a:pt x="325" y="138"/>
                  </a:cubicBezTo>
                  <a:cubicBezTo>
                    <a:pt x="326" y="141"/>
                    <a:pt x="327" y="142"/>
                    <a:pt x="328" y="143"/>
                  </a:cubicBezTo>
                  <a:cubicBezTo>
                    <a:pt x="329" y="143"/>
                    <a:pt x="330" y="143"/>
                    <a:pt x="335" y="144"/>
                  </a:cubicBezTo>
                  <a:cubicBezTo>
                    <a:pt x="338" y="144"/>
                    <a:pt x="340" y="144"/>
                    <a:pt x="343" y="144"/>
                  </a:cubicBezTo>
                  <a:cubicBezTo>
                    <a:pt x="350" y="145"/>
                    <a:pt x="355" y="145"/>
                    <a:pt x="356" y="146"/>
                  </a:cubicBezTo>
                  <a:cubicBezTo>
                    <a:pt x="357" y="146"/>
                    <a:pt x="357" y="149"/>
                    <a:pt x="358" y="151"/>
                  </a:cubicBezTo>
                  <a:cubicBezTo>
                    <a:pt x="358" y="152"/>
                    <a:pt x="357" y="152"/>
                    <a:pt x="357" y="152"/>
                  </a:cubicBezTo>
                  <a:cubicBezTo>
                    <a:pt x="356" y="153"/>
                    <a:pt x="352" y="155"/>
                    <a:pt x="345" y="158"/>
                  </a:cubicBezTo>
                  <a:cubicBezTo>
                    <a:pt x="343" y="159"/>
                    <a:pt x="341" y="160"/>
                    <a:pt x="339" y="161"/>
                  </a:cubicBezTo>
                  <a:cubicBezTo>
                    <a:pt x="333" y="163"/>
                    <a:pt x="332" y="163"/>
                    <a:pt x="332" y="164"/>
                  </a:cubicBezTo>
                  <a:cubicBezTo>
                    <a:pt x="331" y="165"/>
                    <a:pt x="331" y="166"/>
                    <a:pt x="331" y="168"/>
                  </a:cubicBezTo>
                  <a:cubicBezTo>
                    <a:pt x="331" y="169"/>
                    <a:pt x="331" y="170"/>
                    <a:pt x="331" y="170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5"/>
                    <a:pt x="332" y="177"/>
                    <a:pt x="333" y="178"/>
                  </a:cubicBezTo>
                  <a:cubicBezTo>
                    <a:pt x="333" y="179"/>
                    <a:pt x="334" y="179"/>
                    <a:pt x="340" y="180"/>
                  </a:cubicBezTo>
                  <a:cubicBezTo>
                    <a:pt x="342" y="181"/>
                    <a:pt x="344" y="182"/>
                    <a:pt x="347" y="183"/>
                  </a:cubicBezTo>
                  <a:cubicBezTo>
                    <a:pt x="354" y="185"/>
                    <a:pt x="358" y="187"/>
                    <a:pt x="359" y="187"/>
                  </a:cubicBezTo>
                  <a:cubicBezTo>
                    <a:pt x="360" y="188"/>
                    <a:pt x="360" y="189"/>
                    <a:pt x="360" y="190"/>
                  </a:cubicBezTo>
                  <a:cubicBezTo>
                    <a:pt x="360" y="192"/>
                    <a:pt x="359" y="193"/>
                    <a:pt x="359" y="194"/>
                  </a:cubicBezTo>
                  <a:cubicBezTo>
                    <a:pt x="358" y="194"/>
                    <a:pt x="354" y="196"/>
                    <a:pt x="346" y="197"/>
                  </a:cubicBezTo>
                  <a:cubicBezTo>
                    <a:pt x="344" y="197"/>
                    <a:pt x="341" y="198"/>
                    <a:pt x="339" y="198"/>
                  </a:cubicBezTo>
                  <a:cubicBezTo>
                    <a:pt x="333" y="199"/>
                    <a:pt x="332" y="199"/>
                    <a:pt x="331" y="200"/>
                  </a:cubicBezTo>
                  <a:cubicBezTo>
                    <a:pt x="331" y="201"/>
                    <a:pt x="330" y="202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8"/>
                    <a:pt x="329" y="210"/>
                    <a:pt x="329" y="211"/>
                  </a:cubicBezTo>
                  <a:cubicBezTo>
                    <a:pt x="329" y="212"/>
                    <a:pt x="329" y="213"/>
                    <a:pt x="329" y="213"/>
                  </a:cubicBezTo>
                  <a:cubicBezTo>
                    <a:pt x="330" y="214"/>
                    <a:pt x="331" y="215"/>
                    <a:pt x="335" y="217"/>
                  </a:cubicBezTo>
                  <a:cubicBezTo>
                    <a:pt x="337" y="218"/>
                    <a:pt x="340" y="220"/>
                    <a:pt x="342" y="221"/>
                  </a:cubicBezTo>
                  <a:cubicBezTo>
                    <a:pt x="348" y="225"/>
                    <a:pt x="352" y="228"/>
                    <a:pt x="353" y="229"/>
                  </a:cubicBezTo>
                  <a:cubicBezTo>
                    <a:pt x="353" y="229"/>
                    <a:pt x="353" y="229"/>
                    <a:pt x="353" y="229"/>
                  </a:cubicBezTo>
                  <a:cubicBezTo>
                    <a:pt x="353" y="231"/>
                    <a:pt x="352" y="234"/>
                    <a:pt x="351" y="235"/>
                  </a:cubicBezTo>
                  <a:cubicBezTo>
                    <a:pt x="350" y="235"/>
                    <a:pt x="345" y="235"/>
                    <a:pt x="338" y="235"/>
                  </a:cubicBezTo>
                  <a:cubicBezTo>
                    <a:pt x="335" y="235"/>
                    <a:pt x="333" y="234"/>
                    <a:pt x="331" y="234"/>
                  </a:cubicBezTo>
                  <a:cubicBezTo>
                    <a:pt x="325" y="234"/>
                    <a:pt x="324" y="234"/>
                    <a:pt x="323" y="234"/>
                  </a:cubicBezTo>
                  <a:cubicBezTo>
                    <a:pt x="322" y="235"/>
                    <a:pt x="321" y="236"/>
                    <a:pt x="320" y="239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8" y="243"/>
                    <a:pt x="317" y="244"/>
                    <a:pt x="317" y="246"/>
                  </a:cubicBezTo>
                  <a:cubicBezTo>
                    <a:pt x="317" y="246"/>
                    <a:pt x="317" y="246"/>
                    <a:pt x="318" y="247"/>
                  </a:cubicBezTo>
                  <a:cubicBezTo>
                    <a:pt x="318" y="248"/>
                    <a:pt x="319" y="248"/>
                    <a:pt x="323" y="252"/>
                  </a:cubicBezTo>
                  <a:cubicBezTo>
                    <a:pt x="324" y="254"/>
                    <a:pt x="326" y="256"/>
                    <a:pt x="328" y="258"/>
                  </a:cubicBezTo>
                  <a:cubicBezTo>
                    <a:pt x="334" y="263"/>
                    <a:pt x="337" y="266"/>
                    <a:pt x="337" y="267"/>
                  </a:cubicBezTo>
                  <a:cubicBezTo>
                    <a:pt x="337" y="269"/>
                    <a:pt x="335" y="272"/>
                    <a:pt x="334" y="273"/>
                  </a:cubicBezTo>
                  <a:cubicBezTo>
                    <a:pt x="333" y="273"/>
                    <a:pt x="328" y="272"/>
                    <a:pt x="321" y="270"/>
                  </a:cubicBezTo>
                  <a:cubicBezTo>
                    <a:pt x="319" y="269"/>
                    <a:pt x="317" y="268"/>
                    <a:pt x="315" y="268"/>
                  </a:cubicBezTo>
                  <a:cubicBezTo>
                    <a:pt x="308" y="266"/>
                    <a:pt x="308" y="265"/>
                    <a:pt x="307" y="266"/>
                  </a:cubicBezTo>
                  <a:cubicBezTo>
                    <a:pt x="306" y="266"/>
                    <a:pt x="304" y="267"/>
                    <a:pt x="302" y="270"/>
                  </a:cubicBezTo>
                  <a:cubicBezTo>
                    <a:pt x="301" y="270"/>
                    <a:pt x="301" y="270"/>
                    <a:pt x="301" y="270"/>
                  </a:cubicBezTo>
                  <a:cubicBezTo>
                    <a:pt x="301" y="271"/>
                    <a:pt x="301" y="271"/>
                    <a:pt x="301" y="271"/>
                  </a:cubicBezTo>
                  <a:cubicBezTo>
                    <a:pt x="299" y="274"/>
                    <a:pt x="299" y="276"/>
                    <a:pt x="299" y="276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9" y="278"/>
                    <a:pt x="299" y="279"/>
                    <a:pt x="302" y="283"/>
                  </a:cubicBezTo>
                  <a:cubicBezTo>
                    <a:pt x="304" y="285"/>
                    <a:pt x="305" y="287"/>
                    <a:pt x="307" y="290"/>
                  </a:cubicBezTo>
                  <a:cubicBezTo>
                    <a:pt x="310" y="296"/>
                    <a:pt x="313" y="300"/>
                    <a:pt x="313" y="301"/>
                  </a:cubicBezTo>
                  <a:cubicBezTo>
                    <a:pt x="313" y="303"/>
                    <a:pt x="310" y="306"/>
                    <a:pt x="308" y="306"/>
                  </a:cubicBezTo>
                  <a:cubicBezTo>
                    <a:pt x="307" y="306"/>
                    <a:pt x="303" y="304"/>
                    <a:pt x="297" y="300"/>
                  </a:cubicBezTo>
                  <a:cubicBezTo>
                    <a:pt x="295" y="299"/>
                    <a:pt x="293" y="298"/>
                    <a:pt x="291" y="296"/>
                  </a:cubicBezTo>
                  <a:cubicBezTo>
                    <a:pt x="285" y="293"/>
                    <a:pt x="284" y="293"/>
                    <a:pt x="283" y="293"/>
                  </a:cubicBezTo>
                  <a:cubicBezTo>
                    <a:pt x="282" y="293"/>
                    <a:pt x="281" y="293"/>
                    <a:pt x="278" y="296"/>
                  </a:cubicBezTo>
                  <a:cubicBezTo>
                    <a:pt x="277" y="296"/>
                    <a:pt x="277" y="296"/>
                    <a:pt x="277" y="296"/>
                  </a:cubicBezTo>
                  <a:cubicBezTo>
                    <a:pt x="277" y="297"/>
                    <a:pt x="277" y="297"/>
                    <a:pt x="277" y="297"/>
                  </a:cubicBezTo>
                  <a:cubicBezTo>
                    <a:pt x="274" y="299"/>
                    <a:pt x="273" y="301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3"/>
                    <a:pt x="274" y="304"/>
                    <a:pt x="275" y="309"/>
                  </a:cubicBezTo>
                  <a:cubicBezTo>
                    <a:pt x="276" y="311"/>
                    <a:pt x="277" y="313"/>
                    <a:pt x="278" y="316"/>
                  </a:cubicBezTo>
                  <a:cubicBezTo>
                    <a:pt x="280" y="322"/>
                    <a:pt x="282" y="327"/>
                    <a:pt x="282" y="329"/>
                  </a:cubicBezTo>
                  <a:cubicBezTo>
                    <a:pt x="281" y="330"/>
                    <a:pt x="277" y="332"/>
                    <a:pt x="276" y="332"/>
                  </a:cubicBezTo>
                  <a:cubicBezTo>
                    <a:pt x="275" y="332"/>
                    <a:pt x="271" y="329"/>
                    <a:pt x="266" y="324"/>
                  </a:cubicBezTo>
                  <a:cubicBezTo>
                    <a:pt x="264" y="322"/>
                    <a:pt x="263" y="320"/>
                    <a:pt x="261" y="319"/>
                  </a:cubicBezTo>
                  <a:cubicBezTo>
                    <a:pt x="256" y="314"/>
                    <a:pt x="256" y="314"/>
                    <a:pt x="255" y="314"/>
                  </a:cubicBezTo>
                  <a:cubicBezTo>
                    <a:pt x="254" y="313"/>
                    <a:pt x="252" y="314"/>
                    <a:pt x="249" y="316"/>
                  </a:cubicBezTo>
                  <a:cubicBezTo>
                    <a:pt x="247" y="315"/>
                    <a:pt x="247" y="315"/>
                    <a:pt x="247" y="315"/>
                  </a:cubicBezTo>
                  <a:cubicBezTo>
                    <a:pt x="247" y="316"/>
                    <a:pt x="247" y="316"/>
                    <a:pt x="247" y="316"/>
                  </a:cubicBezTo>
                  <a:cubicBezTo>
                    <a:pt x="245" y="317"/>
                    <a:pt x="243" y="319"/>
                    <a:pt x="243" y="320"/>
                  </a:cubicBezTo>
                  <a:cubicBezTo>
                    <a:pt x="243" y="320"/>
                    <a:pt x="243" y="321"/>
                    <a:pt x="243" y="321"/>
                  </a:cubicBezTo>
                  <a:cubicBezTo>
                    <a:pt x="243" y="322"/>
                    <a:pt x="243" y="324"/>
                    <a:pt x="243" y="327"/>
                  </a:cubicBezTo>
                  <a:cubicBezTo>
                    <a:pt x="243" y="329"/>
                    <a:pt x="244" y="332"/>
                    <a:pt x="244" y="335"/>
                  </a:cubicBezTo>
                  <a:cubicBezTo>
                    <a:pt x="245" y="339"/>
                    <a:pt x="245" y="343"/>
                    <a:pt x="245" y="346"/>
                  </a:cubicBezTo>
                  <a:cubicBezTo>
                    <a:pt x="245" y="347"/>
                    <a:pt x="245" y="348"/>
                    <a:pt x="245" y="348"/>
                  </a:cubicBezTo>
                  <a:cubicBezTo>
                    <a:pt x="244" y="349"/>
                    <a:pt x="240" y="351"/>
                    <a:pt x="238" y="351"/>
                  </a:cubicBezTo>
                  <a:cubicBezTo>
                    <a:pt x="238" y="350"/>
                    <a:pt x="235" y="346"/>
                    <a:pt x="231" y="340"/>
                  </a:cubicBezTo>
                  <a:cubicBezTo>
                    <a:pt x="229" y="338"/>
                    <a:pt x="228" y="336"/>
                    <a:pt x="227" y="334"/>
                  </a:cubicBezTo>
                  <a:cubicBezTo>
                    <a:pt x="224" y="328"/>
                    <a:pt x="223" y="328"/>
                    <a:pt x="222" y="327"/>
                  </a:cubicBezTo>
                  <a:cubicBezTo>
                    <a:pt x="221" y="327"/>
                    <a:pt x="220" y="327"/>
                    <a:pt x="216" y="328"/>
                  </a:cubicBezTo>
                  <a:cubicBezTo>
                    <a:pt x="214" y="327"/>
                    <a:pt x="214" y="327"/>
                    <a:pt x="214" y="327"/>
                  </a:cubicBezTo>
                  <a:cubicBezTo>
                    <a:pt x="214" y="328"/>
                    <a:pt x="214" y="328"/>
                    <a:pt x="214" y="328"/>
                  </a:cubicBezTo>
                  <a:cubicBezTo>
                    <a:pt x="211" y="329"/>
                    <a:pt x="210" y="330"/>
                    <a:pt x="209" y="331"/>
                  </a:cubicBezTo>
                  <a:cubicBezTo>
                    <a:pt x="208" y="331"/>
                    <a:pt x="208" y="332"/>
                    <a:pt x="208" y="338"/>
                  </a:cubicBezTo>
                  <a:cubicBezTo>
                    <a:pt x="207" y="340"/>
                    <a:pt x="207" y="343"/>
                    <a:pt x="207" y="346"/>
                  </a:cubicBezTo>
                  <a:cubicBezTo>
                    <a:pt x="206" y="353"/>
                    <a:pt x="205" y="357"/>
                    <a:pt x="204" y="359"/>
                  </a:cubicBezTo>
                  <a:cubicBezTo>
                    <a:pt x="203" y="359"/>
                    <a:pt x="199" y="360"/>
                    <a:pt x="198" y="359"/>
                  </a:cubicBezTo>
                  <a:cubicBezTo>
                    <a:pt x="197" y="358"/>
                    <a:pt x="195" y="354"/>
                    <a:pt x="193" y="347"/>
                  </a:cubicBezTo>
                  <a:cubicBezTo>
                    <a:pt x="192" y="345"/>
                    <a:pt x="191" y="343"/>
                    <a:pt x="190" y="341"/>
                  </a:cubicBezTo>
                  <a:cubicBezTo>
                    <a:pt x="188" y="335"/>
                    <a:pt x="188" y="334"/>
                    <a:pt x="187" y="333"/>
                  </a:cubicBezTo>
                  <a:cubicBezTo>
                    <a:pt x="187" y="333"/>
                    <a:pt x="185" y="332"/>
                    <a:pt x="181" y="332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179" y="332"/>
                    <a:pt x="179" y="332"/>
                    <a:pt x="179" y="332"/>
                  </a:cubicBezTo>
                  <a:cubicBezTo>
                    <a:pt x="175" y="332"/>
                    <a:pt x="174" y="333"/>
                    <a:pt x="173" y="333"/>
                  </a:cubicBezTo>
                  <a:cubicBezTo>
                    <a:pt x="173" y="334"/>
                    <a:pt x="172" y="335"/>
                    <a:pt x="171" y="340"/>
                  </a:cubicBezTo>
                  <a:cubicBezTo>
                    <a:pt x="170" y="342"/>
                    <a:pt x="169" y="345"/>
                    <a:pt x="168" y="347"/>
                  </a:cubicBezTo>
                  <a:cubicBezTo>
                    <a:pt x="165" y="354"/>
                    <a:pt x="163" y="358"/>
                    <a:pt x="163" y="359"/>
                  </a:cubicBezTo>
                  <a:cubicBezTo>
                    <a:pt x="161" y="360"/>
                    <a:pt x="157" y="360"/>
                    <a:pt x="156" y="359"/>
                  </a:cubicBezTo>
                  <a:cubicBezTo>
                    <a:pt x="155" y="358"/>
                    <a:pt x="155" y="353"/>
                    <a:pt x="154" y="346"/>
                  </a:cubicBezTo>
                  <a:cubicBezTo>
                    <a:pt x="153" y="343"/>
                    <a:pt x="153" y="341"/>
                    <a:pt x="153" y="339"/>
                  </a:cubicBezTo>
                  <a:cubicBezTo>
                    <a:pt x="152" y="332"/>
                    <a:pt x="152" y="331"/>
                    <a:pt x="152" y="331"/>
                  </a:cubicBezTo>
                  <a:cubicBezTo>
                    <a:pt x="151" y="330"/>
                    <a:pt x="149" y="329"/>
                    <a:pt x="146" y="329"/>
                  </a:cubicBezTo>
                  <a:cubicBezTo>
                    <a:pt x="145" y="327"/>
                    <a:pt x="145" y="327"/>
                    <a:pt x="145" y="327"/>
                  </a:cubicBezTo>
                  <a:cubicBezTo>
                    <a:pt x="144" y="328"/>
                    <a:pt x="144" y="328"/>
                    <a:pt x="144" y="328"/>
                  </a:cubicBezTo>
                  <a:cubicBezTo>
                    <a:pt x="141" y="327"/>
                    <a:pt x="139" y="327"/>
                    <a:pt x="138" y="328"/>
                  </a:cubicBezTo>
                  <a:cubicBezTo>
                    <a:pt x="138" y="328"/>
                    <a:pt x="137" y="329"/>
                    <a:pt x="134" y="334"/>
                  </a:cubicBezTo>
                  <a:cubicBezTo>
                    <a:pt x="133" y="336"/>
                    <a:pt x="131" y="338"/>
                    <a:pt x="130" y="340"/>
                  </a:cubicBezTo>
                  <a:cubicBezTo>
                    <a:pt x="126" y="346"/>
                    <a:pt x="123" y="350"/>
                    <a:pt x="122" y="351"/>
                  </a:cubicBezTo>
                  <a:cubicBezTo>
                    <a:pt x="120" y="351"/>
                    <a:pt x="116" y="349"/>
                    <a:pt x="115" y="348"/>
                  </a:cubicBezTo>
                  <a:cubicBezTo>
                    <a:pt x="115" y="348"/>
                    <a:pt x="115" y="348"/>
                    <a:pt x="115" y="347"/>
                  </a:cubicBezTo>
                  <a:cubicBezTo>
                    <a:pt x="115" y="347"/>
                    <a:pt x="115" y="347"/>
                    <a:pt x="115" y="347"/>
                  </a:cubicBezTo>
                  <a:cubicBezTo>
                    <a:pt x="115" y="345"/>
                    <a:pt x="116" y="340"/>
                    <a:pt x="116" y="335"/>
                  </a:cubicBezTo>
                  <a:cubicBezTo>
                    <a:pt x="117" y="333"/>
                    <a:pt x="117" y="330"/>
                    <a:pt x="117" y="328"/>
                  </a:cubicBezTo>
                  <a:cubicBezTo>
                    <a:pt x="118" y="325"/>
                    <a:pt x="118" y="323"/>
                    <a:pt x="118" y="322"/>
                  </a:cubicBezTo>
                  <a:cubicBezTo>
                    <a:pt x="118" y="321"/>
                    <a:pt x="118" y="321"/>
                    <a:pt x="118" y="320"/>
                  </a:cubicBezTo>
                  <a:cubicBezTo>
                    <a:pt x="117" y="319"/>
                    <a:pt x="116" y="318"/>
                    <a:pt x="113" y="317"/>
                  </a:cubicBezTo>
                  <a:cubicBezTo>
                    <a:pt x="112" y="314"/>
                    <a:pt x="112" y="314"/>
                    <a:pt x="112" y="314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08" y="314"/>
                    <a:pt x="107" y="314"/>
                    <a:pt x="106" y="314"/>
                  </a:cubicBezTo>
                  <a:cubicBezTo>
                    <a:pt x="105" y="315"/>
                    <a:pt x="104" y="315"/>
                    <a:pt x="100" y="319"/>
                  </a:cubicBezTo>
                  <a:cubicBezTo>
                    <a:pt x="98" y="321"/>
                    <a:pt x="96" y="322"/>
                    <a:pt x="94" y="324"/>
                  </a:cubicBezTo>
                  <a:cubicBezTo>
                    <a:pt x="89" y="329"/>
                    <a:pt x="85" y="332"/>
                    <a:pt x="84" y="333"/>
                  </a:cubicBezTo>
                  <a:cubicBezTo>
                    <a:pt x="83" y="333"/>
                    <a:pt x="79" y="330"/>
                    <a:pt x="78" y="329"/>
                  </a:cubicBezTo>
                  <a:cubicBezTo>
                    <a:pt x="79" y="328"/>
                    <a:pt x="80" y="323"/>
                    <a:pt x="82" y="316"/>
                  </a:cubicBezTo>
                  <a:cubicBezTo>
                    <a:pt x="83" y="314"/>
                    <a:pt x="84" y="312"/>
                    <a:pt x="85" y="310"/>
                  </a:cubicBezTo>
                  <a:cubicBezTo>
                    <a:pt x="87" y="305"/>
                    <a:pt x="87" y="304"/>
                    <a:pt x="87" y="303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1"/>
                    <a:pt x="86" y="300"/>
                    <a:pt x="83" y="298"/>
                  </a:cubicBezTo>
                  <a:cubicBezTo>
                    <a:pt x="83" y="296"/>
                    <a:pt x="83" y="296"/>
                    <a:pt x="83" y="296"/>
                  </a:cubicBezTo>
                  <a:cubicBezTo>
                    <a:pt x="82" y="296"/>
                    <a:pt x="82" y="296"/>
                    <a:pt x="82" y="296"/>
                  </a:cubicBezTo>
                  <a:cubicBezTo>
                    <a:pt x="79" y="294"/>
                    <a:pt x="78" y="293"/>
                    <a:pt x="77" y="294"/>
                  </a:cubicBezTo>
                  <a:cubicBezTo>
                    <a:pt x="76" y="294"/>
                    <a:pt x="75" y="294"/>
                    <a:pt x="70" y="297"/>
                  </a:cubicBezTo>
                  <a:cubicBezTo>
                    <a:pt x="68" y="298"/>
                    <a:pt x="66" y="299"/>
                    <a:pt x="63" y="301"/>
                  </a:cubicBezTo>
                  <a:cubicBezTo>
                    <a:pt x="57" y="304"/>
                    <a:pt x="53" y="306"/>
                    <a:pt x="52" y="307"/>
                  </a:cubicBezTo>
                  <a:cubicBezTo>
                    <a:pt x="50" y="306"/>
                    <a:pt x="47" y="303"/>
                    <a:pt x="47" y="302"/>
                  </a:cubicBezTo>
                  <a:cubicBezTo>
                    <a:pt x="47" y="301"/>
                    <a:pt x="50" y="296"/>
                    <a:pt x="54" y="290"/>
                  </a:cubicBezTo>
                  <a:cubicBezTo>
                    <a:pt x="55" y="288"/>
                    <a:pt x="56" y="286"/>
                    <a:pt x="58" y="285"/>
                  </a:cubicBezTo>
                  <a:cubicBezTo>
                    <a:pt x="61" y="279"/>
                    <a:pt x="62" y="279"/>
                    <a:pt x="62" y="277"/>
                  </a:cubicBezTo>
                  <a:cubicBezTo>
                    <a:pt x="62" y="276"/>
                    <a:pt x="61" y="275"/>
                    <a:pt x="59" y="272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58" y="270"/>
                    <a:pt x="58" y="270"/>
                    <a:pt x="58" y="270"/>
                  </a:cubicBezTo>
                  <a:cubicBezTo>
                    <a:pt x="56" y="267"/>
                    <a:pt x="54" y="267"/>
                    <a:pt x="53" y="267"/>
                  </a:cubicBezTo>
                  <a:cubicBezTo>
                    <a:pt x="53" y="267"/>
                    <a:pt x="52" y="267"/>
                    <a:pt x="46" y="268"/>
                  </a:cubicBezTo>
                  <a:cubicBezTo>
                    <a:pt x="44" y="269"/>
                    <a:pt x="41" y="270"/>
                    <a:pt x="39" y="271"/>
                  </a:cubicBezTo>
                  <a:cubicBezTo>
                    <a:pt x="32" y="273"/>
                    <a:pt x="27" y="274"/>
                    <a:pt x="26" y="274"/>
                  </a:cubicBezTo>
                  <a:cubicBezTo>
                    <a:pt x="25" y="273"/>
                    <a:pt x="23" y="269"/>
                    <a:pt x="23" y="268"/>
                  </a:cubicBezTo>
                  <a:cubicBezTo>
                    <a:pt x="23" y="267"/>
                    <a:pt x="26" y="263"/>
                    <a:pt x="32" y="258"/>
                  </a:cubicBezTo>
                  <a:cubicBezTo>
                    <a:pt x="34" y="257"/>
                    <a:pt x="35" y="255"/>
                    <a:pt x="37" y="254"/>
                  </a:cubicBezTo>
                  <a:cubicBezTo>
                    <a:pt x="42" y="249"/>
                    <a:pt x="42" y="249"/>
                    <a:pt x="43" y="248"/>
                  </a:cubicBezTo>
                  <a:cubicBezTo>
                    <a:pt x="43" y="247"/>
                    <a:pt x="43" y="247"/>
                    <a:pt x="43" y="247"/>
                  </a:cubicBezTo>
                  <a:cubicBezTo>
                    <a:pt x="43" y="246"/>
                    <a:pt x="42" y="244"/>
                    <a:pt x="41" y="242"/>
                  </a:cubicBezTo>
                  <a:cubicBezTo>
                    <a:pt x="41" y="240"/>
                    <a:pt x="41" y="240"/>
                    <a:pt x="41" y="24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39" y="237"/>
                    <a:pt x="38" y="236"/>
                    <a:pt x="37" y="235"/>
                  </a:cubicBezTo>
                  <a:cubicBezTo>
                    <a:pt x="36" y="235"/>
                    <a:pt x="35" y="235"/>
                    <a:pt x="30" y="235"/>
                  </a:cubicBezTo>
                  <a:cubicBezTo>
                    <a:pt x="27" y="235"/>
                    <a:pt x="25" y="236"/>
                    <a:pt x="22" y="236"/>
                  </a:cubicBezTo>
                  <a:cubicBezTo>
                    <a:pt x="15" y="236"/>
                    <a:pt x="10" y="236"/>
                    <a:pt x="9" y="236"/>
                  </a:cubicBezTo>
                  <a:cubicBezTo>
                    <a:pt x="8" y="235"/>
                    <a:pt x="7" y="232"/>
                    <a:pt x="7" y="230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8" y="228"/>
                    <a:pt x="11" y="226"/>
                    <a:pt x="18" y="222"/>
                  </a:cubicBezTo>
                  <a:cubicBezTo>
                    <a:pt x="20" y="221"/>
                    <a:pt x="22" y="220"/>
                    <a:pt x="24" y="219"/>
                  </a:cubicBezTo>
                  <a:cubicBezTo>
                    <a:pt x="30" y="216"/>
                    <a:pt x="30" y="215"/>
                    <a:pt x="31" y="214"/>
                  </a:cubicBezTo>
                  <a:cubicBezTo>
                    <a:pt x="31" y="214"/>
                    <a:pt x="31" y="213"/>
                    <a:pt x="31" y="212"/>
                  </a:cubicBezTo>
                  <a:cubicBezTo>
                    <a:pt x="31" y="211"/>
                    <a:pt x="31" y="209"/>
                    <a:pt x="30" y="208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30" y="203"/>
                    <a:pt x="29" y="201"/>
                    <a:pt x="28" y="201"/>
                  </a:cubicBezTo>
                  <a:cubicBezTo>
                    <a:pt x="27" y="200"/>
                    <a:pt x="27" y="200"/>
                    <a:pt x="21" y="199"/>
                  </a:cubicBezTo>
                  <a:cubicBezTo>
                    <a:pt x="19" y="199"/>
                    <a:pt x="16" y="198"/>
                    <a:pt x="13" y="198"/>
                  </a:cubicBezTo>
                  <a:cubicBezTo>
                    <a:pt x="6" y="196"/>
                    <a:pt x="2" y="195"/>
                    <a:pt x="1" y="195"/>
                  </a:cubicBezTo>
                  <a:cubicBezTo>
                    <a:pt x="0" y="194"/>
                    <a:pt x="0" y="192"/>
                    <a:pt x="0" y="190"/>
                  </a:cubicBezTo>
                  <a:close/>
                  <a:moveTo>
                    <a:pt x="288" y="180"/>
                  </a:moveTo>
                  <a:cubicBezTo>
                    <a:pt x="288" y="120"/>
                    <a:pt x="239" y="71"/>
                    <a:pt x="179" y="71"/>
                  </a:cubicBezTo>
                  <a:cubicBezTo>
                    <a:pt x="120" y="72"/>
                    <a:pt x="71" y="121"/>
                    <a:pt x="71" y="180"/>
                  </a:cubicBezTo>
                  <a:cubicBezTo>
                    <a:pt x="71" y="240"/>
                    <a:pt x="120" y="289"/>
                    <a:pt x="180" y="289"/>
                  </a:cubicBezTo>
                  <a:cubicBezTo>
                    <a:pt x="240" y="288"/>
                    <a:pt x="289" y="239"/>
                    <a:pt x="288" y="1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sľíḍe"/>
            <p:cNvSpPr/>
            <p:nvPr/>
          </p:nvSpPr>
          <p:spPr bwMode="auto">
            <a:xfrm>
              <a:off x="4634971" y="3060974"/>
              <a:ext cx="1546454" cy="1544377"/>
            </a:xfrm>
            <a:custGeom>
              <a:gdLst>
                <a:gd name="T0" fmla="*/ 25 w 314"/>
                <a:gd name="T1" fmla="*/ 150 h 314"/>
                <a:gd name="T2" fmla="*/ 12 w 314"/>
                <a:gd name="T3" fmla="*/ 138 h 314"/>
                <a:gd name="T4" fmla="*/ 28 w 314"/>
                <a:gd name="T5" fmla="*/ 124 h 314"/>
                <a:gd name="T6" fmla="*/ 26 w 314"/>
                <a:gd name="T7" fmla="*/ 109 h 314"/>
                <a:gd name="T8" fmla="*/ 39 w 314"/>
                <a:gd name="T9" fmla="*/ 95 h 314"/>
                <a:gd name="T10" fmla="*/ 41 w 314"/>
                <a:gd name="T11" fmla="*/ 80 h 314"/>
                <a:gd name="T12" fmla="*/ 56 w 314"/>
                <a:gd name="T13" fmla="*/ 70 h 314"/>
                <a:gd name="T14" fmla="*/ 59 w 314"/>
                <a:gd name="T15" fmla="*/ 49 h 314"/>
                <a:gd name="T16" fmla="*/ 84 w 314"/>
                <a:gd name="T17" fmla="*/ 47 h 314"/>
                <a:gd name="T18" fmla="*/ 88 w 314"/>
                <a:gd name="T19" fmla="*/ 36 h 314"/>
                <a:gd name="T20" fmla="*/ 101 w 314"/>
                <a:gd name="T21" fmla="*/ 29 h 314"/>
                <a:gd name="T22" fmla="*/ 117 w 314"/>
                <a:gd name="T23" fmla="*/ 25 h 314"/>
                <a:gd name="T24" fmla="*/ 132 w 314"/>
                <a:gd name="T25" fmla="*/ 19 h 314"/>
                <a:gd name="T26" fmla="*/ 149 w 314"/>
                <a:gd name="T27" fmla="*/ 18 h 314"/>
                <a:gd name="T28" fmla="*/ 167 w 314"/>
                <a:gd name="T29" fmla="*/ 24 h 314"/>
                <a:gd name="T30" fmla="*/ 185 w 314"/>
                <a:gd name="T31" fmla="*/ 14 h 314"/>
                <a:gd name="T32" fmla="*/ 196 w 314"/>
                <a:gd name="T33" fmla="*/ 27 h 314"/>
                <a:gd name="T34" fmla="*/ 212 w 314"/>
                <a:gd name="T35" fmla="*/ 29 h 314"/>
                <a:gd name="T36" fmla="*/ 225 w 314"/>
                <a:gd name="T37" fmla="*/ 42 h 314"/>
                <a:gd name="T38" fmla="*/ 235 w 314"/>
                <a:gd name="T39" fmla="*/ 49 h 314"/>
                <a:gd name="T40" fmla="*/ 253 w 314"/>
                <a:gd name="T41" fmla="*/ 55 h 314"/>
                <a:gd name="T42" fmla="*/ 254 w 314"/>
                <a:gd name="T43" fmla="*/ 67 h 314"/>
                <a:gd name="T44" fmla="*/ 278 w 314"/>
                <a:gd name="T45" fmla="*/ 75 h 314"/>
                <a:gd name="T46" fmla="*/ 272 w 314"/>
                <a:gd name="T47" fmla="*/ 92 h 314"/>
                <a:gd name="T48" fmla="*/ 302 w 314"/>
                <a:gd name="T49" fmla="*/ 98 h 314"/>
                <a:gd name="T50" fmla="*/ 283 w 314"/>
                <a:gd name="T51" fmla="*/ 120 h 314"/>
                <a:gd name="T52" fmla="*/ 312 w 314"/>
                <a:gd name="T53" fmla="*/ 132 h 314"/>
                <a:gd name="T54" fmla="*/ 289 w 314"/>
                <a:gd name="T55" fmla="*/ 149 h 314"/>
                <a:gd name="T56" fmla="*/ 314 w 314"/>
                <a:gd name="T57" fmla="*/ 163 h 314"/>
                <a:gd name="T58" fmla="*/ 287 w 314"/>
                <a:gd name="T59" fmla="*/ 179 h 314"/>
                <a:gd name="T60" fmla="*/ 298 w 314"/>
                <a:gd name="T61" fmla="*/ 193 h 314"/>
                <a:gd name="T62" fmla="*/ 281 w 314"/>
                <a:gd name="T63" fmla="*/ 204 h 314"/>
                <a:gd name="T64" fmla="*/ 281 w 314"/>
                <a:gd name="T65" fmla="*/ 220 h 314"/>
                <a:gd name="T66" fmla="*/ 267 w 314"/>
                <a:gd name="T67" fmla="*/ 232 h 314"/>
                <a:gd name="T68" fmla="*/ 263 w 314"/>
                <a:gd name="T69" fmla="*/ 247 h 314"/>
                <a:gd name="T70" fmla="*/ 247 w 314"/>
                <a:gd name="T71" fmla="*/ 255 h 314"/>
                <a:gd name="T72" fmla="*/ 238 w 314"/>
                <a:gd name="T73" fmla="*/ 263 h 314"/>
                <a:gd name="T74" fmla="*/ 227 w 314"/>
                <a:gd name="T75" fmla="*/ 278 h 314"/>
                <a:gd name="T76" fmla="*/ 211 w 314"/>
                <a:gd name="T77" fmla="*/ 280 h 314"/>
                <a:gd name="T78" fmla="*/ 201 w 314"/>
                <a:gd name="T79" fmla="*/ 296 h 314"/>
                <a:gd name="T80" fmla="*/ 182 w 314"/>
                <a:gd name="T81" fmla="*/ 288 h 314"/>
                <a:gd name="T82" fmla="*/ 166 w 314"/>
                <a:gd name="T83" fmla="*/ 297 h 314"/>
                <a:gd name="T84" fmla="*/ 148 w 314"/>
                <a:gd name="T85" fmla="*/ 296 h 314"/>
                <a:gd name="T86" fmla="*/ 132 w 314"/>
                <a:gd name="T87" fmla="*/ 288 h 314"/>
                <a:gd name="T88" fmla="*/ 113 w 314"/>
                <a:gd name="T89" fmla="*/ 296 h 314"/>
                <a:gd name="T90" fmla="*/ 102 w 314"/>
                <a:gd name="T91" fmla="*/ 286 h 314"/>
                <a:gd name="T92" fmla="*/ 92 w 314"/>
                <a:gd name="T93" fmla="*/ 273 h 314"/>
                <a:gd name="T94" fmla="*/ 74 w 314"/>
                <a:gd name="T95" fmla="*/ 270 h 314"/>
                <a:gd name="T96" fmla="*/ 71 w 314"/>
                <a:gd name="T97" fmla="*/ 258 h 314"/>
                <a:gd name="T98" fmla="*/ 47 w 314"/>
                <a:gd name="T99" fmla="*/ 252 h 314"/>
                <a:gd name="T100" fmla="*/ 46 w 314"/>
                <a:gd name="T101" fmla="*/ 232 h 314"/>
                <a:gd name="T102" fmla="*/ 32 w 314"/>
                <a:gd name="T103" fmla="*/ 220 h 314"/>
                <a:gd name="T104" fmla="*/ 32 w 314"/>
                <a:gd name="T105" fmla="*/ 204 h 314"/>
                <a:gd name="T106" fmla="*/ 15 w 314"/>
                <a:gd name="T107" fmla="*/ 193 h 314"/>
                <a:gd name="T108" fmla="*/ 26 w 314"/>
                <a:gd name="T109" fmla="*/ 179 h 314"/>
                <a:gd name="T110" fmla="*/ 252 w 314"/>
                <a:gd name="T111" fmla="*/ 156 h 3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" h="314">
                  <a:moveTo>
                    <a:pt x="0" y="165"/>
                  </a:moveTo>
                  <a:cubicBezTo>
                    <a:pt x="0" y="164"/>
                    <a:pt x="0" y="163"/>
                    <a:pt x="0" y="163"/>
                  </a:cubicBezTo>
                  <a:cubicBezTo>
                    <a:pt x="1" y="162"/>
                    <a:pt x="5" y="161"/>
                    <a:pt x="11" y="159"/>
                  </a:cubicBezTo>
                  <a:cubicBezTo>
                    <a:pt x="13" y="159"/>
                    <a:pt x="15" y="158"/>
                    <a:pt x="17" y="157"/>
                  </a:cubicBezTo>
                  <a:cubicBezTo>
                    <a:pt x="22" y="156"/>
                    <a:pt x="23" y="156"/>
                    <a:pt x="24" y="155"/>
                  </a:cubicBezTo>
                  <a:cubicBezTo>
                    <a:pt x="24" y="154"/>
                    <a:pt x="25" y="153"/>
                    <a:pt x="25" y="150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8"/>
                    <a:pt x="25" y="146"/>
                  </a:cubicBezTo>
                  <a:cubicBezTo>
                    <a:pt x="25" y="145"/>
                    <a:pt x="25" y="144"/>
                    <a:pt x="24" y="143"/>
                  </a:cubicBezTo>
                  <a:cubicBezTo>
                    <a:pt x="24" y="143"/>
                    <a:pt x="23" y="142"/>
                    <a:pt x="18" y="140"/>
                  </a:cubicBezTo>
                  <a:cubicBezTo>
                    <a:pt x="17" y="140"/>
                    <a:pt x="14" y="139"/>
                    <a:pt x="12" y="138"/>
                  </a:cubicBezTo>
                  <a:cubicBezTo>
                    <a:pt x="7" y="135"/>
                    <a:pt x="3" y="133"/>
                    <a:pt x="2" y="132"/>
                  </a:cubicBezTo>
                  <a:cubicBezTo>
                    <a:pt x="2" y="132"/>
                    <a:pt x="2" y="132"/>
                    <a:pt x="2" y="131"/>
                  </a:cubicBezTo>
                  <a:cubicBezTo>
                    <a:pt x="2" y="129"/>
                    <a:pt x="3" y="127"/>
                    <a:pt x="3" y="127"/>
                  </a:cubicBezTo>
                  <a:cubicBezTo>
                    <a:pt x="4" y="126"/>
                    <a:pt x="8" y="126"/>
                    <a:pt x="15" y="125"/>
                  </a:cubicBezTo>
                  <a:cubicBezTo>
                    <a:pt x="17" y="125"/>
                    <a:pt x="19" y="125"/>
                    <a:pt x="21" y="125"/>
                  </a:cubicBezTo>
                  <a:cubicBezTo>
                    <a:pt x="26" y="125"/>
                    <a:pt x="27" y="125"/>
                    <a:pt x="28" y="124"/>
                  </a:cubicBezTo>
                  <a:cubicBezTo>
                    <a:pt x="28" y="124"/>
                    <a:pt x="29" y="123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1" y="117"/>
                    <a:pt x="31" y="116"/>
                    <a:pt x="31" y="115"/>
                  </a:cubicBezTo>
                  <a:cubicBezTo>
                    <a:pt x="31" y="114"/>
                    <a:pt x="31" y="113"/>
                    <a:pt x="31" y="113"/>
                  </a:cubicBezTo>
                  <a:cubicBezTo>
                    <a:pt x="31" y="112"/>
                    <a:pt x="30" y="112"/>
                    <a:pt x="26" y="109"/>
                  </a:cubicBezTo>
                  <a:cubicBezTo>
                    <a:pt x="24" y="108"/>
                    <a:pt x="22" y="106"/>
                    <a:pt x="21" y="105"/>
                  </a:cubicBezTo>
                  <a:cubicBezTo>
                    <a:pt x="16" y="101"/>
                    <a:pt x="13" y="98"/>
                    <a:pt x="12" y="97"/>
                  </a:cubicBezTo>
                  <a:cubicBezTo>
                    <a:pt x="12" y="96"/>
                    <a:pt x="13" y="93"/>
                    <a:pt x="14" y="92"/>
                  </a:cubicBezTo>
                  <a:cubicBezTo>
                    <a:pt x="15" y="92"/>
                    <a:pt x="19" y="92"/>
                    <a:pt x="26" y="93"/>
                  </a:cubicBezTo>
                  <a:cubicBezTo>
                    <a:pt x="28" y="94"/>
                    <a:pt x="30" y="94"/>
                    <a:pt x="32" y="95"/>
                  </a:cubicBezTo>
                  <a:cubicBezTo>
                    <a:pt x="37" y="96"/>
                    <a:pt x="38" y="96"/>
                    <a:pt x="39" y="95"/>
                  </a:cubicBezTo>
                  <a:cubicBezTo>
                    <a:pt x="39" y="95"/>
                    <a:pt x="40" y="95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5" y="88"/>
                    <a:pt x="45" y="86"/>
                    <a:pt x="45" y="86"/>
                  </a:cubicBezTo>
                  <a:cubicBezTo>
                    <a:pt x="45" y="86"/>
                    <a:pt x="45" y="85"/>
                    <a:pt x="44" y="85"/>
                  </a:cubicBezTo>
                  <a:cubicBezTo>
                    <a:pt x="44" y="84"/>
                    <a:pt x="44" y="84"/>
                    <a:pt x="41" y="80"/>
                  </a:cubicBezTo>
                  <a:cubicBezTo>
                    <a:pt x="39" y="78"/>
                    <a:pt x="38" y="77"/>
                    <a:pt x="36" y="75"/>
                  </a:cubicBezTo>
                  <a:cubicBezTo>
                    <a:pt x="32" y="70"/>
                    <a:pt x="30" y="66"/>
                    <a:pt x="30" y="65"/>
                  </a:cubicBezTo>
                  <a:cubicBezTo>
                    <a:pt x="30" y="64"/>
                    <a:pt x="32" y="61"/>
                    <a:pt x="33" y="61"/>
                  </a:cubicBezTo>
                  <a:cubicBezTo>
                    <a:pt x="34" y="61"/>
                    <a:pt x="38" y="62"/>
                    <a:pt x="44" y="65"/>
                  </a:cubicBezTo>
                  <a:cubicBezTo>
                    <a:pt x="46" y="66"/>
                    <a:pt x="48" y="67"/>
                    <a:pt x="49" y="67"/>
                  </a:cubicBezTo>
                  <a:cubicBezTo>
                    <a:pt x="54" y="70"/>
                    <a:pt x="55" y="70"/>
                    <a:pt x="56" y="70"/>
                  </a:cubicBezTo>
                  <a:cubicBezTo>
                    <a:pt x="57" y="70"/>
                    <a:pt x="58" y="69"/>
                    <a:pt x="60" y="67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3" y="64"/>
                    <a:pt x="64" y="62"/>
                    <a:pt x="64" y="61"/>
                  </a:cubicBezTo>
                  <a:cubicBezTo>
                    <a:pt x="64" y="60"/>
                    <a:pt x="64" y="60"/>
                    <a:pt x="62" y="55"/>
                  </a:cubicBezTo>
                  <a:cubicBezTo>
                    <a:pt x="61" y="54"/>
                    <a:pt x="60" y="51"/>
                    <a:pt x="59" y="49"/>
                  </a:cubicBezTo>
                  <a:cubicBezTo>
                    <a:pt x="56" y="43"/>
                    <a:pt x="54" y="40"/>
                    <a:pt x="54" y="39"/>
                  </a:cubicBezTo>
                  <a:cubicBezTo>
                    <a:pt x="55" y="37"/>
                    <a:pt x="57" y="35"/>
                    <a:pt x="59" y="35"/>
                  </a:cubicBezTo>
                  <a:cubicBezTo>
                    <a:pt x="59" y="35"/>
                    <a:pt x="63" y="37"/>
                    <a:pt x="68" y="41"/>
                  </a:cubicBezTo>
                  <a:cubicBezTo>
                    <a:pt x="70" y="43"/>
                    <a:pt x="71" y="44"/>
                    <a:pt x="73" y="45"/>
                  </a:cubicBezTo>
                  <a:cubicBezTo>
                    <a:pt x="77" y="48"/>
                    <a:pt x="78" y="49"/>
                    <a:pt x="79" y="49"/>
                  </a:cubicBezTo>
                  <a:cubicBezTo>
                    <a:pt x="80" y="49"/>
                    <a:pt x="81" y="49"/>
                    <a:pt x="84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8" y="44"/>
                    <a:pt x="88" y="43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8" y="39"/>
                    <a:pt x="88" y="36"/>
                  </a:cubicBezTo>
                  <a:cubicBezTo>
                    <a:pt x="87" y="34"/>
                    <a:pt x="87" y="32"/>
                    <a:pt x="86" y="29"/>
                  </a:cubicBezTo>
                  <a:cubicBezTo>
                    <a:pt x="85" y="24"/>
                    <a:pt x="84" y="20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5" y="17"/>
                    <a:pt x="88" y="15"/>
                    <a:pt x="89" y="15"/>
                  </a:cubicBezTo>
                  <a:cubicBezTo>
                    <a:pt x="90" y="16"/>
                    <a:pt x="93" y="19"/>
                    <a:pt x="97" y="24"/>
                  </a:cubicBezTo>
                  <a:cubicBezTo>
                    <a:pt x="99" y="26"/>
                    <a:pt x="100" y="27"/>
                    <a:pt x="101" y="29"/>
                  </a:cubicBezTo>
                  <a:cubicBezTo>
                    <a:pt x="104" y="33"/>
                    <a:pt x="105" y="34"/>
                    <a:pt x="106" y="34"/>
                  </a:cubicBezTo>
                  <a:cubicBezTo>
                    <a:pt x="107" y="34"/>
                    <a:pt x="108" y="34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5" y="32"/>
                    <a:pt x="116" y="31"/>
                    <a:pt x="117" y="30"/>
                  </a:cubicBezTo>
                  <a:cubicBezTo>
                    <a:pt x="117" y="29"/>
                    <a:pt x="117" y="28"/>
                    <a:pt x="117" y="25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0"/>
                    <a:pt x="117" y="18"/>
                    <a:pt x="117" y="16"/>
                  </a:cubicBezTo>
                  <a:cubicBezTo>
                    <a:pt x="117" y="10"/>
                    <a:pt x="118" y="6"/>
                    <a:pt x="118" y="5"/>
                  </a:cubicBezTo>
                  <a:cubicBezTo>
                    <a:pt x="119" y="4"/>
                    <a:pt x="123" y="3"/>
                    <a:pt x="124" y="4"/>
                  </a:cubicBezTo>
                  <a:cubicBezTo>
                    <a:pt x="125" y="4"/>
                    <a:pt x="127" y="8"/>
                    <a:pt x="129" y="14"/>
                  </a:cubicBezTo>
                  <a:cubicBezTo>
                    <a:pt x="130" y="16"/>
                    <a:pt x="131" y="18"/>
                    <a:pt x="132" y="19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36" y="26"/>
                    <a:pt x="138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6" y="25"/>
                    <a:pt x="147" y="24"/>
                    <a:pt x="147" y="24"/>
                  </a:cubicBezTo>
                  <a:cubicBezTo>
                    <a:pt x="148" y="23"/>
                    <a:pt x="148" y="22"/>
                    <a:pt x="149" y="18"/>
                  </a:cubicBezTo>
                  <a:cubicBezTo>
                    <a:pt x="150" y="16"/>
                    <a:pt x="150" y="14"/>
                    <a:pt x="151" y="11"/>
                  </a:cubicBezTo>
                  <a:cubicBezTo>
                    <a:pt x="152" y="5"/>
                    <a:pt x="154" y="1"/>
                    <a:pt x="154" y="0"/>
                  </a:cubicBezTo>
                  <a:cubicBezTo>
                    <a:pt x="155" y="0"/>
                    <a:pt x="159" y="0"/>
                    <a:pt x="160" y="0"/>
                  </a:cubicBezTo>
                  <a:cubicBezTo>
                    <a:pt x="161" y="1"/>
                    <a:pt x="162" y="5"/>
                    <a:pt x="163" y="11"/>
                  </a:cubicBezTo>
                  <a:cubicBezTo>
                    <a:pt x="164" y="13"/>
                    <a:pt x="164" y="15"/>
                    <a:pt x="165" y="17"/>
                  </a:cubicBezTo>
                  <a:cubicBezTo>
                    <a:pt x="166" y="23"/>
                    <a:pt x="166" y="23"/>
                    <a:pt x="167" y="24"/>
                  </a:cubicBezTo>
                  <a:cubicBezTo>
                    <a:pt x="167" y="25"/>
                    <a:pt x="168" y="25"/>
                    <a:pt x="172" y="25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3" y="26"/>
                    <a:pt x="173" y="26"/>
                    <a:pt x="173" y="26"/>
                  </a:cubicBezTo>
                  <a:cubicBezTo>
                    <a:pt x="176" y="26"/>
                    <a:pt x="178" y="26"/>
                    <a:pt x="178" y="25"/>
                  </a:cubicBezTo>
                  <a:cubicBezTo>
                    <a:pt x="179" y="25"/>
                    <a:pt x="179" y="24"/>
                    <a:pt x="182" y="20"/>
                  </a:cubicBezTo>
                  <a:cubicBezTo>
                    <a:pt x="182" y="18"/>
                    <a:pt x="183" y="16"/>
                    <a:pt x="185" y="14"/>
                  </a:cubicBezTo>
                  <a:cubicBezTo>
                    <a:pt x="188" y="8"/>
                    <a:pt x="190" y="5"/>
                    <a:pt x="190" y="4"/>
                  </a:cubicBezTo>
                  <a:cubicBezTo>
                    <a:pt x="192" y="4"/>
                    <a:pt x="195" y="4"/>
                    <a:pt x="196" y="5"/>
                  </a:cubicBezTo>
                  <a:cubicBezTo>
                    <a:pt x="196" y="6"/>
                    <a:pt x="197" y="9"/>
                    <a:pt x="197" y="15"/>
                  </a:cubicBezTo>
                  <a:cubicBezTo>
                    <a:pt x="197" y="15"/>
                    <a:pt x="197" y="16"/>
                    <a:pt x="197" y="17"/>
                  </a:cubicBezTo>
                  <a:cubicBezTo>
                    <a:pt x="197" y="19"/>
                    <a:pt x="197" y="21"/>
                    <a:pt x="197" y="23"/>
                  </a:cubicBezTo>
                  <a:cubicBezTo>
                    <a:pt x="197" y="24"/>
                    <a:pt x="196" y="26"/>
                    <a:pt x="196" y="27"/>
                  </a:cubicBezTo>
                  <a:cubicBezTo>
                    <a:pt x="196" y="29"/>
                    <a:pt x="197" y="29"/>
                    <a:pt x="197" y="30"/>
                  </a:cubicBezTo>
                  <a:cubicBezTo>
                    <a:pt x="197" y="31"/>
                    <a:pt x="198" y="31"/>
                    <a:pt x="202" y="32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3" y="33"/>
                    <a:pt x="203" y="33"/>
                    <a:pt x="203" y="33"/>
                  </a:cubicBezTo>
                  <a:cubicBezTo>
                    <a:pt x="206" y="34"/>
                    <a:pt x="207" y="34"/>
                    <a:pt x="208" y="34"/>
                  </a:cubicBezTo>
                  <a:cubicBezTo>
                    <a:pt x="209" y="33"/>
                    <a:pt x="209" y="33"/>
                    <a:pt x="212" y="29"/>
                  </a:cubicBezTo>
                  <a:cubicBezTo>
                    <a:pt x="214" y="28"/>
                    <a:pt x="215" y="26"/>
                    <a:pt x="217" y="24"/>
                  </a:cubicBezTo>
                  <a:cubicBezTo>
                    <a:pt x="221" y="19"/>
                    <a:pt x="224" y="16"/>
                    <a:pt x="225" y="16"/>
                  </a:cubicBezTo>
                  <a:cubicBezTo>
                    <a:pt x="226" y="16"/>
                    <a:pt x="229" y="17"/>
                    <a:pt x="230" y="18"/>
                  </a:cubicBezTo>
                  <a:cubicBezTo>
                    <a:pt x="230" y="20"/>
                    <a:pt x="229" y="24"/>
                    <a:pt x="228" y="30"/>
                  </a:cubicBezTo>
                  <a:cubicBezTo>
                    <a:pt x="227" y="32"/>
                    <a:pt x="227" y="34"/>
                    <a:pt x="226" y="36"/>
                  </a:cubicBezTo>
                  <a:cubicBezTo>
                    <a:pt x="225" y="39"/>
                    <a:pt x="225" y="41"/>
                    <a:pt x="225" y="42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25" y="43"/>
                    <a:pt x="226" y="44"/>
                    <a:pt x="229" y="46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3" y="49"/>
                    <a:pt x="234" y="49"/>
                    <a:pt x="235" y="49"/>
                  </a:cubicBezTo>
                  <a:cubicBezTo>
                    <a:pt x="236" y="49"/>
                    <a:pt x="237" y="48"/>
                    <a:pt x="240" y="45"/>
                  </a:cubicBezTo>
                  <a:cubicBezTo>
                    <a:pt x="242" y="44"/>
                    <a:pt x="244" y="43"/>
                    <a:pt x="246" y="41"/>
                  </a:cubicBezTo>
                  <a:cubicBezTo>
                    <a:pt x="251" y="38"/>
                    <a:pt x="255" y="36"/>
                    <a:pt x="256" y="35"/>
                  </a:cubicBezTo>
                  <a:cubicBezTo>
                    <a:pt x="257" y="36"/>
                    <a:pt x="260" y="38"/>
                    <a:pt x="260" y="39"/>
                  </a:cubicBezTo>
                  <a:cubicBezTo>
                    <a:pt x="260" y="40"/>
                    <a:pt x="258" y="44"/>
                    <a:pt x="255" y="49"/>
                  </a:cubicBezTo>
                  <a:cubicBezTo>
                    <a:pt x="254" y="51"/>
                    <a:pt x="253" y="53"/>
                    <a:pt x="253" y="55"/>
                  </a:cubicBezTo>
                  <a:cubicBezTo>
                    <a:pt x="250" y="59"/>
                    <a:pt x="250" y="60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2"/>
                    <a:pt x="251" y="64"/>
                    <a:pt x="253" y="66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6" y="69"/>
                    <a:pt x="257" y="70"/>
                    <a:pt x="258" y="70"/>
                  </a:cubicBezTo>
                  <a:cubicBezTo>
                    <a:pt x="259" y="70"/>
                    <a:pt x="259" y="70"/>
                    <a:pt x="264" y="68"/>
                  </a:cubicBezTo>
                  <a:cubicBezTo>
                    <a:pt x="266" y="67"/>
                    <a:pt x="268" y="66"/>
                    <a:pt x="270" y="65"/>
                  </a:cubicBezTo>
                  <a:cubicBezTo>
                    <a:pt x="276" y="63"/>
                    <a:pt x="280" y="61"/>
                    <a:pt x="281" y="61"/>
                  </a:cubicBezTo>
                  <a:cubicBezTo>
                    <a:pt x="282" y="62"/>
                    <a:pt x="284" y="65"/>
                    <a:pt x="285" y="66"/>
                  </a:cubicBezTo>
                  <a:cubicBezTo>
                    <a:pt x="284" y="67"/>
                    <a:pt x="282" y="70"/>
                    <a:pt x="278" y="75"/>
                  </a:cubicBezTo>
                  <a:cubicBezTo>
                    <a:pt x="276" y="77"/>
                    <a:pt x="275" y="78"/>
                    <a:pt x="274" y="80"/>
                  </a:cubicBezTo>
                  <a:cubicBezTo>
                    <a:pt x="270" y="84"/>
                    <a:pt x="269" y="84"/>
                    <a:pt x="269" y="85"/>
                  </a:cubicBezTo>
                  <a:cubicBezTo>
                    <a:pt x="269" y="86"/>
                    <a:pt x="269" y="86"/>
                    <a:pt x="269" y="86"/>
                  </a:cubicBezTo>
                  <a:cubicBezTo>
                    <a:pt x="269" y="87"/>
                    <a:pt x="270" y="88"/>
                    <a:pt x="271" y="90"/>
                  </a:cubicBezTo>
                  <a:cubicBezTo>
                    <a:pt x="271" y="92"/>
                    <a:pt x="271" y="92"/>
                    <a:pt x="271" y="92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74" y="95"/>
                    <a:pt x="275" y="95"/>
                    <a:pt x="275" y="96"/>
                  </a:cubicBezTo>
                  <a:cubicBezTo>
                    <a:pt x="276" y="96"/>
                    <a:pt x="277" y="96"/>
                    <a:pt x="282" y="95"/>
                  </a:cubicBezTo>
                  <a:cubicBezTo>
                    <a:pt x="284" y="94"/>
                    <a:pt x="286" y="94"/>
                    <a:pt x="288" y="94"/>
                  </a:cubicBezTo>
                  <a:cubicBezTo>
                    <a:pt x="295" y="93"/>
                    <a:pt x="299" y="92"/>
                    <a:pt x="300" y="92"/>
                  </a:cubicBezTo>
                  <a:cubicBezTo>
                    <a:pt x="301" y="93"/>
                    <a:pt x="302" y="96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1" y="99"/>
                    <a:pt x="298" y="101"/>
                    <a:pt x="293" y="105"/>
                  </a:cubicBezTo>
                  <a:cubicBezTo>
                    <a:pt x="292" y="106"/>
                    <a:pt x="290" y="108"/>
                    <a:pt x="288" y="109"/>
                  </a:cubicBezTo>
                  <a:cubicBezTo>
                    <a:pt x="284" y="112"/>
                    <a:pt x="283" y="112"/>
                    <a:pt x="283" y="113"/>
                  </a:cubicBezTo>
                  <a:cubicBezTo>
                    <a:pt x="283" y="113"/>
                    <a:pt x="283" y="114"/>
                    <a:pt x="283" y="114"/>
                  </a:cubicBezTo>
                  <a:cubicBezTo>
                    <a:pt x="283" y="115"/>
                    <a:pt x="283" y="117"/>
                    <a:pt x="284" y="118"/>
                  </a:cubicBezTo>
                  <a:cubicBezTo>
                    <a:pt x="283" y="120"/>
                    <a:pt x="283" y="120"/>
                    <a:pt x="283" y="12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85" y="123"/>
                    <a:pt x="286" y="124"/>
                    <a:pt x="286" y="124"/>
                  </a:cubicBezTo>
                  <a:cubicBezTo>
                    <a:pt x="287" y="125"/>
                    <a:pt x="288" y="125"/>
                    <a:pt x="293" y="125"/>
                  </a:cubicBezTo>
                  <a:cubicBezTo>
                    <a:pt x="295" y="125"/>
                    <a:pt x="297" y="125"/>
                    <a:pt x="299" y="126"/>
                  </a:cubicBezTo>
                  <a:cubicBezTo>
                    <a:pt x="306" y="126"/>
                    <a:pt x="310" y="127"/>
                    <a:pt x="311" y="127"/>
                  </a:cubicBezTo>
                  <a:cubicBezTo>
                    <a:pt x="311" y="128"/>
                    <a:pt x="312" y="130"/>
                    <a:pt x="312" y="132"/>
                  </a:cubicBezTo>
                  <a:cubicBezTo>
                    <a:pt x="312" y="132"/>
                    <a:pt x="312" y="133"/>
                    <a:pt x="312" y="133"/>
                  </a:cubicBezTo>
                  <a:cubicBezTo>
                    <a:pt x="311" y="134"/>
                    <a:pt x="307" y="135"/>
                    <a:pt x="301" y="138"/>
                  </a:cubicBezTo>
                  <a:cubicBezTo>
                    <a:pt x="300" y="139"/>
                    <a:pt x="298" y="139"/>
                    <a:pt x="296" y="140"/>
                  </a:cubicBezTo>
                  <a:cubicBezTo>
                    <a:pt x="291" y="142"/>
                    <a:pt x="290" y="143"/>
                    <a:pt x="289" y="143"/>
                  </a:cubicBezTo>
                  <a:cubicBezTo>
                    <a:pt x="289" y="144"/>
                    <a:pt x="289" y="145"/>
                    <a:pt x="289" y="146"/>
                  </a:cubicBezTo>
                  <a:cubicBezTo>
                    <a:pt x="289" y="147"/>
                    <a:pt x="289" y="148"/>
                    <a:pt x="289" y="149"/>
                  </a:cubicBezTo>
                  <a:cubicBezTo>
                    <a:pt x="288" y="150"/>
                    <a:pt x="288" y="150"/>
                    <a:pt x="288" y="150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53"/>
                    <a:pt x="289" y="154"/>
                    <a:pt x="290" y="155"/>
                  </a:cubicBezTo>
                  <a:cubicBezTo>
                    <a:pt x="291" y="156"/>
                    <a:pt x="292" y="156"/>
                    <a:pt x="296" y="157"/>
                  </a:cubicBezTo>
                  <a:cubicBezTo>
                    <a:pt x="298" y="158"/>
                    <a:pt x="301" y="159"/>
                    <a:pt x="303" y="159"/>
                  </a:cubicBezTo>
                  <a:cubicBezTo>
                    <a:pt x="309" y="161"/>
                    <a:pt x="313" y="163"/>
                    <a:pt x="314" y="163"/>
                  </a:cubicBezTo>
                  <a:cubicBezTo>
                    <a:pt x="314" y="164"/>
                    <a:pt x="314" y="165"/>
                    <a:pt x="314" y="166"/>
                  </a:cubicBezTo>
                  <a:cubicBezTo>
                    <a:pt x="314" y="168"/>
                    <a:pt x="314" y="169"/>
                    <a:pt x="313" y="169"/>
                  </a:cubicBezTo>
                  <a:cubicBezTo>
                    <a:pt x="312" y="170"/>
                    <a:pt x="308" y="171"/>
                    <a:pt x="302" y="172"/>
                  </a:cubicBezTo>
                  <a:cubicBezTo>
                    <a:pt x="300" y="172"/>
                    <a:pt x="298" y="172"/>
                    <a:pt x="296" y="173"/>
                  </a:cubicBezTo>
                  <a:cubicBezTo>
                    <a:pt x="290" y="174"/>
                    <a:pt x="290" y="174"/>
                    <a:pt x="289" y="174"/>
                  </a:cubicBezTo>
                  <a:cubicBezTo>
                    <a:pt x="288" y="175"/>
                    <a:pt x="288" y="176"/>
                    <a:pt x="287" y="179"/>
                  </a:cubicBezTo>
                  <a:cubicBezTo>
                    <a:pt x="287" y="179"/>
                    <a:pt x="287" y="179"/>
                    <a:pt x="287" y="179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2"/>
                    <a:pt x="287" y="183"/>
                    <a:pt x="287" y="184"/>
                  </a:cubicBezTo>
                  <a:cubicBezTo>
                    <a:pt x="287" y="185"/>
                    <a:pt x="287" y="185"/>
                    <a:pt x="287" y="186"/>
                  </a:cubicBezTo>
                  <a:cubicBezTo>
                    <a:pt x="288" y="187"/>
                    <a:pt x="288" y="187"/>
                    <a:pt x="292" y="189"/>
                  </a:cubicBezTo>
                  <a:cubicBezTo>
                    <a:pt x="294" y="190"/>
                    <a:pt x="296" y="192"/>
                    <a:pt x="298" y="193"/>
                  </a:cubicBezTo>
                  <a:cubicBezTo>
                    <a:pt x="304" y="196"/>
                    <a:pt x="307" y="199"/>
                    <a:pt x="308" y="199"/>
                  </a:cubicBezTo>
                  <a:cubicBezTo>
                    <a:pt x="308" y="199"/>
                    <a:pt x="308" y="200"/>
                    <a:pt x="308" y="200"/>
                  </a:cubicBezTo>
                  <a:cubicBezTo>
                    <a:pt x="308" y="202"/>
                    <a:pt x="307" y="204"/>
                    <a:pt x="306" y="205"/>
                  </a:cubicBezTo>
                  <a:cubicBezTo>
                    <a:pt x="305" y="205"/>
                    <a:pt x="301" y="205"/>
                    <a:pt x="295" y="205"/>
                  </a:cubicBezTo>
                  <a:cubicBezTo>
                    <a:pt x="293" y="205"/>
                    <a:pt x="290" y="204"/>
                    <a:pt x="289" y="204"/>
                  </a:cubicBezTo>
                  <a:cubicBezTo>
                    <a:pt x="283" y="204"/>
                    <a:pt x="282" y="204"/>
                    <a:pt x="281" y="204"/>
                  </a:cubicBezTo>
                  <a:cubicBezTo>
                    <a:pt x="281" y="205"/>
                    <a:pt x="280" y="206"/>
                    <a:pt x="279" y="209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0"/>
                    <a:pt x="278" y="210"/>
                    <a:pt x="278" y="210"/>
                  </a:cubicBezTo>
                  <a:cubicBezTo>
                    <a:pt x="277" y="212"/>
                    <a:pt x="277" y="213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6"/>
                    <a:pt x="278" y="217"/>
                    <a:pt x="281" y="220"/>
                  </a:cubicBezTo>
                  <a:cubicBezTo>
                    <a:pt x="283" y="221"/>
                    <a:pt x="285" y="223"/>
                    <a:pt x="286" y="225"/>
                  </a:cubicBezTo>
                  <a:cubicBezTo>
                    <a:pt x="291" y="229"/>
                    <a:pt x="293" y="232"/>
                    <a:pt x="294" y="233"/>
                  </a:cubicBezTo>
                  <a:cubicBezTo>
                    <a:pt x="294" y="234"/>
                    <a:pt x="292" y="238"/>
                    <a:pt x="291" y="238"/>
                  </a:cubicBezTo>
                  <a:cubicBezTo>
                    <a:pt x="290" y="238"/>
                    <a:pt x="286" y="237"/>
                    <a:pt x="280" y="235"/>
                  </a:cubicBezTo>
                  <a:cubicBezTo>
                    <a:pt x="278" y="235"/>
                    <a:pt x="276" y="234"/>
                    <a:pt x="274" y="233"/>
                  </a:cubicBezTo>
                  <a:cubicBezTo>
                    <a:pt x="269" y="232"/>
                    <a:pt x="268" y="231"/>
                    <a:pt x="267" y="232"/>
                  </a:cubicBezTo>
                  <a:cubicBezTo>
                    <a:pt x="266" y="232"/>
                    <a:pt x="265" y="233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0" y="239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2"/>
                    <a:pt x="261" y="243"/>
                    <a:pt x="263" y="247"/>
                  </a:cubicBezTo>
                  <a:cubicBezTo>
                    <a:pt x="265" y="249"/>
                    <a:pt x="266" y="251"/>
                    <a:pt x="267" y="253"/>
                  </a:cubicBezTo>
                  <a:cubicBezTo>
                    <a:pt x="270" y="258"/>
                    <a:pt x="272" y="262"/>
                    <a:pt x="273" y="263"/>
                  </a:cubicBezTo>
                  <a:cubicBezTo>
                    <a:pt x="272" y="264"/>
                    <a:pt x="270" y="267"/>
                    <a:pt x="269" y="267"/>
                  </a:cubicBezTo>
                  <a:cubicBezTo>
                    <a:pt x="268" y="267"/>
                    <a:pt x="264" y="265"/>
                    <a:pt x="259" y="262"/>
                  </a:cubicBezTo>
                  <a:cubicBezTo>
                    <a:pt x="257" y="260"/>
                    <a:pt x="255" y="259"/>
                    <a:pt x="253" y="258"/>
                  </a:cubicBezTo>
                  <a:cubicBezTo>
                    <a:pt x="249" y="255"/>
                    <a:pt x="248" y="255"/>
                    <a:pt x="247" y="255"/>
                  </a:cubicBezTo>
                  <a:cubicBezTo>
                    <a:pt x="246" y="255"/>
                    <a:pt x="245" y="256"/>
                    <a:pt x="242" y="258"/>
                  </a:cubicBezTo>
                  <a:cubicBezTo>
                    <a:pt x="241" y="258"/>
                    <a:pt x="241" y="258"/>
                    <a:pt x="241" y="258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39" y="261"/>
                    <a:pt x="238" y="262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4"/>
                    <a:pt x="238" y="265"/>
                    <a:pt x="240" y="269"/>
                  </a:cubicBezTo>
                  <a:cubicBezTo>
                    <a:pt x="241" y="271"/>
                    <a:pt x="241" y="273"/>
                    <a:pt x="242" y="275"/>
                  </a:cubicBezTo>
                  <a:cubicBezTo>
                    <a:pt x="244" y="281"/>
                    <a:pt x="245" y="285"/>
                    <a:pt x="245" y="287"/>
                  </a:cubicBezTo>
                  <a:cubicBezTo>
                    <a:pt x="245" y="288"/>
                    <a:pt x="242" y="290"/>
                    <a:pt x="240" y="290"/>
                  </a:cubicBezTo>
                  <a:cubicBezTo>
                    <a:pt x="239" y="289"/>
                    <a:pt x="236" y="287"/>
                    <a:pt x="232" y="282"/>
                  </a:cubicBezTo>
                  <a:cubicBezTo>
                    <a:pt x="230" y="281"/>
                    <a:pt x="229" y="279"/>
                    <a:pt x="227" y="278"/>
                  </a:cubicBezTo>
                  <a:cubicBezTo>
                    <a:pt x="223" y="274"/>
                    <a:pt x="223" y="273"/>
                    <a:pt x="222" y="273"/>
                  </a:cubicBezTo>
                  <a:cubicBezTo>
                    <a:pt x="221" y="273"/>
                    <a:pt x="220" y="273"/>
                    <a:pt x="217" y="275"/>
                  </a:cubicBezTo>
                  <a:cubicBezTo>
                    <a:pt x="215" y="275"/>
                    <a:pt x="215" y="275"/>
                    <a:pt x="215" y="275"/>
                  </a:cubicBezTo>
                  <a:cubicBezTo>
                    <a:pt x="215" y="276"/>
                    <a:pt x="215" y="276"/>
                    <a:pt x="215" y="276"/>
                  </a:cubicBezTo>
                  <a:cubicBezTo>
                    <a:pt x="213" y="277"/>
                    <a:pt x="212" y="278"/>
                    <a:pt x="211" y="279"/>
                  </a:cubicBezTo>
                  <a:cubicBezTo>
                    <a:pt x="211" y="279"/>
                    <a:pt x="211" y="279"/>
                    <a:pt x="211" y="280"/>
                  </a:cubicBezTo>
                  <a:cubicBezTo>
                    <a:pt x="211" y="281"/>
                    <a:pt x="211" y="283"/>
                    <a:pt x="212" y="285"/>
                  </a:cubicBezTo>
                  <a:cubicBezTo>
                    <a:pt x="212" y="287"/>
                    <a:pt x="212" y="289"/>
                    <a:pt x="212" y="292"/>
                  </a:cubicBezTo>
                  <a:cubicBezTo>
                    <a:pt x="213" y="296"/>
                    <a:pt x="213" y="299"/>
                    <a:pt x="213" y="302"/>
                  </a:cubicBezTo>
                  <a:cubicBezTo>
                    <a:pt x="213" y="303"/>
                    <a:pt x="213" y="303"/>
                    <a:pt x="213" y="303"/>
                  </a:cubicBezTo>
                  <a:cubicBezTo>
                    <a:pt x="212" y="304"/>
                    <a:pt x="209" y="306"/>
                    <a:pt x="208" y="305"/>
                  </a:cubicBezTo>
                  <a:cubicBezTo>
                    <a:pt x="207" y="305"/>
                    <a:pt x="204" y="302"/>
                    <a:pt x="201" y="296"/>
                  </a:cubicBezTo>
                  <a:cubicBezTo>
                    <a:pt x="200" y="294"/>
                    <a:pt x="199" y="292"/>
                    <a:pt x="198" y="291"/>
                  </a:cubicBezTo>
                  <a:cubicBezTo>
                    <a:pt x="195" y="286"/>
                    <a:pt x="194" y="285"/>
                    <a:pt x="193" y="285"/>
                  </a:cubicBezTo>
                  <a:cubicBezTo>
                    <a:pt x="193" y="285"/>
                    <a:pt x="191" y="285"/>
                    <a:pt x="188" y="286"/>
                  </a:cubicBezTo>
                  <a:cubicBezTo>
                    <a:pt x="186" y="285"/>
                    <a:pt x="186" y="285"/>
                    <a:pt x="186" y="285"/>
                  </a:cubicBezTo>
                  <a:cubicBezTo>
                    <a:pt x="186" y="286"/>
                    <a:pt x="186" y="286"/>
                    <a:pt x="186" y="286"/>
                  </a:cubicBezTo>
                  <a:cubicBezTo>
                    <a:pt x="184" y="286"/>
                    <a:pt x="182" y="287"/>
                    <a:pt x="182" y="288"/>
                  </a:cubicBezTo>
                  <a:cubicBezTo>
                    <a:pt x="181" y="289"/>
                    <a:pt x="181" y="289"/>
                    <a:pt x="181" y="294"/>
                  </a:cubicBezTo>
                  <a:cubicBezTo>
                    <a:pt x="180" y="296"/>
                    <a:pt x="180" y="299"/>
                    <a:pt x="180" y="301"/>
                  </a:cubicBezTo>
                  <a:cubicBezTo>
                    <a:pt x="179" y="307"/>
                    <a:pt x="178" y="311"/>
                    <a:pt x="178" y="312"/>
                  </a:cubicBezTo>
                  <a:cubicBezTo>
                    <a:pt x="177" y="313"/>
                    <a:pt x="173" y="314"/>
                    <a:pt x="172" y="313"/>
                  </a:cubicBezTo>
                  <a:cubicBezTo>
                    <a:pt x="171" y="312"/>
                    <a:pt x="170" y="309"/>
                    <a:pt x="168" y="302"/>
                  </a:cubicBezTo>
                  <a:cubicBezTo>
                    <a:pt x="167" y="300"/>
                    <a:pt x="166" y="298"/>
                    <a:pt x="166" y="297"/>
                  </a:cubicBezTo>
                  <a:cubicBezTo>
                    <a:pt x="164" y="291"/>
                    <a:pt x="164" y="291"/>
                    <a:pt x="163" y="290"/>
                  </a:cubicBezTo>
                  <a:cubicBezTo>
                    <a:pt x="162" y="290"/>
                    <a:pt x="161" y="289"/>
                    <a:pt x="158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56" y="289"/>
                    <a:pt x="156" y="289"/>
                    <a:pt x="156" y="289"/>
                  </a:cubicBezTo>
                  <a:cubicBezTo>
                    <a:pt x="153" y="289"/>
                    <a:pt x="152" y="290"/>
                    <a:pt x="151" y="290"/>
                  </a:cubicBezTo>
                  <a:cubicBezTo>
                    <a:pt x="150" y="291"/>
                    <a:pt x="150" y="292"/>
                    <a:pt x="148" y="296"/>
                  </a:cubicBezTo>
                  <a:cubicBezTo>
                    <a:pt x="148" y="298"/>
                    <a:pt x="147" y="300"/>
                    <a:pt x="146" y="302"/>
                  </a:cubicBezTo>
                  <a:cubicBezTo>
                    <a:pt x="144" y="308"/>
                    <a:pt x="142" y="312"/>
                    <a:pt x="141" y="313"/>
                  </a:cubicBezTo>
                  <a:cubicBezTo>
                    <a:pt x="140" y="313"/>
                    <a:pt x="136" y="313"/>
                    <a:pt x="136" y="312"/>
                  </a:cubicBezTo>
                  <a:cubicBezTo>
                    <a:pt x="135" y="311"/>
                    <a:pt x="134" y="307"/>
                    <a:pt x="134" y="301"/>
                  </a:cubicBezTo>
                  <a:cubicBezTo>
                    <a:pt x="133" y="299"/>
                    <a:pt x="133" y="297"/>
                    <a:pt x="133" y="295"/>
                  </a:cubicBezTo>
                  <a:cubicBezTo>
                    <a:pt x="133" y="289"/>
                    <a:pt x="132" y="289"/>
                    <a:pt x="132" y="288"/>
                  </a:cubicBezTo>
                  <a:cubicBezTo>
                    <a:pt x="131" y="287"/>
                    <a:pt x="130" y="286"/>
                    <a:pt x="127" y="286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122" y="284"/>
                    <a:pt x="121" y="285"/>
                    <a:pt x="120" y="285"/>
                  </a:cubicBezTo>
                  <a:cubicBezTo>
                    <a:pt x="120" y="286"/>
                    <a:pt x="119" y="286"/>
                    <a:pt x="117" y="290"/>
                  </a:cubicBezTo>
                  <a:cubicBezTo>
                    <a:pt x="115" y="292"/>
                    <a:pt x="114" y="294"/>
                    <a:pt x="113" y="296"/>
                  </a:cubicBezTo>
                  <a:cubicBezTo>
                    <a:pt x="109" y="301"/>
                    <a:pt x="107" y="304"/>
                    <a:pt x="106" y="305"/>
                  </a:cubicBezTo>
                  <a:cubicBezTo>
                    <a:pt x="104" y="305"/>
                    <a:pt x="101" y="304"/>
                    <a:pt x="100" y="303"/>
                  </a:cubicBezTo>
                  <a:cubicBezTo>
                    <a:pt x="100" y="303"/>
                    <a:pt x="100" y="303"/>
                    <a:pt x="100" y="302"/>
                  </a:cubicBezTo>
                  <a:cubicBezTo>
                    <a:pt x="100" y="302"/>
                    <a:pt x="100" y="302"/>
                    <a:pt x="100" y="302"/>
                  </a:cubicBezTo>
                  <a:cubicBezTo>
                    <a:pt x="100" y="300"/>
                    <a:pt x="101" y="296"/>
                    <a:pt x="101" y="292"/>
                  </a:cubicBezTo>
                  <a:cubicBezTo>
                    <a:pt x="101" y="290"/>
                    <a:pt x="102" y="288"/>
                    <a:pt x="102" y="286"/>
                  </a:cubicBezTo>
                  <a:cubicBezTo>
                    <a:pt x="102" y="283"/>
                    <a:pt x="103" y="281"/>
                    <a:pt x="103" y="280"/>
                  </a:cubicBezTo>
                  <a:cubicBezTo>
                    <a:pt x="103" y="279"/>
                    <a:pt x="103" y="279"/>
                    <a:pt x="102" y="279"/>
                  </a:cubicBezTo>
                  <a:cubicBezTo>
                    <a:pt x="102" y="278"/>
                    <a:pt x="101" y="277"/>
                    <a:pt x="98" y="276"/>
                  </a:cubicBezTo>
                  <a:cubicBezTo>
                    <a:pt x="97" y="274"/>
                    <a:pt x="97" y="274"/>
                    <a:pt x="97" y="274"/>
                  </a:cubicBezTo>
                  <a:cubicBezTo>
                    <a:pt x="96" y="275"/>
                    <a:pt x="96" y="275"/>
                    <a:pt x="96" y="275"/>
                  </a:cubicBezTo>
                  <a:cubicBezTo>
                    <a:pt x="94" y="273"/>
                    <a:pt x="93" y="273"/>
                    <a:pt x="92" y="273"/>
                  </a:cubicBezTo>
                  <a:cubicBezTo>
                    <a:pt x="91" y="274"/>
                    <a:pt x="90" y="274"/>
                    <a:pt x="87" y="277"/>
                  </a:cubicBezTo>
                  <a:cubicBezTo>
                    <a:pt x="85" y="279"/>
                    <a:pt x="84" y="280"/>
                    <a:pt x="82" y="282"/>
                  </a:cubicBezTo>
                  <a:cubicBezTo>
                    <a:pt x="77" y="286"/>
                    <a:pt x="74" y="289"/>
                    <a:pt x="73" y="289"/>
                  </a:cubicBezTo>
                  <a:cubicBezTo>
                    <a:pt x="72" y="289"/>
                    <a:pt x="69" y="287"/>
                    <a:pt x="68" y="286"/>
                  </a:cubicBezTo>
                  <a:cubicBezTo>
                    <a:pt x="68" y="285"/>
                    <a:pt x="69" y="281"/>
                    <a:pt x="72" y="275"/>
                  </a:cubicBezTo>
                  <a:cubicBezTo>
                    <a:pt x="72" y="273"/>
                    <a:pt x="73" y="271"/>
                    <a:pt x="74" y="270"/>
                  </a:cubicBezTo>
                  <a:cubicBezTo>
                    <a:pt x="75" y="265"/>
                    <a:pt x="76" y="264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2"/>
                    <a:pt x="75" y="261"/>
                    <a:pt x="72" y="259"/>
                  </a:cubicBezTo>
                  <a:cubicBezTo>
                    <a:pt x="72" y="258"/>
                    <a:pt x="72" y="258"/>
                    <a:pt x="72" y="258"/>
                  </a:cubicBezTo>
                  <a:cubicBezTo>
                    <a:pt x="71" y="258"/>
                    <a:pt x="71" y="258"/>
                    <a:pt x="71" y="258"/>
                  </a:cubicBezTo>
                  <a:cubicBezTo>
                    <a:pt x="69" y="255"/>
                    <a:pt x="68" y="255"/>
                    <a:pt x="67" y="255"/>
                  </a:cubicBezTo>
                  <a:cubicBezTo>
                    <a:pt x="66" y="255"/>
                    <a:pt x="65" y="256"/>
                    <a:pt x="61" y="258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0" y="264"/>
                    <a:pt x="46" y="266"/>
                    <a:pt x="45" y="266"/>
                  </a:cubicBezTo>
                  <a:cubicBezTo>
                    <a:pt x="43" y="266"/>
                    <a:pt x="41" y="263"/>
                    <a:pt x="41" y="262"/>
                  </a:cubicBezTo>
                  <a:cubicBezTo>
                    <a:pt x="41" y="261"/>
                    <a:pt x="43" y="258"/>
                    <a:pt x="47" y="252"/>
                  </a:cubicBezTo>
                  <a:cubicBezTo>
                    <a:pt x="48" y="251"/>
                    <a:pt x="49" y="249"/>
                    <a:pt x="50" y="247"/>
                  </a:cubicBezTo>
                  <a:cubicBezTo>
                    <a:pt x="53" y="243"/>
                    <a:pt x="54" y="242"/>
                    <a:pt x="54" y="241"/>
                  </a:cubicBezTo>
                  <a:cubicBezTo>
                    <a:pt x="54" y="240"/>
                    <a:pt x="53" y="239"/>
                    <a:pt x="51" y="236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0" y="235"/>
                    <a:pt x="50" y="235"/>
                    <a:pt x="50" y="235"/>
                  </a:cubicBezTo>
                  <a:cubicBezTo>
                    <a:pt x="48" y="232"/>
                    <a:pt x="47" y="232"/>
                    <a:pt x="46" y="232"/>
                  </a:cubicBezTo>
                  <a:cubicBezTo>
                    <a:pt x="46" y="232"/>
                    <a:pt x="45" y="232"/>
                    <a:pt x="40" y="233"/>
                  </a:cubicBezTo>
                  <a:cubicBezTo>
                    <a:pt x="38" y="234"/>
                    <a:pt x="36" y="234"/>
                    <a:pt x="34" y="235"/>
                  </a:cubicBezTo>
                  <a:cubicBezTo>
                    <a:pt x="28" y="237"/>
                    <a:pt x="24" y="238"/>
                    <a:pt x="22" y="238"/>
                  </a:cubicBezTo>
                  <a:cubicBezTo>
                    <a:pt x="21" y="237"/>
                    <a:pt x="20" y="234"/>
                    <a:pt x="19" y="233"/>
                  </a:cubicBezTo>
                  <a:cubicBezTo>
                    <a:pt x="20" y="232"/>
                    <a:pt x="23" y="229"/>
                    <a:pt x="28" y="224"/>
                  </a:cubicBezTo>
                  <a:cubicBezTo>
                    <a:pt x="29" y="223"/>
                    <a:pt x="31" y="221"/>
                    <a:pt x="32" y="220"/>
                  </a:cubicBezTo>
                  <a:cubicBezTo>
                    <a:pt x="36" y="216"/>
                    <a:pt x="37" y="216"/>
                    <a:pt x="37" y="215"/>
                  </a:cubicBezTo>
                  <a:cubicBezTo>
                    <a:pt x="37" y="215"/>
                    <a:pt x="37" y="215"/>
                    <a:pt x="37" y="214"/>
                  </a:cubicBezTo>
                  <a:cubicBezTo>
                    <a:pt x="37" y="213"/>
                    <a:pt x="37" y="212"/>
                    <a:pt x="36" y="210"/>
                  </a:cubicBez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4" y="205"/>
                    <a:pt x="33" y="205"/>
                    <a:pt x="32" y="204"/>
                  </a:cubicBezTo>
                  <a:cubicBezTo>
                    <a:pt x="31" y="204"/>
                    <a:pt x="31" y="204"/>
                    <a:pt x="26" y="204"/>
                  </a:cubicBezTo>
                  <a:cubicBezTo>
                    <a:pt x="24" y="204"/>
                    <a:pt x="21" y="205"/>
                    <a:pt x="19" y="205"/>
                  </a:cubicBezTo>
                  <a:cubicBezTo>
                    <a:pt x="13" y="205"/>
                    <a:pt x="9" y="205"/>
                    <a:pt x="7" y="204"/>
                  </a:cubicBezTo>
                  <a:cubicBezTo>
                    <a:pt x="7" y="204"/>
                    <a:pt x="6" y="201"/>
                    <a:pt x="6" y="199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6" y="198"/>
                    <a:pt x="10" y="196"/>
                    <a:pt x="15" y="193"/>
                  </a:cubicBezTo>
                  <a:cubicBezTo>
                    <a:pt x="17" y="192"/>
                    <a:pt x="19" y="191"/>
                    <a:pt x="21" y="190"/>
                  </a:cubicBezTo>
                  <a:cubicBezTo>
                    <a:pt x="26" y="187"/>
                    <a:pt x="26" y="187"/>
                    <a:pt x="27" y="186"/>
                  </a:cubicBezTo>
                  <a:cubicBezTo>
                    <a:pt x="27" y="185"/>
                    <a:pt x="27" y="185"/>
                    <a:pt x="27" y="184"/>
                  </a:cubicBezTo>
                  <a:cubicBezTo>
                    <a:pt x="27" y="183"/>
                    <a:pt x="27" y="181"/>
                    <a:pt x="27" y="181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76"/>
                    <a:pt x="25" y="175"/>
                    <a:pt x="25" y="174"/>
                  </a:cubicBezTo>
                  <a:cubicBezTo>
                    <a:pt x="24" y="174"/>
                    <a:pt x="23" y="174"/>
                    <a:pt x="18" y="173"/>
                  </a:cubicBezTo>
                  <a:cubicBezTo>
                    <a:pt x="16" y="172"/>
                    <a:pt x="14" y="172"/>
                    <a:pt x="12" y="172"/>
                  </a:cubicBezTo>
                  <a:cubicBezTo>
                    <a:pt x="6" y="170"/>
                    <a:pt x="2" y="169"/>
                    <a:pt x="1" y="169"/>
                  </a:cubicBezTo>
                  <a:cubicBezTo>
                    <a:pt x="0" y="168"/>
                    <a:pt x="0" y="167"/>
                    <a:pt x="0" y="165"/>
                  </a:cubicBezTo>
                  <a:close/>
                  <a:moveTo>
                    <a:pt x="252" y="156"/>
                  </a:moveTo>
                  <a:cubicBezTo>
                    <a:pt x="252" y="104"/>
                    <a:pt x="209" y="62"/>
                    <a:pt x="157" y="62"/>
                  </a:cubicBezTo>
                  <a:cubicBezTo>
                    <a:pt x="105" y="62"/>
                    <a:pt x="62" y="104"/>
                    <a:pt x="62" y="156"/>
                  </a:cubicBezTo>
                  <a:cubicBezTo>
                    <a:pt x="62" y="209"/>
                    <a:pt x="105" y="251"/>
                    <a:pt x="157" y="251"/>
                  </a:cubicBezTo>
                  <a:cubicBezTo>
                    <a:pt x="209" y="251"/>
                    <a:pt x="252" y="209"/>
                    <a:pt x="252" y="1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ş1ïḋe"/>
            <p:cNvSpPr/>
            <p:nvPr/>
          </p:nvSpPr>
          <p:spPr bwMode="auto">
            <a:xfrm>
              <a:off x="5481888" y="4250394"/>
              <a:ext cx="1772713" cy="1770638"/>
            </a:xfrm>
            <a:custGeom>
              <a:gdLst>
                <a:gd name="T0" fmla="*/ 30 w 360"/>
                <a:gd name="T1" fmla="*/ 152 h 360"/>
                <a:gd name="T2" fmla="*/ 18 w 360"/>
                <a:gd name="T3" fmla="*/ 137 h 360"/>
                <a:gd name="T4" fmla="*/ 37 w 360"/>
                <a:gd name="T5" fmla="*/ 124 h 360"/>
                <a:gd name="T6" fmla="*/ 38 w 360"/>
                <a:gd name="T7" fmla="*/ 106 h 360"/>
                <a:gd name="T8" fmla="*/ 54 w 360"/>
                <a:gd name="T9" fmla="*/ 93 h 360"/>
                <a:gd name="T10" fmla="*/ 59 w 360"/>
                <a:gd name="T11" fmla="*/ 75 h 360"/>
                <a:gd name="T12" fmla="*/ 78 w 360"/>
                <a:gd name="T13" fmla="*/ 66 h 360"/>
                <a:gd name="T14" fmla="*/ 84 w 360"/>
                <a:gd name="T15" fmla="*/ 43 h 360"/>
                <a:gd name="T16" fmla="*/ 112 w 360"/>
                <a:gd name="T17" fmla="*/ 44 h 360"/>
                <a:gd name="T18" fmla="*/ 118 w 360"/>
                <a:gd name="T19" fmla="*/ 32 h 360"/>
                <a:gd name="T20" fmla="*/ 135 w 360"/>
                <a:gd name="T21" fmla="*/ 26 h 360"/>
                <a:gd name="T22" fmla="*/ 154 w 360"/>
                <a:gd name="T23" fmla="*/ 24 h 360"/>
                <a:gd name="T24" fmla="*/ 172 w 360"/>
                <a:gd name="T25" fmla="*/ 20 h 360"/>
                <a:gd name="T26" fmla="*/ 191 w 360"/>
                <a:gd name="T27" fmla="*/ 21 h 360"/>
                <a:gd name="T28" fmla="*/ 210 w 360"/>
                <a:gd name="T29" fmla="*/ 30 h 360"/>
                <a:gd name="T30" fmla="*/ 232 w 360"/>
                <a:gd name="T31" fmla="*/ 21 h 360"/>
                <a:gd name="T32" fmla="*/ 244 w 360"/>
                <a:gd name="T33" fmla="*/ 38 h 360"/>
                <a:gd name="T34" fmla="*/ 261 w 360"/>
                <a:gd name="T35" fmla="*/ 43 h 360"/>
                <a:gd name="T36" fmla="*/ 274 w 360"/>
                <a:gd name="T37" fmla="*/ 59 h 360"/>
                <a:gd name="T38" fmla="*/ 284 w 360"/>
                <a:gd name="T39" fmla="*/ 69 h 360"/>
                <a:gd name="T40" fmla="*/ 303 w 360"/>
                <a:gd name="T41" fmla="*/ 78 h 360"/>
                <a:gd name="T42" fmla="*/ 303 w 360"/>
                <a:gd name="T43" fmla="*/ 92 h 360"/>
                <a:gd name="T44" fmla="*/ 329 w 360"/>
                <a:gd name="T45" fmla="*/ 105 h 360"/>
                <a:gd name="T46" fmla="*/ 320 w 360"/>
                <a:gd name="T47" fmla="*/ 123 h 360"/>
                <a:gd name="T48" fmla="*/ 353 w 360"/>
                <a:gd name="T49" fmla="*/ 134 h 360"/>
                <a:gd name="T50" fmla="*/ 328 w 360"/>
                <a:gd name="T51" fmla="*/ 157 h 360"/>
                <a:gd name="T52" fmla="*/ 360 w 360"/>
                <a:gd name="T53" fmla="*/ 174 h 360"/>
                <a:gd name="T54" fmla="*/ 331 w 360"/>
                <a:gd name="T55" fmla="*/ 190 h 360"/>
                <a:gd name="T56" fmla="*/ 357 w 360"/>
                <a:gd name="T57" fmla="*/ 210 h 360"/>
                <a:gd name="T58" fmla="*/ 325 w 360"/>
                <a:gd name="T59" fmla="*/ 225 h 360"/>
                <a:gd name="T60" fmla="*/ 335 w 360"/>
                <a:gd name="T61" fmla="*/ 242 h 360"/>
                <a:gd name="T62" fmla="*/ 314 w 360"/>
                <a:gd name="T63" fmla="*/ 252 h 360"/>
                <a:gd name="T64" fmla="*/ 312 w 360"/>
                <a:gd name="T65" fmla="*/ 270 h 360"/>
                <a:gd name="T66" fmla="*/ 294 w 360"/>
                <a:gd name="T67" fmla="*/ 281 h 360"/>
                <a:gd name="T68" fmla="*/ 287 w 360"/>
                <a:gd name="T69" fmla="*/ 298 h 360"/>
                <a:gd name="T70" fmla="*/ 267 w 360"/>
                <a:gd name="T71" fmla="*/ 305 h 360"/>
                <a:gd name="T72" fmla="*/ 256 w 360"/>
                <a:gd name="T73" fmla="*/ 313 h 360"/>
                <a:gd name="T74" fmla="*/ 242 w 360"/>
                <a:gd name="T75" fmla="*/ 328 h 360"/>
                <a:gd name="T76" fmla="*/ 223 w 360"/>
                <a:gd name="T77" fmla="*/ 328 h 360"/>
                <a:gd name="T78" fmla="*/ 209 w 360"/>
                <a:gd name="T79" fmla="*/ 345 h 360"/>
                <a:gd name="T80" fmla="*/ 188 w 360"/>
                <a:gd name="T81" fmla="*/ 333 h 360"/>
                <a:gd name="T82" fmla="*/ 169 w 360"/>
                <a:gd name="T83" fmla="*/ 340 h 360"/>
                <a:gd name="T84" fmla="*/ 149 w 360"/>
                <a:gd name="T85" fmla="*/ 337 h 360"/>
                <a:gd name="T86" fmla="*/ 132 w 360"/>
                <a:gd name="T87" fmla="*/ 325 h 360"/>
                <a:gd name="T88" fmla="*/ 109 w 360"/>
                <a:gd name="T89" fmla="*/ 332 h 360"/>
                <a:gd name="T90" fmla="*/ 98 w 360"/>
                <a:gd name="T91" fmla="*/ 318 h 360"/>
                <a:gd name="T92" fmla="*/ 88 w 360"/>
                <a:gd name="T93" fmla="*/ 303 h 360"/>
                <a:gd name="T94" fmla="*/ 68 w 360"/>
                <a:gd name="T95" fmla="*/ 296 h 360"/>
                <a:gd name="T96" fmla="*/ 67 w 360"/>
                <a:gd name="T97" fmla="*/ 282 h 360"/>
                <a:gd name="T98" fmla="*/ 40 w 360"/>
                <a:gd name="T99" fmla="*/ 272 h 360"/>
                <a:gd name="T100" fmla="*/ 43 w 360"/>
                <a:gd name="T101" fmla="*/ 249 h 360"/>
                <a:gd name="T102" fmla="*/ 28 w 360"/>
                <a:gd name="T103" fmla="*/ 234 h 360"/>
                <a:gd name="T104" fmla="*/ 31 w 360"/>
                <a:gd name="T105" fmla="*/ 215 h 360"/>
                <a:gd name="T106" fmla="*/ 13 w 360"/>
                <a:gd name="T107" fmla="*/ 200 h 360"/>
                <a:gd name="T108" fmla="*/ 28 w 360"/>
                <a:gd name="T109" fmla="*/ 185 h 360"/>
                <a:gd name="T110" fmla="*/ 287 w 360"/>
                <a:gd name="T111" fmla="*/ 193 h 3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66"/>
                  </a:moveTo>
                  <a:cubicBezTo>
                    <a:pt x="0" y="165"/>
                    <a:pt x="0" y="164"/>
                    <a:pt x="0" y="164"/>
                  </a:cubicBezTo>
                  <a:cubicBezTo>
                    <a:pt x="1" y="163"/>
                    <a:pt x="6" y="162"/>
                    <a:pt x="13" y="161"/>
                  </a:cubicBezTo>
                  <a:cubicBezTo>
                    <a:pt x="16" y="161"/>
                    <a:pt x="18" y="160"/>
                    <a:pt x="20" y="160"/>
                  </a:cubicBezTo>
                  <a:cubicBezTo>
                    <a:pt x="27" y="159"/>
                    <a:pt x="28" y="159"/>
                    <a:pt x="28" y="158"/>
                  </a:cubicBezTo>
                  <a:cubicBezTo>
                    <a:pt x="29" y="157"/>
                    <a:pt x="30" y="156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1" y="151"/>
                    <a:pt x="31" y="150"/>
                    <a:pt x="31" y="148"/>
                  </a:cubicBezTo>
                  <a:cubicBezTo>
                    <a:pt x="31" y="147"/>
                    <a:pt x="31" y="146"/>
                    <a:pt x="31" y="145"/>
                  </a:cubicBezTo>
                  <a:cubicBezTo>
                    <a:pt x="30" y="144"/>
                    <a:pt x="29" y="143"/>
                    <a:pt x="24" y="141"/>
                  </a:cubicBezTo>
                  <a:cubicBezTo>
                    <a:pt x="22" y="139"/>
                    <a:pt x="20" y="138"/>
                    <a:pt x="18" y="137"/>
                  </a:cubicBezTo>
                  <a:cubicBezTo>
                    <a:pt x="12" y="133"/>
                    <a:pt x="8" y="130"/>
                    <a:pt x="7" y="129"/>
                  </a:cubicBezTo>
                  <a:cubicBezTo>
                    <a:pt x="7" y="129"/>
                    <a:pt x="7" y="129"/>
                    <a:pt x="7" y="128"/>
                  </a:cubicBezTo>
                  <a:cubicBezTo>
                    <a:pt x="7" y="126"/>
                    <a:pt x="8" y="123"/>
                    <a:pt x="9" y="123"/>
                  </a:cubicBezTo>
                  <a:cubicBezTo>
                    <a:pt x="10" y="123"/>
                    <a:pt x="15" y="122"/>
                    <a:pt x="22" y="123"/>
                  </a:cubicBezTo>
                  <a:cubicBezTo>
                    <a:pt x="25" y="123"/>
                    <a:pt x="27" y="124"/>
                    <a:pt x="29" y="124"/>
                  </a:cubicBezTo>
                  <a:cubicBezTo>
                    <a:pt x="36" y="124"/>
                    <a:pt x="36" y="124"/>
                    <a:pt x="37" y="124"/>
                  </a:cubicBezTo>
                  <a:cubicBezTo>
                    <a:pt x="38" y="123"/>
                    <a:pt x="39" y="122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6"/>
                    <a:pt x="43" y="114"/>
                    <a:pt x="43" y="113"/>
                  </a:cubicBezTo>
                  <a:cubicBezTo>
                    <a:pt x="43" y="113"/>
                    <a:pt x="43" y="112"/>
                    <a:pt x="43" y="111"/>
                  </a:cubicBezTo>
                  <a:cubicBezTo>
                    <a:pt x="42" y="111"/>
                    <a:pt x="42" y="110"/>
                    <a:pt x="38" y="106"/>
                  </a:cubicBezTo>
                  <a:cubicBezTo>
                    <a:pt x="36" y="104"/>
                    <a:pt x="34" y="103"/>
                    <a:pt x="32" y="101"/>
                  </a:cubicBezTo>
                  <a:cubicBezTo>
                    <a:pt x="27" y="95"/>
                    <a:pt x="24" y="92"/>
                    <a:pt x="23" y="91"/>
                  </a:cubicBezTo>
                  <a:cubicBezTo>
                    <a:pt x="24" y="89"/>
                    <a:pt x="26" y="86"/>
                    <a:pt x="27" y="85"/>
                  </a:cubicBezTo>
                  <a:cubicBezTo>
                    <a:pt x="28" y="85"/>
                    <a:pt x="32" y="86"/>
                    <a:pt x="40" y="88"/>
                  </a:cubicBezTo>
                  <a:cubicBezTo>
                    <a:pt x="42" y="89"/>
                    <a:pt x="44" y="90"/>
                    <a:pt x="46" y="91"/>
                  </a:cubicBezTo>
                  <a:cubicBezTo>
                    <a:pt x="52" y="93"/>
                    <a:pt x="53" y="93"/>
                    <a:pt x="54" y="93"/>
                  </a:cubicBezTo>
                  <a:cubicBezTo>
                    <a:pt x="55" y="92"/>
                    <a:pt x="56" y="92"/>
                    <a:pt x="58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1"/>
                    <a:pt x="62" y="80"/>
                    <a:pt x="59" y="75"/>
                  </a:cubicBezTo>
                  <a:cubicBezTo>
                    <a:pt x="57" y="73"/>
                    <a:pt x="56" y="71"/>
                    <a:pt x="54" y="69"/>
                  </a:cubicBezTo>
                  <a:cubicBezTo>
                    <a:pt x="51" y="63"/>
                    <a:pt x="49" y="58"/>
                    <a:pt x="48" y="57"/>
                  </a:cubicBezTo>
                  <a:cubicBezTo>
                    <a:pt x="49" y="56"/>
                    <a:pt x="52" y="53"/>
                    <a:pt x="53" y="52"/>
                  </a:cubicBezTo>
                  <a:cubicBezTo>
                    <a:pt x="54" y="53"/>
                    <a:pt x="58" y="55"/>
                    <a:pt x="64" y="59"/>
                  </a:cubicBezTo>
                  <a:cubicBezTo>
                    <a:pt x="67" y="60"/>
                    <a:pt x="69" y="61"/>
                    <a:pt x="70" y="62"/>
                  </a:cubicBezTo>
                  <a:cubicBezTo>
                    <a:pt x="76" y="66"/>
                    <a:pt x="77" y="66"/>
                    <a:pt x="78" y="66"/>
                  </a:cubicBezTo>
                  <a:cubicBezTo>
                    <a:pt x="79" y="66"/>
                    <a:pt x="80" y="65"/>
                    <a:pt x="83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7" y="60"/>
                    <a:pt x="88" y="59"/>
                    <a:pt x="88" y="57"/>
                  </a:cubicBezTo>
                  <a:cubicBezTo>
                    <a:pt x="88" y="56"/>
                    <a:pt x="88" y="56"/>
                    <a:pt x="86" y="50"/>
                  </a:cubicBezTo>
                  <a:cubicBezTo>
                    <a:pt x="85" y="48"/>
                    <a:pt x="84" y="46"/>
                    <a:pt x="84" y="43"/>
                  </a:cubicBezTo>
                  <a:cubicBezTo>
                    <a:pt x="81" y="36"/>
                    <a:pt x="80" y="31"/>
                    <a:pt x="80" y="30"/>
                  </a:cubicBezTo>
                  <a:cubicBezTo>
                    <a:pt x="81" y="29"/>
                    <a:pt x="84" y="27"/>
                    <a:pt x="86" y="27"/>
                  </a:cubicBezTo>
                  <a:cubicBezTo>
                    <a:pt x="87" y="27"/>
                    <a:pt x="90" y="30"/>
                    <a:pt x="96" y="35"/>
                  </a:cubicBezTo>
                  <a:cubicBezTo>
                    <a:pt x="97" y="37"/>
                    <a:pt x="99" y="39"/>
                    <a:pt x="100" y="40"/>
                  </a:cubicBezTo>
                  <a:cubicBezTo>
                    <a:pt x="105" y="45"/>
                    <a:pt x="106" y="45"/>
                    <a:pt x="107" y="46"/>
                  </a:cubicBezTo>
                  <a:cubicBezTo>
                    <a:pt x="108" y="46"/>
                    <a:pt x="109" y="46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8" y="42"/>
                    <a:pt x="118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6"/>
                    <a:pt x="118" y="32"/>
                  </a:cubicBezTo>
                  <a:cubicBezTo>
                    <a:pt x="118" y="30"/>
                    <a:pt x="118" y="27"/>
                    <a:pt x="118" y="24"/>
                  </a:cubicBezTo>
                  <a:cubicBezTo>
                    <a:pt x="117" y="19"/>
                    <a:pt x="117" y="13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8" y="10"/>
                    <a:pt x="122" y="9"/>
                    <a:pt x="124" y="9"/>
                  </a:cubicBezTo>
                  <a:cubicBezTo>
                    <a:pt x="124" y="10"/>
                    <a:pt x="127" y="14"/>
                    <a:pt x="131" y="20"/>
                  </a:cubicBezTo>
                  <a:cubicBezTo>
                    <a:pt x="132" y="22"/>
                    <a:pt x="134" y="24"/>
                    <a:pt x="135" y="26"/>
                  </a:cubicBezTo>
                  <a:cubicBezTo>
                    <a:pt x="138" y="31"/>
                    <a:pt x="139" y="32"/>
                    <a:pt x="140" y="32"/>
                  </a:cubicBezTo>
                  <a:cubicBezTo>
                    <a:pt x="140" y="33"/>
                    <a:pt x="142" y="33"/>
                    <a:pt x="146" y="32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0" y="31"/>
                    <a:pt x="152" y="30"/>
                    <a:pt x="153" y="29"/>
                  </a:cubicBezTo>
                  <a:cubicBezTo>
                    <a:pt x="153" y="29"/>
                    <a:pt x="153" y="28"/>
                    <a:pt x="154" y="24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18"/>
                    <a:pt x="155" y="16"/>
                    <a:pt x="155" y="14"/>
                  </a:cubicBezTo>
                  <a:cubicBezTo>
                    <a:pt x="156" y="7"/>
                    <a:pt x="157" y="3"/>
                    <a:pt x="158" y="1"/>
                  </a:cubicBezTo>
                  <a:cubicBezTo>
                    <a:pt x="159" y="1"/>
                    <a:pt x="163" y="0"/>
                    <a:pt x="164" y="1"/>
                  </a:cubicBezTo>
                  <a:cubicBezTo>
                    <a:pt x="165" y="2"/>
                    <a:pt x="167" y="6"/>
                    <a:pt x="169" y="13"/>
                  </a:cubicBezTo>
                  <a:cubicBezTo>
                    <a:pt x="170" y="15"/>
                    <a:pt x="171" y="18"/>
                    <a:pt x="172" y="20"/>
                  </a:cubicBezTo>
                  <a:cubicBezTo>
                    <a:pt x="173" y="26"/>
                    <a:pt x="174" y="27"/>
                    <a:pt x="175" y="27"/>
                  </a:cubicBezTo>
                  <a:cubicBezTo>
                    <a:pt x="175" y="28"/>
                    <a:pt x="177" y="28"/>
                    <a:pt x="181" y="28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87" y="29"/>
                    <a:pt x="188" y="28"/>
                    <a:pt x="188" y="27"/>
                  </a:cubicBezTo>
                  <a:cubicBezTo>
                    <a:pt x="189" y="27"/>
                    <a:pt x="189" y="26"/>
                    <a:pt x="191" y="21"/>
                  </a:cubicBezTo>
                  <a:cubicBezTo>
                    <a:pt x="192" y="18"/>
                    <a:pt x="193" y="16"/>
                    <a:pt x="194" y="13"/>
                  </a:cubicBezTo>
                  <a:cubicBezTo>
                    <a:pt x="197" y="7"/>
                    <a:pt x="199" y="2"/>
                    <a:pt x="200" y="1"/>
                  </a:cubicBezTo>
                  <a:cubicBezTo>
                    <a:pt x="201" y="1"/>
                    <a:pt x="205" y="1"/>
                    <a:pt x="206" y="2"/>
                  </a:cubicBezTo>
                  <a:cubicBezTo>
                    <a:pt x="207" y="3"/>
                    <a:pt x="207" y="8"/>
                    <a:pt x="208" y="15"/>
                  </a:cubicBezTo>
                  <a:cubicBezTo>
                    <a:pt x="208" y="18"/>
                    <a:pt x="209" y="20"/>
                    <a:pt x="209" y="22"/>
                  </a:cubicBezTo>
                  <a:cubicBezTo>
                    <a:pt x="209" y="29"/>
                    <a:pt x="209" y="30"/>
                    <a:pt x="210" y="30"/>
                  </a:cubicBezTo>
                  <a:cubicBezTo>
                    <a:pt x="211" y="31"/>
                    <a:pt x="212" y="32"/>
                    <a:pt x="216" y="33"/>
                  </a:cubicBezTo>
                  <a:cubicBezTo>
                    <a:pt x="216" y="33"/>
                    <a:pt x="216" y="33"/>
                    <a:pt x="216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1" y="34"/>
                    <a:pt x="222" y="34"/>
                    <a:pt x="223" y="33"/>
                  </a:cubicBezTo>
                  <a:cubicBezTo>
                    <a:pt x="224" y="33"/>
                    <a:pt x="225" y="32"/>
                    <a:pt x="228" y="28"/>
                  </a:cubicBezTo>
                  <a:cubicBezTo>
                    <a:pt x="229" y="26"/>
                    <a:pt x="230" y="23"/>
                    <a:pt x="232" y="21"/>
                  </a:cubicBezTo>
                  <a:cubicBezTo>
                    <a:pt x="236" y="15"/>
                    <a:pt x="239" y="12"/>
                    <a:pt x="240" y="11"/>
                  </a:cubicBezTo>
                  <a:cubicBezTo>
                    <a:pt x="242" y="11"/>
                    <a:pt x="246" y="12"/>
                    <a:pt x="247" y="13"/>
                  </a:cubicBezTo>
                  <a:cubicBezTo>
                    <a:pt x="247" y="14"/>
                    <a:pt x="247" y="18"/>
                    <a:pt x="246" y="24"/>
                  </a:cubicBezTo>
                  <a:cubicBezTo>
                    <a:pt x="246" y="25"/>
                    <a:pt x="245" y="26"/>
                    <a:pt x="245" y="26"/>
                  </a:cubicBezTo>
                  <a:cubicBezTo>
                    <a:pt x="245" y="29"/>
                    <a:pt x="245" y="31"/>
                    <a:pt x="244" y="33"/>
                  </a:cubicBezTo>
                  <a:cubicBezTo>
                    <a:pt x="244" y="35"/>
                    <a:pt x="244" y="37"/>
                    <a:pt x="244" y="38"/>
                  </a:cubicBezTo>
                  <a:cubicBezTo>
                    <a:pt x="243" y="40"/>
                    <a:pt x="243" y="41"/>
                    <a:pt x="244" y="41"/>
                  </a:cubicBezTo>
                  <a:cubicBezTo>
                    <a:pt x="244" y="42"/>
                    <a:pt x="245" y="43"/>
                    <a:pt x="249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3" y="48"/>
                    <a:pt x="255" y="48"/>
                    <a:pt x="256" y="47"/>
                  </a:cubicBezTo>
                  <a:cubicBezTo>
                    <a:pt x="257" y="47"/>
                    <a:pt x="257" y="47"/>
                    <a:pt x="261" y="43"/>
                  </a:cubicBezTo>
                  <a:cubicBezTo>
                    <a:pt x="263" y="41"/>
                    <a:pt x="265" y="39"/>
                    <a:pt x="267" y="38"/>
                  </a:cubicBezTo>
                  <a:cubicBezTo>
                    <a:pt x="273" y="33"/>
                    <a:pt x="276" y="30"/>
                    <a:pt x="278" y="29"/>
                  </a:cubicBezTo>
                  <a:cubicBezTo>
                    <a:pt x="279" y="30"/>
                    <a:pt x="283" y="32"/>
                    <a:pt x="283" y="33"/>
                  </a:cubicBezTo>
                  <a:cubicBezTo>
                    <a:pt x="283" y="35"/>
                    <a:pt x="281" y="40"/>
                    <a:pt x="279" y="46"/>
                  </a:cubicBezTo>
                  <a:cubicBezTo>
                    <a:pt x="278" y="48"/>
                    <a:pt x="277" y="50"/>
                    <a:pt x="276" y="52"/>
                  </a:cubicBezTo>
                  <a:cubicBezTo>
                    <a:pt x="275" y="56"/>
                    <a:pt x="274" y="58"/>
                    <a:pt x="274" y="59"/>
                  </a:cubicBezTo>
                  <a:cubicBezTo>
                    <a:pt x="274" y="59"/>
                    <a:pt x="274" y="59"/>
                    <a:pt x="274" y="59"/>
                  </a:cubicBezTo>
                  <a:cubicBezTo>
                    <a:pt x="274" y="60"/>
                    <a:pt x="274" y="60"/>
                    <a:pt x="274" y="60"/>
                  </a:cubicBezTo>
                  <a:cubicBezTo>
                    <a:pt x="274" y="61"/>
                    <a:pt x="275" y="62"/>
                    <a:pt x="278" y="64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82" y="68"/>
                    <a:pt x="283" y="69"/>
                    <a:pt x="284" y="69"/>
                  </a:cubicBezTo>
                  <a:cubicBezTo>
                    <a:pt x="285" y="69"/>
                    <a:pt x="286" y="68"/>
                    <a:pt x="291" y="65"/>
                  </a:cubicBezTo>
                  <a:cubicBezTo>
                    <a:pt x="293" y="64"/>
                    <a:pt x="295" y="63"/>
                    <a:pt x="298" y="62"/>
                  </a:cubicBezTo>
                  <a:cubicBezTo>
                    <a:pt x="304" y="58"/>
                    <a:pt x="308" y="56"/>
                    <a:pt x="310" y="56"/>
                  </a:cubicBezTo>
                  <a:cubicBezTo>
                    <a:pt x="311" y="57"/>
                    <a:pt x="314" y="60"/>
                    <a:pt x="314" y="61"/>
                  </a:cubicBezTo>
                  <a:cubicBezTo>
                    <a:pt x="314" y="62"/>
                    <a:pt x="312" y="66"/>
                    <a:pt x="307" y="72"/>
                  </a:cubicBezTo>
                  <a:cubicBezTo>
                    <a:pt x="306" y="74"/>
                    <a:pt x="305" y="76"/>
                    <a:pt x="303" y="78"/>
                  </a:cubicBezTo>
                  <a:cubicBezTo>
                    <a:pt x="300" y="83"/>
                    <a:pt x="299" y="84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6"/>
                    <a:pt x="300" y="88"/>
                    <a:pt x="302" y="90"/>
                  </a:cubicBezTo>
                  <a:cubicBezTo>
                    <a:pt x="302" y="93"/>
                    <a:pt x="302" y="93"/>
                    <a:pt x="302" y="93"/>
                  </a:cubicBezTo>
                  <a:cubicBezTo>
                    <a:pt x="303" y="92"/>
                    <a:pt x="303" y="92"/>
                    <a:pt x="303" y="92"/>
                  </a:cubicBezTo>
                  <a:cubicBezTo>
                    <a:pt x="305" y="95"/>
                    <a:pt x="306" y="96"/>
                    <a:pt x="307" y="96"/>
                  </a:cubicBezTo>
                  <a:cubicBezTo>
                    <a:pt x="308" y="96"/>
                    <a:pt x="309" y="96"/>
                    <a:pt x="314" y="94"/>
                  </a:cubicBezTo>
                  <a:cubicBezTo>
                    <a:pt x="317" y="94"/>
                    <a:pt x="319" y="93"/>
                    <a:pt x="322" y="92"/>
                  </a:cubicBezTo>
                  <a:cubicBezTo>
                    <a:pt x="329" y="90"/>
                    <a:pt x="334" y="89"/>
                    <a:pt x="335" y="89"/>
                  </a:cubicBezTo>
                  <a:cubicBezTo>
                    <a:pt x="336" y="90"/>
                    <a:pt x="338" y="94"/>
                    <a:pt x="338" y="95"/>
                  </a:cubicBezTo>
                  <a:cubicBezTo>
                    <a:pt x="337" y="96"/>
                    <a:pt x="335" y="99"/>
                    <a:pt x="329" y="105"/>
                  </a:cubicBezTo>
                  <a:cubicBezTo>
                    <a:pt x="327" y="106"/>
                    <a:pt x="325" y="108"/>
                    <a:pt x="324" y="109"/>
                  </a:cubicBezTo>
                  <a:cubicBezTo>
                    <a:pt x="319" y="113"/>
                    <a:pt x="318" y="114"/>
                    <a:pt x="318" y="115"/>
                  </a:cubicBezTo>
                  <a:cubicBezTo>
                    <a:pt x="318" y="115"/>
                    <a:pt x="318" y="115"/>
                    <a:pt x="318" y="115"/>
                  </a:cubicBezTo>
                  <a:cubicBezTo>
                    <a:pt x="318" y="117"/>
                    <a:pt x="318" y="118"/>
                    <a:pt x="319" y="121"/>
                  </a:cubicBezTo>
                  <a:cubicBezTo>
                    <a:pt x="319" y="123"/>
                    <a:pt x="319" y="123"/>
                    <a:pt x="319" y="123"/>
                  </a:cubicBezTo>
                  <a:cubicBezTo>
                    <a:pt x="320" y="123"/>
                    <a:pt x="320" y="123"/>
                    <a:pt x="320" y="123"/>
                  </a:cubicBezTo>
                  <a:cubicBezTo>
                    <a:pt x="321" y="126"/>
                    <a:pt x="322" y="127"/>
                    <a:pt x="323" y="128"/>
                  </a:cubicBezTo>
                  <a:cubicBezTo>
                    <a:pt x="324" y="128"/>
                    <a:pt x="325" y="128"/>
                    <a:pt x="331" y="128"/>
                  </a:cubicBezTo>
                  <a:cubicBezTo>
                    <a:pt x="333" y="128"/>
                    <a:pt x="336" y="127"/>
                    <a:pt x="338" y="127"/>
                  </a:cubicBezTo>
                  <a:cubicBezTo>
                    <a:pt x="346" y="127"/>
                    <a:pt x="350" y="127"/>
                    <a:pt x="352" y="128"/>
                  </a:cubicBezTo>
                  <a:cubicBezTo>
                    <a:pt x="352" y="129"/>
                    <a:pt x="354" y="132"/>
                    <a:pt x="353" y="134"/>
                  </a:cubicBezTo>
                  <a:cubicBezTo>
                    <a:pt x="353" y="134"/>
                    <a:pt x="353" y="134"/>
                    <a:pt x="353" y="134"/>
                  </a:cubicBezTo>
                  <a:cubicBezTo>
                    <a:pt x="352" y="135"/>
                    <a:pt x="349" y="138"/>
                    <a:pt x="342" y="141"/>
                  </a:cubicBezTo>
                  <a:cubicBezTo>
                    <a:pt x="340" y="142"/>
                    <a:pt x="338" y="143"/>
                    <a:pt x="336" y="144"/>
                  </a:cubicBezTo>
                  <a:cubicBezTo>
                    <a:pt x="330" y="147"/>
                    <a:pt x="329" y="148"/>
                    <a:pt x="329" y="149"/>
                  </a:cubicBezTo>
                  <a:cubicBezTo>
                    <a:pt x="329" y="149"/>
                    <a:pt x="329" y="149"/>
                    <a:pt x="329" y="150"/>
                  </a:cubicBezTo>
                  <a:cubicBezTo>
                    <a:pt x="329" y="151"/>
                    <a:pt x="329" y="153"/>
                    <a:pt x="329" y="155"/>
                  </a:cubicBezTo>
                  <a:cubicBezTo>
                    <a:pt x="328" y="157"/>
                    <a:pt x="328" y="157"/>
                    <a:pt x="328" y="157"/>
                  </a:cubicBezTo>
                  <a:cubicBezTo>
                    <a:pt x="329" y="157"/>
                    <a:pt x="329" y="157"/>
                    <a:pt x="329" y="157"/>
                  </a:cubicBezTo>
                  <a:cubicBezTo>
                    <a:pt x="330" y="160"/>
                    <a:pt x="331" y="162"/>
                    <a:pt x="331" y="162"/>
                  </a:cubicBezTo>
                  <a:cubicBezTo>
                    <a:pt x="332" y="163"/>
                    <a:pt x="333" y="163"/>
                    <a:pt x="339" y="164"/>
                  </a:cubicBezTo>
                  <a:cubicBezTo>
                    <a:pt x="341" y="164"/>
                    <a:pt x="343" y="165"/>
                    <a:pt x="346" y="165"/>
                  </a:cubicBezTo>
                  <a:cubicBezTo>
                    <a:pt x="353" y="167"/>
                    <a:pt x="358" y="168"/>
                    <a:pt x="359" y="169"/>
                  </a:cubicBezTo>
                  <a:cubicBezTo>
                    <a:pt x="359" y="170"/>
                    <a:pt x="360" y="172"/>
                    <a:pt x="360" y="174"/>
                  </a:cubicBezTo>
                  <a:cubicBezTo>
                    <a:pt x="359" y="175"/>
                    <a:pt x="359" y="175"/>
                    <a:pt x="359" y="175"/>
                  </a:cubicBezTo>
                  <a:cubicBezTo>
                    <a:pt x="358" y="176"/>
                    <a:pt x="354" y="178"/>
                    <a:pt x="347" y="180"/>
                  </a:cubicBezTo>
                  <a:cubicBezTo>
                    <a:pt x="344" y="180"/>
                    <a:pt x="342" y="181"/>
                    <a:pt x="340" y="181"/>
                  </a:cubicBezTo>
                  <a:cubicBezTo>
                    <a:pt x="334" y="183"/>
                    <a:pt x="333" y="183"/>
                    <a:pt x="332" y="184"/>
                  </a:cubicBezTo>
                  <a:cubicBezTo>
                    <a:pt x="332" y="185"/>
                    <a:pt x="331" y="186"/>
                    <a:pt x="331" y="187"/>
                  </a:cubicBezTo>
                  <a:cubicBezTo>
                    <a:pt x="331" y="188"/>
                    <a:pt x="331" y="189"/>
                    <a:pt x="331" y="190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30" y="195"/>
                    <a:pt x="331" y="197"/>
                    <a:pt x="331" y="198"/>
                  </a:cubicBezTo>
                  <a:cubicBezTo>
                    <a:pt x="332" y="198"/>
                    <a:pt x="333" y="199"/>
                    <a:pt x="338" y="201"/>
                  </a:cubicBezTo>
                  <a:cubicBezTo>
                    <a:pt x="340" y="202"/>
                    <a:pt x="343" y="203"/>
                    <a:pt x="345" y="204"/>
                  </a:cubicBezTo>
                  <a:cubicBezTo>
                    <a:pt x="352" y="207"/>
                    <a:pt x="356" y="210"/>
                    <a:pt x="357" y="210"/>
                  </a:cubicBezTo>
                  <a:cubicBezTo>
                    <a:pt x="357" y="211"/>
                    <a:pt x="357" y="212"/>
                    <a:pt x="357" y="213"/>
                  </a:cubicBezTo>
                  <a:cubicBezTo>
                    <a:pt x="356" y="215"/>
                    <a:pt x="356" y="217"/>
                    <a:pt x="355" y="217"/>
                  </a:cubicBezTo>
                  <a:cubicBezTo>
                    <a:pt x="354" y="217"/>
                    <a:pt x="350" y="218"/>
                    <a:pt x="342" y="218"/>
                  </a:cubicBezTo>
                  <a:cubicBezTo>
                    <a:pt x="340" y="218"/>
                    <a:pt x="337" y="218"/>
                    <a:pt x="335" y="218"/>
                  </a:cubicBezTo>
                  <a:cubicBezTo>
                    <a:pt x="329" y="218"/>
                    <a:pt x="328" y="219"/>
                    <a:pt x="327" y="219"/>
                  </a:cubicBezTo>
                  <a:cubicBezTo>
                    <a:pt x="326" y="220"/>
                    <a:pt x="325" y="221"/>
                    <a:pt x="325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7"/>
                    <a:pt x="323" y="229"/>
                    <a:pt x="323" y="230"/>
                  </a:cubicBezTo>
                  <a:cubicBezTo>
                    <a:pt x="323" y="231"/>
                    <a:pt x="323" y="232"/>
                    <a:pt x="323" y="232"/>
                  </a:cubicBezTo>
                  <a:cubicBezTo>
                    <a:pt x="324" y="233"/>
                    <a:pt x="324" y="234"/>
                    <a:pt x="329" y="237"/>
                  </a:cubicBezTo>
                  <a:cubicBezTo>
                    <a:pt x="331" y="238"/>
                    <a:pt x="333" y="240"/>
                    <a:pt x="335" y="242"/>
                  </a:cubicBezTo>
                  <a:cubicBezTo>
                    <a:pt x="341" y="246"/>
                    <a:pt x="344" y="249"/>
                    <a:pt x="345" y="250"/>
                  </a:cubicBezTo>
                  <a:cubicBezTo>
                    <a:pt x="345" y="251"/>
                    <a:pt x="345" y="251"/>
                    <a:pt x="345" y="251"/>
                  </a:cubicBezTo>
                  <a:cubicBezTo>
                    <a:pt x="345" y="253"/>
                    <a:pt x="343" y="256"/>
                    <a:pt x="342" y="257"/>
                  </a:cubicBezTo>
                  <a:cubicBezTo>
                    <a:pt x="341" y="257"/>
                    <a:pt x="336" y="256"/>
                    <a:pt x="329" y="255"/>
                  </a:cubicBezTo>
                  <a:cubicBezTo>
                    <a:pt x="327" y="254"/>
                    <a:pt x="324" y="254"/>
                    <a:pt x="322" y="253"/>
                  </a:cubicBezTo>
                  <a:cubicBezTo>
                    <a:pt x="316" y="252"/>
                    <a:pt x="315" y="252"/>
                    <a:pt x="314" y="252"/>
                  </a:cubicBezTo>
                  <a:cubicBezTo>
                    <a:pt x="313" y="253"/>
                    <a:pt x="312" y="254"/>
                    <a:pt x="310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08" y="260"/>
                    <a:pt x="307" y="261"/>
                    <a:pt x="307" y="263"/>
                  </a:cubicBezTo>
                  <a:cubicBezTo>
                    <a:pt x="307" y="263"/>
                    <a:pt x="307" y="264"/>
                    <a:pt x="307" y="264"/>
                  </a:cubicBezTo>
                  <a:cubicBezTo>
                    <a:pt x="308" y="265"/>
                    <a:pt x="308" y="266"/>
                    <a:pt x="312" y="270"/>
                  </a:cubicBezTo>
                  <a:cubicBezTo>
                    <a:pt x="313" y="272"/>
                    <a:pt x="315" y="274"/>
                    <a:pt x="317" y="276"/>
                  </a:cubicBezTo>
                  <a:cubicBezTo>
                    <a:pt x="321" y="282"/>
                    <a:pt x="324" y="286"/>
                    <a:pt x="324" y="287"/>
                  </a:cubicBezTo>
                  <a:cubicBezTo>
                    <a:pt x="324" y="288"/>
                    <a:pt x="321" y="292"/>
                    <a:pt x="320" y="292"/>
                  </a:cubicBezTo>
                  <a:cubicBezTo>
                    <a:pt x="319" y="292"/>
                    <a:pt x="315" y="290"/>
                    <a:pt x="308" y="287"/>
                  </a:cubicBezTo>
                  <a:cubicBezTo>
                    <a:pt x="306" y="286"/>
                    <a:pt x="303" y="285"/>
                    <a:pt x="302" y="284"/>
                  </a:cubicBezTo>
                  <a:cubicBezTo>
                    <a:pt x="296" y="281"/>
                    <a:pt x="295" y="281"/>
                    <a:pt x="294" y="281"/>
                  </a:cubicBezTo>
                  <a:cubicBezTo>
                    <a:pt x="293" y="281"/>
                    <a:pt x="292" y="282"/>
                    <a:pt x="289" y="285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85" y="289"/>
                    <a:pt x="285" y="290"/>
                    <a:pt x="285" y="291"/>
                  </a:cubicBezTo>
                  <a:cubicBezTo>
                    <a:pt x="284" y="291"/>
                    <a:pt x="284" y="291"/>
                    <a:pt x="284" y="291"/>
                  </a:cubicBezTo>
                  <a:cubicBezTo>
                    <a:pt x="285" y="292"/>
                    <a:pt x="285" y="293"/>
                    <a:pt x="287" y="298"/>
                  </a:cubicBezTo>
                  <a:cubicBezTo>
                    <a:pt x="288" y="300"/>
                    <a:pt x="290" y="302"/>
                    <a:pt x="291" y="305"/>
                  </a:cubicBezTo>
                  <a:cubicBezTo>
                    <a:pt x="294" y="311"/>
                    <a:pt x="295" y="316"/>
                    <a:pt x="296" y="317"/>
                  </a:cubicBezTo>
                  <a:cubicBezTo>
                    <a:pt x="295" y="319"/>
                    <a:pt x="292" y="321"/>
                    <a:pt x="290" y="321"/>
                  </a:cubicBezTo>
                  <a:cubicBezTo>
                    <a:pt x="289" y="321"/>
                    <a:pt x="285" y="318"/>
                    <a:pt x="280" y="314"/>
                  </a:cubicBezTo>
                  <a:cubicBezTo>
                    <a:pt x="278" y="312"/>
                    <a:pt x="276" y="311"/>
                    <a:pt x="274" y="310"/>
                  </a:cubicBezTo>
                  <a:cubicBezTo>
                    <a:pt x="269" y="305"/>
                    <a:pt x="268" y="305"/>
                    <a:pt x="267" y="305"/>
                  </a:cubicBezTo>
                  <a:cubicBezTo>
                    <a:pt x="266" y="305"/>
                    <a:pt x="265" y="305"/>
                    <a:pt x="262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8"/>
                    <a:pt x="260" y="308"/>
                    <a:pt x="260" y="308"/>
                  </a:cubicBezTo>
                  <a:cubicBezTo>
                    <a:pt x="257" y="310"/>
                    <a:pt x="256" y="311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13"/>
                    <a:pt x="256" y="313"/>
                    <a:pt x="256" y="313"/>
                  </a:cubicBezTo>
                  <a:cubicBezTo>
                    <a:pt x="256" y="313"/>
                    <a:pt x="256" y="315"/>
                    <a:pt x="257" y="320"/>
                  </a:cubicBezTo>
                  <a:cubicBezTo>
                    <a:pt x="258" y="322"/>
                    <a:pt x="258" y="325"/>
                    <a:pt x="259" y="327"/>
                  </a:cubicBezTo>
                  <a:cubicBezTo>
                    <a:pt x="260" y="334"/>
                    <a:pt x="261" y="339"/>
                    <a:pt x="261" y="340"/>
                  </a:cubicBezTo>
                  <a:cubicBezTo>
                    <a:pt x="260" y="341"/>
                    <a:pt x="256" y="343"/>
                    <a:pt x="255" y="343"/>
                  </a:cubicBezTo>
                  <a:cubicBezTo>
                    <a:pt x="254" y="343"/>
                    <a:pt x="251" y="339"/>
                    <a:pt x="246" y="333"/>
                  </a:cubicBezTo>
                  <a:cubicBezTo>
                    <a:pt x="244" y="331"/>
                    <a:pt x="243" y="330"/>
                    <a:pt x="242" y="328"/>
                  </a:cubicBezTo>
                  <a:cubicBezTo>
                    <a:pt x="238" y="323"/>
                    <a:pt x="237" y="322"/>
                    <a:pt x="236" y="322"/>
                  </a:cubicBezTo>
                  <a:cubicBezTo>
                    <a:pt x="235" y="322"/>
                    <a:pt x="234" y="322"/>
                    <a:pt x="230" y="323"/>
                  </a:cubicBezTo>
                  <a:cubicBezTo>
                    <a:pt x="229" y="323"/>
                    <a:pt x="229" y="323"/>
                    <a:pt x="229" y="323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6" y="324"/>
                    <a:pt x="224" y="325"/>
                    <a:pt x="223" y="326"/>
                  </a:cubicBezTo>
                  <a:cubicBezTo>
                    <a:pt x="223" y="327"/>
                    <a:pt x="223" y="327"/>
                    <a:pt x="223" y="328"/>
                  </a:cubicBezTo>
                  <a:cubicBezTo>
                    <a:pt x="223" y="329"/>
                    <a:pt x="223" y="331"/>
                    <a:pt x="223" y="334"/>
                  </a:cubicBezTo>
                  <a:cubicBezTo>
                    <a:pt x="223" y="336"/>
                    <a:pt x="223" y="339"/>
                    <a:pt x="223" y="342"/>
                  </a:cubicBezTo>
                  <a:cubicBezTo>
                    <a:pt x="223" y="346"/>
                    <a:pt x="222" y="350"/>
                    <a:pt x="222" y="353"/>
                  </a:cubicBezTo>
                  <a:cubicBezTo>
                    <a:pt x="222" y="354"/>
                    <a:pt x="222" y="355"/>
                    <a:pt x="222" y="355"/>
                  </a:cubicBezTo>
                  <a:cubicBezTo>
                    <a:pt x="220" y="356"/>
                    <a:pt x="216" y="357"/>
                    <a:pt x="215" y="356"/>
                  </a:cubicBezTo>
                  <a:cubicBezTo>
                    <a:pt x="214" y="355"/>
                    <a:pt x="212" y="351"/>
                    <a:pt x="209" y="345"/>
                  </a:cubicBezTo>
                  <a:cubicBezTo>
                    <a:pt x="208" y="342"/>
                    <a:pt x="207" y="340"/>
                    <a:pt x="206" y="338"/>
                  </a:cubicBezTo>
                  <a:cubicBezTo>
                    <a:pt x="203" y="332"/>
                    <a:pt x="203" y="332"/>
                    <a:pt x="202" y="331"/>
                  </a:cubicBezTo>
                  <a:cubicBezTo>
                    <a:pt x="201" y="331"/>
                    <a:pt x="200" y="330"/>
                    <a:pt x="196" y="331"/>
                  </a:cubicBezTo>
                  <a:cubicBezTo>
                    <a:pt x="194" y="329"/>
                    <a:pt x="194" y="329"/>
                    <a:pt x="194" y="329"/>
                  </a:cubicBezTo>
                  <a:cubicBezTo>
                    <a:pt x="194" y="331"/>
                    <a:pt x="194" y="331"/>
                    <a:pt x="194" y="331"/>
                  </a:cubicBezTo>
                  <a:cubicBezTo>
                    <a:pt x="191" y="331"/>
                    <a:pt x="189" y="332"/>
                    <a:pt x="188" y="333"/>
                  </a:cubicBezTo>
                  <a:cubicBezTo>
                    <a:pt x="188" y="333"/>
                    <a:pt x="188" y="334"/>
                    <a:pt x="186" y="340"/>
                  </a:cubicBezTo>
                  <a:cubicBezTo>
                    <a:pt x="186" y="342"/>
                    <a:pt x="185" y="345"/>
                    <a:pt x="184" y="347"/>
                  </a:cubicBezTo>
                  <a:cubicBezTo>
                    <a:pt x="182" y="354"/>
                    <a:pt x="181" y="359"/>
                    <a:pt x="180" y="360"/>
                  </a:cubicBezTo>
                  <a:cubicBezTo>
                    <a:pt x="179" y="360"/>
                    <a:pt x="175" y="360"/>
                    <a:pt x="174" y="360"/>
                  </a:cubicBezTo>
                  <a:cubicBezTo>
                    <a:pt x="173" y="359"/>
                    <a:pt x="172" y="354"/>
                    <a:pt x="170" y="347"/>
                  </a:cubicBezTo>
                  <a:cubicBezTo>
                    <a:pt x="170" y="345"/>
                    <a:pt x="169" y="342"/>
                    <a:pt x="169" y="340"/>
                  </a:cubicBezTo>
                  <a:cubicBezTo>
                    <a:pt x="167" y="334"/>
                    <a:pt x="167" y="333"/>
                    <a:pt x="167" y="332"/>
                  </a:cubicBezTo>
                  <a:cubicBezTo>
                    <a:pt x="166" y="332"/>
                    <a:pt x="165" y="331"/>
                    <a:pt x="161" y="331"/>
                  </a:cubicBezTo>
                  <a:cubicBezTo>
                    <a:pt x="160" y="330"/>
                    <a:pt x="160" y="330"/>
                    <a:pt x="160" y="330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55" y="329"/>
                    <a:pt x="154" y="330"/>
                    <a:pt x="153" y="331"/>
                  </a:cubicBezTo>
                  <a:cubicBezTo>
                    <a:pt x="152" y="331"/>
                    <a:pt x="152" y="332"/>
                    <a:pt x="149" y="337"/>
                  </a:cubicBezTo>
                  <a:cubicBezTo>
                    <a:pt x="148" y="339"/>
                    <a:pt x="147" y="341"/>
                    <a:pt x="146" y="344"/>
                  </a:cubicBezTo>
                  <a:cubicBezTo>
                    <a:pt x="142" y="350"/>
                    <a:pt x="140" y="354"/>
                    <a:pt x="139" y="355"/>
                  </a:cubicBezTo>
                  <a:cubicBezTo>
                    <a:pt x="137" y="355"/>
                    <a:pt x="133" y="354"/>
                    <a:pt x="132" y="354"/>
                  </a:cubicBezTo>
                  <a:cubicBezTo>
                    <a:pt x="132" y="352"/>
                    <a:pt x="132" y="348"/>
                    <a:pt x="132" y="340"/>
                  </a:cubicBezTo>
                  <a:cubicBezTo>
                    <a:pt x="132" y="338"/>
                    <a:pt x="132" y="335"/>
                    <a:pt x="132" y="333"/>
                  </a:cubicBezTo>
                  <a:cubicBezTo>
                    <a:pt x="132" y="327"/>
                    <a:pt x="132" y="326"/>
                    <a:pt x="132" y="325"/>
                  </a:cubicBezTo>
                  <a:cubicBezTo>
                    <a:pt x="131" y="324"/>
                    <a:pt x="129" y="323"/>
                    <a:pt x="126" y="322"/>
                  </a:cubicBezTo>
                  <a:cubicBezTo>
                    <a:pt x="126" y="321"/>
                    <a:pt x="126" y="321"/>
                    <a:pt x="126" y="321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1" y="320"/>
                    <a:pt x="120" y="320"/>
                    <a:pt x="119" y="320"/>
                  </a:cubicBezTo>
                  <a:cubicBezTo>
                    <a:pt x="118" y="321"/>
                    <a:pt x="117" y="322"/>
                    <a:pt x="114" y="326"/>
                  </a:cubicBezTo>
                  <a:cubicBezTo>
                    <a:pt x="112" y="328"/>
                    <a:pt x="111" y="330"/>
                    <a:pt x="109" y="332"/>
                  </a:cubicBezTo>
                  <a:cubicBezTo>
                    <a:pt x="104" y="337"/>
                    <a:pt x="100" y="340"/>
                    <a:pt x="99" y="341"/>
                  </a:cubicBezTo>
                  <a:cubicBezTo>
                    <a:pt x="98" y="341"/>
                    <a:pt x="94" y="339"/>
                    <a:pt x="93" y="338"/>
                  </a:cubicBezTo>
                  <a:cubicBezTo>
                    <a:pt x="93" y="338"/>
                    <a:pt x="94" y="337"/>
                    <a:pt x="94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94" y="334"/>
                    <a:pt x="95" y="330"/>
                    <a:pt x="96" y="325"/>
                  </a:cubicBezTo>
                  <a:cubicBezTo>
                    <a:pt x="97" y="323"/>
                    <a:pt x="97" y="320"/>
                    <a:pt x="98" y="318"/>
                  </a:cubicBezTo>
                  <a:cubicBezTo>
                    <a:pt x="99" y="315"/>
                    <a:pt x="100" y="313"/>
                    <a:pt x="100" y="312"/>
                  </a:cubicBezTo>
                  <a:cubicBezTo>
                    <a:pt x="100" y="311"/>
                    <a:pt x="100" y="311"/>
                    <a:pt x="100" y="310"/>
                  </a:cubicBezTo>
                  <a:cubicBezTo>
                    <a:pt x="99" y="309"/>
                    <a:pt x="98" y="308"/>
                    <a:pt x="95" y="306"/>
                  </a:cubicBezTo>
                  <a:cubicBezTo>
                    <a:pt x="94" y="304"/>
                    <a:pt x="94" y="304"/>
                    <a:pt x="94" y="304"/>
                  </a:cubicBezTo>
                  <a:cubicBezTo>
                    <a:pt x="93" y="305"/>
                    <a:pt x="93" y="305"/>
                    <a:pt x="93" y="305"/>
                  </a:cubicBezTo>
                  <a:cubicBezTo>
                    <a:pt x="91" y="303"/>
                    <a:pt x="90" y="303"/>
                    <a:pt x="88" y="303"/>
                  </a:cubicBezTo>
                  <a:cubicBezTo>
                    <a:pt x="87" y="303"/>
                    <a:pt x="87" y="303"/>
                    <a:pt x="82" y="307"/>
                  </a:cubicBezTo>
                  <a:cubicBezTo>
                    <a:pt x="80" y="308"/>
                    <a:pt x="78" y="310"/>
                    <a:pt x="76" y="311"/>
                  </a:cubicBezTo>
                  <a:cubicBezTo>
                    <a:pt x="70" y="315"/>
                    <a:pt x="66" y="318"/>
                    <a:pt x="64" y="318"/>
                  </a:cubicBezTo>
                  <a:cubicBezTo>
                    <a:pt x="63" y="318"/>
                    <a:pt x="60" y="315"/>
                    <a:pt x="59" y="314"/>
                  </a:cubicBezTo>
                  <a:cubicBezTo>
                    <a:pt x="60" y="313"/>
                    <a:pt x="62" y="308"/>
                    <a:pt x="65" y="302"/>
                  </a:cubicBezTo>
                  <a:cubicBezTo>
                    <a:pt x="66" y="300"/>
                    <a:pt x="67" y="298"/>
                    <a:pt x="68" y="296"/>
                  </a:cubicBezTo>
                  <a:cubicBezTo>
                    <a:pt x="71" y="291"/>
                    <a:pt x="72" y="290"/>
                    <a:pt x="72" y="289"/>
                  </a:cubicBezTo>
                  <a:cubicBezTo>
                    <a:pt x="72" y="289"/>
                    <a:pt x="72" y="289"/>
                    <a:pt x="72" y="289"/>
                  </a:cubicBezTo>
                  <a:cubicBezTo>
                    <a:pt x="72" y="288"/>
                    <a:pt x="72" y="288"/>
                    <a:pt x="72" y="288"/>
                  </a:cubicBezTo>
                  <a:cubicBezTo>
                    <a:pt x="72" y="287"/>
                    <a:pt x="71" y="286"/>
                    <a:pt x="68" y="283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7" y="282"/>
                    <a:pt x="67" y="282"/>
                    <a:pt x="67" y="282"/>
                  </a:cubicBezTo>
                  <a:cubicBezTo>
                    <a:pt x="65" y="279"/>
                    <a:pt x="63" y="278"/>
                    <a:pt x="62" y="278"/>
                  </a:cubicBezTo>
                  <a:cubicBezTo>
                    <a:pt x="61" y="278"/>
                    <a:pt x="61" y="279"/>
                    <a:pt x="55" y="281"/>
                  </a:cubicBezTo>
                  <a:cubicBezTo>
                    <a:pt x="53" y="282"/>
                    <a:pt x="51" y="283"/>
                    <a:pt x="48" y="284"/>
                  </a:cubicBezTo>
                  <a:cubicBezTo>
                    <a:pt x="42" y="286"/>
                    <a:pt x="37" y="288"/>
                    <a:pt x="36" y="288"/>
                  </a:cubicBezTo>
                  <a:cubicBezTo>
                    <a:pt x="34" y="287"/>
                    <a:pt x="32" y="284"/>
                    <a:pt x="32" y="283"/>
                  </a:cubicBezTo>
                  <a:cubicBezTo>
                    <a:pt x="32" y="281"/>
                    <a:pt x="35" y="278"/>
                    <a:pt x="40" y="272"/>
                  </a:cubicBezTo>
                  <a:cubicBezTo>
                    <a:pt x="42" y="270"/>
                    <a:pt x="43" y="269"/>
                    <a:pt x="45" y="267"/>
                  </a:cubicBezTo>
                  <a:cubicBezTo>
                    <a:pt x="49" y="262"/>
                    <a:pt x="49" y="262"/>
                    <a:pt x="50" y="260"/>
                  </a:cubicBezTo>
                  <a:cubicBezTo>
                    <a:pt x="50" y="260"/>
                    <a:pt x="50" y="258"/>
                    <a:pt x="47" y="255"/>
                  </a:cubicBezTo>
                  <a:cubicBezTo>
                    <a:pt x="48" y="253"/>
                    <a:pt x="48" y="253"/>
                    <a:pt x="48" y="253"/>
                  </a:cubicBezTo>
                  <a:cubicBezTo>
                    <a:pt x="46" y="253"/>
                    <a:pt x="46" y="253"/>
                    <a:pt x="46" y="253"/>
                  </a:cubicBezTo>
                  <a:cubicBezTo>
                    <a:pt x="45" y="250"/>
                    <a:pt x="44" y="249"/>
                    <a:pt x="43" y="249"/>
                  </a:cubicBezTo>
                  <a:cubicBezTo>
                    <a:pt x="42" y="248"/>
                    <a:pt x="41" y="249"/>
                    <a:pt x="36" y="249"/>
                  </a:cubicBezTo>
                  <a:cubicBezTo>
                    <a:pt x="33" y="250"/>
                    <a:pt x="31" y="250"/>
                    <a:pt x="28" y="251"/>
                  </a:cubicBezTo>
                  <a:cubicBezTo>
                    <a:pt x="21" y="252"/>
                    <a:pt x="16" y="252"/>
                    <a:pt x="15" y="252"/>
                  </a:cubicBezTo>
                  <a:cubicBezTo>
                    <a:pt x="14" y="251"/>
                    <a:pt x="12" y="247"/>
                    <a:pt x="12" y="246"/>
                  </a:cubicBezTo>
                  <a:cubicBezTo>
                    <a:pt x="13" y="245"/>
                    <a:pt x="16" y="242"/>
                    <a:pt x="22" y="237"/>
                  </a:cubicBezTo>
                  <a:cubicBezTo>
                    <a:pt x="24" y="236"/>
                    <a:pt x="26" y="235"/>
                    <a:pt x="28" y="234"/>
                  </a:cubicBezTo>
                  <a:cubicBezTo>
                    <a:pt x="33" y="230"/>
                    <a:pt x="34" y="229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6"/>
                    <a:pt x="35" y="225"/>
                    <a:pt x="34" y="222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32" y="217"/>
                    <a:pt x="31" y="216"/>
                    <a:pt x="31" y="215"/>
                  </a:cubicBezTo>
                  <a:cubicBezTo>
                    <a:pt x="30" y="215"/>
                    <a:pt x="29" y="215"/>
                    <a:pt x="23" y="214"/>
                  </a:cubicBezTo>
                  <a:cubicBezTo>
                    <a:pt x="21" y="214"/>
                    <a:pt x="18" y="214"/>
                    <a:pt x="16" y="214"/>
                  </a:cubicBezTo>
                  <a:cubicBezTo>
                    <a:pt x="8" y="213"/>
                    <a:pt x="4" y="212"/>
                    <a:pt x="3" y="212"/>
                  </a:cubicBezTo>
                  <a:cubicBezTo>
                    <a:pt x="2" y="211"/>
                    <a:pt x="1" y="208"/>
                    <a:pt x="1" y="206"/>
                  </a:cubicBezTo>
                  <a:cubicBezTo>
                    <a:pt x="1" y="206"/>
                    <a:pt x="1" y="205"/>
                    <a:pt x="1" y="205"/>
                  </a:cubicBezTo>
                  <a:cubicBezTo>
                    <a:pt x="2" y="205"/>
                    <a:pt x="7" y="202"/>
                    <a:pt x="13" y="200"/>
                  </a:cubicBezTo>
                  <a:cubicBezTo>
                    <a:pt x="16" y="199"/>
                    <a:pt x="18" y="198"/>
                    <a:pt x="20" y="197"/>
                  </a:cubicBezTo>
                  <a:cubicBezTo>
                    <a:pt x="26" y="195"/>
                    <a:pt x="27" y="195"/>
                    <a:pt x="27" y="194"/>
                  </a:cubicBezTo>
                  <a:cubicBezTo>
                    <a:pt x="28" y="193"/>
                    <a:pt x="28" y="193"/>
                    <a:pt x="28" y="192"/>
                  </a:cubicBezTo>
                  <a:cubicBezTo>
                    <a:pt x="28" y="190"/>
                    <a:pt x="28" y="189"/>
                    <a:pt x="28" y="188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2"/>
                    <a:pt x="27" y="181"/>
                    <a:pt x="26" y="180"/>
                  </a:cubicBezTo>
                  <a:cubicBezTo>
                    <a:pt x="26" y="179"/>
                    <a:pt x="25" y="179"/>
                    <a:pt x="20" y="177"/>
                  </a:cubicBezTo>
                  <a:cubicBezTo>
                    <a:pt x="17" y="177"/>
                    <a:pt x="15" y="176"/>
                    <a:pt x="12" y="175"/>
                  </a:cubicBezTo>
                  <a:cubicBezTo>
                    <a:pt x="5" y="173"/>
                    <a:pt x="1" y="171"/>
                    <a:pt x="0" y="170"/>
                  </a:cubicBezTo>
                  <a:cubicBezTo>
                    <a:pt x="0" y="170"/>
                    <a:pt x="0" y="168"/>
                    <a:pt x="0" y="166"/>
                  </a:cubicBezTo>
                  <a:close/>
                  <a:moveTo>
                    <a:pt x="287" y="193"/>
                  </a:moveTo>
                  <a:cubicBezTo>
                    <a:pt x="295" y="134"/>
                    <a:pt x="253" y="79"/>
                    <a:pt x="193" y="72"/>
                  </a:cubicBezTo>
                  <a:cubicBezTo>
                    <a:pt x="134" y="64"/>
                    <a:pt x="80" y="106"/>
                    <a:pt x="72" y="165"/>
                  </a:cubicBezTo>
                  <a:cubicBezTo>
                    <a:pt x="64" y="225"/>
                    <a:pt x="106" y="279"/>
                    <a:pt x="166" y="287"/>
                  </a:cubicBezTo>
                  <a:cubicBezTo>
                    <a:pt x="225" y="295"/>
                    <a:pt x="280" y="253"/>
                    <a:pt x="287" y="1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ïŝ1îḍe"/>
            <p:cNvSpPr/>
            <p:nvPr/>
          </p:nvSpPr>
          <p:spPr bwMode="auto">
            <a:xfrm>
              <a:off x="4900670" y="1113896"/>
              <a:ext cx="1886881" cy="1878578"/>
            </a:xfrm>
            <a:custGeom>
              <a:gdLst>
                <a:gd name="T0" fmla="*/ 31 w 383"/>
                <a:gd name="T1" fmla="*/ 183 h 382"/>
                <a:gd name="T2" fmla="*/ 15 w 383"/>
                <a:gd name="T3" fmla="*/ 168 h 382"/>
                <a:gd name="T4" fmla="*/ 34 w 383"/>
                <a:gd name="T5" fmla="*/ 152 h 382"/>
                <a:gd name="T6" fmla="*/ 32 w 383"/>
                <a:gd name="T7" fmla="*/ 133 h 382"/>
                <a:gd name="T8" fmla="*/ 48 w 383"/>
                <a:gd name="T9" fmla="*/ 117 h 382"/>
                <a:gd name="T10" fmla="*/ 50 w 383"/>
                <a:gd name="T11" fmla="*/ 98 h 382"/>
                <a:gd name="T12" fmla="*/ 69 w 383"/>
                <a:gd name="T13" fmla="*/ 85 h 382"/>
                <a:gd name="T14" fmla="*/ 72 w 383"/>
                <a:gd name="T15" fmla="*/ 60 h 382"/>
                <a:gd name="T16" fmla="*/ 102 w 383"/>
                <a:gd name="T17" fmla="*/ 57 h 382"/>
                <a:gd name="T18" fmla="*/ 107 w 383"/>
                <a:gd name="T19" fmla="*/ 44 h 382"/>
                <a:gd name="T20" fmla="*/ 123 w 383"/>
                <a:gd name="T21" fmla="*/ 35 h 382"/>
                <a:gd name="T22" fmla="*/ 143 w 383"/>
                <a:gd name="T23" fmla="*/ 30 h 382"/>
                <a:gd name="T24" fmla="*/ 161 w 383"/>
                <a:gd name="T25" fmla="*/ 24 h 382"/>
                <a:gd name="T26" fmla="*/ 182 w 383"/>
                <a:gd name="T27" fmla="*/ 22 h 382"/>
                <a:gd name="T28" fmla="*/ 203 w 383"/>
                <a:gd name="T29" fmla="*/ 30 h 382"/>
                <a:gd name="T30" fmla="*/ 225 w 383"/>
                <a:gd name="T31" fmla="*/ 17 h 382"/>
                <a:gd name="T32" fmla="*/ 240 w 383"/>
                <a:gd name="T33" fmla="*/ 33 h 382"/>
                <a:gd name="T34" fmla="*/ 259 w 383"/>
                <a:gd name="T35" fmla="*/ 36 h 382"/>
                <a:gd name="T36" fmla="*/ 274 w 383"/>
                <a:gd name="T37" fmla="*/ 51 h 382"/>
                <a:gd name="T38" fmla="*/ 287 w 383"/>
                <a:gd name="T39" fmla="*/ 60 h 382"/>
                <a:gd name="T40" fmla="*/ 308 w 383"/>
                <a:gd name="T41" fmla="*/ 67 h 382"/>
                <a:gd name="T42" fmla="*/ 310 w 383"/>
                <a:gd name="T43" fmla="*/ 82 h 382"/>
                <a:gd name="T44" fmla="*/ 338 w 383"/>
                <a:gd name="T45" fmla="*/ 92 h 382"/>
                <a:gd name="T46" fmla="*/ 332 w 383"/>
                <a:gd name="T47" fmla="*/ 112 h 382"/>
                <a:gd name="T48" fmla="*/ 368 w 383"/>
                <a:gd name="T49" fmla="*/ 119 h 382"/>
                <a:gd name="T50" fmla="*/ 345 w 383"/>
                <a:gd name="T51" fmla="*/ 147 h 382"/>
                <a:gd name="T52" fmla="*/ 380 w 383"/>
                <a:gd name="T53" fmla="*/ 161 h 382"/>
                <a:gd name="T54" fmla="*/ 352 w 383"/>
                <a:gd name="T55" fmla="*/ 181 h 382"/>
                <a:gd name="T56" fmla="*/ 382 w 383"/>
                <a:gd name="T57" fmla="*/ 199 h 382"/>
                <a:gd name="T58" fmla="*/ 350 w 383"/>
                <a:gd name="T59" fmla="*/ 219 h 382"/>
                <a:gd name="T60" fmla="*/ 364 w 383"/>
                <a:gd name="T61" fmla="*/ 235 h 382"/>
                <a:gd name="T62" fmla="*/ 343 w 383"/>
                <a:gd name="T63" fmla="*/ 249 h 382"/>
                <a:gd name="T64" fmla="*/ 343 w 383"/>
                <a:gd name="T65" fmla="*/ 268 h 382"/>
                <a:gd name="T66" fmla="*/ 326 w 383"/>
                <a:gd name="T67" fmla="*/ 283 h 382"/>
                <a:gd name="T68" fmla="*/ 321 w 383"/>
                <a:gd name="T69" fmla="*/ 301 h 382"/>
                <a:gd name="T70" fmla="*/ 301 w 383"/>
                <a:gd name="T71" fmla="*/ 311 h 382"/>
                <a:gd name="T72" fmla="*/ 290 w 383"/>
                <a:gd name="T73" fmla="*/ 321 h 382"/>
                <a:gd name="T74" fmla="*/ 277 w 383"/>
                <a:gd name="T75" fmla="*/ 339 h 382"/>
                <a:gd name="T76" fmla="*/ 258 w 383"/>
                <a:gd name="T77" fmla="*/ 341 h 382"/>
                <a:gd name="T78" fmla="*/ 245 w 383"/>
                <a:gd name="T79" fmla="*/ 361 h 382"/>
                <a:gd name="T80" fmla="*/ 222 w 383"/>
                <a:gd name="T81" fmla="*/ 351 h 382"/>
                <a:gd name="T82" fmla="*/ 202 w 383"/>
                <a:gd name="T83" fmla="*/ 362 h 382"/>
                <a:gd name="T84" fmla="*/ 181 w 383"/>
                <a:gd name="T85" fmla="*/ 361 h 382"/>
                <a:gd name="T86" fmla="*/ 161 w 383"/>
                <a:gd name="T87" fmla="*/ 351 h 382"/>
                <a:gd name="T88" fmla="*/ 138 w 383"/>
                <a:gd name="T89" fmla="*/ 361 h 382"/>
                <a:gd name="T90" fmla="*/ 125 w 383"/>
                <a:gd name="T91" fmla="*/ 348 h 382"/>
                <a:gd name="T92" fmla="*/ 112 w 383"/>
                <a:gd name="T93" fmla="*/ 333 h 382"/>
                <a:gd name="T94" fmla="*/ 90 w 383"/>
                <a:gd name="T95" fmla="*/ 329 h 382"/>
                <a:gd name="T96" fmla="*/ 87 w 383"/>
                <a:gd name="T97" fmla="*/ 314 h 382"/>
                <a:gd name="T98" fmla="*/ 57 w 383"/>
                <a:gd name="T99" fmla="*/ 308 h 382"/>
                <a:gd name="T100" fmla="*/ 57 w 383"/>
                <a:gd name="T101" fmla="*/ 283 h 382"/>
                <a:gd name="T102" fmla="*/ 39 w 383"/>
                <a:gd name="T103" fmla="*/ 269 h 382"/>
                <a:gd name="T104" fmla="*/ 40 w 383"/>
                <a:gd name="T105" fmla="*/ 249 h 382"/>
                <a:gd name="T106" fmla="*/ 19 w 383"/>
                <a:gd name="T107" fmla="*/ 235 h 382"/>
                <a:gd name="T108" fmla="*/ 33 w 383"/>
                <a:gd name="T109" fmla="*/ 218 h 382"/>
                <a:gd name="T110" fmla="*/ 307 w 383"/>
                <a:gd name="T111" fmla="*/ 191 h 3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3" h="382">
                  <a:moveTo>
                    <a:pt x="0" y="201"/>
                  </a:moveTo>
                  <a:cubicBezTo>
                    <a:pt x="0" y="200"/>
                    <a:pt x="1" y="199"/>
                    <a:pt x="1" y="199"/>
                  </a:cubicBezTo>
                  <a:cubicBezTo>
                    <a:pt x="2" y="198"/>
                    <a:pt x="6" y="196"/>
                    <a:pt x="14" y="194"/>
                  </a:cubicBezTo>
                  <a:cubicBezTo>
                    <a:pt x="16" y="193"/>
                    <a:pt x="19" y="193"/>
                    <a:pt x="21" y="192"/>
                  </a:cubicBezTo>
                  <a:cubicBezTo>
                    <a:pt x="28" y="190"/>
                    <a:pt x="29" y="190"/>
                    <a:pt x="29" y="189"/>
                  </a:cubicBezTo>
                  <a:cubicBezTo>
                    <a:pt x="30" y="188"/>
                    <a:pt x="31" y="187"/>
                    <a:pt x="31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0"/>
                    <a:pt x="31" y="179"/>
                  </a:cubicBezTo>
                  <a:cubicBezTo>
                    <a:pt x="31" y="177"/>
                    <a:pt x="31" y="176"/>
                    <a:pt x="30" y="175"/>
                  </a:cubicBezTo>
                  <a:cubicBezTo>
                    <a:pt x="29" y="174"/>
                    <a:pt x="28" y="174"/>
                    <a:pt x="23" y="171"/>
                  </a:cubicBezTo>
                  <a:cubicBezTo>
                    <a:pt x="21" y="170"/>
                    <a:pt x="18" y="169"/>
                    <a:pt x="15" y="168"/>
                  </a:cubicBezTo>
                  <a:cubicBezTo>
                    <a:pt x="8" y="165"/>
                    <a:pt x="4" y="162"/>
                    <a:pt x="3" y="162"/>
                  </a:cubicBezTo>
                  <a:cubicBezTo>
                    <a:pt x="3" y="161"/>
                    <a:pt x="3" y="161"/>
                    <a:pt x="3" y="160"/>
                  </a:cubicBezTo>
                  <a:cubicBezTo>
                    <a:pt x="3" y="158"/>
                    <a:pt x="4" y="155"/>
                    <a:pt x="4" y="155"/>
                  </a:cubicBezTo>
                  <a:cubicBezTo>
                    <a:pt x="5" y="154"/>
                    <a:pt x="10" y="153"/>
                    <a:pt x="18" y="153"/>
                  </a:cubicBezTo>
                  <a:cubicBezTo>
                    <a:pt x="21" y="153"/>
                    <a:pt x="23" y="153"/>
                    <a:pt x="25" y="153"/>
                  </a:cubicBezTo>
                  <a:cubicBezTo>
                    <a:pt x="32" y="153"/>
                    <a:pt x="33" y="153"/>
                    <a:pt x="34" y="152"/>
                  </a:cubicBezTo>
                  <a:cubicBezTo>
                    <a:pt x="35" y="151"/>
                    <a:pt x="36" y="150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8" y="143"/>
                    <a:pt x="38" y="141"/>
                    <a:pt x="38" y="140"/>
                  </a:cubicBezTo>
                  <a:cubicBezTo>
                    <a:pt x="38" y="139"/>
                    <a:pt x="38" y="139"/>
                    <a:pt x="38" y="138"/>
                  </a:cubicBezTo>
                  <a:cubicBezTo>
                    <a:pt x="38" y="137"/>
                    <a:pt x="37" y="136"/>
                    <a:pt x="32" y="133"/>
                  </a:cubicBezTo>
                  <a:cubicBezTo>
                    <a:pt x="30" y="131"/>
                    <a:pt x="28" y="130"/>
                    <a:pt x="26" y="128"/>
                  </a:cubicBezTo>
                  <a:cubicBezTo>
                    <a:pt x="19" y="123"/>
                    <a:pt x="16" y="120"/>
                    <a:pt x="15" y="119"/>
                  </a:cubicBezTo>
                  <a:cubicBezTo>
                    <a:pt x="15" y="117"/>
                    <a:pt x="17" y="113"/>
                    <a:pt x="18" y="112"/>
                  </a:cubicBezTo>
                  <a:cubicBezTo>
                    <a:pt x="19" y="112"/>
                    <a:pt x="24" y="113"/>
                    <a:pt x="32" y="114"/>
                  </a:cubicBezTo>
                  <a:cubicBezTo>
                    <a:pt x="34" y="115"/>
                    <a:pt x="37" y="115"/>
                    <a:pt x="39" y="116"/>
                  </a:cubicBezTo>
                  <a:cubicBezTo>
                    <a:pt x="46" y="117"/>
                    <a:pt x="47" y="117"/>
                    <a:pt x="48" y="117"/>
                  </a:cubicBezTo>
                  <a:cubicBezTo>
                    <a:pt x="48" y="116"/>
                    <a:pt x="49" y="116"/>
                    <a:pt x="52" y="11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5" y="107"/>
                    <a:pt x="55" y="105"/>
                    <a:pt x="55" y="105"/>
                  </a:cubicBezTo>
                  <a:cubicBezTo>
                    <a:pt x="55" y="105"/>
                    <a:pt x="55" y="104"/>
                    <a:pt x="55" y="104"/>
                  </a:cubicBezTo>
                  <a:cubicBezTo>
                    <a:pt x="54" y="103"/>
                    <a:pt x="54" y="102"/>
                    <a:pt x="50" y="98"/>
                  </a:cubicBezTo>
                  <a:cubicBezTo>
                    <a:pt x="48" y="96"/>
                    <a:pt x="46" y="94"/>
                    <a:pt x="45" y="91"/>
                  </a:cubicBezTo>
                  <a:cubicBezTo>
                    <a:pt x="40" y="85"/>
                    <a:pt x="37" y="81"/>
                    <a:pt x="36" y="80"/>
                  </a:cubicBezTo>
                  <a:cubicBezTo>
                    <a:pt x="37" y="79"/>
                    <a:pt x="39" y="75"/>
                    <a:pt x="41" y="74"/>
                  </a:cubicBezTo>
                  <a:cubicBezTo>
                    <a:pt x="42" y="75"/>
                    <a:pt x="47" y="76"/>
                    <a:pt x="54" y="79"/>
                  </a:cubicBezTo>
                  <a:cubicBezTo>
                    <a:pt x="56" y="80"/>
                    <a:pt x="58" y="81"/>
                    <a:pt x="61" y="82"/>
                  </a:cubicBezTo>
                  <a:cubicBezTo>
                    <a:pt x="67" y="85"/>
                    <a:pt x="68" y="86"/>
                    <a:pt x="69" y="85"/>
                  </a:cubicBezTo>
                  <a:cubicBezTo>
                    <a:pt x="70" y="85"/>
                    <a:pt x="72" y="84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8"/>
                    <a:pt x="78" y="76"/>
                    <a:pt x="78" y="75"/>
                  </a:cubicBezTo>
                  <a:cubicBezTo>
                    <a:pt x="78" y="74"/>
                    <a:pt x="78" y="73"/>
                    <a:pt x="75" y="68"/>
                  </a:cubicBezTo>
                  <a:cubicBezTo>
                    <a:pt x="74" y="66"/>
                    <a:pt x="73" y="63"/>
                    <a:pt x="72" y="60"/>
                  </a:cubicBezTo>
                  <a:cubicBezTo>
                    <a:pt x="68" y="53"/>
                    <a:pt x="67" y="49"/>
                    <a:pt x="66" y="47"/>
                  </a:cubicBezTo>
                  <a:cubicBezTo>
                    <a:pt x="67" y="46"/>
                    <a:pt x="70" y="43"/>
                    <a:pt x="72" y="43"/>
                  </a:cubicBezTo>
                  <a:cubicBezTo>
                    <a:pt x="73" y="43"/>
                    <a:pt x="77" y="46"/>
                    <a:pt x="83" y="51"/>
                  </a:cubicBezTo>
                  <a:cubicBezTo>
                    <a:pt x="85" y="52"/>
                    <a:pt x="87" y="54"/>
                    <a:pt x="89" y="55"/>
                  </a:cubicBezTo>
                  <a:cubicBezTo>
                    <a:pt x="95" y="59"/>
                    <a:pt x="95" y="60"/>
                    <a:pt x="97" y="60"/>
                  </a:cubicBezTo>
                  <a:cubicBezTo>
                    <a:pt x="97" y="60"/>
                    <a:pt x="99" y="60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7" y="54"/>
                    <a:pt x="108" y="53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8" y="48"/>
                    <a:pt x="107" y="44"/>
                  </a:cubicBezTo>
                  <a:cubicBezTo>
                    <a:pt x="106" y="42"/>
                    <a:pt x="106" y="39"/>
                    <a:pt x="105" y="36"/>
                  </a:cubicBezTo>
                  <a:cubicBezTo>
                    <a:pt x="104" y="30"/>
                    <a:pt x="103" y="24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1"/>
                    <a:pt x="108" y="19"/>
                    <a:pt x="109" y="19"/>
                  </a:cubicBezTo>
                  <a:cubicBezTo>
                    <a:pt x="110" y="20"/>
                    <a:pt x="114" y="23"/>
                    <a:pt x="119" y="29"/>
                  </a:cubicBezTo>
                  <a:cubicBezTo>
                    <a:pt x="120" y="31"/>
                    <a:pt x="122" y="33"/>
                    <a:pt x="123" y="35"/>
                  </a:cubicBezTo>
                  <a:cubicBezTo>
                    <a:pt x="128" y="41"/>
                    <a:pt x="128" y="41"/>
                    <a:pt x="129" y="42"/>
                  </a:cubicBezTo>
                  <a:cubicBezTo>
                    <a:pt x="130" y="42"/>
                    <a:pt x="132" y="42"/>
                    <a:pt x="136" y="40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41" y="39"/>
                    <a:pt x="142" y="38"/>
                    <a:pt x="143" y="36"/>
                  </a:cubicBezTo>
                  <a:cubicBezTo>
                    <a:pt x="143" y="36"/>
                    <a:pt x="143" y="35"/>
                    <a:pt x="143" y="30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5"/>
                    <a:pt x="143" y="23"/>
                    <a:pt x="143" y="20"/>
                  </a:cubicBezTo>
                  <a:cubicBezTo>
                    <a:pt x="143" y="13"/>
                    <a:pt x="144" y="8"/>
                    <a:pt x="144" y="6"/>
                  </a:cubicBezTo>
                  <a:cubicBezTo>
                    <a:pt x="146" y="5"/>
                    <a:pt x="150" y="4"/>
                    <a:pt x="151" y="5"/>
                  </a:cubicBezTo>
                  <a:cubicBezTo>
                    <a:pt x="152" y="6"/>
                    <a:pt x="155" y="10"/>
                    <a:pt x="158" y="17"/>
                  </a:cubicBezTo>
                  <a:cubicBezTo>
                    <a:pt x="159" y="19"/>
                    <a:pt x="160" y="22"/>
                    <a:pt x="161" y="24"/>
                  </a:cubicBezTo>
                  <a:cubicBezTo>
                    <a:pt x="164" y="30"/>
                    <a:pt x="165" y="31"/>
                    <a:pt x="166" y="31"/>
                  </a:cubicBezTo>
                  <a:cubicBezTo>
                    <a:pt x="166" y="32"/>
                    <a:pt x="168" y="32"/>
                    <a:pt x="172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8" y="31"/>
                    <a:pt x="179" y="30"/>
                    <a:pt x="180" y="30"/>
                  </a:cubicBezTo>
                  <a:cubicBezTo>
                    <a:pt x="181" y="29"/>
                    <a:pt x="181" y="28"/>
                    <a:pt x="182" y="22"/>
                  </a:cubicBezTo>
                  <a:cubicBezTo>
                    <a:pt x="183" y="20"/>
                    <a:pt x="183" y="17"/>
                    <a:pt x="184" y="14"/>
                  </a:cubicBezTo>
                  <a:cubicBezTo>
                    <a:pt x="186" y="7"/>
                    <a:pt x="188" y="2"/>
                    <a:pt x="188" y="1"/>
                  </a:cubicBezTo>
                  <a:cubicBezTo>
                    <a:pt x="190" y="0"/>
                    <a:pt x="194" y="0"/>
                    <a:pt x="195" y="1"/>
                  </a:cubicBezTo>
                  <a:cubicBezTo>
                    <a:pt x="196" y="2"/>
                    <a:pt x="198" y="6"/>
                    <a:pt x="199" y="14"/>
                  </a:cubicBezTo>
                  <a:cubicBezTo>
                    <a:pt x="200" y="17"/>
                    <a:pt x="200" y="19"/>
                    <a:pt x="201" y="21"/>
                  </a:cubicBezTo>
                  <a:cubicBezTo>
                    <a:pt x="202" y="28"/>
                    <a:pt x="202" y="29"/>
                    <a:pt x="203" y="30"/>
                  </a:cubicBezTo>
                  <a:cubicBezTo>
                    <a:pt x="204" y="30"/>
                    <a:pt x="205" y="31"/>
                    <a:pt x="209" y="31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5" y="32"/>
                    <a:pt x="217" y="32"/>
                    <a:pt x="218" y="31"/>
                  </a:cubicBezTo>
                  <a:cubicBezTo>
                    <a:pt x="218" y="31"/>
                    <a:pt x="219" y="30"/>
                    <a:pt x="221" y="24"/>
                  </a:cubicBezTo>
                  <a:cubicBezTo>
                    <a:pt x="223" y="22"/>
                    <a:pt x="224" y="20"/>
                    <a:pt x="225" y="17"/>
                  </a:cubicBezTo>
                  <a:cubicBezTo>
                    <a:pt x="229" y="10"/>
                    <a:pt x="232" y="6"/>
                    <a:pt x="232" y="5"/>
                  </a:cubicBezTo>
                  <a:cubicBezTo>
                    <a:pt x="234" y="5"/>
                    <a:pt x="238" y="6"/>
                    <a:pt x="239" y="7"/>
                  </a:cubicBezTo>
                  <a:cubicBezTo>
                    <a:pt x="240" y="8"/>
                    <a:pt x="240" y="11"/>
                    <a:pt x="240" y="18"/>
                  </a:cubicBezTo>
                  <a:cubicBezTo>
                    <a:pt x="240" y="19"/>
                    <a:pt x="240" y="20"/>
                    <a:pt x="240" y="21"/>
                  </a:cubicBezTo>
                  <a:cubicBezTo>
                    <a:pt x="240" y="23"/>
                    <a:pt x="240" y="26"/>
                    <a:pt x="240" y="28"/>
                  </a:cubicBezTo>
                  <a:cubicBezTo>
                    <a:pt x="240" y="30"/>
                    <a:pt x="240" y="32"/>
                    <a:pt x="240" y="33"/>
                  </a:cubicBezTo>
                  <a:cubicBezTo>
                    <a:pt x="240" y="35"/>
                    <a:pt x="240" y="36"/>
                    <a:pt x="240" y="37"/>
                  </a:cubicBezTo>
                  <a:cubicBezTo>
                    <a:pt x="241" y="38"/>
                    <a:pt x="242" y="39"/>
                    <a:pt x="246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51" y="42"/>
                    <a:pt x="253" y="42"/>
                    <a:pt x="254" y="41"/>
                  </a:cubicBezTo>
                  <a:cubicBezTo>
                    <a:pt x="255" y="41"/>
                    <a:pt x="255" y="40"/>
                    <a:pt x="259" y="36"/>
                  </a:cubicBezTo>
                  <a:cubicBezTo>
                    <a:pt x="261" y="34"/>
                    <a:pt x="263" y="32"/>
                    <a:pt x="265" y="30"/>
                  </a:cubicBezTo>
                  <a:cubicBezTo>
                    <a:pt x="270" y="24"/>
                    <a:pt x="273" y="20"/>
                    <a:pt x="274" y="19"/>
                  </a:cubicBezTo>
                  <a:cubicBezTo>
                    <a:pt x="276" y="19"/>
                    <a:pt x="280" y="21"/>
                    <a:pt x="281" y="23"/>
                  </a:cubicBezTo>
                  <a:cubicBezTo>
                    <a:pt x="281" y="25"/>
                    <a:pt x="280" y="30"/>
                    <a:pt x="278" y="36"/>
                  </a:cubicBezTo>
                  <a:cubicBezTo>
                    <a:pt x="277" y="39"/>
                    <a:pt x="277" y="41"/>
                    <a:pt x="276" y="44"/>
                  </a:cubicBezTo>
                  <a:cubicBezTo>
                    <a:pt x="275" y="48"/>
                    <a:pt x="274" y="50"/>
                    <a:pt x="274" y="51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5" y="53"/>
                    <a:pt x="276" y="54"/>
                    <a:pt x="279" y="56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4" y="60"/>
                    <a:pt x="286" y="60"/>
                    <a:pt x="287" y="60"/>
                  </a:cubicBezTo>
                  <a:cubicBezTo>
                    <a:pt x="288" y="60"/>
                    <a:pt x="289" y="59"/>
                    <a:pt x="293" y="56"/>
                  </a:cubicBezTo>
                  <a:cubicBezTo>
                    <a:pt x="295" y="54"/>
                    <a:pt x="298" y="52"/>
                    <a:pt x="300" y="51"/>
                  </a:cubicBezTo>
                  <a:cubicBezTo>
                    <a:pt x="306" y="46"/>
                    <a:pt x="311" y="44"/>
                    <a:pt x="312" y="43"/>
                  </a:cubicBezTo>
                  <a:cubicBezTo>
                    <a:pt x="313" y="44"/>
                    <a:pt x="317" y="46"/>
                    <a:pt x="317" y="48"/>
                  </a:cubicBezTo>
                  <a:cubicBezTo>
                    <a:pt x="317" y="49"/>
                    <a:pt x="315" y="53"/>
                    <a:pt x="311" y="61"/>
                  </a:cubicBezTo>
                  <a:cubicBezTo>
                    <a:pt x="310" y="63"/>
                    <a:pt x="309" y="65"/>
                    <a:pt x="308" y="67"/>
                  </a:cubicBezTo>
                  <a:cubicBezTo>
                    <a:pt x="305" y="73"/>
                    <a:pt x="304" y="74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5" y="76"/>
                    <a:pt x="306" y="78"/>
                    <a:pt x="308" y="80"/>
                  </a:cubicBezTo>
                  <a:cubicBezTo>
                    <a:pt x="309" y="83"/>
                    <a:pt x="309" y="83"/>
                    <a:pt x="309" y="83"/>
                  </a:cubicBezTo>
                  <a:cubicBezTo>
                    <a:pt x="310" y="82"/>
                    <a:pt x="310" y="82"/>
                    <a:pt x="310" y="82"/>
                  </a:cubicBezTo>
                  <a:cubicBezTo>
                    <a:pt x="312" y="84"/>
                    <a:pt x="313" y="85"/>
                    <a:pt x="315" y="85"/>
                  </a:cubicBezTo>
                  <a:cubicBezTo>
                    <a:pt x="316" y="86"/>
                    <a:pt x="316" y="85"/>
                    <a:pt x="322" y="83"/>
                  </a:cubicBezTo>
                  <a:cubicBezTo>
                    <a:pt x="324" y="82"/>
                    <a:pt x="327" y="81"/>
                    <a:pt x="329" y="80"/>
                  </a:cubicBezTo>
                  <a:cubicBezTo>
                    <a:pt x="337" y="77"/>
                    <a:pt x="341" y="75"/>
                    <a:pt x="343" y="75"/>
                  </a:cubicBezTo>
                  <a:cubicBezTo>
                    <a:pt x="344" y="76"/>
                    <a:pt x="347" y="79"/>
                    <a:pt x="347" y="81"/>
                  </a:cubicBezTo>
                  <a:cubicBezTo>
                    <a:pt x="346" y="82"/>
                    <a:pt x="344" y="85"/>
                    <a:pt x="338" y="92"/>
                  </a:cubicBezTo>
                  <a:cubicBezTo>
                    <a:pt x="337" y="94"/>
                    <a:pt x="335" y="96"/>
                    <a:pt x="334" y="97"/>
                  </a:cubicBezTo>
                  <a:cubicBezTo>
                    <a:pt x="329" y="102"/>
                    <a:pt x="328" y="103"/>
                    <a:pt x="328" y="104"/>
                  </a:cubicBezTo>
                  <a:cubicBezTo>
                    <a:pt x="328" y="105"/>
                    <a:pt x="328" y="105"/>
                    <a:pt x="328" y="105"/>
                  </a:cubicBezTo>
                  <a:cubicBezTo>
                    <a:pt x="328" y="106"/>
                    <a:pt x="329" y="108"/>
                    <a:pt x="331" y="110"/>
                  </a:cubicBezTo>
                  <a:cubicBezTo>
                    <a:pt x="331" y="113"/>
                    <a:pt x="331" y="113"/>
                    <a:pt x="331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6"/>
                    <a:pt x="335" y="116"/>
                    <a:pt x="336" y="117"/>
                  </a:cubicBezTo>
                  <a:cubicBezTo>
                    <a:pt x="337" y="117"/>
                    <a:pt x="338" y="117"/>
                    <a:pt x="344" y="116"/>
                  </a:cubicBezTo>
                  <a:cubicBezTo>
                    <a:pt x="346" y="115"/>
                    <a:pt x="349" y="115"/>
                    <a:pt x="352" y="114"/>
                  </a:cubicBezTo>
                  <a:cubicBezTo>
                    <a:pt x="359" y="113"/>
                    <a:pt x="364" y="113"/>
                    <a:pt x="366" y="113"/>
                  </a:cubicBezTo>
                  <a:cubicBezTo>
                    <a:pt x="367" y="114"/>
                    <a:pt x="368" y="118"/>
                    <a:pt x="368" y="119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8" y="120"/>
                    <a:pt x="364" y="124"/>
                    <a:pt x="357" y="128"/>
                  </a:cubicBezTo>
                  <a:cubicBezTo>
                    <a:pt x="355" y="130"/>
                    <a:pt x="353" y="131"/>
                    <a:pt x="352" y="133"/>
                  </a:cubicBezTo>
                  <a:cubicBezTo>
                    <a:pt x="346" y="137"/>
                    <a:pt x="345" y="137"/>
                    <a:pt x="345" y="138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141"/>
                    <a:pt x="345" y="142"/>
                    <a:pt x="346" y="144"/>
                  </a:cubicBezTo>
                  <a:cubicBezTo>
                    <a:pt x="345" y="147"/>
                    <a:pt x="345" y="147"/>
                    <a:pt x="345" y="147"/>
                  </a:cubicBezTo>
                  <a:cubicBezTo>
                    <a:pt x="346" y="147"/>
                    <a:pt x="346" y="147"/>
                    <a:pt x="346" y="147"/>
                  </a:cubicBezTo>
                  <a:cubicBezTo>
                    <a:pt x="347" y="150"/>
                    <a:pt x="348" y="151"/>
                    <a:pt x="349" y="152"/>
                  </a:cubicBezTo>
                  <a:cubicBezTo>
                    <a:pt x="350" y="152"/>
                    <a:pt x="351" y="153"/>
                    <a:pt x="357" y="153"/>
                  </a:cubicBezTo>
                  <a:cubicBezTo>
                    <a:pt x="359" y="153"/>
                    <a:pt x="362" y="153"/>
                    <a:pt x="365" y="153"/>
                  </a:cubicBezTo>
                  <a:cubicBezTo>
                    <a:pt x="373" y="154"/>
                    <a:pt x="378" y="155"/>
                    <a:pt x="379" y="155"/>
                  </a:cubicBezTo>
                  <a:cubicBezTo>
                    <a:pt x="380" y="156"/>
                    <a:pt x="380" y="159"/>
                    <a:pt x="380" y="161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9" y="163"/>
                    <a:pt x="375" y="165"/>
                    <a:pt x="368" y="168"/>
                  </a:cubicBezTo>
                  <a:cubicBezTo>
                    <a:pt x="365" y="169"/>
                    <a:pt x="363" y="170"/>
                    <a:pt x="361" y="171"/>
                  </a:cubicBezTo>
                  <a:cubicBezTo>
                    <a:pt x="354" y="174"/>
                    <a:pt x="354" y="174"/>
                    <a:pt x="353" y="175"/>
                  </a:cubicBezTo>
                  <a:cubicBezTo>
                    <a:pt x="352" y="176"/>
                    <a:pt x="352" y="177"/>
                    <a:pt x="352" y="178"/>
                  </a:cubicBezTo>
                  <a:cubicBezTo>
                    <a:pt x="352" y="179"/>
                    <a:pt x="352" y="181"/>
                    <a:pt x="352" y="181"/>
                  </a:cubicBezTo>
                  <a:cubicBezTo>
                    <a:pt x="351" y="184"/>
                    <a:pt x="351" y="184"/>
                    <a:pt x="351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52" y="187"/>
                    <a:pt x="353" y="188"/>
                    <a:pt x="354" y="189"/>
                  </a:cubicBezTo>
                  <a:cubicBezTo>
                    <a:pt x="355" y="190"/>
                    <a:pt x="356" y="190"/>
                    <a:pt x="361" y="192"/>
                  </a:cubicBezTo>
                  <a:cubicBezTo>
                    <a:pt x="364" y="193"/>
                    <a:pt x="366" y="194"/>
                    <a:pt x="369" y="194"/>
                  </a:cubicBezTo>
                  <a:cubicBezTo>
                    <a:pt x="376" y="197"/>
                    <a:pt x="381" y="199"/>
                    <a:pt x="382" y="199"/>
                  </a:cubicBezTo>
                  <a:cubicBezTo>
                    <a:pt x="382" y="200"/>
                    <a:pt x="383" y="201"/>
                    <a:pt x="383" y="202"/>
                  </a:cubicBezTo>
                  <a:cubicBezTo>
                    <a:pt x="383" y="204"/>
                    <a:pt x="382" y="206"/>
                    <a:pt x="382" y="207"/>
                  </a:cubicBezTo>
                  <a:cubicBezTo>
                    <a:pt x="381" y="207"/>
                    <a:pt x="376" y="208"/>
                    <a:pt x="368" y="210"/>
                  </a:cubicBezTo>
                  <a:cubicBezTo>
                    <a:pt x="366" y="210"/>
                    <a:pt x="363" y="210"/>
                    <a:pt x="361" y="211"/>
                  </a:cubicBezTo>
                  <a:cubicBezTo>
                    <a:pt x="354" y="212"/>
                    <a:pt x="353" y="212"/>
                    <a:pt x="352" y="213"/>
                  </a:cubicBezTo>
                  <a:cubicBezTo>
                    <a:pt x="352" y="213"/>
                    <a:pt x="351" y="215"/>
                    <a:pt x="350" y="219"/>
                  </a:cubicBezTo>
                  <a:cubicBezTo>
                    <a:pt x="350" y="219"/>
                    <a:pt x="350" y="219"/>
                    <a:pt x="350" y="219"/>
                  </a:cubicBezTo>
                  <a:cubicBezTo>
                    <a:pt x="350" y="220"/>
                    <a:pt x="350" y="220"/>
                    <a:pt x="350" y="220"/>
                  </a:cubicBezTo>
                  <a:cubicBezTo>
                    <a:pt x="350" y="222"/>
                    <a:pt x="349" y="223"/>
                    <a:pt x="349" y="224"/>
                  </a:cubicBezTo>
                  <a:cubicBezTo>
                    <a:pt x="349" y="225"/>
                    <a:pt x="350" y="226"/>
                    <a:pt x="350" y="227"/>
                  </a:cubicBezTo>
                  <a:cubicBezTo>
                    <a:pt x="351" y="228"/>
                    <a:pt x="351" y="228"/>
                    <a:pt x="357" y="231"/>
                  </a:cubicBezTo>
                  <a:cubicBezTo>
                    <a:pt x="359" y="232"/>
                    <a:pt x="361" y="234"/>
                    <a:pt x="364" y="235"/>
                  </a:cubicBezTo>
                  <a:cubicBezTo>
                    <a:pt x="370" y="239"/>
                    <a:pt x="374" y="242"/>
                    <a:pt x="375" y="243"/>
                  </a:cubicBezTo>
                  <a:cubicBezTo>
                    <a:pt x="375" y="243"/>
                    <a:pt x="375" y="243"/>
                    <a:pt x="375" y="244"/>
                  </a:cubicBezTo>
                  <a:cubicBezTo>
                    <a:pt x="375" y="246"/>
                    <a:pt x="374" y="249"/>
                    <a:pt x="373" y="250"/>
                  </a:cubicBezTo>
                  <a:cubicBezTo>
                    <a:pt x="372" y="250"/>
                    <a:pt x="367" y="250"/>
                    <a:pt x="359" y="250"/>
                  </a:cubicBezTo>
                  <a:cubicBezTo>
                    <a:pt x="357" y="250"/>
                    <a:pt x="354" y="249"/>
                    <a:pt x="352" y="249"/>
                  </a:cubicBezTo>
                  <a:cubicBezTo>
                    <a:pt x="345" y="249"/>
                    <a:pt x="344" y="249"/>
                    <a:pt x="343" y="249"/>
                  </a:cubicBezTo>
                  <a:cubicBezTo>
                    <a:pt x="342" y="250"/>
                    <a:pt x="341" y="252"/>
                    <a:pt x="340" y="255"/>
                  </a:cubicBezTo>
                  <a:cubicBezTo>
                    <a:pt x="339" y="255"/>
                    <a:pt x="339" y="255"/>
                    <a:pt x="339" y="255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8"/>
                    <a:pt x="337" y="260"/>
                    <a:pt x="337" y="261"/>
                  </a:cubicBezTo>
                  <a:cubicBezTo>
                    <a:pt x="337" y="262"/>
                    <a:pt x="338" y="262"/>
                    <a:pt x="338" y="262"/>
                  </a:cubicBezTo>
                  <a:cubicBezTo>
                    <a:pt x="338" y="263"/>
                    <a:pt x="339" y="264"/>
                    <a:pt x="343" y="268"/>
                  </a:cubicBezTo>
                  <a:cubicBezTo>
                    <a:pt x="345" y="270"/>
                    <a:pt x="347" y="272"/>
                    <a:pt x="349" y="274"/>
                  </a:cubicBezTo>
                  <a:cubicBezTo>
                    <a:pt x="354" y="279"/>
                    <a:pt x="358" y="283"/>
                    <a:pt x="358" y="284"/>
                  </a:cubicBezTo>
                  <a:cubicBezTo>
                    <a:pt x="358" y="286"/>
                    <a:pt x="356" y="290"/>
                    <a:pt x="355" y="290"/>
                  </a:cubicBezTo>
                  <a:cubicBezTo>
                    <a:pt x="354" y="290"/>
                    <a:pt x="349" y="289"/>
                    <a:pt x="341" y="287"/>
                  </a:cubicBezTo>
                  <a:cubicBezTo>
                    <a:pt x="339" y="286"/>
                    <a:pt x="336" y="285"/>
                    <a:pt x="334" y="285"/>
                  </a:cubicBezTo>
                  <a:cubicBezTo>
                    <a:pt x="328" y="282"/>
                    <a:pt x="327" y="282"/>
                    <a:pt x="326" y="283"/>
                  </a:cubicBezTo>
                  <a:cubicBezTo>
                    <a:pt x="325" y="283"/>
                    <a:pt x="324" y="284"/>
                    <a:pt x="321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7" y="292"/>
                    <a:pt x="317" y="293"/>
                    <a:pt x="317" y="294"/>
                  </a:cubicBezTo>
                  <a:cubicBezTo>
                    <a:pt x="317" y="294"/>
                    <a:pt x="317" y="294"/>
                    <a:pt x="317" y="294"/>
                  </a:cubicBezTo>
                  <a:cubicBezTo>
                    <a:pt x="317" y="295"/>
                    <a:pt x="318" y="296"/>
                    <a:pt x="321" y="301"/>
                  </a:cubicBezTo>
                  <a:cubicBezTo>
                    <a:pt x="323" y="303"/>
                    <a:pt x="324" y="305"/>
                    <a:pt x="326" y="308"/>
                  </a:cubicBezTo>
                  <a:cubicBezTo>
                    <a:pt x="330" y="314"/>
                    <a:pt x="332" y="319"/>
                    <a:pt x="333" y="320"/>
                  </a:cubicBezTo>
                  <a:cubicBezTo>
                    <a:pt x="332" y="322"/>
                    <a:pt x="329" y="325"/>
                    <a:pt x="328" y="325"/>
                  </a:cubicBezTo>
                  <a:cubicBezTo>
                    <a:pt x="326" y="325"/>
                    <a:pt x="322" y="323"/>
                    <a:pt x="315" y="319"/>
                  </a:cubicBezTo>
                  <a:cubicBezTo>
                    <a:pt x="313" y="318"/>
                    <a:pt x="311" y="316"/>
                    <a:pt x="309" y="315"/>
                  </a:cubicBezTo>
                  <a:cubicBezTo>
                    <a:pt x="303" y="311"/>
                    <a:pt x="302" y="311"/>
                    <a:pt x="301" y="311"/>
                  </a:cubicBezTo>
                  <a:cubicBezTo>
                    <a:pt x="300" y="311"/>
                    <a:pt x="299" y="312"/>
                    <a:pt x="296" y="315"/>
                  </a:cubicBezTo>
                  <a:cubicBezTo>
                    <a:pt x="294" y="315"/>
                    <a:pt x="294" y="315"/>
                    <a:pt x="294" y="315"/>
                  </a:cubicBezTo>
                  <a:cubicBezTo>
                    <a:pt x="294" y="316"/>
                    <a:pt x="294" y="316"/>
                    <a:pt x="294" y="316"/>
                  </a:cubicBezTo>
                  <a:cubicBezTo>
                    <a:pt x="291" y="318"/>
                    <a:pt x="290" y="319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2"/>
                    <a:pt x="291" y="323"/>
                    <a:pt x="292" y="328"/>
                  </a:cubicBezTo>
                  <a:cubicBezTo>
                    <a:pt x="293" y="330"/>
                    <a:pt x="294" y="333"/>
                    <a:pt x="295" y="336"/>
                  </a:cubicBezTo>
                  <a:cubicBezTo>
                    <a:pt x="298" y="342"/>
                    <a:pt x="299" y="348"/>
                    <a:pt x="299" y="349"/>
                  </a:cubicBezTo>
                  <a:cubicBezTo>
                    <a:pt x="298" y="351"/>
                    <a:pt x="295" y="353"/>
                    <a:pt x="293" y="353"/>
                  </a:cubicBezTo>
                  <a:cubicBezTo>
                    <a:pt x="292" y="353"/>
                    <a:pt x="288" y="350"/>
                    <a:pt x="283" y="344"/>
                  </a:cubicBezTo>
                  <a:cubicBezTo>
                    <a:pt x="281" y="342"/>
                    <a:pt x="279" y="340"/>
                    <a:pt x="277" y="339"/>
                  </a:cubicBezTo>
                  <a:cubicBezTo>
                    <a:pt x="272" y="334"/>
                    <a:pt x="272" y="333"/>
                    <a:pt x="271" y="333"/>
                  </a:cubicBezTo>
                  <a:cubicBezTo>
                    <a:pt x="270" y="333"/>
                    <a:pt x="268" y="333"/>
                    <a:pt x="265" y="335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6"/>
                    <a:pt x="263" y="336"/>
                    <a:pt x="263" y="336"/>
                  </a:cubicBezTo>
                  <a:cubicBezTo>
                    <a:pt x="260" y="337"/>
                    <a:pt x="258" y="338"/>
                    <a:pt x="258" y="340"/>
                  </a:cubicBezTo>
                  <a:cubicBezTo>
                    <a:pt x="258" y="340"/>
                    <a:pt x="258" y="341"/>
                    <a:pt x="258" y="341"/>
                  </a:cubicBezTo>
                  <a:cubicBezTo>
                    <a:pt x="258" y="342"/>
                    <a:pt x="258" y="344"/>
                    <a:pt x="258" y="348"/>
                  </a:cubicBezTo>
                  <a:cubicBezTo>
                    <a:pt x="259" y="350"/>
                    <a:pt x="259" y="353"/>
                    <a:pt x="259" y="356"/>
                  </a:cubicBezTo>
                  <a:cubicBezTo>
                    <a:pt x="260" y="360"/>
                    <a:pt x="260" y="365"/>
                    <a:pt x="260" y="368"/>
                  </a:cubicBezTo>
                  <a:cubicBezTo>
                    <a:pt x="260" y="369"/>
                    <a:pt x="260" y="370"/>
                    <a:pt x="260" y="370"/>
                  </a:cubicBezTo>
                  <a:cubicBezTo>
                    <a:pt x="259" y="371"/>
                    <a:pt x="255" y="373"/>
                    <a:pt x="253" y="372"/>
                  </a:cubicBezTo>
                  <a:cubicBezTo>
                    <a:pt x="252" y="371"/>
                    <a:pt x="249" y="368"/>
                    <a:pt x="245" y="361"/>
                  </a:cubicBezTo>
                  <a:cubicBezTo>
                    <a:pt x="244" y="359"/>
                    <a:pt x="242" y="357"/>
                    <a:pt x="241" y="355"/>
                  </a:cubicBezTo>
                  <a:cubicBezTo>
                    <a:pt x="237" y="349"/>
                    <a:pt x="237" y="348"/>
                    <a:pt x="236" y="348"/>
                  </a:cubicBezTo>
                  <a:cubicBezTo>
                    <a:pt x="235" y="347"/>
                    <a:pt x="233" y="347"/>
                    <a:pt x="229" y="348"/>
                  </a:cubicBezTo>
                  <a:cubicBezTo>
                    <a:pt x="227" y="347"/>
                    <a:pt x="227" y="347"/>
                    <a:pt x="227" y="347"/>
                  </a:cubicBezTo>
                  <a:cubicBezTo>
                    <a:pt x="227" y="349"/>
                    <a:pt x="227" y="349"/>
                    <a:pt x="227" y="349"/>
                  </a:cubicBezTo>
                  <a:cubicBezTo>
                    <a:pt x="224" y="349"/>
                    <a:pt x="223" y="350"/>
                    <a:pt x="222" y="351"/>
                  </a:cubicBezTo>
                  <a:cubicBezTo>
                    <a:pt x="221" y="352"/>
                    <a:pt x="221" y="353"/>
                    <a:pt x="221" y="359"/>
                  </a:cubicBezTo>
                  <a:cubicBezTo>
                    <a:pt x="220" y="361"/>
                    <a:pt x="220" y="364"/>
                    <a:pt x="220" y="367"/>
                  </a:cubicBezTo>
                  <a:cubicBezTo>
                    <a:pt x="218" y="375"/>
                    <a:pt x="217" y="380"/>
                    <a:pt x="217" y="381"/>
                  </a:cubicBezTo>
                  <a:cubicBezTo>
                    <a:pt x="215" y="382"/>
                    <a:pt x="211" y="382"/>
                    <a:pt x="210" y="382"/>
                  </a:cubicBezTo>
                  <a:cubicBezTo>
                    <a:pt x="209" y="381"/>
                    <a:pt x="207" y="376"/>
                    <a:pt x="204" y="369"/>
                  </a:cubicBezTo>
                  <a:cubicBezTo>
                    <a:pt x="204" y="366"/>
                    <a:pt x="203" y="364"/>
                    <a:pt x="202" y="362"/>
                  </a:cubicBezTo>
                  <a:cubicBezTo>
                    <a:pt x="200" y="355"/>
                    <a:pt x="200" y="354"/>
                    <a:pt x="199" y="354"/>
                  </a:cubicBezTo>
                  <a:cubicBezTo>
                    <a:pt x="198" y="353"/>
                    <a:pt x="197" y="352"/>
                    <a:pt x="192" y="353"/>
                  </a:cubicBezTo>
                  <a:cubicBezTo>
                    <a:pt x="191" y="352"/>
                    <a:pt x="191" y="352"/>
                    <a:pt x="191" y="352"/>
                  </a:cubicBezTo>
                  <a:cubicBezTo>
                    <a:pt x="190" y="353"/>
                    <a:pt x="190" y="353"/>
                    <a:pt x="190" y="353"/>
                  </a:cubicBezTo>
                  <a:cubicBezTo>
                    <a:pt x="186" y="352"/>
                    <a:pt x="185" y="353"/>
                    <a:pt x="184" y="354"/>
                  </a:cubicBezTo>
                  <a:cubicBezTo>
                    <a:pt x="183" y="354"/>
                    <a:pt x="183" y="355"/>
                    <a:pt x="181" y="361"/>
                  </a:cubicBezTo>
                  <a:cubicBezTo>
                    <a:pt x="180" y="363"/>
                    <a:pt x="179" y="366"/>
                    <a:pt x="178" y="369"/>
                  </a:cubicBezTo>
                  <a:cubicBezTo>
                    <a:pt x="175" y="376"/>
                    <a:pt x="173" y="380"/>
                    <a:pt x="173" y="382"/>
                  </a:cubicBezTo>
                  <a:cubicBezTo>
                    <a:pt x="171" y="382"/>
                    <a:pt x="167" y="382"/>
                    <a:pt x="165" y="381"/>
                  </a:cubicBezTo>
                  <a:cubicBezTo>
                    <a:pt x="165" y="380"/>
                    <a:pt x="164" y="375"/>
                    <a:pt x="163" y="367"/>
                  </a:cubicBezTo>
                  <a:cubicBezTo>
                    <a:pt x="163" y="364"/>
                    <a:pt x="163" y="362"/>
                    <a:pt x="163" y="360"/>
                  </a:cubicBezTo>
                  <a:cubicBezTo>
                    <a:pt x="162" y="353"/>
                    <a:pt x="162" y="352"/>
                    <a:pt x="161" y="351"/>
                  </a:cubicBezTo>
                  <a:cubicBezTo>
                    <a:pt x="160" y="350"/>
                    <a:pt x="158" y="349"/>
                    <a:pt x="155" y="349"/>
                  </a:cubicBezTo>
                  <a:cubicBezTo>
                    <a:pt x="154" y="347"/>
                    <a:pt x="154" y="347"/>
                    <a:pt x="154" y="347"/>
                  </a:cubicBezTo>
                  <a:cubicBezTo>
                    <a:pt x="153" y="348"/>
                    <a:pt x="153" y="348"/>
                    <a:pt x="153" y="348"/>
                  </a:cubicBezTo>
                  <a:cubicBezTo>
                    <a:pt x="149" y="347"/>
                    <a:pt x="148" y="347"/>
                    <a:pt x="147" y="348"/>
                  </a:cubicBezTo>
                  <a:cubicBezTo>
                    <a:pt x="146" y="348"/>
                    <a:pt x="146" y="349"/>
                    <a:pt x="142" y="354"/>
                  </a:cubicBezTo>
                  <a:cubicBezTo>
                    <a:pt x="141" y="356"/>
                    <a:pt x="139" y="359"/>
                    <a:pt x="138" y="361"/>
                  </a:cubicBezTo>
                  <a:cubicBezTo>
                    <a:pt x="133" y="367"/>
                    <a:pt x="130" y="371"/>
                    <a:pt x="129" y="372"/>
                  </a:cubicBezTo>
                  <a:cubicBezTo>
                    <a:pt x="128" y="372"/>
                    <a:pt x="123" y="371"/>
                    <a:pt x="122" y="370"/>
                  </a:cubicBezTo>
                  <a:cubicBezTo>
                    <a:pt x="122" y="369"/>
                    <a:pt x="122" y="369"/>
                    <a:pt x="122" y="368"/>
                  </a:cubicBezTo>
                  <a:cubicBezTo>
                    <a:pt x="122" y="368"/>
                    <a:pt x="122" y="368"/>
                    <a:pt x="122" y="368"/>
                  </a:cubicBezTo>
                  <a:cubicBezTo>
                    <a:pt x="122" y="366"/>
                    <a:pt x="123" y="361"/>
                    <a:pt x="124" y="356"/>
                  </a:cubicBezTo>
                  <a:cubicBezTo>
                    <a:pt x="124" y="353"/>
                    <a:pt x="124" y="351"/>
                    <a:pt x="125" y="348"/>
                  </a:cubicBezTo>
                  <a:cubicBezTo>
                    <a:pt x="125" y="344"/>
                    <a:pt x="125" y="342"/>
                    <a:pt x="125" y="341"/>
                  </a:cubicBezTo>
                  <a:cubicBezTo>
                    <a:pt x="125" y="341"/>
                    <a:pt x="125" y="340"/>
                    <a:pt x="125" y="340"/>
                  </a:cubicBezTo>
                  <a:cubicBezTo>
                    <a:pt x="124" y="338"/>
                    <a:pt x="123" y="337"/>
                    <a:pt x="120" y="336"/>
                  </a:cubicBezTo>
                  <a:cubicBezTo>
                    <a:pt x="119" y="334"/>
                    <a:pt x="119" y="334"/>
                    <a:pt x="119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15" y="333"/>
                    <a:pt x="114" y="333"/>
                    <a:pt x="112" y="333"/>
                  </a:cubicBezTo>
                  <a:cubicBezTo>
                    <a:pt x="111" y="334"/>
                    <a:pt x="110" y="334"/>
                    <a:pt x="106" y="338"/>
                  </a:cubicBezTo>
                  <a:cubicBezTo>
                    <a:pt x="104" y="340"/>
                    <a:pt x="102" y="342"/>
                    <a:pt x="100" y="344"/>
                  </a:cubicBezTo>
                  <a:cubicBezTo>
                    <a:pt x="94" y="349"/>
                    <a:pt x="90" y="352"/>
                    <a:pt x="89" y="353"/>
                  </a:cubicBezTo>
                  <a:cubicBezTo>
                    <a:pt x="88" y="353"/>
                    <a:pt x="84" y="350"/>
                    <a:pt x="83" y="349"/>
                  </a:cubicBezTo>
                  <a:cubicBezTo>
                    <a:pt x="83" y="347"/>
                    <a:pt x="85" y="342"/>
                    <a:pt x="88" y="335"/>
                  </a:cubicBezTo>
                  <a:cubicBezTo>
                    <a:pt x="88" y="333"/>
                    <a:pt x="89" y="331"/>
                    <a:pt x="90" y="329"/>
                  </a:cubicBezTo>
                  <a:cubicBezTo>
                    <a:pt x="92" y="323"/>
                    <a:pt x="93" y="322"/>
                    <a:pt x="93" y="321"/>
                  </a:cubicBezTo>
                  <a:cubicBezTo>
                    <a:pt x="93" y="321"/>
                    <a:pt x="93" y="321"/>
                    <a:pt x="93" y="321"/>
                  </a:cubicBezTo>
                  <a:cubicBezTo>
                    <a:pt x="93" y="320"/>
                    <a:pt x="93" y="320"/>
                    <a:pt x="93" y="320"/>
                  </a:cubicBezTo>
                  <a:cubicBezTo>
                    <a:pt x="93" y="319"/>
                    <a:pt x="92" y="318"/>
                    <a:pt x="88" y="315"/>
                  </a:cubicBezTo>
                  <a:cubicBezTo>
                    <a:pt x="88" y="314"/>
                    <a:pt x="88" y="314"/>
                    <a:pt x="88" y="314"/>
                  </a:cubicBezTo>
                  <a:cubicBezTo>
                    <a:pt x="87" y="314"/>
                    <a:pt x="87" y="314"/>
                    <a:pt x="87" y="314"/>
                  </a:cubicBezTo>
                  <a:cubicBezTo>
                    <a:pt x="84" y="311"/>
                    <a:pt x="83" y="311"/>
                    <a:pt x="82" y="311"/>
                  </a:cubicBezTo>
                  <a:cubicBezTo>
                    <a:pt x="81" y="311"/>
                    <a:pt x="80" y="312"/>
                    <a:pt x="75" y="315"/>
                  </a:cubicBezTo>
                  <a:cubicBezTo>
                    <a:pt x="73" y="316"/>
                    <a:pt x="70" y="317"/>
                    <a:pt x="67" y="319"/>
                  </a:cubicBezTo>
                  <a:cubicBezTo>
                    <a:pt x="61" y="322"/>
                    <a:pt x="56" y="325"/>
                    <a:pt x="55" y="325"/>
                  </a:cubicBezTo>
                  <a:cubicBezTo>
                    <a:pt x="53" y="324"/>
                    <a:pt x="50" y="321"/>
                    <a:pt x="50" y="320"/>
                  </a:cubicBezTo>
                  <a:cubicBezTo>
                    <a:pt x="50" y="319"/>
                    <a:pt x="53" y="314"/>
                    <a:pt x="57" y="308"/>
                  </a:cubicBezTo>
                  <a:cubicBezTo>
                    <a:pt x="59" y="305"/>
                    <a:pt x="60" y="303"/>
                    <a:pt x="61" y="302"/>
                  </a:cubicBezTo>
                  <a:cubicBezTo>
                    <a:pt x="65" y="296"/>
                    <a:pt x="66" y="295"/>
                    <a:pt x="66" y="294"/>
                  </a:cubicBezTo>
                  <a:cubicBezTo>
                    <a:pt x="66" y="293"/>
                    <a:pt x="65" y="292"/>
                    <a:pt x="63" y="288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1" y="286"/>
                    <a:pt x="61" y="286"/>
                    <a:pt x="61" y="286"/>
                  </a:cubicBezTo>
                  <a:cubicBezTo>
                    <a:pt x="59" y="283"/>
                    <a:pt x="58" y="283"/>
                    <a:pt x="57" y="283"/>
                  </a:cubicBezTo>
                  <a:cubicBezTo>
                    <a:pt x="56" y="282"/>
                    <a:pt x="55" y="283"/>
                    <a:pt x="49" y="284"/>
                  </a:cubicBezTo>
                  <a:cubicBezTo>
                    <a:pt x="47" y="285"/>
                    <a:pt x="44" y="286"/>
                    <a:pt x="41" y="287"/>
                  </a:cubicBezTo>
                  <a:cubicBezTo>
                    <a:pt x="34" y="289"/>
                    <a:pt x="29" y="290"/>
                    <a:pt x="28" y="290"/>
                  </a:cubicBezTo>
                  <a:cubicBezTo>
                    <a:pt x="27" y="289"/>
                    <a:pt x="24" y="285"/>
                    <a:pt x="24" y="284"/>
                  </a:cubicBezTo>
                  <a:cubicBezTo>
                    <a:pt x="25" y="283"/>
                    <a:pt x="28" y="279"/>
                    <a:pt x="34" y="274"/>
                  </a:cubicBezTo>
                  <a:cubicBezTo>
                    <a:pt x="36" y="272"/>
                    <a:pt x="38" y="270"/>
                    <a:pt x="39" y="269"/>
                  </a:cubicBezTo>
                  <a:cubicBezTo>
                    <a:pt x="45" y="264"/>
                    <a:pt x="45" y="263"/>
                    <a:pt x="45" y="262"/>
                  </a:cubicBezTo>
                  <a:cubicBezTo>
                    <a:pt x="46" y="262"/>
                    <a:pt x="46" y="262"/>
                    <a:pt x="46" y="261"/>
                  </a:cubicBezTo>
                  <a:cubicBezTo>
                    <a:pt x="46" y="260"/>
                    <a:pt x="45" y="259"/>
                    <a:pt x="44" y="256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3" y="254"/>
                    <a:pt x="43" y="254"/>
                    <a:pt x="43" y="254"/>
                  </a:cubicBezTo>
                  <a:cubicBezTo>
                    <a:pt x="42" y="250"/>
                    <a:pt x="41" y="250"/>
                    <a:pt x="40" y="249"/>
                  </a:cubicBezTo>
                  <a:cubicBezTo>
                    <a:pt x="39" y="249"/>
                    <a:pt x="38" y="249"/>
                    <a:pt x="32" y="249"/>
                  </a:cubicBezTo>
                  <a:cubicBezTo>
                    <a:pt x="29" y="249"/>
                    <a:pt x="26" y="249"/>
                    <a:pt x="24" y="250"/>
                  </a:cubicBezTo>
                  <a:cubicBezTo>
                    <a:pt x="16" y="250"/>
                    <a:pt x="11" y="250"/>
                    <a:pt x="9" y="249"/>
                  </a:cubicBezTo>
                  <a:cubicBezTo>
                    <a:pt x="9" y="248"/>
                    <a:pt x="7" y="245"/>
                    <a:pt x="7" y="243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8" y="242"/>
                    <a:pt x="12" y="239"/>
                    <a:pt x="19" y="235"/>
                  </a:cubicBezTo>
                  <a:cubicBezTo>
                    <a:pt x="22" y="234"/>
                    <a:pt x="24" y="233"/>
                    <a:pt x="26" y="231"/>
                  </a:cubicBezTo>
                  <a:cubicBezTo>
                    <a:pt x="32" y="228"/>
                    <a:pt x="33" y="228"/>
                    <a:pt x="33" y="227"/>
                  </a:cubicBezTo>
                  <a:cubicBezTo>
                    <a:pt x="33" y="226"/>
                    <a:pt x="33" y="225"/>
                    <a:pt x="33" y="225"/>
                  </a:cubicBezTo>
                  <a:cubicBezTo>
                    <a:pt x="33" y="223"/>
                    <a:pt x="33" y="221"/>
                    <a:pt x="33" y="220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2" y="214"/>
                    <a:pt x="31" y="213"/>
                    <a:pt x="30" y="213"/>
                  </a:cubicBezTo>
                  <a:cubicBezTo>
                    <a:pt x="30" y="212"/>
                    <a:pt x="29" y="212"/>
                    <a:pt x="23" y="211"/>
                  </a:cubicBezTo>
                  <a:cubicBezTo>
                    <a:pt x="20" y="210"/>
                    <a:pt x="18" y="210"/>
                    <a:pt x="15" y="209"/>
                  </a:cubicBezTo>
                  <a:cubicBezTo>
                    <a:pt x="7" y="208"/>
                    <a:pt x="2" y="206"/>
                    <a:pt x="1" y="206"/>
                  </a:cubicBezTo>
                  <a:cubicBezTo>
                    <a:pt x="1" y="205"/>
                    <a:pt x="0" y="203"/>
                    <a:pt x="0" y="201"/>
                  </a:cubicBezTo>
                  <a:close/>
                  <a:moveTo>
                    <a:pt x="307" y="191"/>
                  </a:moveTo>
                  <a:cubicBezTo>
                    <a:pt x="307" y="127"/>
                    <a:pt x="255" y="76"/>
                    <a:pt x="191" y="76"/>
                  </a:cubicBezTo>
                  <a:cubicBezTo>
                    <a:pt x="128" y="76"/>
                    <a:pt x="76" y="127"/>
                    <a:pt x="76" y="191"/>
                  </a:cubicBezTo>
                  <a:cubicBezTo>
                    <a:pt x="76" y="255"/>
                    <a:pt x="128" y="306"/>
                    <a:pt x="191" y="306"/>
                  </a:cubicBezTo>
                  <a:cubicBezTo>
                    <a:pt x="255" y="306"/>
                    <a:pt x="307" y="255"/>
                    <a:pt x="307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îṣḻïḍè"/>
            <p:cNvSpPr txBox="1"/>
            <p:nvPr/>
          </p:nvSpPr>
          <p:spPr>
            <a:xfrm>
              <a:off x="7048400" y="140526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9" name="îṥlídé"/>
            <p:cNvSpPr/>
            <p:nvPr/>
          </p:nvSpPr>
          <p:spPr>
            <a:xfrm>
              <a:off x="7048400" y="1828769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0" name="îṧľïḋé"/>
            <p:cNvSpPr txBox="1"/>
            <p:nvPr/>
          </p:nvSpPr>
          <p:spPr>
            <a:xfrm>
              <a:off x="3147761" y="336952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1" name="ïsľîḑe"/>
            <p:cNvSpPr/>
            <p:nvPr/>
          </p:nvSpPr>
          <p:spPr>
            <a:xfrm>
              <a:off x="1807533" y="3793035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2" name="iṡlïďê"/>
            <p:cNvSpPr txBox="1"/>
            <p:nvPr/>
          </p:nvSpPr>
          <p:spPr>
            <a:xfrm>
              <a:off x="7988200" y="2971595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3" name="ïṩḷîḍè"/>
            <p:cNvSpPr/>
            <p:nvPr/>
          </p:nvSpPr>
          <p:spPr>
            <a:xfrm>
              <a:off x="7988200" y="3395101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4" name="íṩḷïďê"/>
            <p:cNvSpPr txBox="1"/>
            <p:nvPr/>
          </p:nvSpPr>
          <p:spPr>
            <a:xfrm>
              <a:off x="3867428" y="488506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5" name="ïşḻíḋè"/>
            <p:cNvSpPr/>
            <p:nvPr/>
          </p:nvSpPr>
          <p:spPr>
            <a:xfrm>
              <a:off x="2527200" y="5308568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16" name="iślïḋè"/>
            <p:cNvGrpSpPr/>
            <p:nvPr/>
          </p:nvGrpSpPr>
          <p:grpSpPr>
            <a:xfrm>
              <a:off x="5655734" y="1755779"/>
              <a:ext cx="374651" cy="580504"/>
              <a:chOff x="619125" y="4081463"/>
              <a:chExt cx="288925" cy="447675"/>
            </a:xfrm>
            <a:solidFill>
              <a:schemeClr val="accent1"/>
            </a:solidFill>
          </p:grpSpPr>
          <p:sp>
            <p:nvSpPr>
              <p:cNvPr id="29" name="îşļîďè"/>
              <p:cNvSpPr/>
              <p:nvPr/>
            </p:nvSpPr>
            <p:spPr bwMode="auto">
              <a:xfrm>
                <a:off x="619125" y="4081463"/>
                <a:ext cx="288925" cy="331788"/>
              </a:xfrm>
              <a:custGeom>
                <a:gdLst>
                  <a:gd name="T0" fmla="*/ 39 w 77"/>
                  <a:gd name="T1" fmla="*/ 0 h 88"/>
                  <a:gd name="T2" fmla="*/ 0 w 77"/>
                  <a:gd name="T3" fmla="*/ 38 h 88"/>
                  <a:gd name="T4" fmla="*/ 7 w 77"/>
                  <a:gd name="T5" fmla="*/ 60 h 88"/>
                  <a:gd name="T6" fmla="*/ 11 w 77"/>
                  <a:gd name="T7" fmla="*/ 67 h 88"/>
                  <a:gd name="T8" fmla="*/ 13 w 77"/>
                  <a:gd name="T9" fmla="*/ 73 h 88"/>
                  <a:gd name="T10" fmla="*/ 18 w 77"/>
                  <a:gd name="T11" fmla="*/ 87 h 88"/>
                  <a:gd name="T12" fmla="*/ 18 w 77"/>
                  <a:gd name="T13" fmla="*/ 88 h 88"/>
                  <a:gd name="T14" fmla="*/ 25 w 77"/>
                  <a:gd name="T15" fmla="*/ 88 h 88"/>
                  <a:gd name="T16" fmla="*/ 25 w 77"/>
                  <a:gd name="T17" fmla="*/ 85 h 88"/>
                  <a:gd name="T18" fmla="*/ 20 w 77"/>
                  <a:gd name="T19" fmla="*/ 71 h 88"/>
                  <a:gd name="T20" fmla="*/ 17 w 77"/>
                  <a:gd name="T21" fmla="*/ 64 h 88"/>
                  <a:gd name="T22" fmla="*/ 14 w 77"/>
                  <a:gd name="T23" fmla="*/ 57 h 88"/>
                  <a:gd name="T24" fmla="*/ 14 w 77"/>
                  <a:gd name="T25" fmla="*/ 57 h 88"/>
                  <a:gd name="T26" fmla="*/ 8 w 77"/>
                  <a:gd name="T27" fmla="*/ 38 h 88"/>
                  <a:gd name="T28" fmla="*/ 39 w 77"/>
                  <a:gd name="T29" fmla="*/ 7 h 88"/>
                  <a:gd name="T30" fmla="*/ 70 w 77"/>
                  <a:gd name="T31" fmla="*/ 38 h 88"/>
                  <a:gd name="T32" fmla="*/ 64 w 77"/>
                  <a:gd name="T33" fmla="*/ 57 h 88"/>
                  <a:gd name="T34" fmla="*/ 61 w 77"/>
                  <a:gd name="T35" fmla="*/ 64 h 88"/>
                  <a:gd name="T36" fmla="*/ 58 w 77"/>
                  <a:gd name="T37" fmla="*/ 71 h 88"/>
                  <a:gd name="T38" fmla="*/ 53 w 77"/>
                  <a:gd name="T39" fmla="*/ 85 h 88"/>
                  <a:gd name="T40" fmla="*/ 52 w 77"/>
                  <a:gd name="T41" fmla="*/ 88 h 88"/>
                  <a:gd name="T42" fmla="*/ 60 w 77"/>
                  <a:gd name="T43" fmla="*/ 88 h 88"/>
                  <a:gd name="T44" fmla="*/ 60 w 77"/>
                  <a:gd name="T45" fmla="*/ 87 h 88"/>
                  <a:gd name="T46" fmla="*/ 64 w 77"/>
                  <a:gd name="T47" fmla="*/ 73 h 88"/>
                  <a:gd name="T48" fmla="*/ 67 w 77"/>
                  <a:gd name="T49" fmla="*/ 67 h 88"/>
                  <a:gd name="T50" fmla="*/ 71 w 77"/>
                  <a:gd name="T51" fmla="*/ 60 h 88"/>
                  <a:gd name="T52" fmla="*/ 77 w 77"/>
                  <a:gd name="T53" fmla="*/ 38 h 88"/>
                  <a:gd name="T54" fmla="*/ 39 w 77"/>
                  <a:gd name="T55" fmla="*/ 0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88">
                    <a:moveTo>
                      <a:pt x="39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47"/>
                      <a:pt x="4" y="54"/>
                      <a:pt x="7" y="60"/>
                    </a:cubicBezTo>
                    <a:cubicBezTo>
                      <a:pt x="7" y="60"/>
                      <a:pt x="10" y="65"/>
                      <a:pt x="11" y="67"/>
                    </a:cubicBezTo>
                    <a:cubicBezTo>
                      <a:pt x="12" y="69"/>
                      <a:pt x="12" y="71"/>
                      <a:pt x="13" y="73"/>
                    </a:cubicBezTo>
                    <a:cubicBezTo>
                      <a:pt x="15" y="78"/>
                      <a:pt x="16" y="82"/>
                      <a:pt x="18" y="87"/>
                    </a:cubicBezTo>
                    <a:cubicBezTo>
                      <a:pt x="18" y="87"/>
                      <a:pt x="18" y="88"/>
                      <a:pt x="18" y="88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7"/>
                      <a:pt x="25" y="86"/>
                      <a:pt x="25" y="85"/>
                    </a:cubicBezTo>
                    <a:cubicBezTo>
                      <a:pt x="23" y="80"/>
                      <a:pt x="22" y="75"/>
                      <a:pt x="20" y="71"/>
                    </a:cubicBezTo>
                    <a:cubicBezTo>
                      <a:pt x="19" y="68"/>
                      <a:pt x="18" y="66"/>
                      <a:pt x="17" y="64"/>
                    </a:cubicBezTo>
                    <a:cubicBezTo>
                      <a:pt x="16" y="61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0" y="50"/>
                      <a:pt x="8" y="44"/>
                      <a:pt x="8" y="38"/>
                    </a:cubicBezTo>
                    <a:cubicBezTo>
                      <a:pt x="8" y="21"/>
                      <a:pt x="22" y="7"/>
                      <a:pt x="39" y="7"/>
                    </a:cubicBezTo>
                    <a:cubicBezTo>
                      <a:pt x="56" y="7"/>
                      <a:pt x="70" y="21"/>
                      <a:pt x="70" y="38"/>
                    </a:cubicBezTo>
                    <a:cubicBezTo>
                      <a:pt x="70" y="45"/>
                      <a:pt x="68" y="50"/>
                      <a:pt x="64" y="57"/>
                    </a:cubicBezTo>
                    <a:cubicBezTo>
                      <a:pt x="64" y="57"/>
                      <a:pt x="62" y="61"/>
                      <a:pt x="61" y="64"/>
                    </a:cubicBezTo>
                    <a:cubicBezTo>
                      <a:pt x="60" y="66"/>
                      <a:pt x="59" y="68"/>
                      <a:pt x="58" y="71"/>
                    </a:cubicBezTo>
                    <a:cubicBezTo>
                      <a:pt x="56" y="75"/>
                      <a:pt x="54" y="80"/>
                      <a:pt x="53" y="85"/>
                    </a:cubicBezTo>
                    <a:cubicBezTo>
                      <a:pt x="53" y="86"/>
                      <a:pt x="53" y="87"/>
                      <a:pt x="52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7"/>
                      <a:pt x="60" y="87"/>
                    </a:cubicBezTo>
                    <a:cubicBezTo>
                      <a:pt x="61" y="82"/>
                      <a:pt x="63" y="78"/>
                      <a:pt x="64" y="73"/>
                    </a:cubicBezTo>
                    <a:cubicBezTo>
                      <a:pt x="65" y="71"/>
                      <a:pt x="66" y="69"/>
                      <a:pt x="67" y="67"/>
                    </a:cubicBezTo>
                    <a:cubicBezTo>
                      <a:pt x="68" y="65"/>
                      <a:pt x="70" y="60"/>
                      <a:pt x="71" y="60"/>
                    </a:cubicBezTo>
                    <a:cubicBezTo>
                      <a:pt x="75" y="53"/>
                      <a:pt x="77" y="46"/>
                      <a:pt x="77" y="38"/>
                    </a:cubicBezTo>
                    <a:cubicBezTo>
                      <a:pt x="77" y="17"/>
                      <a:pt x="60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ïS1ïďe"/>
              <p:cNvSpPr/>
              <p:nvPr/>
            </p:nvSpPr>
            <p:spPr bwMode="auto">
              <a:xfrm>
                <a:off x="685800" y="4457700"/>
                <a:ext cx="158750" cy="71438"/>
              </a:xfrm>
              <a:custGeom>
                <a:gdLst>
                  <a:gd name="T0" fmla="*/ 0 w 42"/>
                  <a:gd name="T1" fmla="*/ 3 h 19"/>
                  <a:gd name="T2" fmla="*/ 8 w 42"/>
                  <a:gd name="T3" fmla="*/ 11 h 19"/>
                  <a:gd name="T4" fmla="*/ 10 w 42"/>
                  <a:gd name="T5" fmla="*/ 11 h 19"/>
                  <a:gd name="T6" fmla="*/ 10 w 42"/>
                  <a:gd name="T7" fmla="*/ 11 h 19"/>
                  <a:gd name="T8" fmla="*/ 17 w 42"/>
                  <a:gd name="T9" fmla="*/ 19 h 19"/>
                  <a:gd name="T10" fmla="*/ 24 w 42"/>
                  <a:gd name="T11" fmla="*/ 19 h 19"/>
                  <a:gd name="T12" fmla="*/ 32 w 42"/>
                  <a:gd name="T13" fmla="*/ 11 h 19"/>
                  <a:gd name="T14" fmla="*/ 32 w 42"/>
                  <a:gd name="T15" fmla="*/ 11 h 19"/>
                  <a:gd name="T16" fmla="*/ 34 w 42"/>
                  <a:gd name="T17" fmla="*/ 11 h 19"/>
                  <a:gd name="T18" fmla="*/ 42 w 42"/>
                  <a:gd name="T19" fmla="*/ 3 h 19"/>
                  <a:gd name="T20" fmla="*/ 42 w 42"/>
                  <a:gd name="T21" fmla="*/ 0 h 19"/>
                  <a:gd name="T22" fmla="*/ 0 w 42"/>
                  <a:gd name="T23" fmla="*/ 0 h 19"/>
                  <a:gd name="T24" fmla="*/ 0 w 42"/>
                  <a:gd name="T25" fmla="*/ 3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9">
                    <a:moveTo>
                      <a:pt x="0" y="3"/>
                    </a:moveTo>
                    <a:cubicBezTo>
                      <a:pt x="0" y="7"/>
                      <a:pt x="3" y="11"/>
                      <a:pt x="8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5"/>
                      <a:pt x="13" y="19"/>
                      <a:pt x="17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8" y="19"/>
                      <a:pt x="32" y="15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8" y="11"/>
                      <a:pt x="42" y="7"/>
                      <a:pt x="42" y="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ṣļîḍé"/>
              <p:cNvSpPr/>
              <p:nvPr/>
            </p:nvSpPr>
            <p:spPr bwMode="auto">
              <a:xfrm>
                <a:off x="685800" y="4427538"/>
                <a:ext cx="1587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ïSľiḍé"/>
              <p:cNvSpPr/>
              <p:nvPr/>
            </p:nvSpPr>
            <p:spPr bwMode="auto">
              <a:xfrm>
                <a:off x="679450" y="4251325"/>
                <a:ext cx="173038" cy="161925"/>
              </a:xfrm>
              <a:custGeom>
                <a:gdLst>
                  <a:gd name="T0" fmla="*/ 31 w 46"/>
                  <a:gd name="T1" fmla="*/ 43 h 43"/>
                  <a:gd name="T2" fmla="*/ 44 w 46"/>
                  <a:gd name="T3" fmla="*/ 5 h 43"/>
                  <a:gd name="T4" fmla="*/ 46 w 46"/>
                  <a:gd name="T5" fmla="*/ 1 h 43"/>
                  <a:gd name="T6" fmla="*/ 43 w 46"/>
                  <a:gd name="T7" fmla="*/ 0 h 43"/>
                  <a:gd name="T8" fmla="*/ 43 w 46"/>
                  <a:gd name="T9" fmla="*/ 0 h 43"/>
                  <a:gd name="T10" fmla="*/ 38 w 46"/>
                  <a:gd name="T11" fmla="*/ 4 h 43"/>
                  <a:gd name="T12" fmla="*/ 36 w 46"/>
                  <a:gd name="T13" fmla="*/ 6 h 43"/>
                  <a:gd name="T14" fmla="*/ 34 w 46"/>
                  <a:gd name="T15" fmla="*/ 4 h 43"/>
                  <a:gd name="T16" fmla="*/ 30 w 46"/>
                  <a:gd name="T17" fmla="*/ 0 h 43"/>
                  <a:gd name="T18" fmla="*/ 25 w 46"/>
                  <a:gd name="T19" fmla="*/ 4 h 43"/>
                  <a:gd name="T20" fmla="*/ 23 w 46"/>
                  <a:gd name="T21" fmla="*/ 6 h 43"/>
                  <a:gd name="T22" fmla="*/ 21 w 46"/>
                  <a:gd name="T23" fmla="*/ 4 h 43"/>
                  <a:gd name="T24" fmla="*/ 16 w 46"/>
                  <a:gd name="T25" fmla="*/ 0 h 43"/>
                  <a:gd name="T26" fmla="*/ 11 w 46"/>
                  <a:gd name="T27" fmla="*/ 4 h 43"/>
                  <a:gd name="T28" fmla="*/ 10 w 46"/>
                  <a:gd name="T29" fmla="*/ 6 h 43"/>
                  <a:gd name="T30" fmla="*/ 8 w 46"/>
                  <a:gd name="T31" fmla="*/ 4 h 43"/>
                  <a:gd name="T32" fmla="*/ 3 w 46"/>
                  <a:gd name="T33" fmla="*/ 0 h 43"/>
                  <a:gd name="T34" fmla="*/ 2 w 46"/>
                  <a:gd name="T35" fmla="*/ 0 h 43"/>
                  <a:gd name="T36" fmla="*/ 0 w 46"/>
                  <a:gd name="T37" fmla="*/ 1 h 43"/>
                  <a:gd name="T38" fmla="*/ 1 w 46"/>
                  <a:gd name="T39" fmla="*/ 5 h 43"/>
                  <a:gd name="T40" fmla="*/ 16 w 46"/>
                  <a:gd name="T41" fmla="*/ 43 h 43"/>
                  <a:gd name="T42" fmla="*/ 19 w 46"/>
                  <a:gd name="T43" fmla="*/ 43 h 43"/>
                  <a:gd name="T44" fmla="*/ 5 w 46"/>
                  <a:gd name="T45" fmla="*/ 7 h 43"/>
                  <a:gd name="T46" fmla="*/ 10 w 46"/>
                  <a:gd name="T47" fmla="*/ 10 h 43"/>
                  <a:gd name="T48" fmla="*/ 14 w 46"/>
                  <a:gd name="T49" fmla="*/ 6 h 43"/>
                  <a:gd name="T50" fmla="*/ 16 w 46"/>
                  <a:gd name="T51" fmla="*/ 3 h 43"/>
                  <a:gd name="T52" fmla="*/ 18 w 46"/>
                  <a:gd name="T53" fmla="*/ 6 h 43"/>
                  <a:gd name="T54" fmla="*/ 23 w 46"/>
                  <a:gd name="T55" fmla="*/ 10 h 43"/>
                  <a:gd name="T56" fmla="*/ 28 w 46"/>
                  <a:gd name="T57" fmla="*/ 6 h 43"/>
                  <a:gd name="T58" fmla="*/ 30 w 46"/>
                  <a:gd name="T59" fmla="*/ 3 h 43"/>
                  <a:gd name="T60" fmla="*/ 31 w 46"/>
                  <a:gd name="T61" fmla="*/ 6 h 43"/>
                  <a:gd name="T62" fmla="*/ 36 w 46"/>
                  <a:gd name="T63" fmla="*/ 10 h 43"/>
                  <a:gd name="T64" fmla="*/ 40 w 46"/>
                  <a:gd name="T65" fmla="*/ 7 h 43"/>
                  <a:gd name="T66" fmla="*/ 27 w 46"/>
                  <a:gd name="T67" fmla="*/ 43 h 43"/>
                  <a:gd name="T68" fmla="*/ 31 w 46"/>
                  <a:gd name="T69" fmla="*/ 43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43">
                    <a:moveTo>
                      <a:pt x="31" y="43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5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9" y="2"/>
                      <a:pt x="38" y="4"/>
                    </a:cubicBezTo>
                    <a:cubicBezTo>
                      <a:pt x="37" y="6"/>
                      <a:pt x="37" y="6"/>
                      <a:pt x="36" y="6"/>
                    </a:cubicBezTo>
                    <a:cubicBezTo>
                      <a:pt x="36" y="6"/>
                      <a:pt x="35" y="6"/>
                      <a:pt x="34" y="4"/>
                    </a:cubicBezTo>
                    <a:cubicBezTo>
                      <a:pt x="33" y="2"/>
                      <a:pt x="32" y="0"/>
                      <a:pt x="30" y="0"/>
                    </a:cubicBezTo>
                    <a:cubicBezTo>
                      <a:pt x="27" y="0"/>
                      <a:pt x="26" y="2"/>
                      <a:pt x="25" y="4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4"/>
                    </a:cubicBezTo>
                    <a:cubicBezTo>
                      <a:pt x="20" y="2"/>
                      <a:pt x="19" y="0"/>
                      <a:pt x="16" y="0"/>
                    </a:cubicBezTo>
                    <a:cubicBezTo>
                      <a:pt x="14" y="0"/>
                      <a:pt x="12" y="2"/>
                      <a:pt x="11" y="4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8" y="6"/>
                      <a:pt x="8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8"/>
                      <a:pt x="7" y="10"/>
                      <a:pt x="10" y="10"/>
                    </a:cubicBezTo>
                    <a:cubicBezTo>
                      <a:pt x="12" y="10"/>
                      <a:pt x="13" y="7"/>
                      <a:pt x="14" y="6"/>
                    </a:cubicBezTo>
                    <a:cubicBezTo>
                      <a:pt x="15" y="4"/>
                      <a:pt x="16" y="3"/>
                      <a:pt x="16" y="3"/>
                    </a:cubicBezTo>
                    <a:cubicBezTo>
                      <a:pt x="17" y="3"/>
                      <a:pt x="17" y="4"/>
                      <a:pt x="18" y="6"/>
                    </a:cubicBezTo>
                    <a:cubicBezTo>
                      <a:pt x="19" y="7"/>
                      <a:pt x="20" y="10"/>
                      <a:pt x="23" y="10"/>
                    </a:cubicBezTo>
                    <a:cubicBezTo>
                      <a:pt x="26" y="10"/>
                      <a:pt x="27" y="7"/>
                      <a:pt x="28" y="6"/>
                    </a:cubicBezTo>
                    <a:cubicBezTo>
                      <a:pt x="28" y="4"/>
                      <a:pt x="29" y="3"/>
                      <a:pt x="30" y="3"/>
                    </a:cubicBezTo>
                    <a:cubicBezTo>
                      <a:pt x="30" y="3"/>
                      <a:pt x="31" y="4"/>
                      <a:pt x="31" y="6"/>
                    </a:cubicBezTo>
                    <a:cubicBezTo>
                      <a:pt x="32" y="7"/>
                      <a:pt x="34" y="10"/>
                      <a:pt x="36" y="10"/>
                    </a:cubicBezTo>
                    <a:cubicBezTo>
                      <a:pt x="38" y="10"/>
                      <a:pt x="40" y="8"/>
                      <a:pt x="40" y="7"/>
                    </a:cubicBezTo>
                    <a:cubicBezTo>
                      <a:pt x="27" y="43"/>
                      <a:pt x="27" y="43"/>
                      <a:pt x="27" y="43"/>
                    </a:cubicBezTo>
                    <a:lnTo>
                      <a:pt x="3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iŝ1ïďé"/>
            <p:cNvGrpSpPr/>
            <p:nvPr/>
          </p:nvGrpSpPr>
          <p:grpSpPr>
            <a:xfrm>
              <a:off x="6687080" y="3080809"/>
              <a:ext cx="504825" cy="531813"/>
              <a:chOff x="2513013" y="2098675"/>
              <a:chExt cx="504825" cy="531813"/>
            </a:xfrm>
            <a:solidFill>
              <a:schemeClr val="accent2"/>
            </a:solidFill>
          </p:grpSpPr>
          <p:sp>
            <p:nvSpPr>
              <p:cNvPr id="26" name="ïšlíḓé"/>
              <p:cNvSpPr/>
              <p:nvPr/>
            </p:nvSpPr>
            <p:spPr bwMode="auto">
              <a:xfrm>
                <a:off x="2513013" y="2287588"/>
                <a:ext cx="342900" cy="342900"/>
              </a:xfrm>
              <a:custGeom>
                <a:gdLst>
                  <a:gd name="T0" fmla="*/ 76 w 91"/>
                  <a:gd name="T1" fmla="*/ 63 h 91"/>
                  <a:gd name="T2" fmla="*/ 79 w 91"/>
                  <a:gd name="T3" fmla="*/ 56 h 91"/>
                  <a:gd name="T4" fmla="*/ 91 w 91"/>
                  <a:gd name="T5" fmla="*/ 52 h 91"/>
                  <a:gd name="T6" fmla="*/ 91 w 91"/>
                  <a:gd name="T7" fmla="*/ 46 h 91"/>
                  <a:gd name="T8" fmla="*/ 91 w 91"/>
                  <a:gd name="T9" fmla="*/ 40 h 91"/>
                  <a:gd name="T10" fmla="*/ 79 w 91"/>
                  <a:gd name="T11" fmla="*/ 36 h 91"/>
                  <a:gd name="T12" fmla="*/ 76 w 91"/>
                  <a:gd name="T13" fmla="*/ 29 h 91"/>
                  <a:gd name="T14" fmla="*/ 82 w 91"/>
                  <a:gd name="T15" fmla="*/ 18 h 91"/>
                  <a:gd name="T16" fmla="*/ 73 w 91"/>
                  <a:gd name="T17" fmla="*/ 10 h 91"/>
                  <a:gd name="T18" fmla="*/ 63 w 91"/>
                  <a:gd name="T19" fmla="*/ 15 h 91"/>
                  <a:gd name="T20" fmla="*/ 55 w 91"/>
                  <a:gd name="T21" fmla="*/ 12 h 91"/>
                  <a:gd name="T22" fmla="*/ 51 w 91"/>
                  <a:gd name="T23" fmla="*/ 1 h 91"/>
                  <a:gd name="T24" fmla="*/ 45 w 91"/>
                  <a:gd name="T25" fmla="*/ 0 h 91"/>
                  <a:gd name="T26" fmla="*/ 40 w 91"/>
                  <a:gd name="T27" fmla="*/ 1 h 91"/>
                  <a:gd name="T28" fmla="*/ 36 w 91"/>
                  <a:gd name="T29" fmla="*/ 12 h 91"/>
                  <a:gd name="T30" fmla="*/ 28 w 91"/>
                  <a:gd name="T31" fmla="*/ 15 h 91"/>
                  <a:gd name="T32" fmla="*/ 18 w 91"/>
                  <a:gd name="T33" fmla="*/ 10 h 91"/>
                  <a:gd name="T34" fmla="*/ 9 w 91"/>
                  <a:gd name="T35" fmla="*/ 18 h 91"/>
                  <a:gd name="T36" fmla="*/ 14 w 91"/>
                  <a:gd name="T37" fmla="*/ 29 h 91"/>
                  <a:gd name="T38" fmla="*/ 11 w 91"/>
                  <a:gd name="T39" fmla="*/ 36 h 91"/>
                  <a:gd name="T40" fmla="*/ 0 w 91"/>
                  <a:gd name="T41" fmla="*/ 40 h 91"/>
                  <a:gd name="T42" fmla="*/ 0 w 91"/>
                  <a:gd name="T43" fmla="*/ 46 h 91"/>
                  <a:gd name="T44" fmla="*/ 0 w 91"/>
                  <a:gd name="T45" fmla="*/ 52 h 91"/>
                  <a:gd name="T46" fmla="*/ 11 w 91"/>
                  <a:gd name="T47" fmla="*/ 56 h 91"/>
                  <a:gd name="T48" fmla="*/ 14 w 91"/>
                  <a:gd name="T49" fmla="*/ 63 h 91"/>
                  <a:gd name="T50" fmla="*/ 9 w 91"/>
                  <a:gd name="T51" fmla="*/ 74 h 91"/>
                  <a:gd name="T52" fmla="*/ 18 w 91"/>
                  <a:gd name="T53" fmla="*/ 82 h 91"/>
                  <a:gd name="T54" fmla="*/ 28 w 91"/>
                  <a:gd name="T55" fmla="*/ 77 h 91"/>
                  <a:gd name="T56" fmla="*/ 36 w 91"/>
                  <a:gd name="T57" fmla="*/ 80 h 91"/>
                  <a:gd name="T58" fmla="*/ 40 w 91"/>
                  <a:gd name="T59" fmla="*/ 91 h 91"/>
                  <a:gd name="T60" fmla="*/ 45 w 91"/>
                  <a:gd name="T61" fmla="*/ 91 h 91"/>
                  <a:gd name="T62" fmla="*/ 51 w 91"/>
                  <a:gd name="T63" fmla="*/ 91 h 91"/>
                  <a:gd name="T64" fmla="*/ 55 w 91"/>
                  <a:gd name="T65" fmla="*/ 80 h 91"/>
                  <a:gd name="T66" fmla="*/ 63 w 91"/>
                  <a:gd name="T67" fmla="*/ 77 h 91"/>
                  <a:gd name="T68" fmla="*/ 73 w 91"/>
                  <a:gd name="T69" fmla="*/ 82 h 91"/>
                  <a:gd name="T70" fmla="*/ 82 w 91"/>
                  <a:gd name="T71" fmla="*/ 74 h 91"/>
                  <a:gd name="T72" fmla="*/ 76 w 91"/>
                  <a:gd name="T73" fmla="*/ 63 h 91"/>
                  <a:gd name="T74" fmla="*/ 45 w 91"/>
                  <a:gd name="T75" fmla="*/ 62 h 91"/>
                  <a:gd name="T76" fmla="*/ 29 w 91"/>
                  <a:gd name="T77" fmla="*/ 46 h 91"/>
                  <a:gd name="T78" fmla="*/ 45 w 91"/>
                  <a:gd name="T79" fmla="*/ 30 h 91"/>
                  <a:gd name="T80" fmla="*/ 61 w 91"/>
                  <a:gd name="T81" fmla="*/ 46 h 91"/>
                  <a:gd name="T82" fmla="*/ 45 w 91"/>
                  <a:gd name="T83" fmla="*/ 62 h 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" h="91">
                    <a:moveTo>
                      <a:pt x="76" y="63"/>
                    </a:moveTo>
                    <a:cubicBezTo>
                      <a:pt x="78" y="61"/>
                      <a:pt x="79" y="58"/>
                      <a:pt x="79" y="56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0"/>
                      <a:pt x="91" y="48"/>
                      <a:pt x="91" y="46"/>
                    </a:cubicBezTo>
                    <a:cubicBezTo>
                      <a:pt x="91" y="44"/>
                      <a:pt x="91" y="42"/>
                      <a:pt x="91" y="40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9" y="33"/>
                      <a:pt x="78" y="31"/>
                      <a:pt x="76" y="29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79" y="15"/>
                      <a:pt x="76" y="12"/>
                      <a:pt x="73" y="10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0" y="14"/>
                      <a:pt x="58" y="13"/>
                      <a:pt x="55" y="1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9" y="0"/>
                      <a:pt x="47" y="0"/>
                      <a:pt x="45" y="0"/>
                    </a:cubicBezTo>
                    <a:cubicBezTo>
                      <a:pt x="43" y="0"/>
                      <a:pt x="42" y="0"/>
                      <a:pt x="40" y="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3" y="13"/>
                      <a:pt x="31" y="14"/>
                      <a:pt x="28" y="15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4" y="12"/>
                      <a:pt x="12" y="15"/>
                      <a:pt x="9" y="18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31"/>
                      <a:pt x="12" y="33"/>
                      <a:pt x="11" y="3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4"/>
                      <a:pt x="0" y="46"/>
                    </a:cubicBezTo>
                    <a:cubicBezTo>
                      <a:pt x="0" y="48"/>
                      <a:pt x="0" y="50"/>
                      <a:pt x="0" y="52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2" y="58"/>
                      <a:pt x="13" y="61"/>
                      <a:pt x="14" y="63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12" y="77"/>
                      <a:pt x="14" y="79"/>
                      <a:pt x="18" y="82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1" y="78"/>
                      <a:pt x="33" y="79"/>
                      <a:pt x="36" y="80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2" y="91"/>
                      <a:pt x="43" y="91"/>
                      <a:pt x="45" y="91"/>
                    </a:cubicBezTo>
                    <a:cubicBezTo>
                      <a:pt x="47" y="91"/>
                      <a:pt x="49" y="91"/>
                      <a:pt x="51" y="91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8" y="79"/>
                      <a:pt x="60" y="78"/>
                      <a:pt x="63" y="77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6" y="79"/>
                      <a:pt x="79" y="77"/>
                      <a:pt x="82" y="74"/>
                    </a:cubicBezTo>
                    <a:lnTo>
                      <a:pt x="76" y="63"/>
                    </a:lnTo>
                    <a:close/>
                    <a:moveTo>
                      <a:pt x="45" y="62"/>
                    </a:moveTo>
                    <a:cubicBezTo>
                      <a:pt x="37" y="62"/>
                      <a:pt x="29" y="55"/>
                      <a:pt x="29" y="46"/>
                    </a:cubicBezTo>
                    <a:cubicBezTo>
                      <a:pt x="29" y="37"/>
                      <a:pt x="37" y="30"/>
                      <a:pt x="45" y="30"/>
                    </a:cubicBezTo>
                    <a:cubicBezTo>
                      <a:pt x="54" y="30"/>
                      <a:pt x="61" y="37"/>
                      <a:pt x="61" y="46"/>
                    </a:cubicBezTo>
                    <a:cubicBezTo>
                      <a:pt x="61" y="55"/>
                      <a:pt x="54" y="62"/>
                      <a:pt x="4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iṥ1ïḋe"/>
              <p:cNvSpPr/>
              <p:nvPr/>
            </p:nvSpPr>
            <p:spPr bwMode="auto">
              <a:xfrm>
                <a:off x="2674938" y="2098675"/>
                <a:ext cx="225425" cy="227013"/>
              </a:xfrm>
              <a:custGeom>
                <a:gdLst>
                  <a:gd name="T0" fmla="*/ 3 w 60"/>
                  <a:gd name="T1" fmla="*/ 45 h 60"/>
                  <a:gd name="T2" fmla="*/ 11 w 60"/>
                  <a:gd name="T3" fmla="*/ 45 h 60"/>
                  <a:gd name="T4" fmla="*/ 15 w 60"/>
                  <a:gd name="T5" fmla="*/ 49 h 60"/>
                  <a:gd name="T6" fmla="*/ 14 w 60"/>
                  <a:gd name="T7" fmla="*/ 57 h 60"/>
                  <a:gd name="T8" fmla="*/ 18 w 60"/>
                  <a:gd name="T9" fmla="*/ 59 h 60"/>
                  <a:gd name="T10" fmla="*/ 22 w 60"/>
                  <a:gd name="T11" fmla="*/ 60 h 60"/>
                  <a:gd name="T12" fmla="*/ 27 w 60"/>
                  <a:gd name="T13" fmla="*/ 54 h 60"/>
                  <a:gd name="T14" fmla="*/ 33 w 60"/>
                  <a:gd name="T15" fmla="*/ 54 h 60"/>
                  <a:gd name="T16" fmla="*/ 38 w 60"/>
                  <a:gd name="T17" fmla="*/ 60 h 60"/>
                  <a:gd name="T18" fmla="*/ 45 w 60"/>
                  <a:gd name="T19" fmla="*/ 57 h 60"/>
                  <a:gd name="T20" fmla="*/ 45 w 60"/>
                  <a:gd name="T21" fmla="*/ 49 h 60"/>
                  <a:gd name="T22" fmla="*/ 49 w 60"/>
                  <a:gd name="T23" fmla="*/ 45 h 60"/>
                  <a:gd name="T24" fmla="*/ 57 w 60"/>
                  <a:gd name="T25" fmla="*/ 46 h 60"/>
                  <a:gd name="T26" fmla="*/ 59 w 60"/>
                  <a:gd name="T27" fmla="*/ 42 h 60"/>
                  <a:gd name="T28" fmla="*/ 60 w 60"/>
                  <a:gd name="T29" fmla="*/ 39 h 60"/>
                  <a:gd name="T30" fmla="*/ 54 w 60"/>
                  <a:gd name="T31" fmla="*/ 33 h 60"/>
                  <a:gd name="T32" fmla="*/ 54 w 60"/>
                  <a:gd name="T33" fmla="*/ 28 h 60"/>
                  <a:gd name="T34" fmla="*/ 60 w 60"/>
                  <a:gd name="T35" fmla="*/ 22 h 60"/>
                  <a:gd name="T36" fmla="*/ 57 w 60"/>
                  <a:gd name="T37" fmla="*/ 15 h 60"/>
                  <a:gd name="T38" fmla="*/ 49 w 60"/>
                  <a:gd name="T39" fmla="*/ 15 h 60"/>
                  <a:gd name="T40" fmla="*/ 46 w 60"/>
                  <a:gd name="T41" fmla="*/ 12 h 60"/>
                  <a:gd name="T42" fmla="*/ 46 w 60"/>
                  <a:gd name="T43" fmla="*/ 4 h 60"/>
                  <a:gd name="T44" fmla="*/ 43 w 60"/>
                  <a:gd name="T45" fmla="*/ 2 h 60"/>
                  <a:gd name="T46" fmla="*/ 39 w 60"/>
                  <a:gd name="T47" fmla="*/ 0 h 60"/>
                  <a:gd name="T48" fmla="*/ 33 w 60"/>
                  <a:gd name="T49" fmla="*/ 6 h 60"/>
                  <a:gd name="T50" fmla="*/ 28 w 60"/>
                  <a:gd name="T51" fmla="*/ 6 h 60"/>
                  <a:gd name="T52" fmla="*/ 23 w 60"/>
                  <a:gd name="T53" fmla="*/ 0 h 60"/>
                  <a:gd name="T54" fmla="*/ 15 w 60"/>
                  <a:gd name="T55" fmla="*/ 3 h 60"/>
                  <a:gd name="T56" fmla="*/ 16 w 60"/>
                  <a:gd name="T57" fmla="*/ 11 h 60"/>
                  <a:gd name="T58" fmla="*/ 12 w 60"/>
                  <a:gd name="T59" fmla="*/ 15 h 60"/>
                  <a:gd name="T60" fmla="*/ 4 w 60"/>
                  <a:gd name="T61" fmla="*/ 14 h 60"/>
                  <a:gd name="T62" fmla="*/ 2 w 60"/>
                  <a:gd name="T63" fmla="*/ 18 h 60"/>
                  <a:gd name="T64" fmla="*/ 1 w 60"/>
                  <a:gd name="T65" fmla="*/ 22 h 60"/>
                  <a:gd name="T66" fmla="*/ 6 w 60"/>
                  <a:gd name="T67" fmla="*/ 27 h 60"/>
                  <a:gd name="T68" fmla="*/ 6 w 60"/>
                  <a:gd name="T69" fmla="*/ 32 h 60"/>
                  <a:gd name="T70" fmla="*/ 0 w 60"/>
                  <a:gd name="T71" fmla="*/ 38 h 60"/>
                  <a:gd name="T72" fmla="*/ 3 w 60"/>
                  <a:gd name="T73" fmla="*/ 45 h 60"/>
                  <a:gd name="T74" fmla="*/ 20 w 60"/>
                  <a:gd name="T75" fmla="*/ 26 h 60"/>
                  <a:gd name="T76" fmla="*/ 35 w 60"/>
                  <a:gd name="T77" fmla="*/ 20 h 60"/>
                  <a:gd name="T78" fmla="*/ 40 w 60"/>
                  <a:gd name="T79" fmla="*/ 34 h 60"/>
                  <a:gd name="T80" fmla="*/ 26 w 60"/>
                  <a:gd name="T81" fmla="*/ 40 h 60"/>
                  <a:gd name="T82" fmla="*/ 20 w 60"/>
                  <a:gd name="T83" fmla="*/ 26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0" h="60">
                    <a:moveTo>
                      <a:pt x="3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6"/>
                      <a:pt x="14" y="47"/>
                      <a:pt x="15" y="49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57"/>
                      <a:pt x="17" y="58"/>
                      <a:pt x="18" y="59"/>
                    </a:cubicBezTo>
                    <a:cubicBezTo>
                      <a:pt x="19" y="59"/>
                      <a:pt x="20" y="59"/>
                      <a:pt x="22" y="60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9" y="54"/>
                      <a:pt x="31" y="54"/>
                      <a:pt x="33" y="54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59"/>
                      <a:pt x="43" y="58"/>
                      <a:pt x="45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6" y="48"/>
                      <a:pt x="48" y="47"/>
                      <a:pt x="49" y="45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8" y="45"/>
                      <a:pt x="58" y="44"/>
                      <a:pt x="59" y="42"/>
                    </a:cubicBezTo>
                    <a:cubicBezTo>
                      <a:pt x="59" y="41"/>
                      <a:pt x="60" y="40"/>
                      <a:pt x="60" y="39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1"/>
                      <a:pt x="54" y="30"/>
                      <a:pt x="54" y="28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0"/>
                      <a:pt x="59" y="17"/>
                      <a:pt x="57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4"/>
                      <a:pt x="47" y="13"/>
                      <a:pt x="46" y="12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3"/>
                      <a:pt x="44" y="2"/>
                      <a:pt x="43" y="2"/>
                    </a:cubicBezTo>
                    <a:cubicBezTo>
                      <a:pt x="41" y="1"/>
                      <a:pt x="40" y="1"/>
                      <a:pt x="39" y="0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6"/>
                      <a:pt x="30" y="6"/>
                      <a:pt x="28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1"/>
                      <a:pt x="18" y="2"/>
                      <a:pt x="15" y="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12"/>
                      <a:pt x="13" y="13"/>
                      <a:pt x="12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2" y="17"/>
                      <a:pt x="2" y="18"/>
                    </a:cubicBezTo>
                    <a:cubicBezTo>
                      <a:pt x="1" y="19"/>
                      <a:pt x="1" y="20"/>
                      <a:pt x="1" y="2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9"/>
                      <a:pt x="6" y="31"/>
                      <a:pt x="6" y="3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3"/>
                      <a:pt x="3" y="45"/>
                    </a:cubicBezTo>
                    <a:close/>
                    <a:moveTo>
                      <a:pt x="20" y="26"/>
                    </a:moveTo>
                    <a:cubicBezTo>
                      <a:pt x="23" y="20"/>
                      <a:pt x="29" y="18"/>
                      <a:pt x="35" y="20"/>
                    </a:cubicBezTo>
                    <a:cubicBezTo>
                      <a:pt x="40" y="23"/>
                      <a:pt x="43" y="29"/>
                      <a:pt x="40" y="34"/>
                    </a:cubicBezTo>
                    <a:cubicBezTo>
                      <a:pt x="38" y="40"/>
                      <a:pt x="31" y="42"/>
                      <a:pt x="26" y="40"/>
                    </a:cubicBezTo>
                    <a:cubicBezTo>
                      <a:pt x="21" y="38"/>
                      <a:pt x="18" y="31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í$ļíḓè"/>
              <p:cNvSpPr/>
              <p:nvPr/>
            </p:nvSpPr>
            <p:spPr bwMode="auto">
              <a:xfrm>
                <a:off x="2833688" y="2257425"/>
                <a:ext cx="184150" cy="184150"/>
              </a:xfrm>
              <a:custGeom>
                <a:gdLst>
                  <a:gd name="T0" fmla="*/ 43 w 49"/>
                  <a:gd name="T1" fmla="*/ 29 h 49"/>
                  <a:gd name="T2" fmla="*/ 49 w 49"/>
                  <a:gd name="T3" fmla="*/ 27 h 49"/>
                  <a:gd name="T4" fmla="*/ 49 w 49"/>
                  <a:gd name="T5" fmla="*/ 24 h 49"/>
                  <a:gd name="T6" fmla="*/ 48 w 49"/>
                  <a:gd name="T7" fmla="*/ 21 h 49"/>
                  <a:gd name="T8" fmla="*/ 42 w 49"/>
                  <a:gd name="T9" fmla="*/ 19 h 49"/>
                  <a:gd name="T10" fmla="*/ 41 w 49"/>
                  <a:gd name="T11" fmla="*/ 15 h 49"/>
                  <a:gd name="T12" fmla="*/ 43 w 49"/>
                  <a:gd name="T13" fmla="*/ 9 h 49"/>
                  <a:gd name="T14" fmla="*/ 39 w 49"/>
                  <a:gd name="T15" fmla="*/ 5 h 49"/>
                  <a:gd name="T16" fmla="*/ 33 w 49"/>
                  <a:gd name="T17" fmla="*/ 8 h 49"/>
                  <a:gd name="T18" fmla="*/ 29 w 49"/>
                  <a:gd name="T19" fmla="*/ 6 h 49"/>
                  <a:gd name="T20" fmla="*/ 27 w 49"/>
                  <a:gd name="T21" fmla="*/ 1 h 49"/>
                  <a:gd name="T22" fmla="*/ 24 w 49"/>
                  <a:gd name="T23" fmla="*/ 0 h 49"/>
                  <a:gd name="T24" fmla="*/ 21 w 49"/>
                  <a:gd name="T25" fmla="*/ 1 h 49"/>
                  <a:gd name="T26" fmla="*/ 19 w 49"/>
                  <a:gd name="T27" fmla="*/ 7 h 49"/>
                  <a:gd name="T28" fmla="*/ 15 w 49"/>
                  <a:gd name="T29" fmla="*/ 8 h 49"/>
                  <a:gd name="T30" fmla="*/ 9 w 49"/>
                  <a:gd name="T31" fmla="*/ 6 h 49"/>
                  <a:gd name="T32" fmla="*/ 5 w 49"/>
                  <a:gd name="T33" fmla="*/ 10 h 49"/>
                  <a:gd name="T34" fmla="*/ 8 w 49"/>
                  <a:gd name="T35" fmla="*/ 16 h 49"/>
                  <a:gd name="T36" fmla="*/ 6 w 49"/>
                  <a:gd name="T37" fmla="*/ 20 h 49"/>
                  <a:gd name="T38" fmla="*/ 0 w 49"/>
                  <a:gd name="T39" fmla="*/ 22 h 49"/>
                  <a:gd name="T40" fmla="*/ 0 w 49"/>
                  <a:gd name="T41" fmla="*/ 25 h 49"/>
                  <a:gd name="T42" fmla="*/ 1 w 49"/>
                  <a:gd name="T43" fmla="*/ 28 h 49"/>
                  <a:gd name="T44" fmla="*/ 7 w 49"/>
                  <a:gd name="T45" fmla="*/ 30 h 49"/>
                  <a:gd name="T46" fmla="*/ 8 w 49"/>
                  <a:gd name="T47" fmla="*/ 34 h 49"/>
                  <a:gd name="T48" fmla="*/ 6 w 49"/>
                  <a:gd name="T49" fmla="*/ 40 h 49"/>
                  <a:gd name="T50" fmla="*/ 10 w 49"/>
                  <a:gd name="T51" fmla="*/ 44 h 49"/>
                  <a:gd name="T52" fmla="*/ 16 w 49"/>
                  <a:gd name="T53" fmla="*/ 41 h 49"/>
                  <a:gd name="T54" fmla="*/ 20 w 49"/>
                  <a:gd name="T55" fmla="*/ 43 h 49"/>
                  <a:gd name="T56" fmla="*/ 22 w 49"/>
                  <a:gd name="T57" fmla="*/ 49 h 49"/>
                  <a:gd name="T58" fmla="*/ 25 w 49"/>
                  <a:gd name="T59" fmla="*/ 49 h 49"/>
                  <a:gd name="T60" fmla="*/ 28 w 49"/>
                  <a:gd name="T61" fmla="*/ 48 h 49"/>
                  <a:gd name="T62" fmla="*/ 30 w 49"/>
                  <a:gd name="T63" fmla="*/ 42 h 49"/>
                  <a:gd name="T64" fmla="*/ 34 w 49"/>
                  <a:gd name="T65" fmla="*/ 41 h 49"/>
                  <a:gd name="T66" fmla="*/ 40 w 49"/>
                  <a:gd name="T67" fmla="*/ 43 h 49"/>
                  <a:gd name="T68" fmla="*/ 44 w 49"/>
                  <a:gd name="T69" fmla="*/ 39 h 49"/>
                  <a:gd name="T70" fmla="*/ 41 w 49"/>
                  <a:gd name="T71" fmla="*/ 33 h 49"/>
                  <a:gd name="T72" fmla="*/ 43 w 49"/>
                  <a:gd name="T73" fmla="*/ 29 h 49"/>
                  <a:gd name="T74" fmla="*/ 25 w 49"/>
                  <a:gd name="T75" fmla="*/ 33 h 49"/>
                  <a:gd name="T76" fmla="*/ 16 w 49"/>
                  <a:gd name="T77" fmla="*/ 25 h 49"/>
                  <a:gd name="T78" fmla="*/ 24 w 49"/>
                  <a:gd name="T79" fmla="*/ 16 h 49"/>
                  <a:gd name="T80" fmla="*/ 33 w 49"/>
                  <a:gd name="T81" fmla="*/ 24 h 49"/>
                  <a:gd name="T82" fmla="*/ 25 w 49"/>
                  <a:gd name="T83" fmla="*/ 33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9" h="49">
                    <a:moveTo>
                      <a:pt x="43" y="29"/>
                    </a:move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6"/>
                      <a:pt x="49" y="25"/>
                      <a:pt x="49" y="24"/>
                    </a:cubicBezTo>
                    <a:cubicBezTo>
                      <a:pt x="49" y="23"/>
                      <a:pt x="49" y="22"/>
                      <a:pt x="48" y="21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1" y="16"/>
                      <a:pt x="41" y="15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8"/>
                      <a:pt x="40" y="6"/>
                      <a:pt x="39" y="5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7"/>
                      <a:pt x="31" y="7"/>
                      <a:pt x="29" y="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0"/>
                      <a:pt x="22" y="1"/>
                      <a:pt x="21" y="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6" y="8"/>
                      <a:pt x="15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6" y="9"/>
                      <a:pt x="5" y="1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7" y="18"/>
                      <a:pt x="6" y="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8" y="33"/>
                      <a:pt x="8" y="34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1"/>
                      <a:pt x="8" y="43"/>
                      <a:pt x="10" y="44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8" y="42"/>
                      <a:pt x="20" y="43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3" y="49"/>
                      <a:pt x="24" y="49"/>
                      <a:pt x="25" y="49"/>
                    </a:cubicBezTo>
                    <a:cubicBezTo>
                      <a:pt x="26" y="49"/>
                      <a:pt x="27" y="49"/>
                      <a:pt x="28" y="48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3" y="41"/>
                      <a:pt x="34" y="41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3" y="41"/>
                      <a:pt x="44" y="39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2"/>
                      <a:pt x="42" y="31"/>
                      <a:pt x="43" y="29"/>
                    </a:cubicBezTo>
                    <a:close/>
                    <a:moveTo>
                      <a:pt x="25" y="33"/>
                    </a:moveTo>
                    <a:cubicBezTo>
                      <a:pt x="20" y="33"/>
                      <a:pt x="16" y="29"/>
                      <a:pt x="16" y="25"/>
                    </a:cubicBezTo>
                    <a:cubicBezTo>
                      <a:pt x="16" y="20"/>
                      <a:pt x="20" y="16"/>
                      <a:pt x="24" y="16"/>
                    </a:cubicBezTo>
                    <a:cubicBezTo>
                      <a:pt x="29" y="16"/>
                      <a:pt x="33" y="20"/>
                      <a:pt x="33" y="24"/>
                    </a:cubicBezTo>
                    <a:cubicBezTo>
                      <a:pt x="33" y="29"/>
                      <a:pt x="29" y="33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îṥļîḍé"/>
            <p:cNvGrpSpPr/>
            <p:nvPr/>
          </p:nvGrpSpPr>
          <p:grpSpPr>
            <a:xfrm>
              <a:off x="6052077" y="4892674"/>
              <a:ext cx="619126" cy="482600"/>
              <a:chOff x="6094412" y="4918075"/>
              <a:chExt cx="619126" cy="482600"/>
            </a:xfrm>
            <a:solidFill>
              <a:schemeClr val="accent4"/>
            </a:solidFill>
          </p:grpSpPr>
          <p:sp>
            <p:nvSpPr>
              <p:cNvPr id="23" name="íṩļîḓè"/>
              <p:cNvSpPr/>
              <p:nvPr/>
            </p:nvSpPr>
            <p:spPr bwMode="auto">
              <a:xfrm>
                <a:off x="6443663" y="4918075"/>
                <a:ext cx="269875" cy="285750"/>
              </a:xfrm>
              <a:custGeom>
                <a:gdLst>
                  <a:gd name="T0" fmla="*/ 95 w 123"/>
                  <a:gd name="T1" fmla="*/ 78 h 130"/>
                  <a:gd name="T2" fmla="*/ 84 w 123"/>
                  <a:gd name="T3" fmla="*/ 46 h 130"/>
                  <a:gd name="T4" fmla="*/ 62 w 123"/>
                  <a:gd name="T5" fmla="*/ 19 h 130"/>
                  <a:gd name="T6" fmla="*/ 32 w 123"/>
                  <a:gd name="T7" fmla="*/ 4 h 130"/>
                  <a:gd name="T8" fmla="*/ 0 w 123"/>
                  <a:gd name="T9" fmla="*/ 1 h 130"/>
                  <a:gd name="T10" fmla="*/ 0 w 123"/>
                  <a:gd name="T11" fmla="*/ 2 h 130"/>
                  <a:gd name="T12" fmla="*/ 29 w 123"/>
                  <a:gd name="T13" fmla="*/ 11 h 130"/>
                  <a:gd name="T14" fmla="*/ 50 w 123"/>
                  <a:gd name="T15" fmla="*/ 30 h 130"/>
                  <a:gd name="T16" fmla="*/ 62 w 123"/>
                  <a:gd name="T17" fmla="*/ 55 h 130"/>
                  <a:gd name="T18" fmla="*/ 64 w 123"/>
                  <a:gd name="T19" fmla="*/ 78 h 130"/>
                  <a:gd name="T20" fmla="*/ 36 w 123"/>
                  <a:gd name="T21" fmla="*/ 78 h 130"/>
                  <a:gd name="T22" fmla="*/ 57 w 123"/>
                  <a:gd name="T23" fmla="*/ 104 h 130"/>
                  <a:gd name="T24" fmla="*/ 79 w 123"/>
                  <a:gd name="T25" fmla="*/ 130 h 130"/>
                  <a:gd name="T26" fmla="*/ 101 w 123"/>
                  <a:gd name="T27" fmla="*/ 104 h 130"/>
                  <a:gd name="T28" fmla="*/ 123 w 123"/>
                  <a:gd name="T29" fmla="*/ 78 h 130"/>
                  <a:gd name="T30" fmla="*/ 95 w 123"/>
                  <a:gd name="T31" fmla="*/ 78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95" y="78"/>
                    </a:moveTo>
                    <a:cubicBezTo>
                      <a:pt x="93" y="67"/>
                      <a:pt x="90" y="56"/>
                      <a:pt x="84" y="46"/>
                    </a:cubicBezTo>
                    <a:cubicBezTo>
                      <a:pt x="78" y="35"/>
                      <a:pt x="71" y="26"/>
                      <a:pt x="62" y="19"/>
                    </a:cubicBezTo>
                    <a:cubicBezTo>
                      <a:pt x="53" y="12"/>
                      <a:pt x="42" y="7"/>
                      <a:pt x="32" y="4"/>
                    </a:cubicBezTo>
                    <a:cubicBezTo>
                      <a:pt x="21" y="1"/>
                      <a:pt x="1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3"/>
                      <a:pt x="20" y="6"/>
                      <a:pt x="29" y="11"/>
                    </a:cubicBezTo>
                    <a:cubicBezTo>
                      <a:pt x="37" y="16"/>
                      <a:pt x="45" y="23"/>
                      <a:pt x="50" y="30"/>
                    </a:cubicBezTo>
                    <a:cubicBezTo>
                      <a:pt x="56" y="38"/>
                      <a:pt x="60" y="46"/>
                      <a:pt x="62" y="55"/>
                    </a:cubicBezTo>
                    <a:cubicBezTo>
                      <a:pt x="64" y="63"/>
                      <a:pt x="65" y="71"/>
                      <a:pt x="64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23" y="78"/>
                      <a:pt x="123" y="78"/>
                      <a:pt x="123" y="78"/>
                    </a:cubicBezTo>
                    <a:lnTo>
                      <a:pt x="9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ṡľíḑè"/>
              <p:cNvSpPr/>
              <p:nvPr/>
            </p:nvSpPr>
            <p:spPr bwMode="auto">
              <a:xfrm>
                <a:off x="6094412" y="5114925"/>
                <a:ext cx="268288" cy="285750"/>
              </a:xfrm>
              <a:custGeom>
                <a:gdLst>
                  <a:gd name="T0" fmla="*/ 72 w 123"/>
                  <a:gd name="T1" fmla="*/ 100 h 130"/>
                  <a:gd name="T2" fmla="*/ 60 w 123"/>
                  <a:gd name="T3" fmla="*/ 75 h 130"/>
                  <a:gd name="T4" fmla="*/ 59 w 123"/>
                  <a:gd name="T5" fmla="*/ 52 h 130"/>
                  <a:gd name="T6" fmla="*/ 87 w 123"/>
                  <a:gd name="T7" fmla="*/ 52 h 130"/>
                  <a:gd name="T8" fmla="*/ 65 w 123"/>
                  <a:gd name="T9" fmla="*/ 26 h 130"/>
                  <a:gd name="T10" fmla="*/ 43 w 123"/>
                  <a:gd name="T11" fmla="*/ 0 h 130"/>
                  <a:gd name="T12" fmla="*/ 22 w 123"/>
                  <a:gd name="T13" fmla="*/ 26 h 130"/>
                  <a:gd name="T14" fmla="*/ 0 w 123"/>
                  <a:gd name="T15" fmla="*/ 52 h 130"/>
                  <a:gd name="T16" fmla="*/ 28 w 123"/>
                  <a:gd name="T17" fmla="*/ 52 h 130"/>
                  <a:gd name="T18" fmla="*/ 39 w 123"/>
                  <a:gd name="T19" fmla="*/ 84 h 130"/>
                  <a:gd name="T20" fmla="*/ 61 w 123"/>
                  <a:gd name="T21" fmla="*/ 111 h 130"/>
                  <a:gd name="T22" fmla="*/ 91 w 123"/>
                  <a:gd name="T23" fmla="*/ 126 h 130"/>
                  <a:gd name="T24" fmla="*/ 123 w 123"/>
                  <a:gd name="T25" fmla="*/ 129 h 130"/>
                  <a:gd name="T26" fmla="*/ 123 w 123"/>
                  <a:gd name="T27" fmla="*/ 128 h 130"/>
                  <a:gd name="T28" fmla="*/ 94 w 123"/>
                  <a:gd name="T29" fmla="*/ 119 h 130"/>
                  <a:gd name="T30" fmla="*/ 72 w 123"/>
                  <a:gd name="T31" fmla="*/ 100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72" y="100"/>
                    </a:moveTo>
                    <a:cubicBezTo>
                      <a:pt x="67" y="92"/>
                      <a:pt x="63" y="84"/>
                      <a:pt x="60" y="75"/>
                    </a:cubicBezTo>
                    <a:cubicBezTo>
                      <a:pt x="58" y="67"/>
                      <a:pt x="58" y="59"/>
                      <a:pt x="59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30" y="63"/>
                      <a:pt x="33" y="74"/>
                      <a:pt x="39" y="84"/>
                    </a:cubicBezTo>
                    <a:cubicBezTo>
                      <a:pt x="44" y="94"/>
                      <a:pt x="52" y="104"/>
                      <a:pt x="61" y="111"/>
                    </a:cubicBezTo>
                    <a:cubicBezTo>
                      <a:pt x="70" y="118"/>
                      <a:pt x="80" y="123"/>
                      <a:pt x="91" y="126"/>
                    </a:cubicBezTo>
                    <a:cubicBezTo>
                      <a:pt x="102" y="129"/>
                      <a:pt x="113" y="130"/>
                      <a:pt x="123" y="129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13" y="127"/>
                      <a:pt x="103" y="124"/>
                      <a:pt x="94" y="119"/>
                    </a:cubicBezTo>
                    <a:cubicBezTo>
                      <a:pt x="85" y="114"/>
                      <a:pt x="78" y="107"/>
                      <a:pt x="72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ṣľïḑê"/>
              <p:cNvSpPr/>
              <p:nvPr/>
            </p:nvSpPr>
            <p:spPr bwMode="auto">
              <a:xfrm>
                <a:off x="6305550" y="4970463"/>
                <a:ext cx="204788" cy="377825"/>
              </a:xfrm>
              <a:custGeom>
                <a:gdLst>
                  <a:gd name="T0" fmla="*/ 59 w 93"/>
                  <a:gd name="T1" fmla="*/ 71 h 171"/>
                  <a:gd name="T2" fmla="*/ 33 w 93"/>
                  <a:gd name="T3" fmla="*/ 54 h 171"/>
                  <a:gd name="T4" fmla="*/ 51 w 93"/>
                  <a:gd name="T5" fmla="*/ 42 h 171"/>
                  <a:gd name="T6" fmla="*/ 81 w 93"/>
                  <a:gd name="T7" fmla="*/ 49 h 171"/>
                  <a:gd name="T8" fmla="*/ 88 w 93"/>
                  <a:gd name="T9" fmla="*/ 25 h 171"/>
                  <a:gd name="T10" fmla="*/ 57 w 93"/>
                  <a:gd name="T11" fmla="*/ 18 h 171"/>
                  <a:gd name="T12" fmla="*/ 57 w 93"/>
                  <a:gd name="T13" fmla="*/ 0 h 171"/>
                  <a:gd name="T14" fmla="*/ 37 w 93"/>
                  <a:gd name="T15" fmla="*/ 0 h 171"/>
                  <a:gd name="T16" fmla="*/ 37 w 93"/>
                  <a:gd name="T17" fmla="*/ 20 h 171"/>
                  <a:gd name="T18" fmla="*/ 1 w 93"/>
                  <a:gd name="T19" fmla="*/ 57 h 171"/>
                  <a:gd name="T20" fmla="*/ 39 w 93"/>
                  <a:gd name="T21" fmla="*/ 96 h 171"/>
                  <a:gd name="T22" fmla="*/ 61 w 93"/>
                  <a:gd name="T23" fmla="*/ 114 h 171"/>
                  <a:gd name="T24" fmla="*/ 41 w 93"/>
                  <a:gd name="T25" fmla="*/ 127 h 171"/>
                  <a:gd name="T26" fmla="*/ 6 w 93"/>
                  <a:gd name="T27" fmla="*/ 118 h 171"/>
                  <a:gd name="T28" fmla="*/ 0 w 93"/>
                  <a:gd name="T29" fmla="*/ 142 h 171"/>
                  <a:gd name="T30" fmla="*/ 35 w 93"/>
                  <a:gd name="T31" fmla="*/ 151 h 171"/>
                  <a:gd name="T32" fmla="*/ 35 w 93"/>
                  <a:gd name="T33" fmla="*/ 171 h 171"/>
                  <a:gd name="T34" fmla="*/ 56 w 93"/>
                  <a:gd name="T35" fmla="*/ 171 h 171"/>
                  <a:gd name="T36" fmla="*/ 56 w 93"/>
                  <a:gd name="T37" fmla="*/ 149 h 171"/>
                  <a:gd name="T38" fmla="*/ 93 w 93"/>
                  <a:gd name="T39" fmla="*/ 111 h 171"/>
                  <a:gd name="T40" fmla="*/ 59 w 93"/>
                  <a:gd name="T41" fmla="*/ 71 h 1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71">
                    <a:moveTo>
                      <a:pt x="59" y="71"/>
                    </a:moveTo>
                    <a:cubicBezTo>
                      <a:pt x="41" y="65"/>
                      <a:pt x="33" y="60"/>
                      <a:pt x="33" y="54"/>
                    </a:cubicBezTo>
                    <a:cubicBezTo>
                      <a:pt x="33" y="48"/>
                      <a:pt x="38" y="42"/>
                      <a:pt x="51" y="42"/>
                    </a:cubicBezTo>
                    <a:cubicBezTo>
                      <a:pt x="66" y="42"/>
                      <a:pt x="76" y="47"/>
                      <a:pt x="81" y="49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0" y="22"/>
                      <a:pt x="71" y="19"/>
                      <a:pt x="57" y="18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14" y="24"/>
                      <a:pt x="1" y="39"/>
                      <a:pt x="1" y="57"/>
                    </a:cubicBezTo>
                    <a:cubicBezTo>
                      <a:pt x="1" y="78"/>
                      <a:pt x="16" y="88"/>
                      <a:pt x="39" y="96"/>
                    </a:cubicBezTo>
                    <a:cubicBezTo>
                      <a:pt x="55" y="101"/>
                      <a:pt x="61" y="106"/>
                      <a:pt x="61" y="114"/>
                    </a:cubicBezTo>
                    <a:cubicBezTo>
                      <a:pt x="61" y="122"/>
                      <a:pt x="53" y="127"/>
                      <a:pt x="41" y="127"/>
                    </a:cubicBezTo>
                    <a:cubicBezTo>
                      <a:pt x="27" y="127"/>
                      <a:pt x="15" y="122"/>
                      <a:pt x="6" y="11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8" y="146"/>
                      <a:pt x="21" y="150"/>
                      <a:pt x="35" y="15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80" y="145"/>
                      <a:pt x="93" y="129"/>
                      <a:pt x="93" y="111"/>
                    </a:cubicBezTo>
                    <a:cubicBezTo>
                      <a:pt x="93" y="92"/>
                      <a:pt x="83" y="80"/>
                      <a:pt x="5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iSḷiḑè"/>
            <p:cNvGrpSpPr/>
            <p:nvPr/>
          </p:nvGrpSpPr>
          <p:grpSpPr>
            <a:xfrm>
              <a:off x="5219689" y="3645952"/>
              <a:ext cx="368299" cy="366541"/>
              <a:chOff x="7886700" y="4848225"/>
              <a:chExt cx="665163" cy="661988"/>
            </a:xfrm>
            <a:solidFill>
              <a:schemeClr val="accent3"/>
            </a:solidFill>
          </p:grpSpPr>
          <p:sp>
            <p:nvSpPr>
              <p:cNvPr id="20" name="iślíḓè"/>
              <p:cNvSpPr/>
              <p:nvPr/>
            </p:nvSpPr>
            <p:spPr bwMode="auto">
              <a:xfrm>
                <a:off x="7886700" y="5243513"/>
                <a:ext cx="266700" cy="266700"/>
              </a:xfrm>
              <a:custGeom>
                <a:gdLst>
                  <a:gd name="T0" fmla="*/ 168 w 168"/>
                  <a:gd name="T1" fmla="*/ 86 h 168"/>
                  <a:gd name="T2" fmla="*/ 0 w 168"/>
                  <a:gd name="T3" fmla="*/ 168 h 168"/>
                  <a:gd name="T4" fmla="*/ 82 w 168"/>
                  <a:gd name="T5" fmla="*/ 0 h 168"/>
                  <a:gd name="T6" fmla="*/ 168 w 168"/>
                  <a:gd name="T7" fmla="*/ 86 h 1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8">
                    <a:moveTo>
                      <a:pt x="168" y="86"/>
                    </a:moveTo>
                    <a:lnTo>
                      <a:pt x="0" y="168"/>
                    </a:lnTo>
                    <a:lnTo>
                      <a:pt x="82" y="0"/>
                    </a:lnTo>
                    <a:lnTo>
                      <a:pt x="168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ṩlîḋe"/>
              <p:cNvSpPr/>
              <p:nvPr/>
            </p:nvSpPr>
            <p:spPr bwMode="auto">
              <a:xfrm>
                <a:off x="8355013" y="4848225"/>
                <a:ext cx="196850" cy="193675"/>
              </a:xfrm>
              <a:custGeom>
                <a:gdLst>
                  <a:gd name="T0" fmla="*/ 43 w 62"/>
                  <a:gd name="T1" fmla="*/ 61 h 61"/>
                  <a:gd name="T2" fmla="*/ 0 w 62"/>
                  <a:gd name="T3" fmla="*/ 18 h 61"/>
                  <a:gd name="T4" fmla="*/ 14 w 62"/>
                  <a:gd name="T5" fmla="*/ 5 h 61"/>
                  <a:gd name="T6" fmla="*/ 33 w 62"/>
                  <a:gd name="T7" fmla="*/ 5 h 61"/>
                  <a:gd name="T8" fmla="*/ 56 w 62"/>
                  <a:gd name="T9" fmla="*/ 28 h 61"/>
                  <a:gd name="T10" fmla="*/ 56 w 62"/>
                  <a:gd name="T11" fmla="*/ 48 h 61"/>
                  <a:gd name="T12" fmla="*/ 43 w 62"/>
                  <a:gd name="T13" fmla="*/ 61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43" y="61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9" y="0"/>
                      <a:pt x="27" y="0"/>
                      <a:pt x="33" y="5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2" y="34"/>
                      <a:pt x="62" y="42"/>
                      <a:pt x="56" y="48"/>
                    </a:cubicBezTo>
                    <a:lnTo>
                      <a:pt x="4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ṩliḑe"/>
              <p:cNvSpPr/>
              <p:nvPr/>
            </p:nvSpPr>
            <p:spPr bwMode="auto">
              <a:xfrm>
                <a:off x="8039100" y="4937125"/>
                <a:ext cx="420688" cy="423863"/>
              </a:xfrm>
              <a:custGeom>
                <a:gdLst>
                  <a:gd name="T0" fmla="*/ 65 w 133"/>
                  <a:gd name="T1" fmla="*/ 91 h 134"/>
                  <a:gd name="T2" fmla="*/ 65 w 133"/>
                  <a:gd name="T3" fmla="*/ 80 h 134"/>
                  <a:gd name="T4" fmla="*/ 117 w 133"/>
                  <a:gd name="T5" fmla="*/ 28 h 134"/>
                  <a:gd name="T6" fmla="*/ 89 w 133"/>
                  <a:gd name="T7" fmla="*/ 0 h 134"/>
                  <a:gd name="T8" fmla="*/ 0 w 133"/>
                  <a:gd name="T9" fmla="*/ 90 h 134"/>
                  <a:gd name="T10" fmla="*/ 43 w 133"/>
                  <a:gd name="T11" fmla="*/ 134 h 134"/>
                  <a:gd name="T12" fmla="*/ 133 w 133"/>
                  <a:gd name="T13" fmla="*/ 44 h 134"/>
                  <a:gd name="T14" fmla="*/ 128 w 133"/>
                  <a:gd name="T15" fmla="*/ 39 h 134"/>
                  <a:gd name="T16" fmla="*/ 75 w 133"/>
                  <a:gd name="T17" fmla="*/ 91 h 134"/>
                  <a:gd name="T18" fmla="*/ 65 w 133"/>
                  <a:gd name="T19" fmla="*/ 91 h 1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4">
                    <a:moveTo>
                      <a:pt x="65" y="91"/>
                    </a:moveTo>
                    <a:cubicBezTo>
                      <a:pt x="62" y="88"/>
                      <a:pt x="62" y="83"/>
                      <a:pt x="65" y="80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3" y="94"/>
                      <a:pt x="68" y="94"/>
                      <a:pt x="6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336" y="3028950"/>
            <a:ext cx="3849664" cy="38290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53833" y="915804"/>
            <a:ext cx="5130322" cy="4726599"/>
            <a:chOff x="1428750" y="915804"/>
            <a:chExt cx="5130322" cy="4726599"/>
          </a:xfrm>
        </p:grpSpPr>
        <p:sp>
          <p:nvSpPr>
            <p:cNvPr id="3" name="流程图: 准备 2"/>
            <p:cNvSpPr/>
            <p:nvPr/>
          </p:nvSpPr>
          <p:spPr>
            <a:xfrm>
              <a:off x="1428750" y="915804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流程图: 准备 3"/>
            <p:cNvSpPr/>
            <p:nvPr/>
          </p:nvSpPr>
          <p:spPr>
            <a:xfrm>
              <a:off x="1428750" y="2217988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流程图: 准备 4"/>
            <p:cNvSpPr/>
            <p:nvPr/>
          </p:nvSpPr>
          <p:spPr>
            <a:xfrm>
              <a:off x="1428750" y="3520172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流程图: 准备 5"/>
            <p:cNvSpPr/>
            <p:nvPr/>
          </p:nvSpPr>
          <p:spPr>
            <a:xfrm>
              <a:off x="1428750" y="4822355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803132" y="986998"/>
              <a:ext cx="3755940" cy="4605048"/>
              <a:chOff x="7375132" y="1101298"/>
              <a:chExt cx="3755940" cy="4605048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7375133" y="1101298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圣诞节的由来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1487168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amet, consectetur adipiscing elit. </a:t>
                </a:r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375133" y="2442708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圣诞节的习俗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矩形 1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2828578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amet, consectetur adipiscing elit. </a:t>
                </a:r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375133" y="3676763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圣诞老人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4062633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amet, consectetur adipiscing elit. </a:t>
                </a:r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375133" y="5044248"/>
                <a:ext cx="9541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圣诞树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5430117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amet, consectetur adipiscing elit. </a:t>
                </a:r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4" name="文本框 3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四</a:t>
              </a:r>
              <a:endParaRPr lang="zh-CN" altLang="en-US" sz="11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d386896e-67d1-4eb6-af62-d556a51fd7b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58828" y="1603716"/>
            <a:ext cx="9474345" cy="3369075"/>
            <a:chOff x="906425" y="1774337"/>
            <a:chExt cx="10379152" cy="3690824"/>
          </a:xfrm>
        </p:grpSpPr>
        <p:sp>
          <p:nvSpPr>
            <p:cNvPr id="4" name="iSľíďe"/>
            <p:cNvSpPr/>
            <p:nvPr/>
          </p:nvSpPr>
          <p:spPr>
            <a:xfrm>
              <a:off x="906425" y="1841310"/>
              <a:ext cx="965063" cy="937433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š1ïḓé"/>
            <p:cNvSpPr/>
            <p:nvPr/>
          </p:nvSpPr>
          <p:spPr>
            <a:xfrm>
              <a:off x="906425" y="3183562"/>
              <a:ext cx="965063" cy="937436"/>
            </a:xfrm>
            <a:prstGeom prst="flowChartOffpage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ṧḷíḓé"/>
            <p:cNvSpPr/>
            <p:nvPr/>
          </p:nvSpPr>
          <p:spPr>
            <a:xfrm>
              <a:off x="906425" y="4527725"/>
              <a:ext cx="965063" cy="937436"/>
            </a:xfrm>
            <a:prstGeom prst="flowChartOffpageConnecto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7" name="îṥḻîḋè"/>
            <p:cNvGrpSpPr/>
            <p:nvPr/>
          </p:nvGrpSpPr>
          <p:grpSpPr>
            <a:xfrm>
              <a:off x="1871488" y="1835088"/>
              <a:ext cx="3495537" cy="788677"/>
              <a:chOff x="2101914" y="1835088"/>
              <a:chExt cx="3495537" cy="788677"/>
            </a:xfrm>
          </p:grpSpPr>
          <p:sp>
            <p:nvSpPr>
              <p:cNvPr id="33" name="ïSľíḋè"/>
              <p:cNvSpPr txBox="1"/>
              <p:nvPr/>
            </p:nvSpPr>
            <p:spPr>
              <a:xfrm>
                <a:off x="2101915" y="1835088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íṡľíde"/>
              <p:cNvSpPr txBox="1"/>
              <p:nvPr/>
            </p:nvSpPr>
            <p:spPr>
              <a:xfrm>
                <a:off x="2101914" y="2139017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t">
                <a:normAutofit fontScale="85000" lnSpcReduction="10000"/>
              </a:bodyPr>
              <a:lstStyle/>
              <a:p>
                <a:pPr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ïsḻiḍe"/>
            <p:cNvGrpSpPr/>
            <p:nvPr/>
          </p:nvGrpSpPr>
          <p:grpSpPr>
            <a:xfrm>
              <a:off x="1871488" y="3135776"/>
              <a:ext cx="3495537" cy="788677"/>
              <a:chOff x="2101914" y="3135776"/>
              <a:chExt cx="3495537" cy="788677"/>
            </a:xfrm>
          </p:grpSpPr>
          <p:sp>
            <p:nvSpPr>
              <p:cNvPr id="31" name="ïSḷîḓé"/>
              <p:cNvSpPr txBox="1"/>
              <p:nvPr/>
            </p:nvSpPr>
            <p:spPr>
              <a:xfrm>
                <a:off x="2101915" y="3135776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ïṥḻiḓé"/>
              <p:cNvSpPr txBox="1"/>
              <p:nvPr/>
            </p:nvSpPr>
            <p:spPr>
              <a:xfrm>
                <a:off x="2101914" y="3439705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t">
                <a:normAutofit fontScale="85000" lnSpcReduction="10000"/>
              </a:bodyPr>
              <a:lstStyle/>
              <a:p>
                <a:pPr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i$ḻïďe"/>
            <p:cNvGrpSpPr/>
            <p:nvPr/>
          </p:nvGrpSpPr>
          <p:grpSpPr>
            <a:xfrm>
              <a:off x="1871488" y="4510712"/>
              <a:ext cx="3495537" cy="788677"/>
              <a:chOff x="2101914" y="4510712"/>
              <a:chExt cx="3495537" cy="788677"/>
            </a:xfrm>
          </p:grpSpPr>
          <p:sp>
            <p:nvSpPr>
              <p:cNvPr id="29" name="ïṣliďê"/>
              <p:cNvSpPr txBox="1"/>
              <p:nvPr/>
            </p:nvSpPr>
            <p:spPr>
              <a:xfrm>
                <a:off x="2101915" y="4510712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išḻíḍe"/>
              <p:cNvSpPr txBox="1"/>
              <p:nvPr/>
            </p:nvSpPr>
            <p:spPr>
              <a:xfrm>
                <a:off x="2101914" y="4814641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t">
                <a:normAutofit fontScale="85000" lnSpcReduction="10000"/>
              </a:bodyPr>
              <a:lstStyle/>
              <a:p>
                <a:pPr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íṥḻidé"/>
            <p:cNvSpPr/>
            <p:nvPr/>
          </p:nvSpPr>
          <p:spPr>
            <a:xfrm>
              <a:off x="10320514" y="1839398"/>
              <a:ext cx="965063" cy="937436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îSḷiďé"/>
            <p:cNvSpPr/>
            <p:nvPr/>
          </p:nvSpPr>
          <p:spPr>
            <a:xfrm>
              <a:off x="10320514" y="3183563"/>
              <a:ext cx="965063" cy="937436"/>
            </a:xfrm>
            <a:prstGeom prst="flowChartOffpage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ṡḻiḍè"/>
            <p:cNvSpPr/>
            <p:nvPr/>
          </p:nvSpPr>
          <p:spPr>
            <a:xfrm>
              <a:off x="10320514" y="4527724"/>
              <a:ext cx="965063" cy="937437"/>
            </a:xfrm>
            <a:prstGeom prst="flowChartOffpage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3" name="Straight Connector 18"/>
            <p:cNvCxnSpPr/>
            <p:nvPr/>
          </p:nvCxnSpPr>
          <p:spPr>
            <a:xfrm flipH="1" flipV="1">
              <a:off x="6096000" y="1774337"/>
              <a:ext cx="0" cy="3661543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ŝlïḓé"/>
            <p:cNvSpPr/>
            <p:nvPr/>
          </p:nvSpPr>
          <p:spPr bwMode="auto">
            <a:xfrm>
              <a:off x="10572616" y="3421852"/>
              <a:ext cx="460856" cy="460856"/>
            </a:xfrm>
            <a:custGeom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i$ļîḋe"/>
            <p:cNvSpPr/>
            <p:nvPr/>
          </p:nvSpPr>
          <p:spPr bwMode="auto">
            <a:xfrm>
              <a:off x="1142041" y="2063112"/>
              <a:ext cx="493827" cy="493827"/>
            </a:xfrm>
            <a:custGeom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iṥļîḋè"/>
            <p:cNvSpPr/>
            <p:nvPr/>
          </p:nvSpPr>
          <p:spPr bwMode="auto">
            <a:xfrm>
              <a:off x="1167880" y="3431204"/>
              <a:ext cx="442149" cy="442149"/>
            </a:xfrm>
            <a:custGeom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ïšļíḑê"/>
            <p:cNvSpPr/>
            <p:nvPr/>
          </p:nvSpPr>
          <p:spPr bwMode="auto">
            <a:xfrm>
              <a:off x="1191195" y="4707525"/>
              <a:ext cx="395520" cy="577832"/>
            </a:xfrm>
            <a:custGeom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îṧļîḋè"/>
            <p:cNvSpPr/>
            <p:nvPr/>
          </p:nvSpPr>
          <p:spPr bwMode="auto">
            <a:xfrm>
              <a:off x="10550458" y="2118676"/>
              <a:ext cx="505173" cy="378881"/>
            </a:xfrm>
            <a:custGeom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7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ïsľîḑé"/>
            <p:cNvSpPr/>
            <p:nvPr/>
          </p:nvSpPr>
          <p:spPr bwMode="auto">
            <a:xfrm>
              <a:off x="10600805" y="4807004"/>
              <a:ext cx="404481" cy="378881"/>
            </a:xfrm>
            <a:custGeom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20" name="îśļïḍè"/>
            <p:cNvGrpSpPr/>
            <p:nvPr/>
          </p:nvGrpSpPr>
          <p:grpSpPr>
            <a:xfrm>
              <a:off x="6824977" y="1823350"/>
              <a:ext cx="3495537" cy="788677"/>
              <a:chOff x="6556856" y="1823350"/>
              <a:chExt cx="3495537" cy="788677"/>
            </a:xfrm>
          </p:grpSpPr>
          <p:sp>
            <p:nvSpPr>
              <p:cNvPr id="27" name="ïṣḷíďê"/>
              <p:cNvSpPr txBox="1"/>
              <p:nvPr/>
            </p:nvSpPr>
            <p:spPr>
              <a:xfrm>
                <a:off x="8829769" y="1823350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i$ḷîḓè"/>
              <p:cNvSpPr txBox="1"/>
              <p:nvPr/>
            </p:nvSpPr>
            <p:spPr>
              <a:xfrm>
                <a:off x="6556856" y="2127279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t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ïşļîďè"/>
            <p:cNvGrpSpPr/>
            <p:nvPr/>
          </p:nvGrpSpPr>
          <p:grpSpPr>
            <a:xfrm>
              <a:off x="6824977" y="3179254"/>
              <a:ext cx="3495537" cy="788677"/>
              <a:chOff x="6556856" y="3179254"/>
              <a:chExt cx="3495537" cy="788677"/>
            </a:xfrm>
          </p:grpSpPr>
          <p:sp>
            <p:nvSpPr>
              <p:cNvPr id="25" name="islîḋé"/>
              <p:cNvSpPr txBox="1"/>
              <p:nvPr/>
            </p:nvSpPr>
            <p:spPr>
              <a:xfrm>
                <a:off x="8829769" y="3179254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ṥlídê"/>
              <p:cNvSpPr txBox="1"/>
              <p:nvPr/>
            </p:nvSpPr>
            <p:spPr>
              <a:xfrm>
                <a:off x="6556856" y="3483183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t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íślîdê"/>
            <p:cNvGrpSpPr/>
            <p:nvPr/>
          </p:nvGrpSpPr>
          <p:grpSpPr>
            <a:xfrm>
              <a:off x="6824977" y="4523411"/>
              <a:ext cx="3495537" cy="788677"/>
              <a:chOff x="6556856" y="4523411"/>
              <a:chExt cx="3495537" cy="788677"/>
            </a:xfrm>
          </p:grpSpPr>
          <p:sp>
            <p:nvSpPr>
              <p:cNvPr id="23" name="ïṥḻiḑe"/>
              <p:cNvSpPr txBox="1"/>
              <p:nvPr/>
            </p:nvSpPr>
            <p:spPr>
              <a:xfrm>
                <a:off x="8829769" y="4523411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ṩ1ïďé"/>
              <p:cNvSpPr txBox="1"/>
              <p:nvPr/>
            </p:nvSpPr>
            <p:spPr>
              <a:xfrm>
                <a:off x="6556856" y="4827340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t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17d373f0-680a-4d5a-9dc5-ab78fe333a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97947" y="2046069"/>
            <a:ext cx="9996106" cy="3237358"/>
            <a:chOff x="1099372" y="2636912"/>
            <a:chExt cx="9996106" cy="3237358"/>
          </a:xfrm>
        </p:grpSpPr>
        <p:sp>
          <p:nvSpPr>
            <p:cNvPr id="4" name="îśľíḍè"/>
            <p:cNvSpPr/>
            <p:nvPr/>
          </p:nvSpPr>
          <p:spPr bwMode="auto">
            <a:xfrm rot="18900000">
              <a:off x="1451438" y="2636912"/>
              <a:ext cx="1323185" cy="1323184"/>
            </a:xfrm>
            <a:custGeom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5" name="ïṧlíḋè"/>
            <p:cNvGrpSpPr/>
            <p:nvPr/>
          </p:nvGrpSpPr>
          <p:grpSpPr>
            <a:xfrm>
              <a:off x="1099372" y="4225753"/>
              <a:ext cx="2027315" cy="1648517"/>
              <a:chOff x="1055441" y="4225753"/>
              <a:chExt cx="2027315" cy="1648517"/>
            </a:xfrm>
          </p:grpSpPr>
          <p:sp>
            <p:nvSpPr>
              <p:cNvPr id="27" name="ísľïḍè"/>
              <p:cNvSpPr txBox="1"/>
              <p:nvPr/>
            </p:nvSpPr>
            <p:spPr bwMode="auto">
              <a:xfrm>
                <a:off x="1055441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8" name="ïṩlïḑê"/>
              <p:cNvSpPr txBox="1"/>
              <p:nvPr/>
            </p:nvSpPr>
            <p:spPr bwMode="auto">
              <a:xfrm>
                <a:off x="1055441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6" name="ïşļíďe"/>
            <p:cNvSpPr/>
            <p:nvPr/>
          </p:nvSpPr>
          <p:spPr bwMode="auto">
            <a:xfrm>
              <a:off x="1808395" y="2985654"/>
              <a:ext cx="633204" cy="633204"/>
            </a:xfrm>
            <a:custGeom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iśľïḓè"/>
            <p:cNvSpPr/>
            <p:nvPr/>
          </p:nvSpPr>
          <p:spPr bwMode="auto">
            <a:xfrm rot="18900000">
              <a:off x="3458899" y="2636913"/>
              <a:ext cx="1323185" cy="1323184"/>
            </a:xfrm>
            <a:custGeom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šľïdé"/>
            <p:cNvSpPr/>
            <p:nvPr/>
          </p:nvSpPr>
          <p:spPr bwMode="auto">
            <a:xfrm>
              <a:off x="3812982" y="2985654"/>
              <a:ext cx="633204" cy="633204"/>
            </a:xfrm>
            <a:custGeom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í$ḷïḋê"/>
            <p:cNvGrpSpPr/>
            <p:nvPr/>
          </p:nvGrpSpPr>
          <p:grpSpPr>
            <a:xfrm>
              <a:off x="3091570" y="4225753"/>
              <a:ext cx="2027315" cy="1648517"/>
              <a:chOff x="3062516" y="4225753"/>
              <a:chExt cx="2027315" cy="1648517"/>
            </a:xfrm>
          </p:grpSpPr>
          <p:sp>
            <p:nvSpPr>
              <p:cNvPr id="25" name="î$ľiḋê"/>
              <p:cNvSpPr txBox="1"/>
              <p:nvPr/>
            </p:nvSpPr>
            <p:spPr bwMode="auto">
              <a:xfrm>
                <a:off x="3062516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6" name="ïṥļïḍê"/>
              <p:cNvSpPr txBox="1"/>
              <p:nvPr/>
            </p:nvSpPr>
            <p:spPr bwMode="auto">
              <a:xfrm>
                <a:off x="3062516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10" name="íṩlïḋè"/>
            <p:cNvSpPr/>
            <p:nvPr/>
          </p:nvSpPr>
          <p:spPr bwMode="auto">
            <a:xfrm rot="18900000">
              <a:off x="5476467" y="2636913"/>
              <a:ext cx="1323185" cy="1323184"/>
            </a:xfrm>
            <a:custGeom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ísľíde"/>
            <p:cNvSpPr/>
            <p:nvPr/>
          </p:nvSpPr>
          <p:spPr bwMode="auto">
            <a:xfrm>
              <a:off x="5812365" y="2985654"/>
              <a:ext cx="633204" cy="633204"/>
            </a:xfrm>
            <a:custGeom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2" name="íṥļiḋé"/>
            <p:cNvGrpSpPr/>
            <p:nvPr/>
          </p:nvGrpSpPr>
          <p:grpSpPr>
            <a:xfrm>
              <a:off x="5083768" y="4225753"/>
              <a:ext cx="2027315" cy="1648517"/>
              <a:chOff x="5069591" y="4225753"/>
              <a:chExt cx="2027315" cy="1648517"/>
            </a:xfrm>
          </p:grpSpPr>
          <p:sp>
            <p:nvSpPr>
              <p:cNvPr id="23" name="ïṡľïḑé"/>
              <p:cNvSpPr txBox="1"/>
              <p:nvPr/>
            </p:nvSpPr>
            <p:spPr bwMode="auto">
              <a:xfrm>
                <a:off x="5069591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4" name="ïšľíḍè"/>
              <p:cNvSpPr txBox="1"/>
              <p:nvPr/>
            </p:nvSpPr>
            <p:spPr bwMode="auto">
              <a:xfrm>
                <a:off x="5069591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13" name="íšḷïḓè"/>
            <p:cNvSpPr/>
            <p:nvPr/>
          </p:nvSpPr>
          <p:spPr bwMode="auto">
            <a:xfrm rot="18900000">
              <a:off x="7460651" y="2636913"/>
              <a:ext cx="1323185" cy="1323184"/>
            </a:xfrm>
            <a:custGeom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îṩḷîḍè"/>
            <p:cNvSpPr/>
            <p:nvPr/>
          </p:nvSpPr>
          <p:spPr bwMode="auto">
            <a:xfrm>
              <a:off x="7794467" y="3008335"/>
              <a:ext cx="633204" cy="633204"/>
            </a:xfrm>
            <a:custGeom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iṣ1iḋê"/>
            <p:cNvGrpSpPr/>
            <p:nvPr/>
          </p:nvGrpSpPr>
          <p:grpSpPr>
            <a:xfrm>
              <a:off x="7075966" y="4225753"/>
              <a:ext cx="2027315" cy="1648517"/>
              <a:chOff x="7076666" y="4225753"/>
              <a:chExt cx="2027315" cy="1648517"/>
            </a:xfrm>
          </p:grpSpPr>
          <p:sp>
            <p:nvSpPr>
              <p:cNvPr id="21" name="íṥļïḑê"/>
              <p:cNvSpPr txBox="1"/>
              <p:nvPr/>
            </p:nvSpPr>
            <p:spPr bwMode="auto">
              <a:xfrm>
                <a:off x="7076666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2" name="ís1idê"/>
              <p:cNvSpPr txBox="1"/>
              <p:nvPr/>
            </p:nvSpPr>
            <p:spPr bwMode="auto">
              <a:xfrm>
                <a:off x="7076666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16" name="íṧ1ïďé"/>
            <p:cNvSpPr/>
            <p:nvPr/>
          </p:nvSpPr>
          <p:spPr bwMode="auto">
            <a:xfrm>
              <a:off x="9420229" y="2636914"/>
              <a:ext cx="1323184" cy="1323185"/>
            </a:xfrm>
            <a:custGeom>
              <a:gdLst>
                <a:gd name="connsiteX0" fmla="*/ 661592 w 1323184"/>
                <a:gd name="connsiteY0" fmla="*/ 0 h 1323185"/>
                <a:gd name="connsiteX1" fmla="*/ 741083 w 1323184"/>
                <a:gd name="connsiteY1" fmla="*/ 32926 h 1323185"/>
                <a:gd name="connsiteX2" fmla="*/ 869008 w 1323184"/>
                <a:gd name="connsiteY2" fmla="*/ 160851 h 1323185"/>
                <a:gd name="connsiteX3" fmla="*/ 1049918 w 1323184"/>
                <a:gd name="connsiteY3" fmla="*/ 160851 h 1323185"/>
                <a:gd name="connsiteX4" fmla="*/ 1162335 w 1323184"/>
                <a:gd name="connsiteY4" fmla="*/ 273268 h 1323185"/>
                <a:gd name="connsiteX5" fmla="*/ 1162335 w 1323184"/>
                <a:gd name="connsiteY5" fmla="*/ 454179 h 1323185"/>
                <a:gd name="connsiteX6" fmla="*/ 1290259 w 1323184"/>
                <a:gd name="connsiteY6" fmla="*/ 582102 h 1323185"/>
                <a:gd name="connsiteX7" fmla="*/ 1290259 w 1323184"/>
                <a:gd name="connsiteY7" fmla="*/ 741084 h 1323185"/>
                <a:gd name="connsiteX8" fmla="*/ 1162335 w 1323184"/>
                <a:gd name="connsiteY8" fmla="*/ 869007 h 1323185"/>
                <a:gd name="connsiteX9" fmla="*/ 1162335 w 1323184"/>
                <a:gd name="connsiteY9" fmla="*/ 1049920 h 1323185"/>
                <a:gd name="connsiteX10" fmla="*/ 1049918 w 1323184"/>
                <a:gd name="connsiteY10" fmla="*/ 1162337 h 1323185"/>
                <a:gd name="connsiteX11" fmla="*/ 869006 w 1323184"/>
                <a:gd name="connsiteY11" fmla="*/ 1162337 h 1323185"/>
                <a:gd name="connsiteX12" fmla="*/ 741083 w 1323184"/>
                <a:gd name="connsiteY12" fmla="*/ 1290260 h 1323185"/>
                <a:gd name="connsiteX13" fmla="*/ 582101 w 1323184"/>
                <a:gd name="connsiteY13" fmla="*/ 1290260 h 1323185"/>
                <a:gd name="connsiteX14" fmla="*/ 454179 w 1323184"/>
                <a:gd name="connsiteY14" fmla="*/ 1162337 h 1323185"/>
                <a:gd name="connsiteX15" fmla="*/ 273266 w 1323184"/>
                <a:gd name="connsiteY15" fmla="*/ 1162337 h 1323185"/>
                <a:gd name="connsiteX16" fmla="*/ 160849 w 1323184"/>
                <a:gd name="connsiteY16" fmla="*/ 1049920 h 1323185"/>
                <a:gd name="connsiteX17" fmla="*/ 160849 w 1323184"/>
                <a:gd name="connsiteY17" fmla="*/ 869007 h 1323185"/>
                <a:gd name="connsiteX18" fmla="*/ 32925 w 1323184"/>
                <a:gd name="connsiteY18" fmla="*/ 741084 h 1323185"/>
                <a:gd name="connsiteX19" fmla="*/ 32925 w 1323184"/>
                <a:gd name="connsiteY19" fmla="*/ 582102 h 1323185"/>
                <a:gd name="connsiteX20" fmla="*/ 160849 w 1323184"/>
                <a:gd name="connsiteY20" fmla="*/ 454179 h 1323185"/>
                <a:gd name="connsiteX21" fmla="*/ 160849 w 1323184"/>
                <a:gd name="connsiteY21" fmla="*/ 273268 h 1323185"/>
                <a:gd name="connsiteX22" fmla="*/ 273266 w 1323184"/>
                <a:gd name="connsiteY22" fmla="*/ 160851 h 1323185"/>
                <a:gd name="connsiteX23" fmla="*/ 454177 w 1323184"/>
                <a:gd name="connsiteY23" fmla="*/ 160851 h 1323185"/>
                <a:gd name="connsiteX24" fmla="*/ 582101 w 1323184"/>
                <a:gd name="connsiteY24" fmla="*/ 32926 h 1323185"/>
                <a:gd name="connsiteX25" fmla="*/ 661592 w 1323184"/>
                <a:gd name="connsiteY25" fmla="*/ 0 h 132318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4" h="1323185">
                  <a:moveTo>
                    <a:pt x="661592" y="0"/>
                  </a:moveTo>
                  <a:cubicBezTo>
                    <a:pt x="690362" y="0"/>
                    <a:pt x="719133" y="10976"/>
                    <a:pt x="741083" y="32926"/>
                  </a:cubicBezTo>
                  <a:lnTo>
                    <a:pt x="869008" y="160851"/>
                  </a:lnTo>
                  <a:lnTo>
                    <a:pt x="1049918" y="160851"/>
                  </a:lnTo>
                  <a:cubicBezTo>
                    <a:pt x="1112004" y="160851"/>
                    <a:pt x="1162335" y="211182"/>
                    <a:pt x="1162335" y="273268"/>
                  </a:cubicBezTo>
                  <a:lnTo>
                    <a:pt x="1162335" y="454179"/>
                  </a:lnTo>
                  <a:lnTo>
                    <a:pt x="1290259" y="582102"/>
                  </a:lnTo>
                  <a:cubicBezTo>
                    <a:pt x="1334160" y="626004"/>
                    <a:pt x="1334160" y="697183"/>
                    <a:pt x="1290259" y="741084"/>
                  </a:cubicBezTo>
                  <a:lnTo>
                    <a:pt x="1162335" y="869007"/>
                  </a:lnTo>
                  <a:lnTo>
                    <a:pt x="1162335" y="1049920"/>
                  </a:lnTo>
                  <a:cubicBezTo>
                    <a:pt x="1162335" y="1112006"/>
                    <a:pt x="1112004" y="1162337"/>
                    <a:pt x="1049918" y="1162337"/>
                  </a:cubicBezTo>
                  <a:lnTo>
                    <a:pt x="869006" y="1162337"/>
                  </a:lnTo>
                  <a:lnTo>
                    <a:pt x="741083" y="1290260"/>
                  </a:lnTo>
                  <a:cubicBezTo>
                    <a:pt x="697182" y="1334161"/>
                    <a:pt x="626003" y="1334161"/>
                    <a:pt x="582101" y="1290260"/>
                  </a:cubicBezTo>
                  <a:lnTo>
                    <a:pt x="454179" y="1162337"/>
                  </a:lnTo>
                  <a:lnTo>
                    <a:pt x="273266" y="1162337"/>
                  </a:lnTo>
                  <a:cubicBezTo>
                    <a:pt x="211180" y="1162337"/>
                    <a:pt x="160849" y="1112006"/>
                    <a:pt x="160849" y="1049920"/>
                  </a:cubicBezTo>
                  <a:lnTo>
                    <a:pt x="160849" y="869007"/>
                  </a:lnTo>
                  <a:lnTo>
                    <a:pt x="32925" y="741084"/>
                  </a:lnTo>
                  <a:cubicBezTo>
                    <a:pt x="-10976" y="697183"/>
                    <a:pt x="-10976" y="626004"/>
                    <a:pt x="32925" y="582102"/>
                  </a:cubicBezTo>
                  <a:lnTo>
                    <a:pt x="160849" y="454179"/>
                  </a:lnTo>
                  <a:lnTo>
                    <a:pt x="160849" y="273268"/>
                  </a:lnTo>
                  <a:cubicBezTo>
                    <a:pt x="160849" y="211182"/>
                    <a:pt x="211180" y="160851"/>
                    <a:pt x="273266" y="160851"/>
                  </a:cubicBezTo>
                  <a:lnTo>
                    <a:pt x="454177" y="160851"/>
                  </a:lnTo>
                  <a:lnTo>
                    <a:pt x="582101" y="32926"/>
                  </a:lnTo>
                  <a:cubicBezTo>
                    <a:pt x="604052" y="10976"/>
                    <a:pt x="632822" y="0"/>
                    <a:pt x="661592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íš1îḍè"/>
            <p:cNvSpPr/>
            <p:nvPr/>
          </p:nvSpPr>
          <p:spPr bwMode="auto">
            <a:xfrm>
              <a:off x="9765219" y="3008335"/>
              <a:ext cx="633204" cy="633204"/>
            </a:xfrm>
            <a:custGeom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8" name="îslîḓê"/>
            <p:cNvGrpSpPr/>
            <p:nvPr/>
          </p:nvGrpSpPr>
          <p:grpSpPr>
            <a:xfrm>
              <a:off x="9068163" y="4225753"/>
              <a:ext cx="2027315" cy="1648517"/>
              <a:chOff x="9083741" y="4225753"/>
              <a:chExt cx="2027315" cy="1648517"/>
            </a:xfrm>
          </p:grpSpPr>
          <p:sp>
            <p:nvSpPr>
              <p:cNvPr id="19" name="ïṣľiďé"/>
              <p:cNvSpPr txBox="1"/>
              <p:nvPr/>
            </p:nvSpPr>
            <p:spPr bwMode="auto">
              <a:xfrm>
                <a:off x="9083741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0" name="íṡḻiḑê"/>
              <p:cNvSpPr txBox="1"/>
              <p:nvPr/>
            </p:nvSpPr>
            <p:spPr bwMode="auto">
              <a:xfrm>
                <a:off x="9083741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17382" y="1409865"/>
            <a:ext cx="9757237" cy="3595181"/>
            <a:chOff x="1217383" y="1803762"/>
            <a:chExt cx="9757237" cy="3595181"/>
          </a:xfrm>
        </p:grpSpPr>
        <p:grpSp>
          <p:nvGrpSpPr>
            <p:cNvPr id="4" name="íŝ1ïdè"/>
            <p:cNvGrpSpPr/>
            <p:nvPr/>
          </p:nvGrpSpPr>
          <p:grpSpPr>
            <a:xfrm>
              <a:off x="3557197" y="2306299"/>
              <a:ext cx="119440" cy="1182140"/>
              <a:chOff x="3557197" y="2306299"/>
              <a:chExt cx="119440" cy="1182140"/>
            </a:xfrm>
          </p:grpSpPr>
          <p:sp>
            <p:nvSpPr>
              <p:cNvPr id="34" name="ïṧ1iḍe"/>
              <p:cNvSpPr/>
              <p:nvPr/>
            </p:nvSpPr>
            <p:spPr>
              <a:xfrm flipV="1">
                <a:off x="3616919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iŝḻíḓè"/>
              <p:cNvSpPr/>
              <p:nvPr/>
            </p:nvSpPr>
            <p:spPr>
              <a:xfrm>
                <a:off x="3557197" y="2306299"/>
                <a:ext cx="119440" cy="119440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îšḻîḍé"/>
            <p:cNvGrpSpPr/>
            <p:nvPr/>
          </p:nvGrpSpPr>
          <p:grpSpPr>
            <a:xfrm>
              <a:off x="6039989" y="2306299"/>
              <a:ext cx="119440" cy="1182140"/>
              <a:chOff x="6039989" y="2306299"/>
              <a:chExt cx="119440" cy="1182140"/>
            </a:xfrm>
          </p:grpSpPr>
          <p:sp>
            <p:nvSpPr>
              <p:cNvPr id="32" name="ïs1ïḋe"/>
              <p:cNvSpPr/>
              <p:nvPr/>
            </p:nvSpPr>
            <p:spPr>
              <a:xfrm flipV="1">
                <a:off x="6099711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íśļîďé"/>
              <p:cNvSpPr/>
              <p:nvPr/>
            </p:nvSpPr>
            <p:spPr>
              <a:xfrm>
                <a:off x="6039989" y="2306299"/>
                <a:ext cx="119440" cy="119440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íšḷïḑé"/>
            <p:cNvGrpSpPr/>
            <p:nvPr/>
          </p:nvGrpSpPr>
          <p:grpSpPr>
            <a:xfrm>
              <a:off x="8528714" y="2306299"/>
              <a:ext cx="119441" cy="1182140"/>
              <a:chOff x="8528714" y="2306299"/>
              <a:chExt cx="119441" cy="1182140"/>
            </a:xfrm>
          </p:grpSpPr>
          <p:sp>
            <p:nvSpPr>
              <p:cNvPr id="30" name="îś1ïdé"/>
              <p:cNvSpPr/>
              <p:nvPr/>
            </p:nvSpPr>
            <p:spPr>
              <a:xfrm flipV="1">
                <a:off x="8588433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íşḷïdè"/>
              <p:cNvSpPr/>
              <p:nvPr/>
            </p:nvSpPr>
            <p:spPr>
              <a:xfrm>
                <a:off x="8528714" y="2306299"/>
                <a:ext cx="119441" cy="119440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íşlïḓe"/>
            <p:cNvSpPr txBox="1"/>
            <p:nvPr/>
          </p:nvSpPr>
          <p:spPr>
            <a:xfrm>
              <a:off x="2737274" y="1834794"/>
              <a:ext cx="1747640" cy="408745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îsḻíďè"/>
            <p:cNvSpPr/>
            <p:nvPr/>
          </p:nvSpPr>
          <p:spPr>
            <a:xfrm>
              <a:off x="1217383" y="2941150"/>
              <a:ext cx="2292169" cy="117291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í$ḷîďè"/>
            <p:cNvSpPr/>
            <p:nvPr/>
          </p:nvSpPr>
          <p:spPr>
            <a:xfrm>
              <a:off x="3709814" y="2941150"/>
              <a:ext cx="2292169" cy="117291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îśḷíḑe"/>
            <p:cNvSpPr/>
            <p:nvPr/>
          </p:nvSpPr>
          <p:spPr>
            <a:xfrm>
              <a:off x="6202246" y="2941150"/>
              <a:ext cx="2292163" cy="117291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i$ļídé"/>
            <p:cNvSpPr/>
            <p:nvPr/>
          </p:nvSpPr>
          <p:spPr>
            <a:xfrm>
              <a:off x="8682458" y="2941150"/>
              <a:ext cx="2292162" cy="117291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îš1îḑè"/>
            <p:cNvSpPr/>
            <p:nvPr/>
          </p:nvSpPr>
          <p:spPr>
            <a:xfrm>
              <a:off x="2707953" y="3368773"/>
              <a:ext cx="1817930" cy="30544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ïṩļídê"/>
            <p:cNvSpPr/>
            <p:nvPr/>
          </p:nvSpPr>
          <p:spPr>
            <a:xfrm>
              <a:off x="5200384" y="3368773"/>
              <a:ext cx="1817924" cy="30544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ï$ľîḍê"/>
            <p:cNvSpPr/>
            <p:nvPr/>
          </p:nvSpPr>
          <p:spPr>
            <a:xfrm>
              <a:off x="7680598" y="3368773"/>
              <a:ext cx="1817924" cy="30544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ïṧ1íḋé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0">
                  <a:solidFill>
                    <a:schemeClr val="bg1"/>
                  </a:solidFill>
                </a:rPr>
                <a:t>关键词</a:t>
              </a:r>
              <a:endParaRPr lang="zh-CN" altLang="en-US" sz="1750">
                <a:solidFill>
                  <a:schemeClr val="bg1"/>
                </a:solidFill>
              </a:endParaRPr>
            </a:p>
          </p:txBody>
        </p:sp>
        <p:sp>
          <p:nvSpPr>
            <p:cNvPr id="16" name="îṧlïḓé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0">
                  <a:solidFill>
                    <a:schemeClr val="bg1"/>
                  </a:solidFill>
                </a:rPr>
                <a:t>关键词</a:t>
              </a:r>
              <a:endParaRPr lang="zh-CN" altLang="en-US" sz="1750">
                <a:solidFill>
                  <a:schemeClr val="bg1"/>
                </a:solidFill>
              </a:endParaRPr>
            </a:p>
          </p:txBody>
        </p:sp>
        <p:grpSp>
          <p:nvGrpSpPr>
            <p:cNvPr id="17" name="ïšľîďê"/>
            <p:cNvGrpSpPr/>
            <p:nvPr/>
          </p:nvGrpSpPr>
          <p:grpSpPr>
            <a:xfrm>
              <a:off x="1446648" y="4541683"/>
              <a:ext cx="9298705" cy="857260"/>
              <a:chOff x="1768931" y="3638220"/>
              <a:chExt cx="9298705" cy="857260"/>
            </a:xfrm>
          </p:grpSpPr>
          <p:grpSp>
            <p:nvGrpSpPr>
              <p:cNvPr id="18" name="ïṩḻíḋe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8" name="îṡḻiḓ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iṧļîḑè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9" name="isḷïďè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6" name="ïślïḓ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ïṡḻîḍè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" name="îsḷiḍê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4" name="îśļídê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ïşļïďé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1" name="îślïdé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2" name="ïŝľíḍ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íślîḍê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be6279f8-19ec-43d6-b565-5fce9f5fc2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00865" y="1624852"/>
            <a:ext cx="10390271" cy="3608296"/>
            <a:chOff x="900865" y="1624852"/>
            <a:chExt cx="10390271" cy="3608296"/>
          </a:xfrm>
        </p:grpSpPr>
        <p:grpSp>
          <p:nvGrpSpPr>
            <p:cNvPr id="4" name="îsḻíḋe"/>
            <p:cNvGrpSpPr/>
            <p:nvPr/>
          </p:nvGrpSpPr>
          <p:grpSpPr>
            <a:xfrm>
              <a:off x="4180436" y="1624852"/>
              <a:ext cx="3831129" cy="3608296"/>
              <a:chOff x="4180436" y="1624852"/>
              <a:chExt cx="3831129" cy="3608296"/>
            </a:xfrm>
          </p:grpSpPr>
          <p:sp>
            <p:nvSpPr>
              <p:cNvPr id="18" name="iş1îďé"/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>
                    <a:solidFill>
                      <a:srgbClr val="012E49"/>
                    </a:solidFill>
                  </a:rPr>
                  <a:t>S</a:t>
                </a:r>
                <a:endParaRPr lang="en-US" sz="6600" b="1">
                  <a:solidFill>
                    <a:srgbClr val="012E49"/>
                  </a:solidFill>
                </a:endParaRPr>
              </a:p>
            </p:txBody>
          </p:sp>
          <p:sp>
            <p:nvSpPr>
              <p:cNvPr id="19" name="îşļïḑé"/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iS1îďê"/>
              <p:cNvSpPr/>
              <p:nvPr/>
            </p:nvSpPr>
            <p:spPr>
              <a:xfrm>
                <a:off x="6432558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>
                    <a:solidFill>
                      <a:srgbClr val="012E49"/>
                    </a:solidFill>
                  </a:rPr>
                  <a:t>W</a:t>
                </a:r>
                <a:endParaRPr lang="en-US" sz="6600" b="1">
                  <a:solidFill>
                    <a:srgbClr val="012E49"/>
                  </a:solidFill>
                </a:endParaRPr>
              </a:p>
            </p:txBody>
          </p:sp>
          <p:sp>
            <p:nvSpPr>
              <p:cNvPr id="21" name="íṧľïḓe"/>
              <p:cNvSpPr/>
              <p:nvPr/>
            </p:nvSpPr>
            <p:spPr>
              <a:xfrm>
                <a:off x="6336794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ṡḷîḋê"/>
              <p:cNvSpPr/>
              <p:nvPr/>
            </p:nvSpPr>
            <p:spPr>
              <a:xfrm>
                <a:off x="4276200" y="3654141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>
                    <a:solidFill>
                      <a:srgbClr val="012E49"/>
                    </a:solidFill>
                  </a:rPr>
                  <a:t>O</a:t>
                </a:r>
                <a:endParaRPr lang="en-US" sz="6600" b="1">
                  <a:solidFill>
                    <a:srgbClr val="012E49"/>
                  </a:solidFill>
                </a:endParaRPr>
              </a:p>
            </p:txBody>
          </p:sp>
          <p:sp>
            <p:nvSpPr>
              <p:cNvPr id="23" name="íṧļîḋè"/>
              <p:cNvSpPr/>
              <p:nvPr/>
            </p:nvSpPr>
            <p:spPr>
              <a:xfrm>
                <a:off x="4180436" y="3558377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ïšḻíḍè"/>
              <p:cNvSpPr/>
              <p:nvPr/>
            </p:nvSpPr>
            <p:spPr>
              <a:xfrm>
                <a:off x="6432558" y="3654141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>
                    <a:solidFill>
                      <a:srgbClr val="012E49"/>
                    </a:solidFill>
                  </a:rPr>
                  <a:t>T</a:t>
                </a:r>
                <a:endParaRPr lang="en-US" sz="6600" b="1">
                  <a:solidFill>
                    <a:srgbClr val="012E49"/>
                  </a:solidFill>
                </a:endParaRPr>
              </a:p>
            </p:txBody>
          </p:sp>
          <p:sp>
            <p:nvSpPr>
              <p:cNvPr id="25" name="ïślíḑê"/>
              <p:cNvSpPr/>
              <p:nvPr/>
            </p:nvSpPr>
            <p:spPr>
              <a:xfrm>
                <a:off x="6336794" y="3558377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iš1íďe"/>
            <p:cNvGrpSpPr/>
            <p:nvPr/>
          </p:nvGrpSpPr>
          <p:grpSpPr>
            <a:xfrm>
              <a:off x="900865" y="2021402"/>
              <a:ext cx="10390271" cy="2815196"/>
              <a:chOff x="1091444" y="2021402"/>
              <a:chExt cx="10390271" cy="2815196"/>
            </a:xfrm>
          </p:grpSpPr>
          <p:grpSp>
            <p:nvGrpSpPr>
              <p:cNvPr id="6" name="i$ḻïdé"/>
              <p:cNvGrpSpPr/>
              <p:nvPr/>
            </p:nvGrpSpPr>
            <p:grpSpPr>
              <a:xfrm>
                <a:off x="8550308" y="2021402"/>
                <a:ext cx="2897592" cy="881671"/>
                <a:chOff x="8550308" y="1903956"/>
                <a:chExt cx="2897592" cy="881671"/>
              </a:xfrm>
            </p:grpSpPr>
            <p:sp>
              <p:nvSpPr>
                <p:cNvPr id="16" name="îŝľïḋé"/>
                <p:cNvSpPr txBox="1"/>
                <p:nvPr/>
              </p:nvSpPr>
              <p:spPr>
                <a:xfrm>
                  <a:off x="8550308" y="1903956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>
                      <a:solidFill>
                        <a:schemeClr val="accent2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7" name="íslïḑé"/>
                <p:cNvSpPr/>
                <p:nvPr/>
              </p:nvSpPr>
              <p:spPr>
                <a:xfrm>
                  <a:off x="8550308" y="2180954"/>
                  <a:ext cx="289759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" name="ïṧ1iḍê"/>
              <p:cNvGrpSpPr/>
              <p:nvPr/>
            </p:nvGrpSpPr>
            <p:grpSpPr>
              <a:xfrm>
                <a:off x="8566165" y="3954927"/>
                <a:ext cx="2915550" cy="881671"/>
                <a:chOff x="8566165" y="4068958"/>
                <a:chExt cx="2915550" cy="881671"/>
              </a:xfrm>
            </p:grpSpPr>
            <p:sp>
              <p:nvSpPr>
                <p:cNvPr id="14" name="îSḷïḍé"/>
                <p:cNvSpPr txBox="1"/>
                <p:nvPr/>
              </p:nvSpPr>
              <p:spPr>
                <a:xfrm>
                  <a:off x="8566165" y="4068958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>
                      <a:solidFill>
                        <a:schemeClr val="accent4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15" name="iṩḷïḑe"/>
                <p:cNvSpPr/>
                <p:nvPr/>
              </p:nvSpPr>
              <p:spPr>
                <a:xfrm>
                  <a:off x="8566165" y="4345956"/>
                  <a:ext cx="2915550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" name="i$1îḑé"/>
              <p:cNvGrpSpPr/>
              <p:nvPr/>
            </p:nvGrpSpPr>
            <p:grpSpPr>
              <a:xfrm>
                <a:off x="1091444" y="2021402"/>
                <a:ext cx="2902014" cy="881671"/>
                <a:chOff x="710285" y="1979542"/>
                <a:chExt cx="2902014" cy="881671"/>
              </a:xfrm>
            </p:grpSpPr>
            <p:sp>
              <p:nvSpPr>
                <p:cNvPr id="12" name="ïsľidè"/>
                <p:cNvSpPr txBox="1"/>
                <p:nvPr/>
              </p:nvSpPr>
              <p:spPr>
                <a:xfrm>
                  <a:off x="710285" y="1979542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b="1">
                      <a:solidFill>
                        <a:schemeClr val="accent1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3" name="ïṧḷïďé"/>
                <p:cNvSpPr/>
                <p:nvPr/>
              </p:nvSpPr>
              <p:spPr>
                <a:xfrm>
                  <a:off x="710285" y="2256540"/>
                  <a:ext cx="2902014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" name="îṥļiḍe"/>
              <p:cNvGrpSpPr/>
              <p:nvPr/>
            </p:nvGrpSpPr>
            <p:grpSpPr>
              <a:xfrm>
                <a:off x="1091444" y="3954927"/>
                <a:ext cx="2855562" cy="881671"/>
                <a:chOff x="710285" y="4072373"/>
                <a:chExt cx="2855562" cy="881671"/>
              </a:xfrm>
            </p:grpSpPr>
            <p:sp>
              <p:nvSpPr>
                <p:cNvPr id="10" name="íṥļïḍe"/>
                <p:cNvSpPr txBox="1"/>
                <p:nvPr/>
              </p:nvSpPr>
              <p:spPr>
                <a:xfrm>
                  <a:off x="710285" y="4072373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b="1">
                      <a:solidFill>
                        <a:schemeClr val="accent3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11" name="işľíḑè"/>
                <p:cNvSpPr/>
                <p:nvPr/>
              </p:nvSpPr>
              <p:spPr>
                <a:xfrm>
                  <a:off x="710285" y="4349371"/>
                  <a:ext cx="285556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606981" y="1752600"/>
            <a:ext cx="67056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charset="-122"/>
                <a:ea typeface="方正卡通简体" panose="03000509000000000000" charset="-122"/>
              </a:rPr>
              <a:t>感谢观看</a:t>
            </a:r>
            <a:endParaRPr lang="zh-CN" altLang="en-US" sz="115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2933" y="3851065"/>
            <a:ext cx="5177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smtClean="0">
                <a:solidFill>
                  <a:srgbClr val="F6F8BF"/>
                </a:solidFill>
                <a:latin typeface="+mn-ea"/>
              </a:rPr>
              <a:t>CHRISTMAS DAY</a:t>
            </a:r>
            <a:endParaRPr lang="zh-CN" altLang="en-US" sz="2800" spc="600">
              <a:solidFill>
                <a:srgbClr val="F6F8BF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5238" y="4489101"/>
            <a:ext cx="5693172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Lorem ipsum dolor sit amet, Lorem dolor sit Lorem ipsum dolor sit amet,consectetur. amet, consectetur. ipsum </a:t>
            </a:r>
            <a:r>
              <a:rPr lang="en-US" altLang="zh-CN" sz="1400" smtClean="0">
                <a:solidFill>
                  <a:schemeClr val="bg1"/>
                </a:solidFill>
              </a:rPr>
              <a:t>dolor</a:t>
            </a:r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382" y="3851323"/>
            <a:ext cx="827360" cy="544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280" y="3830115"/>
            <a:ext cx="827360" cy="544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2"/>
          <a:stretch>
            <a:fillRect/>
          </a:stretch>
        </p:blipFill>
        <p:spPr>
          <a:xfrm>
            <a:off x="9782429" y="1752600"/>
            <a:ext cx="2409571" cy="52202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7872" y="2975781"/>
            <a:ext cx="3542932" cy="45236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3" name="文本框 2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壹</a:t>
              </a:r>
              <a:endParaRPr lang="zh-CN" altLang="en-US" sz="11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c63ea809-46b7-4c98-a150-1d1834c6ee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36470" y="1625599"/>
            <a:ext cx="8519061" cy="3432727"/>
            <a:chOff x="1513230" y="1843016"/>
            <a:chExt cx="9207720" cy="3710220"/>
          </a:xfrm>
        </p:grpSpPr>
        <p:sp>
          <p:nvSpPr>
            <p:cNvPr id="4" name="iŝ1îḍe"/>
            <p:cNvSpPr/>
            <p:nvPr/>
          </p:nvSpPr>
          <p:spPr>
            <a:xfrm rot="2539609">
              <a:off x="6847762" y="4398009"/>
              <a:ext cx="611916" cy="101956"/>
            </a:xfrm>
            <a:custGeom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2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ś1ïḑé"/>
            <p:cNvSpPr/>
            <p:nvPr/>
          </p:nvSpPr>
          <p:spPr>
            <a:xfrm>
              <a:off x="7016977" y="3635899"/>
              <a:ext cx="669807" cy="101956"/>
            </a:xfrm>
            <a:custGeom>
              <a:rect l="0" t="0" r="0" b="0"/>
              <a:pathLst>
                <a:path>
                  <a:moveTo>
                    <a:pt x="0" y="32211"/>
                  </a:moveTo>
                  <a:lnTo>
                    <a:pt x="423229" y="32211"/>
                  </a:lnTo>
                </a:path>
              </a:pathLst>
            </a:custGeom>
            <a:noFill/>
            <a:ln w="12700">
              <a:solidFill>
                <a:schemeClr val="accent3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$ḻîḋè"/>
            <p:cNvSpPr/>
            <p:nvPr/>
          </p:nvSpPr>
          <p:spPr>
            <a:xfrm rot="19060392">
              <a:off x="6847762" y="2873791"/>
              <a:ext cx="611916" cy="101956"/>
            </a:xfrm>
            <a:custGeom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4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şlîďe"/>
            <p:cNvSpPr/>
            <p:nvPr/>
          </p:nvSpPr>
          <p:spPr>
            <a:xfrm>
              <a:off x="7230833" y="1843016"/>
              <a:ext cx="1046675" cy="1046675"/>
            </a:xfrm>
            <a:custGeom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iṡlîḍè"/>
            <p:cNvSpPr/>
            <p:nvPr/>
          </p:nvSpPr>
          <p:spPr>
            <a:xfrm>
              <a:off x="7621561" y="3163537"/>
              <a:ext cx="1046675" cy="1046675"/>
            </a:xfrm>
            <a:custGeom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ïṧļiḋè"/>
            <p:cNvSpPr/>
            <p:nvPr/>
          </p:nvSpPr>
          <p:spPr>
            <a:xfrm>
              <a:off x="7230833" y="4506561"/>
              <a:ext cx="1046675" cy="1046675"/>
            </a:xfrm>
            <a:custGeom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ŝľiḑé"/>
            <p:cNvSpPr/>
            <p:nvPr/>
          </p:nvSpPr>
          <p:spPr>
            <a:xfrm>
              <a:off x="5317364" y="2872483"/>
              <a:ext cx="1638669" cy="1638663"/>
            </a:xfrm>
            <a:custGeom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íSḷiḓê"/>
            <p:cNvSpPr/>
            <p:nvPr/>
          </p:nvSpPr>
          <p:spPr>
            <a:xfrm rot="19060392" flipH="1">
              <a:off x="4758607" y="4398009"/>
              <a:ext cx="611916" cy="101956"/>
            </a:xfrm>
            <a:custGeom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4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şľîdê"/>
            <p:cNvSpPr/>
            <p:nvPr/>
          </p:nvSpPr>
          <p:spPr>
            <a:xfrm flipH="1">
              <a:off x="4572478" y="3635899"/>
              <a:ext cx="669807" cy="101956"/>
            </a:xfrm>
            <a:custGeom>
              <a:rect l="0" t="0" r="0" b="0"/>
              <a:pathLst>
                <a:path>
                  <a:moveTo>
                    <a:pt x="0" y="32211"/>
                  </a:moveTo>
                  <a:lnTo>
                    <a:pt x="423229" y="32211"/>
                  </a:lnTo>
                </a:path>
              </a:pathLst>
            </a:custGeom>
            <a:noFill/>
            <a:ln w="12700">
              <a:solidFill>
                <a:schemeClr val="accent2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ïṡḷiḑe"/>
            <p:cNvSpPr/>
            <p:nvPr/>
          </p:nvSpPr>
          <p:spPr>
            <a:xfrm rot="2539609" flipH="1">
              <a:off x="4758607" y="2873791"/>
              <a:ext cx="611916" cy="101956"/>
            </a:xfrm>
            <a:custGeom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1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ïŝḻîḋê"/>
            <p:cNvSpPr/>
            <p:nvPr/>
          </p:nvSpPr>
          <p:spPr>
            <a:xfrm>
              <a:off x="3911925" y="1843016"/>
              <a:ext cx="1046675" cy="1046675"/>
            </a:xfrm>
            <a:custGeom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i$ḻîḋé"/>
            <p:cNvSpPr/>
            <p:nvPr/>
          </p:nvSpPr>
          <p:spPr>
            <a:xfrm>
              <a:off x="3565941" y="3163537"/>
              <a:ext cx="1046675" cy="1046675"/>
            </a:xfrm>
            <a:custGeom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ï$ľîḍê"/>
            <p:cNvSpPr/>
            <p:nvPr/>
          </p:nvSpPr>
          <p:spPr>
            <a:xfrm>
              <a:off x="3932431" y="4506561"/>
              <a:ext cx="1046675" cy="1046675"/>
            </a:xfrm>
            <a:custGeom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íşļíďè"/>
            <p:cNvSpPr/>
            <p:nvPr/>
          </p:nvSpPr>
          <p:spPr bwMode="auto">
            <a:xfrm>
              <a:off x="4225059" y="2154466"/>
              <a:ext cx="420415" cy="423777"/>
            </a:xfrm>
            <a:custGeom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7" h="57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ïSḷïdê"/>
            <p:cNvSpPr/>
            <p:nvPr/>
          </p:nvSpPr>
          <p:spPr bwMode="auto">
            <a:xfrm>
              <a:off x="3825053" y="3464107"/>
              <a:ext cx="537323" cy="416771"/>
            </a:xfrm>
            <a:custGeom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îś1íḋê"/>
            <p:cNvSpPr/>
            <p:nvPr/>
          </p:nvSpPr>
          <p:spPr bwMode="auto">
            <a:xfrm>
              <a:off x="4223214" y="4847902"/>
              <a:ext cx="465109" cy="363999"/>
            </a:xfrm>
            <a:custGeom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ïŝḷïďè"/>
            <p:cNvSpPr/>
            <p:nvPr/>
          </p:nvSpPr>
          <p:spPr bwMode="auto">
            <a:xfrm>
              <a:off x="7594171" y="2209009"/>
              <a:ext cx="361256" cy="320263"/>
            </a:xfrm>
            <a:custGeom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7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ïśļïďê"/>
            <p:cNvSpPr/>
            <p:nvPr/>
          </p:nvSpPr>
          <p:spPr bwMode="auto">
            <a:xfrm>
              <a:off x="7923199" y="3495402"/>
              <a:ext cx="408867" cy="415063"/>
            </a:xfrm>
            <a:custGeom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íṡḻïḓé"/>
            <p:cNvSpPr/>
            <p:nvPr/>
          </p:nvSpPr>
          <p:spPr bwMode="auto">
            <a:xfrm>
              <a:off x="7520229" y="4795958"/>
              <a:ext cx="467887" cy="467887"/>
            </a:xfrm>
            <a:custGeom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íṩḷíḑe"/>
            <p:cNvSpPr/>
            <p:nvPr/>
          </p:nvSpPr>
          <p:spPr bwMode="auto">
            <a:xfrm>
              <a:off x="5777331" y="3382485"/>
              <a:ext cx="718732" cy="618656"/>
            </a:xfrm>
            <a:custGeom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2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24" name="i$ḻïďè"/>
            <p:cNvGrpSpPr/>
            <p:nvPr/>
          </p:nvGrpSpPr>
          <p:grpSpPr>
            <a:xfrm>
              <a:off x="8277509" y="2069541"/>
              <a:ext cx="2052713" cy="593624"/>
              <a:chOff x="5391685" y="5488955"/>
              <a:chExt cx="1549107" cy="593624"/>
            </a:xfrm>
          </p:grpSpPr>
          <p:sp>
            <p:nvSpPr>
              <p:cNvPr id="40" name="iś1iďe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îṩḻíďê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íšliḑê"/>
            <p:cNvGrpSpPr/>
            <p:nvPr/>
          </p:nvGrpSpPr>
          <p:grpSpPr>
            <a:xfrm>
              <a:off x="8668237" y="3419007"/>
              <a:ext cx="2052713" cy="593624"/>
              <a:chOff x="5391685" y="5488955"/>
              <a:chExt cx="1549107" cy="593624"/>
            </a:xfrm>
          </p:grpSpPr>
          <p:sp>
            <p:nvSpPr>
              <p:cNvPr id="38" name="iṡ1iḑé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ïs1ïḋê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iṧļíḑê"/>
            <p:cNvGrpSpPr/>
            <p:nvPr/>
          </p:nvGrpSpPr>
          <p:grpSpPr>
            <a:xfrm>
              <a:off x="8277509" y="4738483"/>
              <a:ext cx="2052713" cy="593624"/>
              <a:chOff x="5391685" y="5488955"/>
              <a:chExt cx="1549107" cy="593624"/>
            </a:xfrm>
          </p:grpSpPr>
          <p:sp>
            <p:nvSpPr>
              <p:cNvPr id="36" name="ïšļídê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iś1îďé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îSļídê"/>
            <p:cNvGrpSpPr/>
            <p:nvPr/>
          </p:nvGrpSpPr>
          <p:grpSpPr>
            <a:xfrm>
              <a:off x="1859214" y="2069541"/>
              <a:ext cx="2052713" cy="593624"/>
              <a:chOff x="5391685" y="5488955"/>
              <a:chExt cx="1549107" cy="593624"/>
            </a:xfrm>
          </p:grpSpPr>
          <p:sp>
            <p:nvSpPr>
              <p:cNvPr id="34" name="íŝľîḋè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ïşľiḓè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ïṧļïḍe"/>
            <p:cNvGrpSpPr/>
            <p:nvPr/>
          </p:nvGrpSpPr>
          <p:grpSpPr>
            <a:xfrm>
              <a:off x="1513230" y="3419007"/>
              <a:ext cx="2052713" cy="593624"/>
              <a:chOff x="5391685" y="5488955"/>
              <a:chExt cx="1549107" cy="593624"/>
            </a:xfrm>
          </p:grpSpPr>
          <p:sp>
            <p:nvSpPr>
              <p:cNvPr id="32" name="î$ḷiḑé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sḻíde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ïṡľïdè"/>
            <p:cNvGrpSpPr/>
            <p:nvPr/>
          </p:nvGrpSpPr>
          <p:grpSpPr>
            <a:xfrm>
              <a:off x="1879720" y="4738483"/>
              <a:ext cx="2052713" cy="593624"/>
              <a:chOff x="5391685" y="5488955"/>
              <a:chExt cx="1549107" cy="593624"/>
            </a:xfrm>
          </p:grpSpPr>
          <p:sp>
            <p:nvSpPr>
              <p:cNvPr id="30" name="îśľiḍé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îṩļíḓê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daab9ca9-c4f7-4d85-81d0-03ab1a3a6d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608274" y="1879600"/>
            <a:ext cx="8975453" cy="3436998"/>
            <a:chOff x="1307468" y="1889436"/>
            <a:chExt cx="9613068" cy="3681162"/>
          </a:xfrm>
        </p:grpSpPr>
        <p:grpSp>
          <p:nvGrpSpPr>
            <p:cNvPr id="4" name="iŝliḍe"/>
            <p:cNvGrpSpPr/>
            <p:nvPr/>
          </p:nvGrpSpPr>
          <p:grpSpPr>
            <a:xfrm>
              <a:off x="3838575" y="1889436"/>
              <a:ext cx="4476750" cy="3460750"/>
              <a:chOff x="3838575" y="1889436"/>
              <a:chExt cx="4476750" cy="3460750"/>
            </a:xfrm>
          </p:grpSpPr>
          <p:sp>
            <p:nvSpPr>
              <p:cNvPr id="32" name="îś1îde"/>
              <p:cNvSpPr/>
              <p:nvPr/>
            </p:nvSpPr>
            <p:spPr bwMode="auto">
              <a:xfrm rot="13500000">
                <a:off x="3838575" y="3210236"/>
                <a:ext cx="2139950" cy="2139950"/>
              </a:xfrm>
              <a:custGeom>
                <a:gdLst>
                  <a:gd name="T0" fmla="*/ 924540706 w 728"/>
                  <a:gd name="T1" fmla="*/ 2147483646 h 727"/>
                  <a:gd name="T2" fmla="*/ 2147483646 w 728"/>
                  <a:gd name="T3" fmla="*/ 2147483646 h 727"/>
                  <a:gd name="T4" fmla="*/ 2147483646 w 728"/>
                  <a:gd name="T5" fmla="*/ 2147483646 h 727"/>
                  <a:gd name="T6" fmla="*/ 1970050316 w 728"/>
                  <a:gd name="T7" fmla="*/ 2147483646 h 727"/>
                  <a:gd name="T8" fmla="*/ 1486177638 w 728"/>
                  <a:gd name="T9" fmla="*/ 2147483646 h 727"/>
                  <a:gd name="T10" fmla="*/ 1970050316 w 728"/>
                  <a:gd name="T11" fmla="*/ 1966808323 h 727"/>
                  <a:gd name="T12" fmla="*/ 2147483646 w 728"/>
                  <a:gd name="T13" fmla="*/ 1481604832 h 727"/>
                  <a:gd name="T14" fmla="*/ 2147483646 w 728"/>
                  <a:gd name="T15" fmla="*/ 1966808323 h 727"/>
                  <a:gd name="T16" fmla="*/ 2147483646 w 728"/>
                  <a:gd name="T17" fmla="*/ 2147483646 h 727"/>
                  <a:gd name="T18" fmla="*/ 2147483646 w 728"/>
                  <a:gd name="T19" fmla="*/ 2147483646 h 727"/>
                  <a:gd name="T20" fmla="*/ 2147483646 w 728"/>
                  <a:gd name="T21" fmla="*/ 918421210 h 727"/>
                  <a:gd name="T22" fmla="*/ 2147483646 w 728"/>
                  <a:gd name="T23" fmla="*/ 0 h 727"/>
                  <a:gd name="T24" fmla="*/ 924540706 w 728"/>
                  <a:gd name="T25" fmla="*/ 918421210 h 727"/>
                  <a:gd name="T26" fmla="*/ 0 w 728"/>
                  <a:gd name="T27" fmla="*/ 2147483646 h 727"/>
                  <a:gd name="T28" fmla="*/ 924540706 w 728"/>
                  <a:gd name="T29" fmla="*/ 2147483646 h 7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28" h="727">
                    <a:moveTo>
                      <a:pt x="107" y="621"/>
                    </a:moveTo>
                    <a:cubicBezTo>
                      <a:pt x="176" y="689"/>
                      <a:pt x="267" y="727"/>
                      <a:pt x="364" y="727"/>
                    </a:cubicBezTo>
                    <a:cubicBezTo>
                      <a:pt x="364" y="556"/>
                      <a:pt x="364" y="556"/>
                      <a:pt x="364" y="556"/>
                    </a:cubicBezTo>
                    <a:cubicBezTo>
                      <a:pt x="313" y="556"/>
                      <a:pt x="264" y="536"/>
                      <a:pt x="228" y="499"/>
                    </a:cubicBezTo>
                    <a:cubicBezTo>
                      <a:pt x="192" y="463"/>
                      <a:pt x="172" y="415"/>
                      <a:pt x="172" y="363"/>
                    </a:cubicBezTo>
                    <a:cubicBezTo>
                      <a:pt x="172" y="312"/>
                      <a:pt x="192" y="264"/>
                      <a:pt x="228" y="227"/>
                    </a:cubicBezTo>
                    <a:cubicBezTo>
                      <a:pt x="264" y="191"/>
                      <a:pt x="313" y="171"/>
                      <a:pt x="364" y="171"/>
                    </a:cubicBezTo>
                    <a:cubicBezTo>
                      <a:pt x="415" y="171"/>
                      <a:pt x="464" y="191"/>
                      <a:pt x="500" y="227"/>
                    </a:cubicBezTo>
                    <a:cubicBezTo>
                      <a:pt x="536" y="264"/>
                      <a:pt x="556" y="312"/>
                      <a:pt x="556" y="363"/>
                    </a:cubicBezTo>
                    <a:cubicBezTo>
                      <a:pt x="728" y="363"/>
                      <a:pt x="728" y="363"/>
                      <a:pt x="728" y="363"/>
                    </a:cubicBezTo>
                    <a:cubicBezTo>
                      <a:pt x="728" y="266"/>
                      <a:pt x="690" y="175"/>
                      <a:pt x="621" y="106"/>
                    </a:cubicBezTo>
                    <a:cubicBezTo>
                      <a:pt x="553" y="38"/>
                      <a:pt x="461" y="0"/>
                      <a:pt x="364" y="0"/>
                    </a:cubicBezTo>
                    <a:cubicBezTo>
                      <a:pt x="267" y="0"/>
                      <a:pt x="176" y="38"/>
                      <a:pt x="107" y="106"/>
                    </a:cubicBezTo>
                    <a:cubicBezTo>
                      <a:pt x="38" y="175"/>
                      <a:pt x="0" y="266"/>
                      <a:pt x="0" y="363"/>
                    </a:cubicBezTo>
                    <a:cubicBezTo>
                      <a:pt x="0" y="461"/>
                      <a:pt x="38" y="552"/>
                      <a:pt x="107" y="62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ṡļîdé"/>
              <p:cNvSpPr/>
              <p:nvPr/>
            </p:nvSpPr>
            <p:spPr bwMode="auto">
              <a:xfrm rot="13500000">
                <a:off x="6175375" y="3210236"/>
                <a:ext cx="2139950" cy="2139950"/>
              </a:xfrm>
              <a:custGeom>
                <a:gdLst>
                  <a:gd name="T0" fmla="*/ 107 w 728"/>
                  <a:gd name="T1" fmla="*/ 621 h 727"/>
                  <a:gd name="T2" fmla="*/ 364 w 728"/>
                  <a:gd name="T3" fmla="*/ 727 h 727"/>
                  <a:gd name="T4" fmla="*/ 364 w 728"/>
                  <a:gd name="T5" fmla="*/ 556 h 727"/>
                  <a:gd name="T6" fmla="*/ 228 w 728"/>
                  <a:gd name="T7" fmla="*/ 499 h 727"/>
                  <a:gd name="T8" fmla="*/ 172 w 728"/>
                  <a:gd name="T9" fmla="*/ 363 h 727"/>
                  <a:gd name="T10" fmla="*/ 228 w 728"/>
                  <a:gd name="T11" fmla="*/ 227 h 727"/>
                  <a:gd name="T12" fmla="*/ 364 w 728"/>
                  <a:gd name="T13" fmla="*/ 171 h 727"/>
                  <a:gd name="T14" fmla="*/ 500 w 728"/>
                  <a:gd name="T15" fmla="*/ 227 h 727"/>
                  <a:gd name="T16" fmla="*/ 556 w 728"/>
                  <a:gd name="T17" fmla="*/ 363 h 727"/>
                  <a:gd name="T18" fmla="*/ 728 w 728"/>
                  <a:gd name="T19" fmla="*/ 363 h 727"/>
                  <a:gd name="T20" fmla="*/ 621 w 728"/>
                  <a:gd name="T21" fmla="*/ 106 h 727"/>
                  <a:gd name="T22" fmla="*/ 364 w 728"/>
                  <a:gd name="T23" fmla="*/ 0 h 727"/>
                  <a:gd name="T24" fmla="*/ 107 w 728"/>
                  <a:gd name="T25" fmla="*/ 106 h 727"/>
                  <a:gd name="T26" fmla="*/ 0 w 728"/>
                  <a:gd name="T27" fmla="*/ 363 h 727"/>
                  <a:gd name="T28" fmla="*/ 107 w 728"/>
                  <a:gd name="T29" fmla="*/ 621 h 7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8" h="727">
                    <a:moveTo>
                      <a:pt x="107" y="621"/>
                    </a:moveTo>
                    <a:cubicBezTo>
                      <a:pt x="176" y="689"/>
                      <a:pt x="267" y="727"/>
                      <a:pt x="364" y="727"/>
                    </a:cubicBezTo>
                    <a:cubicBezTo>
                      <a:pt x="364" y="556"/>
                      <a:pt x="364" y="556"/>
                      <a:pt x="364" y="556"/>
                    </a:cubicBezTo>
                    <a:cubicBezTo>
                      <a:pt x="313" y="556"/>
                      <a:pt x="264" y="536"/>
                      <a:pt x="228" y="499"/>
                    </a:cubicBezTo>
                    <a:cubicBezTo>
                      <a:pt x="192" y="463"/>
                      <a:pt x="172" y="415"/>
                      <a:pt x="172" y="363"/>
                    </a:cubicBezTo>
                    <a:cubicBezTo>
                      <a:pt x="172" y="312"/>
                      <a:pt x="192" y="264"/>
                      <a:pt x="228" y="227"/>
                    </a:cubicBezTo>
                    <a:cubicBezTo>
                      <a:pt x="264" y="191"/>
                      <a:pt x="313" y="171"/>
                      <a:pt x="364" y="171"/>
                    </a:cubicBezTo>
                    <a:cubicBezTo>
                      <a:pt x="415" y="171"/>
                      <a:pt x="464" y="191"/>
                      <a:pt x="500" y="227"/>
                    </a:cubicBezTo>
                    <a:cubicBezTo>
                      <a:pt x="536" y="264"/>
                      <a:pt x="556" y="312"/>
                      <a:pt x="556" y="363"/>
                    </a:cubicBezTo>
                    <a:cubicBezTo>
                      <a:pt x="728" y="363"/>
                      <a:pt x="728" y="363"/>
                      <a:pt x="728" y="363"/>
                    </a:cubicBezTo>
                    <a:cubicBezTo>
                      <a:pt x="728" y="266"/>
                      <a:pt x="690" y="175"/>
                      <a:pt x="621" y="106"/>
                    </a:cubicBezTo>
                    <a:cubicBezTo>
                      <a:pt x="553" y="38"/>
                      <a:pt x="461" y="0"/>
                      <a:pt x="364" y="0"/>
                    </a:cubicBezTo>
                    <a:cubicBezTo>
                      <a:pt x="267" y="0"/>
                      <a:pt x="176" y="38"/>
                      <a:pt x="107" y="106"/>
                    </a:cubicBezTo>
                    <a:cubicBezTo>
                      <a:pt x="38" y="175"/>
                      <a:pt x="0" y="266"/>
                      <a:pt x="0" y="363"/>
                    </a:cubicBezTo>
                    <a:cubicBezTo>
                      <a:pt x="0" y="461"/>
                      <a:pt x="38" y="552"/>
                      <a:pt x="107" y="6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śḻîḑê"/>
              <p:cNvSpPr/>
              <p:nvPr/>
            </p:nvSpPr>
            <p:spPr bwMode="auto">
              <a:xfrm rot="2700000">
                <a:off x="5003800" y="2071998"/>
                <a:ext cx="2139950" cy="2139950"/>
              </a:xfrm>
              <a:custGeom>
                <a:gdLst>
                  <a:gd name="T0" fmla="*/ 924540706 w 728"/>
                  <a:gd name="T1" fmla="*/ 2147483646 h 727"/>
                  <a:gd name="T2" fmla="*/ 2147483646 w 728"/>
                  <a:gd name="T3" fmla="*/ 2147483646 h 727"/>
                  <a:gd name="T4" fmla="*/ 2147483646 w 728"/>
                  <a:gd name="T5" fmla="*/ 2147483646 h 727"/>
                  <a:gd name="T6" fmla="*/ 1970050316 w 728"/>
                  <a:gd name="T7" fmla="*/ 2147483646 h 727"/>
                  <a:gd name="T8" fmla="*/ 1486177638 w 728"/>
                  <a:gd name="T9" fmla="*/ 2147483646 h 727"/>
                  <a:gd name="T10" fmla="*/ 1970050316 w 728"/>
                  <a:gd name="T11" fmla="*/ 1966811267 h 727"/>
                  <a:gd name="T12" fmla="*/ 2147483646 w 728"/>
                  <a:gd name="T13" fmla="*/ 1481604832 h 727"/>
                  <a:gd name="T14" fmla="*/ 2147483646 w 728"/>
                  <a:gd name="T15" fmla="*/ 1966811267 h 727"/>
                  <a:gd name="T16" fmla="*/ 2147483646 w 728"/>
                  <a:gd name="T17" fmla="*/ 2147483646 h 727"/>
                  <a:gd name="T18" fmla="*/ 2147483646 w 728"/>
                  <a:gd name="T19" fmla="*/ 2147483646 h 727"/>
                  <a:gd name="T20" fmla="*/ 2147483646 w 728"/>
                  <a:gd name="T21" fmla="*/ 918421210 h 727"/>
                  <a:gd name="T22" fmla="*/ 2147483646 w 728"/>
                  <a:gd name="T23" fmla="*/ 0 h 727"/>
                  <a:gd name="T24" fmla="*/ 924540706 w 728"/>
                  <a:gd name="T25" fmla="*/ 918421210 h 727"/>
                  <a:gd name="T26" fmla="*/ 0 w 728"/>
                  <a:gd name="T27" fmla="*/ 2147483646 h 727"/>
                  <a:gd name="T28" fmla="*/ 924540706 w 728"/>
                  <a:gd name="T29" fmla="*/ 2147483646 h 7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28" h="727">
                    <a:moveTo>
                      <a:pt x="107" y="621"/>
                    </a:moveTo>
                    <a:cubicBezTo>
                      <a:pt x="176" y="689"/>
                      <a:pt x="267" y="727"/>
                      <a:pt x="364" y="727"/>
                    </a:cubicBezTo>
                    <a:cubicBezTo>
                      <a:pt x="364" y="556"/>
                      <a:pt x="364" y="556"/>
                      <a:pt x="364" y="556"/>
                    </a:cubicBezTo>
                    <a:cubicBezTo>
                      <a:pt x="313" y="556"/>
                      <a:pt x="264" y="536"/>
                      <a:pt x="228" y="499"/>
                    </a:cubicBezTo>
                    <a:cubicBezTo>
                      <a:pt x="192" y="463"/>
                      <a:pt x="172" y="415"/>
                      <a:pt x="172" y="363"/>
                    </a:cubicBezTo>
                    <a:cubicBezTo>
                      <a:pt x="172" y="312"/>
                      <a:pt x="192" y="264"/>
                      <a:pt x="228" y="227"/>
                    </a:cubicBezTo>
                    <a:cubicBezTo>
                      <a:pt x="264" y="191"/>
                      <a:pt x="313" y="171"/>
                      <a:pt x="364" y="171"/>
                    </a:cubicBezTo>
                    <a:cubicBezTo>
                      <a:pt x="415" y="171"/>
                      <a:pt x="464" y="191"/>
                      <a:pt x="500" y="227"/>
                    </a:cubicBezTo>
                    <a:cubicBezTo>
                      <a:pt x="536" y="264"/>
                      <a:pt x="556" y="312"/>
                      <a:pt x="556" y="363"/>
                    </a:cubicBezTo>
                    <a:cubicBezTo>
                      <a:pt x="728" y="363"/>
                      <a:pt x="728" y="363"/>
                      <a:pt x="728" y="363"/>
                    </a:cubicBezTo>
                    <a:cubicBezTo>
                      <a:pt x="728" y="266"/>
                      <a:pt x="690" y="175"/>
                      <a:pt x="621" y="106"/>
                    </a:cubicBezTo>
                    <a:cubicBezTo>
                      <a:pt x="553" y="38"/>
                      <a:pt x="461" y="0"/>
                      <a:pt x="364" y="0"/>
                    </a:cubicBezTo>
                    <a:cubicBezTo>
                      <a:pt x="267" y="0"/>
                      <a:pt x="176" y="38"/>
                      <a:pt x="107" y="106"/>
                    </a:cubicBezTo>
                    <a:cubicBezTo>
                      <a:pt x="38" y="175"/>
                      <a:pt x="0" y="266"/>
                      <a:pt x="0" y="363"/>
                    </a:cubicBezTo>
                    <a:cubicBezTo>
                      <a:pt x="0" y="461"/>
                      <a:pt x="38" y="552"/>
                      <a:pt x="107" y="6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5" name="íşlíďe"/>
              <p:cNvGrpSpPr/>
              <p:nvPr/>
            </p:nvGrpSpPr>
            <p:grpSpPr>
              <a:xfrm>
                <a:off x="4105269" y="3397561"/>
                <a:ext cx="493713" cy="492125"/>
                <a:chOff x="7882165" y="3464708"/>
                <a:chExt cx="493000" cy="492388"/>
              </a:xfrm>
            </p:grpSpPr>
            <p:sp>
              <p:nvSpPr>
                <p:cNvPr id="44" name="íš1ïḓe"/>
                <p:cNvSpPr/>
                <p:nvPr/>
              </p:nvSpPr>
              <p:spPr>
                <a:xfrm rot="2700000">
                  <a:off x="7882471" y="3464402"/>
                  <a:ext cx="492388" cy="493000"/>
                </a:xfrm>
                <a:prstGeom prst="ellipse">
                  <a:avLst/>
                </a:prstGeom>
                <a:solidFill>
                  <a:schemeClr val="bg1"/>
                </a:solidFill>
                <a:ln w="133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ïṩľïḋè"/>
                <p:cNvSpPr txBox="1"/>
                <p:nvPr/>
              </p:nvSpPr>
              <p:spPr>
                <a:xfrm>
                  <a:off x="7902671" y="3517436"/>
                  <a:ext cx="440509" cy="369529"/>
                </a:xfrm>
                <a:prstGeom prst="rect">
                  <a:avLst/>
                </a:prstGeom>
                <a:noFill/>
              </p:spPr>
              <p:txBody>
                <a:bodyPr wrap="none">
                  <a:normAutofit lnSpcReduction="10000"/>
                </a:bodyPr>
                <a:lstStyle/>
                <a:p>
                  <a:pPr algn="ctr" eaLnBrk="1" fontAlgn="auto" hangingPunct="1">
                    <a:defRPr/>
                  </a:pPr>
                  <a:r>
                    <a:rPr lang="id-ID" b="1">
                      <a:solidFill>
                        <a:srgbClr val="012E49"/>
                      </a:solidFill>
                    </a:rPr>
                    <a:t>01</a:t>
                  </a:r>
                  <a:endParaRPr lang="id-ID" b="1">
                    <a:solidFill>
                      <a:srgbClr val="012E49"/>
                    </a:solidFill>
                  </a:endParaRPr>
                </a:p>
              </p:txBody>
            </p:sp>
          </p:grpSp>
          <p:sp>
            <p:nvSpPr>
              <p:cNvPr id="36" name="îśḷiḓè"/>
              <p:cNvSpPr/>
              <p:nvPr/>
            </p:nvSpPr>
            <p:spPr bwMode="auto">
              <a:xfrm>
                <a:off x="5827713" y="1889436"/>
                <a:ext cx="492125" cy="492125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s1íḍê"/>
              <p:cNvSpPr txBox="1"/>
              <p:nvPr/>
            </p:nvSpPr>
            <p:spPr bwMode="auto">
              <a:xfrm>
                <a:off x="5852407" y="1951348"/>
                <a:ext cx="441146" cy="369332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ctr" eaLnBrk="1" fontAlgn="auto" hangingPunct="1">
                  <a:defRPr/>
                </a:pPr>
                <a:r>
                  <a:rPr lang="id-ID" b="1">
                    <a:solidFill>
                      <a:srgbClr val="012E49"/>
                    </a:solidFill>
                  </a:rPr>
                  <a:t>02</a:t>
                </a:r>
                <a:endParaRPr lang="id-ID" b="1">
                  <a:solidFill>
                    <a:srgbClr val="012E49"/>
                  </a:solidFill>
                </a:endParaRPr>
              </a:p>
            </p:txBody>
          </p:sp>
          <p:grpSp>
            <p:nvGrpSpPr>
              <p:cNvPr id="38" name="iṡlîďè"/>
              <p:cNvGrpSpPr/>
              <p:nvPr/>
            </p:nvGrpSpPr>
            <p:grpSpPr>
              <a:xfrm>
                <a:off x="7580312" y="3408673"/>
                <a:ext cx="492125" cy="492125"/>
                <a:chOff x="10775450" y="5108091"/>
                <a:chExt cx="491414" cy="492388"/>
              </a:xfrm>
            </p:grpSpPr>
            <p:sp>
              <p:nvSpPr>
                <p:cNvPr id="42" name="íṩḷïďe"/>
                <p:cNvSpPr/>
                <p:nvPr/>
              </p:nvSpPr>
              <p:spPr>
                <a:xfrm rot="2700000">
                  <a:off x="10774963" y="5108578"/>
                  <a:ext cx="492388" cy="491414"/>
                </a:xfrm>
                <a:prstGeom prst="ellipse">
                  <a:avLst/>
                </a:prstGeom>
                <a:solidFill>
                  <a:srgbClr val="F9F9F9"/>
                </a:solidFill>
                <a:ln w="13335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ísḷîḍe"/>
                <p:cNvSpPr txBox="1"/>
                <p:nvPr/>
              </p:nvSpPr>
              <p:spPr bwMode="auto">
                <a:xfrm>
                  <a:off x="10796146" y="5178591"/>
                  <a:ext cx="440509" cy="36952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id-ID" altLang="zh-CN" sz="1800" b="1">
                      <a:solidFill>
                        <a:srgbClr val="012E49"/>
                      </a:solidFill>
                    </a:rPr>
                    <a:t>03</a:t>
                  </a:r>
                  <a:endParaRPr lang="id-ID" altLang="zh-CN" sz="1800" b="1">
                    <a:solidFill>
                      <a:srgbClr val="012E49"/>
                    </a:solidFill>
                  </a:endParaRPr>
                </a:p>
              </p:txBody>
            </p:sp>
          </p:grpSp>
          <p:sp>
            <p:nvSpPr>
              <p:cNvPr id="39" name="íṣľïďé"/>
              <p:cNvSpPr/>
              <p:nvPr/>
            </p:nvSpPr>
            <p:spPr bwMode="auto">
              <a:xfrm>
                <a:off x="6974174" y="3981368"/>
                <a:ext cx="633204" cy="633204"/>
              </a:xfrm>
              <a:custGeom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ïš1íďê"/>
              <p:cNvSpPr/>
              <p:nvPr/>
            </p:nvSpPr>
            <p:spPr bwMode="auto">
              <a:xfrm>
                <a:off x="4578234" y="3992170"/>
                <a:ext cx="633204" cy="633204"/>
              </a:xfrm>
              <a:custGeom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ïṧľídé"/>
              <p:cNvSpPr/>
              <p:nvPr/>
            </p:nvSpPr>
            <p:spPr bwMode="auto">
              <a:xfrm>
                <a:off x="5748589" y="2815742"/>
                <a:ext cx="633204" cy="633204"/>
              </a:xfrm>
              <a:custGeom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işľiḋê"/>
            <p:cNvGrpSpPr/>
            <p:nvPr/>
          </p:nvGrpSpPr>
          <p:grpSpPr>
            <a:xfrm>
              <a:off x="8170814" y="2107174"/>
              <a:ext cx="2749722" cy="3463424"/>
              <a:chOff x="8170814" y="1912116"/>
              <a:chExt cx="2749722" cy="3463424"/>
            </a:xfrm>
          </p:grpSpPr>
          <p:grpSp>
            <p:nvGrpSpPr>
              <p:cNvPr id="20" name="íṩḷîḑè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3" name="ïṣlidê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ïşľíḓ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" name="íṧļíḑ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4" name="iSḻiḍ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îşḷîḓ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ïŝlíḑ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5" name="îṡļîḍè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6" name="ïşľïḋ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îšḻiḓ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cxnSp>
            <p:nvCxnSpPr>
              <p:cNvPr id="21" name="Straight Connector 139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40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íŝľïḋê"/>
            <p:cNvGrpSpPr/>
            <p:nvPr/>
          </p:nvGrpSpPr>
          <p:grpSpPr>
            <a:xfrm>
              <a:off x="1307468" y="2107174"/>
              <a:ext cx="2713719" cy="3463424"/>
              <a:chOff x="1307468" y="1697288"/>
              <a:chExt cx="2713719" cy="3463424"/>
            </a:xfrm>
          </p:grpSpPr>
          <p:grpSp>
            <p:nvGrpSpPr>
              <p:cNvPr id="7" name="íSľíďê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íšľïḓè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ïSḻiḍ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" name="iṡlïḓ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2" name="ïṧlíḍê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ïs1íḑ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íśľïḑ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3" name="îşļïḑ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ïṥļîḓ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" name="íṡlíď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8" name="íŝ1ídê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Straight Connector 153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154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de653d42-90bd-4dc3-86af-4690616539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03382" y="1447799"/>
            <a:ext cx="9785237" cy="4139313"/>
            <a:chOff x="719145" y="1448789"/>
            <a:chExt cx="10743619" cy="4544724"/>
          </a:xfrm>
        </p:grpSpPr>
        <p:sp>
          <p:nvSpPr>
            <p:cNvPr id="4" name="îşlïḑê"/>
            <p:cNvSpPr/>
            <p:nvPr/>
          </p:nvSpPr>
          <p:spPr>
            <a:xfrm>
              <a:off x="719145" y="1448789"/>
              <a:ext cx="3504655" cy="2576103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iŝ1ïďè"/>
            <p:cNvSpPr/>
            <p:nvPr/>
          </p:nvSpPr>
          <p:spPr>
            <a:xfrm>
              <a:off x="4343683" y="1448791"/>
              <a:ext cx="3504655" cy="2576103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šļiḋé"/>
            <p:cNvSpPr/>
            <p:nvPr/>
          </p:nvSpPr>
          <p:spPr>
            <a:xfrm>
              <a:off x="7958109" y="1448791"/>
              <a:ext cx="3504655" cy="2576103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7" name="Straight Connector 4"/>
            <p:cNvCxnSpPr/>
            <p:nvPr/>
          </p:nvCxnSpPr>
          <p:spPr>
            <a:xfrm rot="5400000">
              <a:off x="2292003" y="4827587"/>
              <a:ext cx="365760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5"/>
            <p:cNvCxnSpPr/>
            <p:nvPr/>
          </p:nvCxnSpPr>
          <p:spPr>
            <a:xfrm rot="5400000">
              <a:off x="5900420" y="4827587"/>
              <a:ext cx="365760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"/>
            <p:cNvCxnSpPr/>
            <p:nvPr/>
          </p:nvCxnSpPr>
          <p:spPr>
            <a:xfrm rot="5400000">
              <a:off x="9508837" y="4827587"/>
              <a:ext cx="365760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ŝ1îďe"/>
            <p:cNvSpPr/>
            <p:nvPr/>
          </p:nvSpPr>
          <p:spPr>
            <a:xfrm>
              <a:off x="2055873" y="3736857"/>
              <a:ext cx="834851" cy="83485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ïślîďe"/>
            <p:cNvSpPr/>
            <p:nvPr/>
          </p:nvSpPr>
          <p:spPr>
            <a:xfrm>
              <a:off x="2130398" y="3811382"/>
              <a:ext cx="685801" cy="6858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ṥ1iḋê"/>
            <p:cNvSpPr/>
            <p:nvPr/>
          </p:nvSpPr>
          <p:spPr>
            <a:xfrm>
              <a:off x="5678581" y="3736857"/>
              <a:ext cx="834851" cy="834851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îṧḷîḓé"/>
            <p:cNvSpPr/>
            <p:nvPr/>
          </p:nvSpPr>
          <p:spPr>
            <a:xfrm>
              <a:off x="5753106" y="3811382"/>
              <a:ext cx="685801" cy="6858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iş1iḍê"/>
            <p:cNvSpPr/>
            <p:nvPr/>
          </p:nvSpPr>
          <p:spPr>
            <a:xfrm>
              <a:off x="9301285" y="3736857"/>
              <a:ext cx="834851" cy="834851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ïṡ1îḑè"/>
            <p:cNvSpPr/>
            <p:nvPr/>
          </p:nvSpPr>
          <p:spPr>
            <a:xfrm>
              <a:off x="9375810" y="3811382"/>
              <a:ext cx="685801" cy="6858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îš1iďè"/>
            <p:cNvSpPr/>
            <p:nvPr/>
          </p:nvSpPr>
          <p:spPr bwMode="auto">
            <a:xfrm>
              <a:off x="2291235" y="4024888"/>
              <a:ext cx="360460" cy="282893"/>
            </a:xfrm>
            <a:custGeom>
              <a:cxnLst>
                <a:cxn ang="0">
                  <a:pos x="57" y="37"/>
                </a:cxn>
                <a:cxn ang="0">
                  <a:pos x="38" y="56"/>
                </a:cxn>
                <a:cxn ang="0">
                  <a:pos x="34" y="57"/>
                </a:cxn>
                <a:cxn ang="0">
                  <a:pos x="31" y="56"/>
                </a:cxn>
                <a:cxn ang="0">
                  <a:pos x="4" y="28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21" y="0"/>
                </a:cxn>
                <a:cxn ang="0">
                  <a:pos x="29" y="3"/>
                </a:cxn>
                <a:cxn ang="0">
                  <a:pos x="57" y="30"/>
                </a:cxn>
                <a:cxn ang="0">
                  <a:pos x="58" y="34"/>
                </a:cxn>
                <a:cxn ang="0">
                  <a:pos x="57" y="37"/>
                </a:cxn>
                <a:cxn ang="0">
                  <a:pos x="13" y="7"/>
                </a:cxn>
                <a:cxn ang="0">
                  <a:pos x="8" y="12"/>
                </a:cxn>
                <a:cxn ang="0">
                  <a:pos x="13" y="17"/>
                </a:cxn>
                <a:cxn ang="0">
                  <a:pos x="17" y="12"/>
                </a:cxn>
                <a:cxn ang="0">
                  <a:pos x="13" y="7"/>
                </a:cxn>
                <a:cxn ang="0">
                  <a:pos x="71" y="37"/>
                </a:cxn>
                <a:cxn ang="0">
                  <a:pos x="52" y="56"/>
                </a:cxn>
                <a:cxn ang="0">
                  <a:pos x="49" y="57"/>
                </a:cxn>
                <a:cxn ang="0">
                  <a:pos x="45" y="55"/>
                </a:cxn>
                <a:cxn ang="0">
                  <a:pos x="63" y="37"/>
                </a:cxn>
                <a:cxn ang="0">
                  <a:pos x="64" y="34"/>
                </a:cxn>
                <a:cxn ang="0">
                  <a:pos x="63" y="30"/>
                </a:cxn>
                <a:cxn ang="0">
                  <a:pos x="35" y="3"/>
                </a:cxn>
                <a:cxn ang="0">
                  <a:pos x="27" y="0"/>
                </a:cxn>
                <a:cxn ang="0">
                  <a:pos x="36" y="0"/>
                </a:cxn>
                <a:cxn ang="0">
                  <a:pos x="44" y="3"/>
                </a:cxn>
                <a:cxn ang="0">
                  <a:pos x="71" y="30"/>
                </a:cxn>
                <a:cxn ang="0">
                  <a:pos x="73" y="34"/>
                </a:cxn>
                <a:cxn ang="0">
                  <a:pos x="71" y="37"/>
                </a:cxn>
              </a:cxnLst>
              <a:rect l="0" t="0" r="r" b="b"/>
              <a:pathLst>
                <a:path w="73" h="57">
                  <a:moveTo>
                    <a:pt x="57" y="37"/>
                  </a:moveTo>
                  <a:cubicBezTo>
                    <a:pt x="38" y="56"/>
                    <a:pt x="38" y="56"/>
                    <a:pt x="38" y="56"/>
                  </a:cubicBezTo>
                  <a:cubicBezTo>
                    <a:pt x="37" y="57"/>
                    <a:pt x="36" y="57"/>
                    <a:pt x="34" y="57"/>
                  </a:cubicBezTo>
                  <a:cubicBezTo>
                    <a:pt x="33" y="57"/>
                    <a:pt x="32" y="57"/>
                    <a:pt x="31" y="5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7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7" y="1"/>
                    <a:pt x="29" y="3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8" y="32"/>
                    <a:pt x="58" y="34"/>
                  </a:cubicBezTo>
                  <a:cubicBezTo>
                    <a:pt x="58" y="35"/>
                    <a:pt x="57" y="36"/>
                    <a:pt x="57" y="37"/>
                  </a:cubicBezTo>
                  <a:close/>
                  <a:moveTo>
                    <a:pt x="13" y="7"/>
                  </a:moveTo>
                  <a:cubicBezTo>
                    <a:pt x="10" y="7"/>
                    <a:pt x="8" y="9"/>
                    <a:pt x="8" y="12"/>
                  </a:cubicBezTo>
                  <a:cubicBezTo>
                    <a:pt x="8" y="14"/>
                    <a:pt x="10" y="17"/>
                    <a:pt x="13" y="17"/>
                  </a:cubicBezTo>
                  <a:cubicBezTo>
                    <a:pt x="15" y="17"/>
                    <a:pt x="17" y="14"/>
                    <a:pt x="17" y="12"/>
                  </a:cubicBezTo>
                  <a:cubicBezTo>
                    <a:pt x="17" y="9"/>
                    <a:pt x="15" y="7"/>
                    <a:pt x="13" y="7"/>
                  </a:cubicBezTo>
                  <a:close/>
                  <a:moveTo>
                    <a:pt x="71" y="37"/>
                  </a:moveTo>
                  <a:cubicBezTo>
                    <a:pt x="52" y="56"/>
                    <a:pt x="52" y="56"/>
                    <a:pt x="52" y="56"/>
                  </a:cubicBezTo>
                  <a:cubicBezTo>
                    <a:pt x="52" y="57"/>
                    <a:pt x="50" y="57"/>
                    <a:pt x="49" y="57"/>
                  </a:cubicBezTo>
                  <a:cubicBezTo>
                    <a:pt x="47" y="57"/>
                    <a:pt x="46" y="56"/>
                    <a:pt x="45" y="55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6"/>
                    <a:pt x="64" y="35"/>
                    <a:pt x="64" y="34"/>
                  </a:cubicBezTo>
                  <a:cubicBezTo>
                    <a:pt x="64" y="32"/>
                    <a:pt x="63" y="31"/>
                    <a:pt x="63" y="3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1"/>
                    <a:pt x="30" y="0"/>
                    <a:pt x="2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2" y="1"/>
                    <a:pt x="44" y="3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2" y="31"/>
                    <a:pt x="73" y="32"/>
                    <a:pt x="73" y="34"/>
                  </a:cubicBezTo>
                  <a:cubicBezTo>
                    <a:pt x="73" y="35"/>
                    <a:pt x="72" y="36"/>
                    <a:pt x="71" y="37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îṡḻïdè"/>
            <p:cNvSpPr/>
            <p:nvPr/>
          </p:nvSpPr>
          <p:spPr bwMode="auto">
            <a:xfrm>
              <a:off x="5917143" y="4001466"/>
              <a:ext cx="330732" cy="305641"/>
            </a:xfrm>
            <a:custGeom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í$ļîḍè"/>
            <p:cNvSpPr/>
            <p:nvPr/>
          </p:nvSpPr>
          <p:spPr bwMode="auto">
            <a:xfrm>
              <a:off x="9548793" y="4001461"/>
              <a:ext cx="284279" cy="286211"/>
            </a:xfrm>
            <a:custGeom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ïṩḻíḍe"/>
            <p:cNvSpPr txBox="1"/>
            <p:nvPr/>
          </p:nvSpPr>
          <p:spPr>
            <a:xfrm>
              <a:off x="1211325" y="5173860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 fontScale="92500" lnSpcReduction="1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20" name="iṣḻíḓé"/>
            <p:cNvSpPr txBox="1"/>
            <p:nvPr/>
          </p:nvSpPr>
          <p:spPr>
            <a:xfrm>
              <a:off x="1211325" y="5512415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21" name="i$ḻîḍè"/>
            <p:cNvSpPr txBox="1"/>
            <p:nvPr/>
          </p:nvSpPr>
          <p:spPr>
            <a:xfrm>
              <a:off x="4822367" y="5173864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 fontScale="92500" lnSpcReduction="1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22" name="ïṣḷîḓè"/>
            <p:cNvSpPr txBox="1"/>
            <p:nvPr/>
          </p:nvSpPr>
          <p:spPr>
            <a:xfrm>
              <a:off x="4822367" y="5512419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23" name="ïśḻïďe"/>
            <p:cNvSpPr txBox="1"/>
            <p:nvPr/>
          </p:nvSpPr>
          <p:spPr>
            <a:xfrm>
              <a:off x="8450287" y="5173864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 fontScale="92500" lnSpcReduction="1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24" name="í$1îďe"/>
            <p:cNvSpPr txBox="1"/>
            <p:nvPr/>
          </p:nvSpPr>
          <p:spPr>
            <a:xfrm>
              <a:off x="8450287" y="5512419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e6d4fcd7-55c2-4b36-8732-a1e2a01e04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18200" y="1638300"/>
            <a:ext cx="8555600" cy="3449365"/>
            <a:chOff x="1160751" y="1857470"/>
            <a:chExt cx="9870498" cy="3979493"/>
          </a:xfrm>
        </p:grpSpPr>
        <p:cxnSp>
          <p:nvCxnSpPr>
            <p:cNvPr id="4" name="Straight Connector 43"/>
            <p:cNvCxnSpPr/>
            <p:nvPr/>
          </p:nvCxnSpPr>
          <p:spPr>
            <a:xfrm>
              <a:off x="1160751" y="4829080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1"/>
            <p:cNvCxnSpPr/>
            <p:nvPr/>
          </p:nvCxnSpPr>
          <p:spPr>
            <a:xfrm>
              <a:off x="7399626" y="4829080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0"/>
            <p:cNvCxnSpPr/>
            <p:nvPr/>
          </p:nvCxnSpPr>
          <p:spPr>
            <a:xfrm>
              <a:off x="7399626" y="267589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1160751" y="267589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ṧļiḑé"/>
            <p:cNvGrpSpPr/>
            <p:nvPr/>
          </p:nvGrpSpPr>
          <p:grpSpPr>
            <a:xfrm>
              <a:off x="8267701" y="2377547"/>
              <a:ext cx="2710556" cy="1302273"/>
              <a:chOff x="609599" y="3139323"/>
              <a:chExt cx="2407615" cy="835777"/>
            </a:xfrm>
          </p:grpSpPr>
          <p:sp>
            <p:nvSpPr>
              <p:cNvPr id="27" name="îsľiďè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íṩļíďê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îşḻïḋè"/>
            <p:cNvGrpSpPr/>
            <p:nvPr/>
          </p:nvGrpSpPr>
          <p:grpSpPr>
            <a:xfrm>
              <a:off x="1245959" y="2368022"/>
              <a:ext cx="2457329" cy="1302273"/>
              <a:chOff x="9029821" y="3139323"/>
              <a:chExt cx="2457329" cy="835777"/>
            </a:xfrm>
          </p:grpSpPr>
          <p:sp>
            <p:nvSpPr>
              <p:cNvPr id="25" name="íŝḷiḑ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śļíḑe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í$ľíḑê"/>
            <p:cNvGrpSpPr/>
            <p:nvPr/>
          </p:nvGrpSpPr>
          <p:grpSpPr>
            <a:xfrm>
              <a:off x="8267701" y="4532576"/>
              <a:ext cx="2710556" cy="1302273"/>
              <a:chOff x="609599" y="3139323"/>
              <a:chExt cx="2407615" cy="835777"/>
            </a:xfrm>
          </p:grpSpPr>
          <p:sp>
            <p:nvSpPr>
              <p:cNvPr id="23" name="iṡḷïďé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ṥlîdè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$lïdé"/>
            <p:cNvGrpSpPr/>
            <p:nvPr/>
          </p:nvGrpSpPr>
          <p:grpSpPr>
            <a:xfrm>
              <a:off x="1245959" y="4534690"/>
              <a:ext cx="2457329" cy="1302273"/>
              <a:chOff x="9029821" y="3139323"/>
              <a:chExt cx="2457329" cy="835777"/>
            </a:xfrm>
          </p:grpSpPr>
          <p:sp>
            <p:nvSpPr>
              <p:cNvPr id="21" name="ïşļíḋè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ṩľiḋe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íṧļïḑé"/>
            <p:cNvGrpSpPr/>
            <p:nvPr/>
          </p:nvGrpSpPr>
          <p:grpSpPr>
            <a:xfrm>
              <a:off x="4302126" y="1857470"/>
              <a:ext cx="3597274" cy="3644710"/>
              <a:chOff x="3933825" y="1270000"/>
              <a:chExt cx="4333876" cy="4391026"/>
            </a:xfrm>
          </p:grpSpPr>
          <p:sp>
            <p:nvSpPr>
              <p:cNvPr id="13" name="í$ļíḓé"/>
              <p:cNvSpPr/>
              <p:nvPr/>
            </p:nvSpPr>
            <p:spPr>
              <a:xfrm flipV="1">
                <a:off x="3933825" y="3465513"/>
                <a:ext cx="2400300" cy="2195513"/>
              </a:xfrm>
              <a:custGeom>
                <a:gdLst>
                  <a:gd name="connsiteX0" fmla="*/ 529431 w 2400300"/>
                  <a:gd name="connsiteY0" fmla="*/ 2195513 h 2195513"/>
                  <a:gd name="connsiteX1" fmla="*/ 628087 w 2400300"/>
                  <a:gd name="connsiteY1" fmla="*/ 2135577 h 2195513"/>
                  <a:gd name="connsiteX2" fmla="*/ 1200150 w 2400300"/>
                  <a:gd name="connsiteY2" fmla="*/ 1990725 h 2195513"/>
                  <a:gd name="connsiteX3" fmla="*/ 2400300 w 2400300"/>
                  <a:gd name="connsiteY3" fmla="*/ 1990725 h 2195513"/>
                  <a:gd name="connsiteX4" fmla="*/ 2400300 w 2400300"/>
                  <a:gd name="connsiteY4" fmla="*/ 1200150 h 2195513"/>
                  <a:gd name="connsiteX5" fmla="*/ 1200150 w 2400300"/>
                  <a:gd name="connsiteY5" fmla="*/ 0 h 2195513"/>
                  <a:gd name="connsiteX6" fmla="*/ 0 w 2400300"/>
                  <a:gd name="connsiteY6" fmla="*/ 0 h 2195513"/>
                  <a:gd name="connsiteX7" fmla="*/ 0 w 2400300"/>
                  <a:gd name="connsiteY7" fmla="*/ 1200150 h 2195513"/>
                  <a:gd name="connsiteX8" fmla="*/ 529135 w 2400300"/>
                  <a:gd name="connsiteY8" fmla="*/ 2195333 h 2195513"/>
                  <a:gd name="connsiteX9" fmla="*/ 529431 w 2400300"/>
                  <a:gd name="connsiteY9" fmla="*/ 2195513 h 219551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300" h="2195513">
                    <a:moveTo>
                      <a:pt x="529431" y="2195513"/>
                    </a:moveTo>
                    <a:lnTo>
                      <a:pt x="628087" y="2135577"/>
                    </a:lnTo>
                    <a:cubicBezTo>
                      <a:pt x="798140" y="2043198"/>
                      <a:pt x="993017" y="1990725"/>
                      <a:pt x="1200150" y="1990725"/>
                    </a:cubicBezTo>
                    <a:lnTo>
                      <a:pt x="2400300" y="1990725"/>
                    </a:lnTo>
                    <a:lnTo>
                      <a:pt x="2400300" y="1200150"/>
                    </a:lnTo>
                    <a:cubicBezTo>
                      <a:pt x="2400300" y="537325"/>
                      <a:pt x="1862975" y="0"/>
                      <a:pt x="1200150" y="0"/>
                    </a:cubicBezTo>
                    <a:lnTo>
                      <a:pt x="0" y="0"/>
                    </a:lnTo>
                    <a:lnTo>
                      <a:pt x="0" y="1200150"/>
                    </a:lnTo>
                    <a:cubicBezTo>
                      <a:pt x="0" y="1614415"/>
                      <a:pt x="209893" y="1979658"/>
                      <a:pt x="529135" y="2195333"/>
                    </a:cubicBezTo>
                    <a:lnTo>
                      <a:pt x="529431" y="2195513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îsľíďé"/>
              <p:cNvSpPr/>
              <p:nvPr/>
            </p:nvSpPr>
            <p:spPr>
              <a:xfrm flipV="1">
                <a:off x="5867400" y="1270000"/>
                <a:ext cx="2400300" cy="2195513"/>
              </a:xfrm>
              <a:custGeom>
                <a:gdLst>
                  <a:gd name="connsiteX0" fmla="*/ 1200150 w 2400300"/>
                  <a:gd name="connsiteY0" fmla="*/ 2195513 h 2195513"/>
                  <a:gd name="connsiteX1" fmla="*/ 2400300 w 2400300"/>
                  <a:gd name="connsiteY1" fmla="*/ 2195513 h 2195513"/>
                  <a:gd name="connsiteX2" fmla="*/ 2400300 w 2400300"/>
                  <a:gd name="connsiteY2" fmla="*/ 995363 h 2195513"/>
                  <a:gd name="connsiteX3" fmla="*/ 1871165 w 2400300"/>
                  <a:gd name="connsiteY3" fmla="*/ 180 h 2195513"/>
                  <a:gd name="connsiteX4" fmla="*/ 1870869 w 2400300"/>
                  <a:gd name="connsiteY4" fmla="*/ 0 h 2195513"/>
                  <a:gd name="connsiteX5" fmla="*/ 1772213 w 2400300"/>
                  <a:gd name="connsiteY5" fmla="*/ 59935 h 2195513"/>
                  <a:gd name="connsiteX6" fmla="*/ 1200150 w 2400300"/>
                  <a:gd name="connsiteY6" fmla="*/ 204787 h 2195513"/>
                  <a:gd name="connsiteX7" fmla="*/ 0 w 2400300"/>
                  <a:gd name="connsiteY7" fmla="*/ 204787 h 2195513"/>
                  <a:gd name="connsiteX8" fmla="*/ 0 w 2400300"/>
                  <a:gd name="connsiteY8" fmla="*/ 995363 h 2195513"/>
                  <a:gd name="connsiteX9" fmla="*/ 1200150 w 2400300"/>
                  <a:gd name="connsiteY9" fmla="*/ 2195513 h 219551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300" h="2195513">
                    <a:moveTo>
                      <a:pt x="1200150" y="2195513"/>
                    </a:moveTo>
                    <a:lnTo>
                      <a:pt x="2400300" y="2195513"/>
                    </a:lnTo>
                    <a:lnTo>
                      <a:pt x="2400300" y="995363"/>
                    </a:lnTo>
                    <a:cubicBezTo>
                      <a:pt x="2400300" y="581098"/>
                      <a:pt x="2190408" y="215855"/>
                      <a:pt x="1871165" y="180"/>
                    </a:cubicBezTo>
                    <a:lnTo>
                      <a:pt x="1870869" y="0"/>
                    </a:lnTo>
                    <a:lnTo>
                      <a:pt x="1772213" y="59935"/>
                    </a:lnTo>
                    <a:cubicBezTo>
                      <a:pt x="1602160" y="152314"/>
                      <a:pt x="1407283" y="204787"/>
                      <a:pt x="1200150" y="204787"/>
                    </a:cubicBezTo>
                    <a:lnTo>
                      <a:pt x="0" y="204787"/>
                    </a:lnTo>
                    <a:lnTo>
                      <a:pt x="0" y="995363"/>
                    </a:lnTo>
                    <a:cubicBezTo>
                      <a:pt x="0" y="1658188"/>
                      <a:pt x="537325" y="2195513"/>
                      <a:pt x="1200150" y="219551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ṥļiďè"/>
              <p:cNvSpPr/>
              <p:nvPr/>
            </p:nvSpPr>
            <p:spPr>
              <a:xfrm>
                <a:off x="3933825" y="1270000"/>
                <a:ext cx="2166938" cy="2400300"/>
              </a:xfrm>
              <a:custGeom>
                <a:gdLst>
                  <a:gd name="connsiteX0" fmla="*/ 0 w 2166938"/>
                  <a:gd name="connsiteY0" fmla="*/ 0 h 2400300"/>
                  <a:gd name="connsiteX1" fmla="*/ 1200150 w 2166938"/>
                  <a:gd name="connsiteY1" fmla="*/ 0 h 2400300"/>
                  <a:gd name="connsiteX2" fmla="*/ 2126244 w 2166938"/>
                  <a:gd name="connsiteY2" fmla="*/ 436743 h 2400300"/>
                  <a:gd name="connsiteX3" fmla="*/ 2166938 w 2166938"/>
                  <a:gd name="connsiteY3" fmla="*/ 491162 h 2400300"/>
                  <a:gd name="connsiteX4" fmla="*/ 2138542 w 2166938"/>
                  <a:gd name="connsiteY4" fmla="*/ 529135 h 2400300"/>
                  <a:gd name="connsiteX5" fmla="*/ 1933575 w 2166938"/>
                  <a:gd name="connsiteY5" fmla="*/ 1200150 h 2400300"/>
                  <a:gd name="connsiteX6" fmla="*/ 1933575 w 2166938"/>
                  <a:gd name="connsiteY6" fmla="*/ 2400300 h 2400300"/>
                  <a:gd name="connsiteX7" fmla="*/ 1200150 w 2166938"/>
                  <a:gd name="connsiteY7" fmla="*/ 2400300 h 2400300"/>
                  <a:gd name="connsiteX8" fmla="*/ 0 w 2166938"/>
                  <a:gd name="connsiteY8" fmla="*/ 1200150 h 2400300"/>
                  <a:gd name="connsiteX9" fmla="*/ 0 w 2166938"/>
                  <a:gd name="connsiteY9" fmla="*/ 0 h 24003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6938" h="2400300">
                    <a:moveTo>
                      <a:pt x="0" y="0"/>
                    </a:moveTo>
                    <a:lnTo>
                      <a:pt x="1200150" y="0"/>
                    </a:lnTo>
                    <a:cubicBezTo>
                      <a:pt x="1572989" y="0"/>
                      <a:pt x="1906119" y="170013"/>
                      <a:pt x="2126244" y="436743"/>
                    </a:cubicBezTo>
                    <a:lnTo>
                      <a:pt x="2166938" y="491162"/>
                    </a:lnTo>
                    <a:lnTo>
                      <a:pt x="2138542" y="529135"/>
                    </a:lnTo>
                    <a:cubicBezTo>
                      <a:pt x="2009137" y="720680"/>
                      <a:pt x="1933575" y="951591"/>
                      <a:pt x="1933575" y="1200150"/>
                    </a:cubicBezTo>
                    <a:lnTo>
                      <a:pt x="1933575" y="2400300"/>
                    </a:lnTo>
                    <a:lnTo>
                      <a:pt x="1200150" y="2400300"/>
                    </a:lnTo>
                    <a:cubicBezTo>
                      <a:pt x="537325" y="2400300"/>
                      <a:pt x="0" y="1862975"/>
                      <a:pt x="0" y="120015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ŝḷíḋé"/>
              <p:cNvSpPr/>
              <p:nvPr/>
            </p:nvSpPr>
            <p:spPr>
              <a:xfrm flipV="1">
                <a:off x="6100764" y="3260725"/>
                <a:ext cx="2166937" cy="2400300"/>
              </a:xfrm>
              <a:custGeom>
                <a:gdLst>
                  <a:gd name="connsiteX0" fmla="*/ 233362 w 2166937"/>
                  <a:gd name="connsiteY0" fmla="*/ 2400300 h 2400300"/>
                  <a:gd name="connsiteX1" fmla="*/ 966787 w 2166937"/>
                  <a:gd name="connsiteY1" fmla="*/ 2400300 h 2400300"/>
                  <a:gd name="connsiteX2" fmla="*/ 2166937 w 2166937"/>
                  <a:gd name="connsiteY2" fmla="*/ 1200150 h 2400300"/>
                  <a:gd name="connsiteX3" fmla="*/ 2166937 w 2166937"/>
                  <a:gd name="connsiteY3" fmla="*/ 0 h 2400300"/>
                  <a:gd name="connsiteX4" fmla="*/ 966787 w 2166937"/>
                  <a:gd name="connsiteY4" fmla="*/ 0 h 2400300"/>
                  <a:gd name="connsiteX5" fmla="*/ 40693 w 2166937"/>
                  <a:gd name="connsiteY5" fmla="*/ 436743 h 2400300"/>
                  <a:gd name="connsiteX6" fmla="*/ 0 w 2166937"/>
                  <a:gd name="connsiteY6" fmla="*/ 491162 h 2400300"/>
                  <a:gd name="connsiteX7" fmla="*/ 28395 w 2166937"/>
                  <a:gd name="connsiteY7" fmla="*/ 529135 h 2400300"/>
                  <a:gd name="connsiteX8" fmla="*/ 233362 w 2166937"/>
                  <a:gd name="connsiteY8" fmla="*/ 1200150 h 2400300"/>
                  <a:gd name="connsiteX9" fmla="*/ 233362 w 2166937"/>
                  <a:gd name="connsiteY9" fmla="*/ 1600994 h 2400300"/>
                  <a:gd name="connsiteX10" fmla="*/ 233362 w 2166937"/>
                  <a:gd name="connsiteY10" fmla="*/ 1990725 h 24003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937" h="2400300">
                    <a:moveTo>
                      <a:pt x="233362" y="2400300"/>
                    </a:moveTo>
                    <a:lnTo>
                      <a:pt x="966787" y="2400300"/>
                    </a:lnTo>
                    <a:cubicBezTo>
                      <a:pt x="1629612" y="2400300"/>
                      <a:pt x="2166937" y="1862975"/>
                      <a:pt x="2166937" y="1200150"/>
                    </a:cubicBezTo>
                    <a:lnTo>
                      <a:pt x="2166937" y="0"/>
                    </a:lnTo>
                    <a:lnTo>
                      <a:pt x="966787" y="0"/>
                    </a:lnTo>
                    <a:cubicBezTo>
                      <a:pt x="593948" y="0"/>
                      <a:pt x="260818" y="170013"/>
                      <a:pt x="40693" y="436743"/>
                    </a:cubicBezTo>
                    <a:lnTo>
                      <a:pt x="0" y="491162"/>
                    </a:lnTo>
                    <a:lnTo>
                      <a:pt x="28395" y="529135"/>
                    </a:lnTo>
                    <a:cubicBezTo>
                      <a:pt x="157801" y="720680"/>
                      <a:pt x="233362" y="951591"/>
                      <a:pt x="233362" y="1200150"/>
                    </a:cubicBezTo>
                    <a:lnTo>
                      <a:pt x="233362" y="1600994"/>
                    </a:lnTo>
                    <a:lnTo>
                      <a:pt x="233362" y="1990725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ś1íḑe"/>
              <p:cNvSpPr>
                <a:spLocks noChangeAspect="1"/>
              </p:cNvSpPr>
              <p:nvPr/>
            </p:nvSpPr>
            <p:spPr bwMode="auto">
              <a:xfrm>
                <a:off x="6857538" y="2165011"/>
                <a:ext cx="653386" cy="552158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S1íḍé"/>
              <p:cNvSpPr/>
              <p:nvPr/>
            </p:nvSpPr>
            <p:spPr bwMode="auto">
              <a:xfrm>
                <a:off x="4742030" y="2219337"/>
                <a:ext cx="561762" cy="474729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$ḷîḋê"/>
              <p:cNvSpPr/>
              <p:nvPr/>
            </p:nvSpPr>
            <p:spPr bwMode="auto">
              <a:xfrm>
                <a:off x="4718991" y="4339994"/>
                <a:ext cx="665940" cy="562767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ṣ1iḓé"/>
              <p:cNvSpPr/>
              <p:nvPr/>
            </p:nvSpPr>
            <p:spPr bwMode="auto">
              <a:xfrm>
                <a:off x="6868733" y="4306937"/>
                <a:ext cx="624648" cy="527872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01" y="5743575"/>
            <a:ext cx="3067050" cy="12668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b99a972c-d430-4894-9a57-0ac670a143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611118" y="1320800"/>
            <a:ext cx="8969764" cy="3827266"/>
            <a:chOff x="1055440" y="1669069"/>
            <a:chExt cx="10153128" cy="4332190"/>
          </a:xfrm>
        </p:grpSpPr>
        <p:sp>
          <p:nvSpPr>
            <p:cNvPr id="4" name="îṣḷïḑe"/>
            <p:cNvSpPr txBox="1"/>
            <p:nvPr/>
          </p:nvSpPr>
          <p:spPr>
            <a:xfrm>
              <a:off x="4657608" y="1669069"/>
              <a:ext cx="2832404" cy="408745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pPr marL="0" indent="0" algn="ctr">
                <a:buNone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5" name="îṣlïḋé"/>
            <p:cNvSpPr txBox="1"/>
            <p:nvPr/>
          </p:nvSpPr>
          <p:spPr>
            <a:xfrm>
              <a:off x="4522287" y="2091497"/>
              <a:ext cx="3335338" cy="34726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5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（建议使用主题字体）。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ïš1íḓê"/>
            <p:cNvSpPr/>
            <p:nvPr/>
          </p:nvSpPr>
          <p:spPr>
            <a:xfrm>
              <a:off x="8483208" y="3601047"/>
              <a:ext cx="2036447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7" name="iŝlídé"/>
            <p:cNvSpPr/>
            <p:nvPr/>
          </p:nvSpPr>
          <p:spPr>
            <a:xfrm>
              <a:off x="8483208" y="3251046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8" name="isḷîḓê"/>
            <p:cNvSpPr/>
            <p:nvPr/>
          </p:nvSpPr>
          <p:spPr>
            <a:xfrm>
              <a:off x="9172121" y="4904676"/>
              <a:ext cx="2036447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9" name="íṩļîḓê"/>
            <p:cNvSpPr/>
            <p:nvPr/>
          </p:nvSpPr>
          <p:spPr>
            <a:xfrm>
              <a:off x="9172121" y="4554675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10" name="îslïḍé"/>
            <p:cNvSpPr/>
            <p:nvPr/>
          </p:nvSpPr>
          <p:spPr>
            <a:xfrm>
              <a:off x="1055440" y="4968925"/>
              <a:ext cx="2084943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1" name="ïṡḷîdê"/>
            <p:cNvSpPr/>
            <p:nvPr/>
          </p:nvSpPr>
          <p:spPr>
            <a:xfrm>
              <a:off x="1434502" y="4618924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12" name="ïṡliḓê"/>
            <p:cNvSpPr/>
            <p:nvPr/>
          </p:nvSpPr>
          <p:spPr>
            <a:xfrm>
              <a:off x="1560177" y="3601047"/>
              <a:ext cx="2084943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3" name="íśļiďé"/>
            <p:cNvSpPr/>
            <p:nvPr/>
          </p:nvSpPr>
          <p:spPr>
            <a:xfrm>
              <a:off x="1939239" y="3251046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14" name="íšḻíḑê"/>
            <p:cNvSpPr/>
            <p:nvPr/>
          </p:nvSpPr>
          <p:spPr>
            <a:xfrm>
              <a:off x="4862690" y="3498003"/>
              <a:ext cx="2500864" cy="25032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îṡļïdê"/>
            <p:cNvGrpSpPr/>
            <p:nvPr/>
          </p:nvGrpSpPr>
          <p:grpSpPr>
            <a:xfrm>
              <a:off x="3914187" y="2826193"/>
              <a:ext cx="4368695" cy="2184923"/>
              <a:chOff x="0" y="-1"/>
              <a:chExt cx="8737389" cy="4369843"/>
            </a:xfrm>
          </p:grpSpPr>
          <p:sp>
            <p:nvSpPr>
              <p:cNvPr id="32" name="iṡ1iḓé"/>
              <p:cNvSpPr/>
              <p:nvPr/>
            </p:nvSpPr>
            <p:spPr>
              <a:xfrm>
                <a:off x="0" y="12"/>
                <a:ext cx="4476861" cy="4369829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671"/>
                      <a:pt x="9437" y="0"/>
                      <a:pt x="21078" y="0"/>
                    </a:cubicBezTo>
                    <a:cubicBezTo>
                      <a:pt x="21252" y="0"/>
                      <a:pt x="21426" y="2"/>
                      <a:pt x="21600" y="7"/>
                    </a:cubicBezTo>
                    <a:lnTo>
                      <a:pt x="21578" y="912"/>
                    </a:lnTo>
                    <a:lnTo>
                      <a:pt x="21578" y="912"/>
                    </a:lnTo>
                    <a:cubicBezTo>
                      <a:pt x="10429" y="629"/>
                      <a:pt x="1167" y="9662"/>
                      <a:pt x="891" y="21088"/>
                    </a:cubicBezTo>
                    <a:cubicBezTo>
                      <a:pt x="887" y="21258"/>
                      <a:pt x="884" y="21429"/>
                      <a:pt x="884" y="21600"/>
                    </a:cubicBez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î$lîḍé"/>
              <p:cNvSpPr/>
              <p:nvPr/>
            </p:nvSpPr>
            <p:spPr>
              <a:xfrm>
                <a:off x="4292201" y="-1"/>
                <a:ext cx="4445188" cy="4369843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6" extrusionOk="0">
                    <a:moveTo>
                      <a:pt x="0" y="3"/>
                    </a:moveTo>
                    <a:lnTo>
                      <a:pt x="0" y="3"/>
                    </a:lnTo>
                    <a:cubicBezTo>
                      <a:pt x="11722" y="-204"/>
                      <a:pt x="21391" y="9206"/>
                      <a:pt x="21597" y="21021"/>
                    </a:cubicBezTo>
                    <a:cubicBezTo>
                      <a:pt x="21599" y="21146"/>
                      <a:pt x="21600" y="21271"/>
                      <a:pt x="21600" y="21396"/>
                    </a:cubicBezTo>
                    <a:lnTo>
                      <a:pt x="20679" y="21333"/>
                    </a:lnTo>
                    <a:cubicBezTo>
                      <a:pt x="20679" y="10028"/>
                      <a:pt x="11587" y="865"/>
                      <a:pt x="372" y="865"/>
                    </a:cubicBezTo>
                    <a:cubicBezTo>
                      <a:pt x="253" y="865"/>
                      <a:pt x="135" y="866"/>
                      <a:pt x="16" y="868"/>
                    </a:cubicBez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iṡḻïďè"/>
            <p:cNvSpPr/>
            <p:nvPr/>
          </p:nvSpPr>
          <p:spPr>
            <a:xfrm>
              <a:off x="5642382" y="4331697"/>
              <a:ext cx="893141" cy="893371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6" y="13527"/>
                  </a:moveTo>
                  <a:lnTo>
                    <a:pt x="21138" y="9731"/>
                  </a:lnTo>
                  <a:cubicBezTo>
                    <a:pt x="21392" y="9659"/>
                    <a:pt x="21600" y="9385"/>
                    <a:pt x="21600" y="9120"/>
                  </a:cubicBezTo>
                  <a:lnTo>
                    <a:pt x="21600" y="2520"/>
                  </a:lnTo>
                  <a:lnTo>
                    <a:pt x="4680" y="2520"/>
                  </a:lnTo>
                  <a:lnTo>
                    <a:pt x="4680" y="481"/>
                  </a:lnTo>
                  <a:cubicBezTo>
                    <a:pt x="4680" y="217"/>
                    <a:pt x="4465" y="0"/>
                    <a:pt x="4200" y="0"/>
                  </a:cubicBezTo>
                  <a:lnTo>
                    <a:pt x="480" y="0"/>
                  </a:lnTo>
                  <a:cubicBezTo>
                    <a:pt x="217" y="0"/>
                    <a:pt x="0" y="217"/>
                    <a:pt x="0" y="481"/>
                  </a:cubicBezTo>
                  <a:lnTo>
                    <a:pt x="0" y="2400"/>
                  </a:lnTo>
                  <a:lnTo>
                    <a:pt x="2332" y="2400"/>
                  </a:lnTo>
                  <a:lnTo>
                    <a:pt x="4693" y="13269"/>
                  </a:lnTo>
                  <a:lnTo>
                    <a:pt x="4920" y="14400"/>
                  </a:lnTo>
                  <a:lnTo>
                    <a:pt x="4920" y="16200"/>
                  </a:lnTo>
                  <a:cubicBezTo>
                    <a:pt x="4920" y="16463"/>
                    <a:pt x="5137" y="16680"/>
                    <a:pt x="5400" y="16680"/>
                  </a:cubicBezTo>
                  <a:lnTo>
                    <a:pt x="21119" y="16680"/>
                  </a:lnTo>
                  <a:cubicBezTo>
                    <a:pt x="21383" y="16680"/>
                    <a:pt x="21600" y="16463"/>
                    <a:pt x="21600" y="16200"/>
                  </a:cubicBezTo>
                  <a:lnTo>
                    <a:pt x="21600" y="14400"/>
                  </a:lnTo>
                  <a:lnTo>
                    <a:pt x="8103" y="14400"/>
                  </a:lnTo>
                  <a:cubicBezTo>
                    <a:pt x="6723" y="14400"/>
                    <a:pt x="6694" y="13860"/>
                    <a:pt x="7856" y="13527"/>
                  </a:cubicBezTo>
                  <a:close/>
                  <a:moveTo>
                    <a:pt x="15599" y="19200"/>
                  </a:moveTo>
                  <a:cubicBezTo>
                    <a:pt x="15599" y="20525"/>
                    <a:pt x="16674" y="21600"/>
                    <a:pt x="17999" y="21600"/>
                  </a:cubicBezTo>
                  <a:cubicBezTo>
                    <a:pt x="19326" y="21600"/>
                    <a:pt x="20399" y="20525"/>
                    <a:pt x="20399" y="19200"/>
                  </a:cubicBezTo>
                  <a:cubicBezTo>
                    <a:pt x="20399" y="17874"/>
                    <a:pt x="19326" y="16800"/>
                    <a:pt x="17999" y="16800"/>
                  </a:cubicBezTo>
                  <a:cubicBezTo>
                    <a:pt x="16674" y="16800"/>
                    <a:pt x="15599" y="17874"/>
                    <a:pt x="15599" y="19200"/>
                  </a:cubicBezTo>
                  <a:close/>
                  <a:moveTo>
                    <a:pt x="3599" y="19200"/>
                  </a:moveTo>
                  <a:cubicBezTo>
                    <a:pt x="3599" y="20525"/>
                    <a:pt x="4674" y="21600"/>
                    <a:pt x="6001" y="21600"/>
                  </a:cubicBezTo>
                  <a:cubicBezTo>
                    <a:pt x="7326" y="21600"/>
                    <a:pt x="8399" y="20525"/>
                    <a:pt x="8399" y="19200"/>
                  </a:cubicBezTo>
                  <a:cubicBezTo>
                    <a:pt x="8399" y="17874"/>
                    <a:pt x="7326" y="16800"/>
                    <a:pt x="6001" y="16800"/>
                  </a:cubicBezTo>
                  <a:cubicBezTo>
                    <a:pt x="4674" y="16800"/>
                    <a:pt x="3599" y="17874"/>
                    <a:pt x="3599" y="19200"/>
                  </a:cubicBezTo>
                  <a:close/>
                </a:path>
              </a:pathLst>
            </a:custGeom>
            <a:solidFill>
              <a:srgbClr val="012E4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7" name="îśľíḑê"/>
            <p:cNvGrpSpPr/>
            <p:nvPr/>
          </p:nvGrpSpPr>
          <p:grpSpPr>
            <a:xfrm>
              <a:off x="4169985" y="3245551"/>
              <a:ext cx="646304" cy="646473"/>
              <a:chOff x="4169985" y="3245551"/>
              <a:chExt cx="646304" cy="646473"/>
            </a:xfrm>
          </p:grpSpPr>
          <p:sp>
            <p:nvSpPr>
              <p:cNvPr id="30" name="î$ḷîdè"/>
              <p:cNvSpPr/>
              <p:nvPr/>
            </p:nvSpPr>
            <p:spPr>
              <a:xfrm>
                <a:off x="4169985" y="3245551"/>
                <a:ext cx="646304" cy="646473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íṥlîḍé"/>
              <p:cNvSpPr/>
              <p:nvPr/>
            </p:nvSpPr>
            <p:spPr>
              <a:xfrm rot="7239770">
                <a:off x="4399744" y="3483204"/>
                <a:ext cx="208122" cy="20812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29"/>
                    </a:moveTo>
                    <a:cubicBezTo>
                      <a:pt x="21600" y="21250"/>
                      <a:pt x="21250" y="21600"/>
                      <a:pt x="20829" y="21600"/>
                    </a:cubicBezTo>
                    <a:lnTo>
                      <a:pt x="14657" y="21600"/>
                    </a:lnTo>
                    <a:cubicBezTo>
                      <a:pt x="14235" y="21600"/>
                      <a:pt x="13886" y="21250"/>
                      <a:pt x="13886" y="20829"/>
                    </a:cubicBezTo>
                    <a:lnTo>
                      <a:pt x="13886" y="13886"/>
                    </a:lnTo>
                    <a:cubicBezTo>
                      <a:pt x="13464" y="13886"/>
                      <a:pt x="13114" y="13536"/>
                      <a:pt x="13114" y="13114"/>
                    </a:cubicBezTo>
                    <a:lnTo>
                      <a:pt x="13114" y="3857"/>
                    </a:lnTo>
                    <a:lnTo>
                      <a:pt x="18225" y="3857"/>
                    </a:lnTo>
                    <a:cubicBezTo>
                      <a:pt x="18394" y="3857"/>
                      <a:pt x="18550" y="3966"/>
                      <a:pt x="18599" y="4134"/>
                    </a:cubicBezTo>
                    <a:lnTo>
                      <a:pt x="21600" y="14657"/>
                    </a:lnTo>
                    <a:cubicBezTo>
                      <a:pt x="21600" y="14657"/>
                      <a:pt x="21600" y="20829"/>
                      <a:pt x="21600" y="20829"/>
                    </a:cubicBezTo>
                    <a:close/>
                    <a:moveTo>
                      <a:pt x="16971" y="3086"/>
                    </a:moveTo>
                    <a:lnTo>
                      <a:pt x="12729" y="3086"/>
                    </a:lnTo>
                    <a:lnTo>
                      <a:pt x="12729" y="386"/>
                    </a:lnTo>
                    <a:cubicBezTo>
                      <a:pt x="12729" y="169"/>
                      <a:pt x="12897" y="0"/>
                      <a:pt x="13114" y="0"/>
                    </a:cubicBezTo>
                    <a:lnTo>
                      <a:pt x="16586" y="0"/>
                    </a:lnTo>
                    <a:cubicBezTo>
                      <a:pt x="16803" y="0"/>
                      <a:pt x="16971" y="169"/>
                      <a:pt x="16971" y="386"/>
                    </a:cubicBezTo>
                    <a:cubicBezTo>
                      <a:pt x="16971" y="386"/>
                      <a:pt x="16971" y="3086"/>
                      <a:pt x="16971" y="3086"/>
                    </a:cubicBezTo>
                    <a:close/>
                    <a:moveTo>
                      <a:pt x="12343" y="12343"/>
                    </a:moveTo>
                    <a:lnTo>
                      <a:pt x="9257" y="12343"/>
                    </a:lnTo>
                    <a:lnTo>
                      <a:pt x="9257" y="3857"/>
                    </a:lnTo>
                    <a:lnTo>
                      <a:pt x="12343" y="3857"/>
                    </a:lnTo>
                    <a:cubicBezTo>
                      <a:pt x="12343" y="3857"/>
                      <a:pt x="12343" y="12343"/>
                      <a:pt x="12343" y="12343"/>
                    </a:cubicBezTo>
                    <a:close/>
                    <a:moveTo>
                      <a:pt x="8871" y="3086"/>
                    </a:moveTo>
                    <a:lnTo>
                      <a:pt x="4629" y="3086"/>
                    </a:lnTo>
                    <a:lnTo>
                      <a:pt x="4629" y="386"/>
                    </a:lnTo>
                    <a:cubicBezTo>
                      <a:pt x="4629" y="169"/>
                      <a:pt x="4797" y="0"/>
                      <a:pt x="5014" y="0"/>
                    </a:cubicBezTo>
                    <a:lnTo>
                      <a:pt x="8486" y="0"/>
                    </a:lnTo>
                    <a:cubicBezTo>
                      <a:pt x="8703" y="0"/>
                      <a:pt x="8871" y="169"/>
                      <a:pt x="8871" y="386"/>
                    </a:cubicBezTo>
                    <a:cubicBezTo>
                      <a:pt x="8871" y="386"/>
                      <a:pt x="8871" y="3086"/>
                      <a:pt x="8871" y="3086"/>
                    </a:cubicBezTo>
                    <a:close/>
                    <a:moveTo>
                      <a:pt x="8486" y="13114"/>
                    </a:moveTo>
                    <a:cubicBezTo>
                      <a:pt x="8486" y="13536"/>
                      <a:pt x="8136" y="13886"/>
                      <a:pt x="7714" y="13886"/>
                    </a:cubicBezTo>
                    <a:lnTo>
                      <a:pt x="7714" y="20829"/>
                    </a:lnTo>
                    <a:cubicBezTo>
                      <a:pt x="7714" y="21250"/>
                      <a:pt x="7365" y="21600"/>
                      <a:pt x="6943" y="21600"/>
                    </a:cubicBezTo>
                    <a:lnTo>
                      <a:pt x="771" y="21600"/>
                    </a:lnTo>
                    <a:cubicBezTo>
                      <a:pt x="350" y="21600"/>
                      <a:pt x="0" y="21250"/>
                      <a:pt x="0" y="20829"/>
                    </a:cubicBezTo>
                    <a:lnTo>
                      <a:pt x="0" y="14657"/>
                    </a:lnTo>
                    <a:lnTo>
                      <a:pt x="3001" y="4134"/>
                    </a:lnTo>
                    <a:cubicBezTo>
                      <a:pt x="3050" y="3966"/>
                      <a:pt x="3206" y="3857"/>
                      <a:pt x="3375" y="3857"/>
                    </a:cubicBezTo>
                    <a:lnTo>
                      <a:pt x="8486" y="3857"/>
                    </a:lnTo>
                    <a:cubicBezTo>
                      <a:pt x="8486" y="3857"/>
                      <a:pt x="8486" y="13114"/>
                      <a:pt x="8486" y="13114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îşḷíḍè"/>
            <p:cNvGrpSpPr/>
            <p:nvPr/>
          </p:nvGrpSpPr>
          <p:grpSpPr>
            <a:xfrm>
              <a:off x="3620940" y="4744109"/>
              <a:ext cx="646303" cy="646473"/>
              <a:chOff x="3620940" y="4744109"/>
              <a:chExt cx="646303" cy="646473"/>
            </a:xfrm>
          </p:grpSpPr>
          <p:sp>
            <p:nvSpPr>
              <p:cNvPr id="28" name="îṡḻïḑê"/>
              <p:cNvSpPr/>
              <p:nvPr/>
            </p:nvSpPr>
            <p:spPr>
              <a:xfrm>
                <a:off x="3620940" y="4744109"/>
                <a:ext cx="646303" cy="64647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ṣļïḍé"/>
              <p:cNvSpPr/>
              <p:nvPr/>
            </p:nvSpPr>
            <p:spPr>
              <a:xfrm rot="1878951">
                <a:off x="3825510" y="4952969"/>
                <a:ext cx="258325" cy="25864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ïşḻïdê"/>
            <p:cNvGrpSpPr/>
            <p:nvPr/>
          </p:nvGrpSpPr>
          <p:grpSpPr>
            <a:xfrm>
              <a:off x="7351352" y="3223950"/>
              <a:ext cx="646304" cy="646473"/>
              <a:chOff x="7351352" y="3223950"/>
              <a:chExt cx="646304" cy="646473"/>
            </a:xfrm>
          </p:grpSpPr>
          <p:sp>
            <p:nvSpPr>
              <p:cNvPr id="26" name="îṧḻïdè"/>
              <p:cNvSpPr/>
              <p:nvPr/>
            </p:nvSpPr>
            <p:spPr>
              <a:xfrm>
                <a:off x="7351352" y="3223950"/>
                <a:ext cx="646304" cy="646473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ṥ1íďè"/>
              <p:cNvSpPr/>
              <p:nvPr/>
            </p:nvSpPr>
            <p:spPr>
              <a:xfrm rot="2365448">
                <a:off x="7590241" y="3406748"/>
                <a:ext cx="168526" cy="280876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8090"/>
                    </a:moveTo>
                    <a:cubicBezTo>
                      <a:pt x="9562" y="18090"/>
                      <a:pt x="8550" y="18698"/>
                      <a:pt x="8550" y="19440"/>
                    </a:cubicBezTo>
                    <a:cubicBezTo>
                      <a:pt x="8550" y="20182"/>
                      <a:pt x="9562" y="20790"/>
                      <a:pt x="10800" y="20790"/>
                    </a:cubicBezTo>
                    <a:cubicBezTo>
                      <a:pt x="12038" y="20790"/>
                      <a:pt x="13050" y="20182"/>
                      <a:pt x="13050" y="19440"/>
                    </a:cubicBezTo>
                    <a:cubicBezTo>
                      <a:pt x="13050" y="18698"/>
                      <a:pt x="12038" y="18090"/>
                      <a:pt x="10800" y="18090"/>
                    </a:cubicBezTo>
                    <a:close/>
                    <a:moveTo>
                      <a:pt x="13050" y="2160"/>
                    </a:moveTo>
                    <a:lnTo>
                      <a:pt x="8550" y="2160"/>
                    </a:lnTo>
                    <a:cubicBezTo>
                      <a:pt x="8297" y="2160"/>
                      <a:pt x="8100" y="2278"/>
                      <a:pt x="8100" y="2430"/>
                    </a:cubicBezTo>
                    <a:cubicBezTo>
                      <a:pt x="8100" y="2582"/>
                      <a:pt x="8297" y="2700"/>
                      <a:pt x="8550" y="2700"/>
                    </a:cubicBezTo>
                    <a:lnTo>
                      <a:pt x="13050" y="2700"/>
                    </a:lnTo>
                    <a:cubicBezTo>
                      <a:pt x="13303" y="2700"/>
                      <a:pt x="13500" y="2582"/>
                      <a:pt x="13500" y="2430"/>
                    </a:cubicBezTo>
                    <a:cubicBezTo>
                      <a:pt x="13500" y="2278"/>
                      <a:pt x="13303" y="2160"/>
                      <a:pt x="13050" y="2160"/>
                    </a:cubicBezTo>
                    <a:close/>
                    <a:moveTo>
                      <a:pt x="18900" y="4860"/>
                    </a:moveTo>
                    <a:cubicBezTo>
                      <a:pt x="18900" y="4573"/>
                      <a:pt x="18478" y="4320"/>
                      <a:pt x="18000" y="4320"/>
                    </a:cubicBezTo>
                    <a:lnTo>
                      <a:pt x="3600" y="4320"/>
                    </a:lnTo>
                    <a:cubicBezTo>
                      <a:pt x="3122" y="4320"/>
                      <a:pt x="2700" y="4573"/>
                      <a:pt x="2700" y="4860"/>
                    </a:cubicBezTo>
                    <a:lnTo>
                      <a:pt x="2700" y="16740"/>
                    </a:lnTo>
                    <a:cubicBezTo>
                      <a:pt x="2700" y="17027"/>
                      <a:pt x="3122" y="17280"/>
                      <a:pt x="3600" y="17280"/>
                    </a:cubicBezTo>
                    <a:lnTo>
                      <a:pt x="18000" y="17280"/>
                    </a:lnTo>
                    <a:cubicBezTo>
                      <a:pt x="18478" y="17280"/>
                      <a:pt x="18900" y="17027"/>
                      <a:pt x="18900" y="16740"/>
                    </a:cubicBezTo>
                    <a:cubicBezTo>
                      <a:pt x="18900" y="16740"/>
                      <a:pt x="18900" y="4860"/>
                      <a:pt x="18900" y="4860"/>
                    </a:cubicBezTo>
                    <a:close/>
                    <a:moveTo>
                      <a:pt x="21600" y="19440"/>
                    </a:moveTo>
                    <a:cubicBezTo>
                      <a:pt x="21600" y="20621"/>
                      <a:pt x="19969" y="21600"/>
                      <a:pt x="18000" y="21600"/>
                    </a:cubicBezTo>
                    <a:lnTo>
                      <a:pt x="3600" y="21600"/>
                    </a:lnTo>
                    <a:cubicBezTo>
                      <a:pt x="1631" y="21600"/>
                      <a:pt x="0" y="20621"/>
                      <a:pt x="0" y="19440"/>
                    </a:cubicBezTo>
                    <a:lnTo>
                      <a:pt x="0" y="2160"/>
                    </a:lnTo>
                    <a:cubicBezTo>
                      <a:pt x="0" y="979"/>
                      <a:pt x="1631" y="0"/>
                      <a:pt x="3600" y="0"/>
                    </a:cubicBezTo>
                    <a:lnTo>
                      <a:pt x="18000" y="0"/>
                    </a:lnTo>
                    <a:cubicBezTo>
                      <a:pt x="19969" y="0"/>
                      <a:pt x="21600" y="979"/>
                      <a:pt x="21600" y="2160"/>
                    </a:cubicBezTo>
                    <a:cubicBezTo>
                      <a:pt x="21600" y="2160"/>
                      <a:pt x="21600" y="19440"/>
                      <a:pt x="21600" y="19440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îṡlïḓe"/>
            <p:cNvGrpSpPr/>
            <p:nvPr/>
          </p:nvGrpSpPr>
          <p:grpSpPr>
            <a:xfrm>
              <a:off x="7973088" y="4744109"/>
              <a:ext cx="646303" cy="646473"/>
              <a:chOff x="7973088" y="4744109"/>
              <a:chExt cx="646303" cy="646473"/>
            </a:xfrm>
          </p:grpSpPr>
          <p:sp>
            <p:nvSpPr>
              <p:cNvPr id="24" name="iṥlîḓe"/>
              <p:cNvSpPr/>
              <p:nvPr/>
            </p:nvSpPr>
            <p:spPr>
              <a:xfrm>
                <a:off x="7973088" y="4744109"/>
                <a:ext cx="646303" cy="646473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şḷîďe"/>
              <p:cNvSpPr/>
              <p:nvPr/>
            </p:nvSpPr>
            <p:spPr>
              <a:xfrm rot="7207863">
                <a:off x="8154615" y="4948279"/>
                <a:ext cx="277661" cy="277661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3" h="21453" extrusionOk="0">
                    <a:moveTo>
                      <a:pt x="21013" y="7588"/>
                    </a:moveTo>
                    <a:lnTo>
                      <a:pt x="16212" y="12377"/>
                    </a:lnTo>
                    <a:lnTo>
                      <a:pt x="18008" y="14173"/>
                    </a:lnTo>
                    <a:lnTo>
                      <a:pt x="16092" y="16089"/>
                    </a:lnTo>
                    <a:cubicBezTo>
                      <a:pt x="13470" y="18711"/>
                      <a:pt x="9471" y="19082"/>
                      <a:pt x="6502" y="17119"/>
                    </a:cubicBezTo>
                    <a:lnTo>
                      <a:pt x="2167" y="21453"/>
                    </a:lnTo>
                    <a:lnTo>
                      <a:pt x="0" y="21453"/>
                    </a:lnTo>
                    <a:lnTo>
                      <a:pt x="0" y="19286"/>
                    </a:lnTo>
                    <a:lnTo>
                      <a:pt x="4334" y="14951"/>
                    </a:lnTo>
                    <a:cubicBezTo>
                      <a:pt x="2371" y="11982"/>
                      <a:pt x="2742" y="7983"/>
                      <a:pt x="5364" y="5361"/>
                    </a:cubicBezTo>
                    <a:lnTo>
                      <a:pt x="7280" y="3445"/>
                    </a:lnTo>
                    <a:lnTo>
                      <a:pt x="9076" y="5241"/>
                    </a:lnTo>
                    <a:lnTo>
                      <a:pt x="13865" y="440"/>
                    </a:lnTo>
                    <a:cubicBezTo>
                      <a:pt x="14464" y="-147"/>
                      <a:pt x="15434" y="-147"/>
                      <a:pt x="16032" y="440"/>
                    </a:cubicBezTo>
                    <a:cubicBezTo>
                      <a:pt x="16631" y="1038"/>
                      <a:pt x="16631" y="2020"/>
                      <a:pt x="16032" y="2607"/>
                    </a:cubicBezTo>
                    <a:lnTo>
                      <a:pt x="11243" y="7408"/>
                    </a:lnTo>
                    <a:lnTo>
                      <a:pt x="14045" y="10210"/>
                    </a:lnTo>
                    <a:lnTo>
                      <a:pt x="18846" y="5421"/>
                    </a:lnTo>
                    <a:cubicBezTo>
                      <a:pt x="19445" y="4822"/>
                      <a:pt x="20415" y="4822"/>
                      <a:pt x="21013" y="5421"/>
                    </a:cubicBezTo>
                    <a:cubicBezTo>
                      <a:pt x="21600" y="6019"/>
                      <a:pt x="21600" y="6989"/>
                      <a:pt x="21013" y="7588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îşľïdè"/>
            <p:cNvGrpSpPr/>
            <p:nvPr/>
          </p:nvGrpSpPr>
          <p:grpSpPr>
            <a:xfrm>
              <a:off x="5775381" y="2602395"/>
              <a:ext cx="646304" cy="646473"/>
              <a:chOff x="5775381" y="2602395"/>
              <a:chExt cx="646304" cy="646473"/>
            </a:xfrm>
          </p:grpSpPr>
          <p:sp>
            <p:nvSpPr>
              <p:cNvPr id="22" name="ï$ḻiḋe"/>
              <p:cNvSpPr/>
              <p:nvPr/>
            </p:nvSpPr>
            <p:spPr>
              <a:xfrm>
                <a:off x="5775381" y="2602395"/>
                <a:ext cx="646304" cy="646473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ṧḷidè"/>
              <p:cNvSpPr/>
              <p:nvPr/>
            </p:nvSpPr>
            <p:spPr>
              <a:xfrm rot="16044877">
                <a:off x="6001428" y="2796876"/>
                <a:ext cx="219832" cy="260224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368" extrusionOk="0">
                    <a:moveTo>
                      <a:pt x="9210" y="17445"/>
                    </a:moveTo>
                    <a:lnTo>
                      <a:pt x="6091" y="18421"/>
                    </a:lnTo>
                    <a:cubicBezTo>
                      <a:pt x="5969" y="18459"/>
                      <a:pt x="5833" y="18428"/>
                      <a:pt x="5754" y="18344"/>
                    </a:cubicBezTo>
                    <a:cubicBezTo>
                      <a:pt x="5352" y="17930"/>
                      <a:pt x="4874" y="17519"/>
                      <a:pt x="4113" y="17070"/>
                    </a:cubicBezTo>
                    <a:cubicBezTo>
                      <a:pt x="3351" y="16622"/>
                      <a:pt x="2722" y="16380"/>
                      <a:pt x="2113" y="16197"/>
                    </a:cubicBezTo>
                    <a:cubicBezTo>
                      <a:pt x="1990" y="16160"/>
                      <a:pt x="1912" y="16066"/>
                      <a:pt x="1920" y="15959"/>
                    </a:cubicBezTo>
                    <a:lnTo>
                      <a:pt x="2107" y="13255"/>
                    </a:lnTo>
                    <a:lnTo>
                      <a:pt x="2945" y="12321"/>
                    </a:lnTo>
                    <a:cubicBezTo>
                      <a:pt x="2945" y="12321"/>
                      <a:pt x="4821" y="12112"/>
                      <a:pt x="7270" y="13556"/>
                    </a:cubicBezTo>
                    <a:cubicBezTo>
                      <a:pt x="9715" y="14998"/>
                      <a:pt x="10050" y="16510"/>
                      <a:pt x="10050" y="16510"/>
                    </a:cubicBezTo>
                    <a:cubicBezTo>
                      <a:pt x="10050" y="16510"/>
                      <a:pt x="9210" y="17445"/>
                      <a:pt x="9210" y="17445"/>
                    </a:cubicBezTo>
                    <a:close/>
                    <a:moveTo>
                      <a:pt x="17932" y="1607"/>
                    </a:moveTo>
                    <a:cubicBezTo>
                      <a:pt x="15041" y="-99"/>
                      <a:pt x="12983" y="-62"/>
                      <a:pt x="12201" y="41"/>
                    </a:cubicBezTo>
                    <a:cubicBezTo>
                      <a:pt x="11981" y="69"/>
                      <a:pt x="11796" y="172"/>
                      <a:pt x="11667" y="317"/>
                    </a:cubicBezTo>
                    <a:lnTo>
                      <a:pt x="4613" y="8201"/>
                    </a:lnTo>
                    <a:lnTo>
                      <a:pt x="1158" y="12064"/>
                    </a:lnTo>
                    <a:cubicBezTo>
                      <a:pt x="735" y="12537"/>
                      <a:pt x="491" y="13098"/>
                      <a:pt x="453" y="13681"/>
                    </a:cubicBezTo>
                    <a:lnTo>
                      <a:pt x="1" y="20638"/>
                    </a:lnTo>
                    <a:cubicBezTo>
                      <a:pt x="-31" y="21139"/>
                      <a:pt x="584" y="21501"/>
                      <a:pt x="1161" y="21322"/>
                    </a:cubicBezTo>
                    <a:lnTo>
                      <a:pt x="9186" y="18835"/>
                    </a:lnTo>
                    <a:cubicBezTo>
                      <a:pt x="9862" y="18625"/>
                      <a:pt x="10450" y="18260"/>
                      <a:pt x="10874" y="17785"/>
                    </a:cubicBezTo>
                    <a:lnTo>
                      <a:pt x="13690" y="14637"/>
                    </a:lnTo>
                    <a:lnTo>
                      <a:pt x="21378" y="6041"/>
                    </a:lnTo>
                    <a:cubicBezTo>
                      <a:pt x="21514" y="5889"/>
                      <a:pt x="21569" y="5704"/>
                      <a:pt x="21531" y="5518"/>
                    </a:cubicBezTo>
                    <a:cubicBezTo>
                      <a:pt x="21403" y="4867"/>
                      <a:pt x="20787" y="3289"/>
                      <a:pt x="17932" y="1607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4" name="文本框 3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二</a:t>
              </a:r>
              <a:endParaRPr lang="zh-CN" altLang="en-US" sz="11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c63ea809-46b7-4c98-a150-1d1834c6ee79"/>
</p:tagLst>
</file>

<file path=ppt/tags/tag10.xml><?xml version="1.0" encoding="utf-8"?>
<p:tagLst xmlns:p="http://schemas.openxmlformats.org/presentationml/2006/main">
  <p:tag name="ISLIDE.DIAGRAM" val="6b4f44a5-bc03-4832-9d25-0fbb4a9f0695"/>
</p:tagLst>
</file>

<file path=ppt/tags/tag11.xml><?xml version="1.0" encoding="utf-8"?>
<p:tagLst xmlns:p="http://schemas.openxmlformats.org/presentationml/2006/main">
  <p:tag name="ISLIDE.DIAGRAM" val="cd32983b-c8b9-4169-97ef-9699141dfbb2"/>
</p:tagLst>
</file>

<file path=ppt/tags/tag12.xml><?xml version="1.0" encoding="utf-8"?>
<p:tagLst xmlns:p="http://schemas.openxmlformats.org/presentationml/2006/main">
  <p:tag name="ISLIDE.DIAGRAM" val="50660b1e-6a52-4b8b-85cb-ab9f839666db"/>
</p:tagLst>
</file>

<file path=ppt/tags/tag13.xml><?xml version="1.0" encoding="utf-8"?>
<p:tagLst xmlns:p="http://schemas.openxmlformats.org/presentationml/2006/main">
  <p:tag name="ISLIDE.DIAGRAM" val="6f181a3f-f5eb-40e8-8fa3-38aab5c978d8"/>
</p:tagLst>
</file>

<file path=ppt/tags/tag14.xml><?xml version="1.0" encoding="utf-8"?>
<p:tagLst xmlns:p="http://schemas.openxmlformats.org/presentationml/2006/main">
  <p:tag name="ISLIDE.DIAGRAM" val="8d35cd23-856d-47d7-bfd8-c44f1a730de6"/>
</p:tagLst>
</file>

<file path=ppt/tags/tag15.xml><?xml version="1.0" encoding="utf-8"?>
<p:tagLst xmlns:p="http://schemas.openxmlformats.org/presentationml/2006/main">
  <p:tag name="ISLIDE.DIAGRAM" val="d386896e-67d1-4eb6-af62-d556a51fd7b9"/>
</p:tagLst>
</file>

<file path=ppt/tags/tag16.xml><?xml version="1.0" encoding="utf-8"?>
<p:tagLst xmlns:p="http://schemas.openxmlformats.org/presentationml/2006/main">
  <p:tag name="ISLIDE.DIAGRAM" val="17d373f0-680a-4d5a-9dc5-ab78fe333a1c"/>
</p:tagLst>
</file>

<file path=ppt/tags/tag17.xml><?xml version="1.0" encoding="utf-8"?>
<p:tagLst xmlns:p="http://schemas.openxmlformats.org/presentationml/2006/main">
  <p:tag name="ISLIDE.DIAGRAM" val="2bfc4976-6e52-4a80-ad58-1f98eccebb4d"/>
</p:tagLst>
</file>

<file path=ppt/tags/tag18.xml><?xml version="1.0" encoding="utf-8"?>
<p:tagLst xmlns:p="http://schemas.openxmlformats.org/presentationml/2006/main">
  <p:tag name="ISLIDE.DIAGRAM" val="be6279f8-19ec-43d6-b565-5fce9f5fc21c"/>
</p:tagLst>
</file>

<file path=ppt/tags/tag19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2.xml><?xml version="1.0" encoding="utf-8"?>
<p:tagLst xmlns:p="http://schemas.openxmlformats.org/presentationml/2006/main">
  <p:tag name="ISLIDE.DIAGRAM" val="daab9ca9-c4f7-4d85-81d0-03ab1a3a6dea"/>
</p:tagLst>
</file>

<file path=ppt/tags/tag3.xml><?xml version="1.0" encoding="utf-8"?>
<p:tagLst xmlns:p="http://schemas.openxmlformats.org/presentationml/2006/main">
  <p:tag name="ISLIDE.DIAGRAM" val="de653d42-90bd-4dc3-86af-469061653972"/>
</p:tagLst>
</file>

<file path=ppt/tags/tag4.xml><?xml version="1.0" encoding="utf-8"?>
<p:tagLst xmlns:p="http://schemas.openxmlformats.org/presentationml/2006/main">
  <p:tag name="ISLIDE.DIAGRAM" val="e6d4fcd7-55c2-4b36-8732-a1e2a01e046c"/>
</p:tagLst>
</file>

<file path=ppt/tags/tag5.xml><?xml version="1.0" encoding="utf-8"?>
<p:tagLst xmlns:p="http://schemas.openxmlformats.org/presentationml/2006/main">
  <p:tag name="ISLIDE.DIAGRAM" val="b99a972c-d430-4894-9a57-0ac670a143a2"/>
</p:tagLst>
</file>

<file path=ppt/tags/tag6.xml><?xml version="1.0" encoding="utf-8"?>
<p:tagLst xmlns:p="http://schemas.openxmlformats.org/presentationml/2006/main">
  <p:tag name="ISLIDE.DIAGRAM" val="79d6e3e0-b714-4232-9aa4-7628fb56cf0b"/>
</p:tagLst>
</file>

<file path=ppt/tags/tag7.xml><?xml version="1.0" encoding="utf-8"?>
<p:tagLst xmlns:p="http://schemas.openxmlformats.org/presentationml/2006/main">
  <p:tag name="ISLIDE.DIAGRAM" val="f8716b86-d699-43e0-9669-d93b8d4ba0c9"/>
</p:tagLst>
</file>

<file path=ppt/tags/tag8.xml><?xml version="1.0" encoding="utf-8"?>
<p:tagLst xmlns:p="http://schemas.openxmlformats.org/presentationml/2006/main">
  <p:tag name="ISLIDE.DIAGRAM" val="b44f929d-3872-44c8-84f5-aea2de59172a"/>
</p:tagLst>
</file>

<file path=ppt/tags/tag9.xml><?xml version="1.0" encoding="utf-8"?>
<p:tagLst xmlns:p="http://schemas.openxmlformats.org/presentationml/2006/main">
  <p:tag name="ISLIDE.DIAGRAM" val="a77d8050-26ab-44d9-b31f-c51ad1d97d73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宽屏</PresentationFormat>
  <Paragraphs>203</Paragraphs>
  <Slides>25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4">
      <vt:lpstr>Arial</vt:lpstr>
      <vt:lpstr>Calibri Light</vt:lpstr>
      <vt:lpstr>Calibri</vt:lpstr>
      <vt:lpstr>微软雅黑</vt:lpstr>
      <vt:lpstr>等线 Light</vt:lpstr>
      <vt:lpstr>等线</vt:lpstr>
      <vt:lpstr>方正卡通简体</vt:lpstr>
      <vt:lpstr>造字工房童心（非商用）常规体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圣诞节PPT</dc:title>
  <dc:creator>小木头素材</dc:creator>
  <cp:lastModifiedBy>Administrator</cp:lastModifiedBy>
  <cp:revision>3</cp:revision>
  <dcterms:created xsi:type="dcterms:W3CDTF">2017-11-16T11:48:00Z</dcterms:created>
  <dcterms:modified xsi:type="dcterms:W3CDTF">2023-10-15T17:35:29Z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2052-10.1.0.7520</vt:lpwstr>
  </property>
</Properties>
</file>