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bin" ContentType="application/vnd.openxmlformats-officedocument.oleObject"/>
  <Default Extension="png" ContentType="image/png"/>
  <Default Extension="svg" ContentType="image/svg"/>
  <Default Extension="wdp" ContentType="image/vnd.ms-photo"/>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7" r:id="rId4"/>
    <p:sldId id="258" r:id="rId5"/>
    <p:sldId id="262" r:id="rId6"/>
    <p:sldId id="263" r:id="rId7"/>
    <p:sldId id="264" r:id="rId8"/>
    <p:sldId id="265" r:id="rId9"/>
    <p:sldId id="266" r:id="rId10"/>
    <p:sldId id="267" r:id="rId11"/>
    <p:sldId id="259" r:id="rId12"/>
    <p:sldId id="268" r:id="rId13"/>
    <p:sldId id="269" r:id="rId14"/>
    <p:sldId id="270" r:id="rId15"/>
    <p:sldId id="271" r:id="rId16"/>
    <p:sldId id="260" r:id="rId17"/>
    <p:sldId id="272" r:id="rId18"/>
    <p:sldId id="273" r:id="rId19"/>
    <p:sldId id="274" r:id="rId20"/>
    <p:sldId id="275" r:id="rId21"/>
    <p:sldId id="261" r:id="rId22"/>
    <p:sldId id="278" r:id="rId23"/>
    <p:sldId id="279" r:id="rId24"/>
    <p:sldId id="276" r:id="rId25"/>
    <p:sldId id="277" r:id="rId26"/>
    <p:sldId id="280"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5" autoAdjust="0"/>
    <p:restoredTop sz="94660"/>
  </p:normalViewPr>
  <p:slideViewPr>
    <p:cSldViewPr snapToGrid="0" showGuides="1">
      <p:cViewPr varScale="1">
        <p:scale>
          <a:sx n="112" d="100"/>
          <a:sy n="112" d="100"/>
        </p:scale>
        <p:origin x="162" y="96"/>
      </p:cViewPr>
      <p:guideLst>
        <p:guide orient="horz" pos="2137"/>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工作表1!$B$1</c:f>
              <c:strCache>
                <c:ptCount val="1"/>
                <c:pt idx="0">
                  <c:v>销售额</c:v>
                </c:pt>
              </c:strCache>
            </c:strRef>
          </c:tx>
          <c:spPr>
            <a:ln>
              <a:noFill/>
            </a:ln>
          </c:spPr>
          <c:dPt>
            <c:idx val="0"/>
            <c:invertIfNegative val="1"/>
            <c:spPr>
              <a:solidFill>
                <a:schemeClr val="tx1">
                  <a:lumMod val="95000"/>
                  <a:lumOff val="5000"/>
                </a:schemeClr>
              </a:solidFill>
              <a:ln w="19050">
                <a:noFill/>
              </a:ln>
              <a:effectLst/>
            </c:spPr>
            <c:extLst>
              <c:ext xmlns:c16="http://schemas.microsoft.com/office/drawing/2014/chart" uri="{C3380CC4-5D6E-409C-BE32-E72D297353CC}">
                <c16:uniqueId val="{00000001-EBB3-43BC-B768-5A19A0AC121F}"/>
              </c:ext>
            </c:extLst>
          </c:dPt>
          <c:dPt>
            <c:idx val="1"/>
            <c:invertIfNegative val="1"/>
            <c:spPr>
              <a:solidFill>
                <a:schemeClr val="tx1">
                  <a:lumMod val="50000"/>
                  <a:lumOff val="50000"/>
                </a:schemeClr>
              </a:solidFill>
              <a:ln w="19050">
                <a:noFill/>
              </a:ln>
              <a:effectLst/>
            </c:spPr>
            <c:extLst>
              <c:ext xmlns:c16="http://schemas.microsoft.com/office/drawing/2014/chart" uri="{C3380CC4-5D6E-409C-BE32-E72D297353CC}">
                <c16:uniqueId val="{00000003-EBB3-43BC-B768-5A19A0AC121F}"/>
              </c:ext>
            </c:extLst>
          </c:dPt>
          <c:dPt>
            <c:idx val="2"/>
            <c:invertIfNegative val="1"/>
            <c:spPr>
              <a:solidFill>
                <a:schemeClr val="bg1">
                  <a:lumMod val="65000"/>
                </a:schemeClr>
              </a:solidFill>
              <a:ln w="19050">
                <a:noFill/>
              </a:ln>
              <a:effectLst/>
            </c:spPr>
            <c:extLst>
              <c:ext xmlns:c16="http://schemas.microsoft.com/office/drawing/2014/chart" uri="{C3380CC4-5D6E-409C-BE32-E72D297353CC}">
                <c16:uniqueId val="{00000005-EBB3-43BC-B768-5A19A0AC121F}"/>
              </c:ext>
            </c:extLst>
          </c:dPt>
          <c:dPt>
            <c:idx val="3"/>
            <c:invertIfNegative val="1"/>
            <c:spPr>
              <a:solidFill>
                <a:schemeClr val="bg1">
                  <a:lumMod val="85000"/>
                </a:schemeClr>
              </a:solidFill>
              <a:ln w="19050">
                <a:noFill/>
              </a:ln>
              <a:effectLst/>
            </c:spPr>
            <c:extLst>
              <c:ext xmlns:c16="http://schemas.microsoft.com/office/drawing/2014/chart" uri="{C3380CC4-5D6E-409C-BE32-E72D297353CC}">
                <c16:uniqueId val="{00000007-EBB3-43BC-B768-5A19A0AC121F}"/>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8.2</c:v>
                </c:pt>
                <c:pt idx="1">
                  <c:v>3.2</c:v>
                </c:pt>
                <c:pt idx="2">
                  <c:v>1.4</c:v>
                </c:pt>
                <c:pt idx="3">
                  <c:v>1.2</c:v>
                </c:pt>
              </c:numCache>
            </c:numRef>
          </c:val>
          <c:extLst>
            <c:ext xmlns:c16="http://schemas.microsoft.com/office/drawing/2014/chart" uri="{C3380CC4-5D6E-409C-BE32-E72D297353CC}">
              <c16:uniqueId val="{00000008-EBB3-43BC-B768-5A19A0AC121F}"/>
            </c:ext>
          </c:extLst>
        </c:ser>
        <c:dLbls>
          <c:showLegendKey val="0"/>
          <c:showVal val="0"/>
          <c:showCatName val="0"/>
          <c:showSerName val="0"/>
          <c:showPercent val="0"/>
          <c:showBubbleSize val="0"/>
          <c:showLeaderLines val="0"/>
        </c:dLbls>
        <c:firstSliceAng/>
        <c:holeSize val="75"/>
      </c:doughnutChart>
      <c:spPr>
        <a:noFill/>
        <a:ln>
          <a:noFill/>
        </a:ln>
        <a:effectLst/>
      </c:spPr>
    </c:plotArea>
    <c:legend>
      <c:legendPos val="b"/>
      <c:overlay val="0"/>
      <c:spPr>
        <a:noFill/>
        <a:ln>
          <a:noFill/>
        </a:ln>
        <a:effectLst/>
      </c:spPr>
      <c:txPr>
        <a:bodyPr rot="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legend>
    <c:plotVisOnly val="1"/>
    <c:dispBlanksAs/>
    <c:showDLblsOverMax val="0"/>
  </c:chart>
  <c:spPr>
    <a:noFill/>
    <a:ln>
      <a:noFill/>
    </a:ln>
    <a:effectLst/>
  </c:spPr>
  <c:txPr>
    <a:bodyPr/>
    <a:p>
      <a:pPr>
        <a:defRPr/>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areaChart>
        <c:varyColors val="0"/>
        <c:ser>
          <c:idx val="0"/>
          <c:order val="0"/>
          <c:tx>
            <c:strRef>
              <c:f>工作表1!$B$1</c:f>
              <c:strCache>
                <c:ptCount val="1"/>
                <c:pt idx="0">
                  <c:v>系列 1</c:v>
                </c:pt>
              </c:strCache>
            </c:strRef>
          </c:tx>
          <c:spPr>
            <a:solidFill>
              <a:schemeClr val="tx1">
                <a:alpha val="95000"/>
              </a:schemeClr>
            </a:solidFill>
            <a:ln>
              <a:noFill/>
            </a:ln>
            <a:effectLst/>
          </c:spPr>
          <c:cat>
            <c:strRef>
              <c:f>工作表1!$A$2:$A$6</c:f>
              <c:strCache>
                <c:ptCount val="5"/>
                <c:pt idx="0">
                  <c:v>20XX/1/5</c:v>
                </c:pt>
                <c:pt idx="1">
                  <c:v>20XX/1/6</c:v>
                </c:pt>
                <c:pt idx="2">
                  <c:v>20XX/1/7</c:v>
                </c:pt>
                <c:pt idx="3">
                  <c:v>20XX/1/8</c:v>
                </c:pt>
                <c:pt idx="4">
                  <c:v>20XX/1/9</c:v>
                </c:pt>
              </c:strCache>
            </c:strRef>
          </c:cat>
          <c:val>
            <c:numRef>
              <c:f>工作表1!$B$2:$B$6</c:f>
              <c:numCache>
                <c:formatCode>General</c:formatCode>
                <c:ptCount val="5"/>
                <c:pt idx="0">
                  <c:v>10</c:v>
                </c:pt>
                <c:pt idx="1">
                  <c:v>12</c:v>
                </c:pt>
                <c:pt idx="2">
                  <c:v>15</c:v>
                </c:pt>
                <c:pt idx="3">
                  <c:v>20</c:v>
                </c:pt>
                <c:pt idx="4">
                  <c:v>40</c:v>
                </c:pt>
              </c:numCache>
            </c:numRef>
          </c:val>
          <c:extLst>
            <c:ext xmlns:c16="http://schemas.microsoft.com/office/drawing/2014/chart" uri="{C3380CC4-5D6E-409C-BE32-E72D297353CC}">
              <c16:uniqueId val="{00000000-84C0-41B1-8F2A-18841CF6FC3E}"/>
            </c:ext>
          </c:extLst>
        </c:ser>
        <c:ser>
          <c:idx val="1"/>
          <c:order val="1"/>
          <c:tx>
            <c:strRef>
              <c:f>工作表1!$C$1</c:f>
              <c:strCache>
                <c:ptCount val="1"/>
                <c:pt idx="0">
                  <c:v>系列 2</c:v>
                </c:pt>
              </c:strCache>
            </c:strRef>
          </c:tx>
          <c:spPr>
            <a:solidFill>
              <a:schemeClr val="bg1">
                <a:lumMod val="65000"/>
                <a:alpha val="49000"/>
              </a:schemeClr>
            </a:solidFill>
            <a:ln>
              <a:noFill/>
            </a:ln>
            <a:effectLst/>
          </c:spPr>
          <c:cat>
            <c:strRef>
              <c:f>工作表1!$A$2:$A$6</c:f>
              <c:strCache>
                <c:ptCount val="5"/>
                <c:pt idx="0">
                  <c:v>20XX/1/5</c:v>
                </c:pt>
                <c:pt idx="1">
                  <c:v>20XX/1/6</c:v>
                </c:pt>
                <c:pt idx="2">
                  <c:v>20XX/1/7</c:v>
                </c:pt>
                <c:pt idx="3">
                  <c:v>20XX/1/8</c:v>
                </c:pt>
                <c:pt idx="4">
                  <c:v>20XX/1/9</c:v>
                </c:pt>
              </c:strCache>
            </c:strRef>
          </c:cat>
          <c:val>
            <c:numRef>
              <c:f>工作表1!$C$2:$C$6</c:f>
              <c:numCache>
                <c:formatCode>General</c:formatCode>
                <c:ptCount val="5"/>
                <c:pt idx="0">
                  <c:v>12</c:v>
                </c:pt>
                <c:pt idx="1">
                  <c:v>15</c:v>
                </c:pt>
                <c:pt idx="2">
                  <c:v>20</c:v>
                </c:pt>
                <c:pt idx="3">
                  <c:v>30</c:v>
                </c:pt>
                <c:pt idx="4">
                  <c:v>70</c:v>
                </c:pt>
              </c:numCache>
            </c:numRef>
          </c:val>
          <c:extLst>
            <c:ext xmlns:c16="http://schemas.microsoft.com/office/drawing/2014/chart" uri="{C3380CC4-5D6E-409C-BE32-E72D297353CC}">
              <c16:uniqueId val="{00000001-84C0-41B1-8F2A-18841CF6FC3E}"/>
            </c:ext>
          </c:extLst>
        </c:ser>
        <c:dLbls>
          <c:showLegendKey val="0"/>
          <c:showVal val="0"/>
          <c:showCatName val="0"/>
          <c:showSerName val="0"/>
          <c:showPercent val="0"/>
          <c:showBubbleSize val="0"/>
          <c:showLeaderLines val="0"/>
        </c:dLbls>
        <c:axId val="76815360"/>
        <c:axId val="76821248"/>
      </c:areaChart>
      <c:catAx>
        <c:axId val="76815360"/>
        <c:scaling>
          <c:orientation/>
        </c:scaling>
        <c:delete val="0"/>
        <c:axPos val="b"/>
        <c:numFmt formatCode="General" sourceLinked="1"/>
        <c:majorTickMark val="out"/>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sz="1100" b="0" i="0" u="none" strike="noStrike" kern="1200" baseline="0" smtId="4294967295">
                <a:solidFill>
                  <a:schemeClr val="tx1">
                    <a:lumMod val="65000"/>
                    <a:lumOff val="35000"/>
                  </a:schemeClr>
                </a:solidFill>
                <a:latin typeface="FZQingKeBenYueSongS-R-GB" charset="0"/>
                <a:ea typeface="FZQingKeBenYueSongS-R-GB" charset="0"/>
                <a:cs typeface="FZQingKeBenYueSongS-R-GB" charset="0"/>
              </a:defRPr>
            </a:pPr>
            <a:endParaRPr lang="zh-CN"/>
          </a:p>
        </c:txPr>
        <c:crossAx val="76821248"/>
        <c:crosses val="autoZero"/>
        <c:auto val="0"/>
        <c:lblAlgn val="ctr"/>
        <c:lblOffset/>
        <c:noMultiLvlLbl val="0"/>
      </c:catAx>
      <c:valAx>
        <c:axId val="76821248"/>
        <c:scaling>
          <c:orientation/>
        </c:scaling>
        <c:delete val="1"/>
        <c:axPos val="l"/>
        <c:numFmt formatCode="General" sourceLinked="1"/>
        <c:majorTickMark val="none"/>
        <c:minorTickMark val="none"/>
        <c:tickLblPos val="none"/>
        <c:crossAx val="76815360"/>
        <c:crossBetween val="midCat"/>
      </c:valAx>
      <c:spPr>
        <a:noFill/>
        <a:ln w="25400">
          <a:noFill/>
        </a:ln>
        <a:effectLst/>
      </c:spPr>
    </c:plotArea>
    <c:plotVisOnly val="1"/>
    <c:dispBlanksAs/>
    <c:showDLblsOverMax val="0"/>
  </c:chart>
  <c:spPr>
    <a:noFill/>
    <a:ln>
      <a:noFill/>
    </a:ln>
    <a:effectLst/>
  </c:spPr>
  <c:txPr>
    <a:bodyPr/>
    <a:p>
      <a:pPr>
        <a:defRPr/>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ineChart>
        <c:grouping/>
        <c:varyColors val="0"/>
        <c:ser>
          <c:idx val="0"/>
          <c:order val="0"/>
          <c:tx>
            <c:strRef>
              <c:f>工作表1!$B$1</c:f>
              <c:strCache>
                <c:ptCount val="1"/>
                <c:pt idx="0">
                  <c:v>系列 1</c:v>
                </c:pt>
              </c:strCache>
            </c:strRef>
          </c:tx>
          <c:spPr>
            <a:ln w="28575" cap="rnd">
              <a:solidFill>
                <a:schemeClr val="tx1"/>
              </a:solidFill>
              <a:round/>
            </a:ln>
            <a:effectLst/>
          </c:spPr>
          <c:marker>
            <c:symbol val="none"/>
          </c:marker>
          <c:cat>
            <c:strRef>
              <c:f>工作表1!$A$2:$A$7</c:f>
              <c:strCache>
                <c:ptCount val="6"/>
                <c:pt idx="0">
                  <c:v>20XX</c:v>
                </c:pt>
                <c:pt idx="1">
                  <c:v>20XX</c:v>
                </c:pt>
                <c:pt idx="2">
                  <c:v>20XX</c:v>
                </c:pt>
                <c:pt idx="3">
                  <c:v>20XX</c:v>
                </c:pt>
                <c:pt idx="4">
                  <c:v>20XX</c:v>
                </c:pt>
                <c:pt idx="5">
                  <c:v>20XX</c:v>
                </c:pt>
              </c:strCache>
            </c:strRef>
          </c:cat>
          <c:val>
            <c:numRef>
              <c:f>工作表1!$B$2:$B$7</c:f>
              <c:numCache>
                <c:formatCode>General</c:formatCode>
                <c:ptCount val="6"/>
                <c:pt idx="0">
                  <c:v>4.3</c:v>
                </c:pt>
                <c:pt idx="1">
                  <c:v>2.5</c:v>
                </c:pt>
                <c:pt idx="2">
                  <c:v>3.5</c:v>
                </c:pt>
                <c:pt idx="3">
                  <c:v>4.5</c:v>
                </c:pt>
                <c:pt idx="4">
                  <c:v>4.1</c:v>
                </c:pt>
                <c:pt idx="5">
                  <c:v>4.26</c:v>
                </c:pt>
              </c:numCache>
            </c:numRef>
          </c:val>
          <c:smooth val="1"/>
          <c:extLst>
            <c:ext xmlns:c16="http://schemas.microsoft.com/office/drawing/2014/chart" uri="{C3380CC4-5D6E-409C-BE32-E72D297353CC}">
              <c16:uniqueId val="{00000000-3B29-407F-8305-C79BBC6F783B}"/>
            </c:ext>
          </c:extLst>
        </c:ser>
        <c:ser>
          <c:idx val="1"/>
          <c:order val="1"/>
          <c:tx>
            <c:strRef>
              <c:f>工作表1!$C$1</c:f>
              <c:strCache>
                <c:ptCount val="1"/>
                <c:pt idx="0">
                  <c:v>系列 2</c:v>
                </c:pt>
              </c:strCache>
            </c:strRef>
          </c:tx>
          <c:spPr>
            <a:ln w="28575" cap="rnd">
              <a:solidFill>
                <a:schemeClr val="bg1">
                  <a:lumMod val="75000"/>
                  <a:alpha val="60000"/>
                </a:schemeClr>
              </a:solidFill>
              <a:round/>
            </a:ln>
            <a:effectLst/>
          </c:spPr>
          <c:marker>
            <c:symbol val="none"/>
          </c:marker>
          <c:cat>
            <c:strRef>
              <c:f>工作表1!$A$2:$A$7</c:f>
              <c:strCache>
                <c:ptCount val="6"/>
                <c:pt idx="0">
                  <c:v>20XX</c:v>
                </c:pt>
                <c:pt idx="1">
                  <c:v>20XX</c:v>
                </c:pt>
                <c:pt idx="2">
                  <c:v>20XX</c:v>
                </c:pt>
                <c:pt idx="3">
                  <c:v>20XX</c:v>
                </c:pt>
                <c:pt idx="4">
                  <c:v>20XX</c:v>
                </c:pt>
                <c:pt idx="5">
                  <c:v>20XX</c:v>
                </c:pt>
              </c:strCache>
            </c:strRef>
          </c:cat>
          <c:val>
            <c:numRef>
              <c:f>工作表1!$C$2:$C$7</c:f>
              <c:numCache>
                <c:formatCode>General</c:formatCode>
                <c:ptCount val="6"/>
                <c:pt idx="0">
                  <c:v>2.4</c:v>
                </c:pt>
                <c:pt idx="1">
                  <c:v>4.4</c:v>
                </c:pt>
                <c:pt idx="2">
                  <c:v>1.8</c:v>
                </c:pt>
                <c:pt idx="3">
                  <c:v>2.8</c:v>
                </c:pt>
                <c:pt idx="4">
                  <c:v>2.5</c:v>
                </c:pt>
                <c:pt idx="5">
                  <c:v>2.36</c:v>
                </c:pt>
              </c:numCache>
            </c:numRef>
          </c:val>
          <c:smooth val="1"/>
          <c:extLst>
            <c:ext xmlns:c16="http://schemas.microsoft.com/office/drawing/2014/chart" uri="{C3380CC4-5D6E-409C-BE32-E72D297353CC}">
              <c16:uniqueId val="{00000001-3B29-407F-8305-C79BBC6F783B}"/>
            </c:ext>
          </c:extLst>
        </c:ser>
        <c:ser>
          <c:idx val="2"/>
          <c:order val="2"/>
          <c:tx>
            <c:strRef>
              <c:f>工作表1!$D$1</c:f>
              <c:strCache>
                <c:ptCount val="1"/>
                <c:pt idx="0">
                  <c:v>系列 3</c:v>
                </c:pt>
              </c:strCache>
            </c:strRef>
          </c:tx>
          <c:spPr>
            <a:ln w="28575" cap="flat">
              <a:solidFill>
                <a:schemeClr val="tx1">
                  <a:lumMod val="65000"/>
                  <a:lumOff val="35000"/>
                </a:schemeClr>
              </a:solidFill>
              <a:miter lim="800000"/>
            </a:ln>
            <a:effectLst/>
          </c:spPr>
          <c:marker>
            <c:symbol val="none"/>
          </c:marker>
          <c:cat>
            <c:strRef>
              <c:f>工作表1!$A$2:$A$7</c:f>
              <c:strCache>
                <c:ptCount val="6"/>
                <c:pt idx="0">
                  <c:v>20XX</c:v>
                </c:pt>
                <c:pt idx="1">
                  <c:v>20XX</c:v>
                </c:pt>
                <c:pt idx="2">
                  <c:v>20XX</c:v>
                </c:pt>
                <c:pt idx="3">
                  <c:v>20XX</c:v>
                </c:pt>
                <c:pt idx="4">
                  <c:v>20XX</c:v>
                </c:pt>
                <c:pt idx="5">
                  <c:v>20XX</c:v>
                </c:pt>
              </c:strCache>
            </c:strRef>
          </c:cat>
          <c:val>
            <c:numRef>
              <c:f>工作表1!$D$2:$D$7</c:f>
              <c:numCache>
                <c:formatCode>General</c:formatCode>
                <c:ptCount val="6"/>
                <c:pt idx="0">
                  <c:v>2</c:v>
                </c:pt>
                <c:pt idx="1">
                  <c:v>2</c:v>
                </c:pt>
                <c:pt idx="2">
                  <c:v>3</c:v>
                </c:pt>
                <c:pt idx="3">
                  <c:v>5</c:v>
                </c:pt>
                <c:pt idx="4">
                  <c:v>5.5</c:v>
                </c:pt>
                <c:pt idx="5">
                  <c:v>6.5</c:v>
                </c:pt>
              </c:numCache>
            </c:numRef>
          </c:val>
          <c:smooth val="1"/>
          <c:extLst>
            <c:ext xmlns:c16="http://schemas.microsoft.com/office/drawing/2014/chart" uri="{C3380CC4-5D6E-409C-BE32-E72D297353CC}">
              <c16:uniqueId val="{00000002-3B29-407F-8305-C79BBC6F783B}"/>
            </c:ext>
          </c:extLst>
        </c:ser>
        <c:dLbls>
          <c:showLegendKey val="0"/>
          <c:showVal val="0"/>
          <c:showCatName val="0"/>
          <c:showSerName val="0"/>
          <c:showPercent val="0"/>
          <c:showBubbleSize val="0"/>
          <c:showLeaderLines val="0"/>
        </c:dLbls>
        <c:axId val="76582272"/>
        <c:axId val="76765056"/>
      </c:lineChart>
      <c:catAx>
        <c:axId val="76582272"/>
        <c:scaling>
          <c:orientation/>
        </c:scaling>
        <c:delete val="0"/>
        <c:axPos val="b"/>
        <c:numFmt formatCode="General" sourceLinked="1"/>
        <c:majorTickMark val="none"/>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crossAx val="76765056"/>
        <c:crosses val="autoZero"/>
        <c:auto val="0"/>
        <c:lblAlgn val="ctr"/>
        <c:lblOffset/>
        <c:noMultiLvlLbl val="0"/>
      </c:catAx>
      <c:valAx>
        <c:axId val="76765056"/>
        <c:scaling>
          <c:orientation/>
        </c:scaling>
        <c:delete val="1"/>
        <c:axPos val="l"/>
        <c:numFmt formatCode="General" sourceLinked="1"/>
        <c:majorTickMark val="none"/>
        <c:minorTickMark val="none"/>
        <c:tickLblPos val="none"/>
        <c:crossAx val="76582272"/>
        <c:crossBetween val="between"/>
      </c:valAx>
      <c:spPr>
        <a:noFill/>
        <a:ln>
          <a:noFill/>
        </a:ln>
        <a:effectLst/>
      </c:spPr>
    </c:plotArea>
    <c:legend>
      <c:legendPos val="b"/>
      <c:overlay val="0"/>
      <c:spPr>
        <a:noFill/>
        <a:ln>
          <a:noFill/>
        </a:ln>
        <a:effectLst/>
      </c:spPr>
      <c:txPr>
        <a:bodyPr rot="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p>
      <a:pPr>
        <a:defRPr/>
      </a:pPr>
      <a:endParaRPr lang="zh-CN"/>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E3E8AF-CF08-4AA0-91BD-4F0B2D57ECFA}" type="datetimeFigureOut">
              <a:rPr lang="zh-CN" altLang="en-US" smtClean="0"/>
              <a:t>2018/8/15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B944F8-120C-4B9E-AA68-40E31ABCFFAB}" type="slidenum">
              <a:rPr lang="zh-CN" altLang="en-US" smtClean="0"/>
              <a:t>‹#›</a:t>
            </a:fld>
            <a:endParaRPr lang="zh-CN" altLang="en-US"/>
          </a:p>
        </p:txBody>
      </p:sp>
    </p:spTree>
    <p:extLst>
      <p:ext uri="{BB962C8B-B14F-4D97-AF65-F5344CB8AC3E}">
        <p14:creationId val="2856004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1.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1.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1.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1.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6937C272-67B4-45B5-ABBC-C85064508E9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CE066B7-1DB5-4C1F-A656-3264647AF3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654D81F-AF6A-4091-8A05-589AB8F81F64}"/>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5" name="页脚占位符 4">
            <a:extLst>
              <a:ext uri="{FF2B5EF4-FFF2-40B4-BE49-F238E27FC236}">
                <a16:creationId xmlns:a16="http://schemas.microsoft.com/office/drawing/2014/main" id="{F161D668-04CB-432A-8F10-882878A516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959F6A6-7FEE-4E06-80A9-F86F9417E130}"/>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a16="http://schemas.microsoft.com/office/drawing/2014/main" id="{063ED752-3DBB-4E8E-947B-2079F56F0048}"/>
              </a:ext>
            </a:extLst>
          </p:cNvPr>
          <p:cNvPicPr>
            <a:picLocks noChangeAspect="1"/>
          </p:cNvPicPr>
          <p:nvPr userDrawn="1"/>
        </p:nvPicPr>
        <p:blipFill>
          <a:blip r:embed="rId1"/>
          <a:stretch>
            <a:fillRect/>
          </a:stretch>
        </p:blipFill>
        <p:spPr>
          <a:xfrm>
            <a:off x="426229" y="395977"/>
            <a:ext cx="11339543" cy="6066046"/>
          </a:xfrm>
          <a:prstGeom prst="rect">
            <a:avLst/>
          </a:prstGeom>
        </p:spPr>
      </p:pic>
    </p:spTree>
    <p:extLst>
      <p:ext uri="{BB962C8B-B14F-4D97-AF65-F5344CB8AC3E}">
        <p14:creationId val="3856165386"/>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0E5C206B-7281-4DA9-8500-4B258FE73FC2}"/>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3" name="页脚占位符 2">
            <a:extLst>
              <a:ext uri="{FF2B5EF4-FFF2-40B4-BE49-F238E27FC236}">
                <a16:creationId xmlns:a16="http://schemas.microsoft.com/office/drawing/2014/main" id="{AD162521-266C-4969-805E-1B313075F3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BF04F0F-1E5F-4C96-8F4C-9C08EC4B1AD0}"/>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194203074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8EFC0946-DB9A-4D8F-B997-142B779AFB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1C662CA-D3F5-4B6B-B0BD-2C7D768610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DD21821-18E6-409D-986C-0CFE06F30B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9A4C065-CF5F-433D-9F25-D47E6B0ECB35}"/>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6" name="页脚占位符 5">
            <a:extLst>
              <a:ext uri="{FF2B5EF4-FFF2-40B4-BE49-F238E27FC236}">
                <a16:creationId xmlns:a16="http://schemas.microsoft.com/office/drawing/2014/main" id="{AC205FBB-DDB7-4FD2-8F9E-DA5F92BB68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07E401A-54E7-412A-AD42-6E4EC81CF25B}"/>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1826934306"/>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420AC866-199E-479D-8575-5517C2D653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8EC638A-F7E8-4A07-AC36-3EBE6E77EB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5153E9-3142-4A75-84B2-086D39B536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B1C852E-F3F3-4582-A5DC-2EC04C64DC06}"/>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6" name="页脚占位符 5">
            <a:extLst>
              <a:ext uri="{FF2B5EF4-FFF2-40B4-BE49-F238E27FC236}">
                <a16:creationId xmlns:a16="http://schemas.microsoft.com/office/drawing/2014/main" id="{D58BE6FF-602D-402A-8A3F-0974B589FFB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02D73C2-B537-4A90-8F31-E1E799884982}"/>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411756160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9AEE9229-5AE9-46D8-9D9A-6FC94C4DAE4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6C89417-A0C9-4185-9E35-A7BA23BDD7A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8862334-43DA-4C50-AB29-478FA7F47BB6}"/>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5" name="页脚占位符 4">
            <a:extLst>
              <a:ext uri="{FF2B5EF4-FFF2-40B4-BE49-F238E27FC236}">
                <a16:creationId xmlns:a16="http://schemas.microsoft.com/office/drawing/2014/main" id="{9462B18B-B123-42AB-B26F-E1242051B5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A8EB5B-BEFA-443E-868E-3F45CE2D30A1}"/>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3538120158"/>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297D0F0F-38E6-4112-A06E-340B025DB42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42197B8-48BF-434B-9AD5-D4D24732F17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9B18F67-8959-48A7-8E73-31AB98F5B198}"/>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5" name="页脚占位符 4">
            <a:extLst>
              <a:ext uri="{FF2B5EF4-FFF2-40B4-BE49-F238E27FC236}">
                <a16:creationId xmlns:a16="http://schemas.microsoft.com/office/drawing/2014/main" id="{77190AF7-DED9-48B5-923F-7171BB2120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99CDE2-6E2C-41C4-B7D5-1C8DD3E84F03}"/>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375740145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6EAC4988-D767-4E81-AC7D-D4DF877705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8502B7F-6287-4F32-AF22-72F09D14371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19E156E-CDAB-4BF3-8229-A9DBAB369966}"/>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5" name="页脚占位符 4">
            <a:extLst>
              <a:ext uri="{FF2B5EF4-FFF2-40B4-BE49-F238E27FC236}">
                <a16:creationId xmlns:a16="http://schemas.microsoft.com/office/drawing/2014/main" id="{644210DE-548D-404F-ADA1-ECC257E35B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132C0A-010D-45F6-AE75-D235DCF0AFB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a16="http://schemas.microsoft.com/office/drawing/2014/main" id="{9FE9F057-2D2F-49CC-A6E0-4D7A95AC75FA}"/>
              </a:ext>
            </a:extLst>
          </p:cNvPr>
          <p:cNvPicPr>
            <a:picLocks noChangeAspect="1"/>
          </p:cNvPicPr>
          <p:nvPr userDrawn="1"/>
        </p:nvPicPr>
        <p:blipFill>
          <a:blip r:embed="rId1"/>
          <a:stretch>
            <a:fillRect/>
          </a:stretch>
        </p:blipFill>
        <p:spPr>
          <a:xfrm>
            <a:off x="426229" y="395977"/>
            <a:ext cx="11339543" cy="6066046"/>
          </a:xfrm>
          <a:prstGeom prst="rect">
            <a:avLst/>
          </a:prstGeom>
        </p:spPr>
      </p:pic>
    </p:spTree>
    <p:extLst>
      <p:ext uri="{BB962C8B-B14F-4D97-AF65-F5344CB8AC3E}">
        <p14:creationId val="148331515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ADC16E4F-21FE-452D-81B7-B8805A88396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7C497F4-B89E-4C20-AEEB-2727AC4840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FA8169B-AF0F-4778-858D-D70E9337283A}"/>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5" name="页脚占位符 4">
            <a:extLst>
              <a:ext uri="{FF2B5EF4-FFF2-40B4-BE49-F238E27FC236}">
                <a16:creationId xmlns:a16="http://schemas.microsoft.com/office/drawing/2014/main" id="{D163F2C8-0C2E-40B5-8A2A-AD310DE2C6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737AE0E-BB9F-4DBA-A4C8-9040E0ED570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a16="http://schemas.microsoft.com/office/drawing/2014/main" id="{568A2E6B-9FC8-4834-A5D1-BC5D3092FAD7}"/>
              </a:ext>
            </a:extLst>
          </p:cNvPr>
          <p:cNvPicPr>
            <a:picLocks noChangeAspect="1"/>
          </p:cNvPicPr>
          <p:nvPr userDrawn="1"/>
        </p:nvPicPr>
        <p:blipFill>
          <a:blip r:embed="rId1"/>
          <a:stretch>
            <a:fillRect/>
          </a:stretch>
        </p:blipFill>
        <p:spPr>
          <a:xfrm>
            <a:off x="426229" y="395977"/>
            <a:ext cx="11339543" cy="6066046"/>
          </a:xfrm>
          <a:prstGeom prst="rect">
            <a:avLst/>
          </a:prstGeom>
        </p:spPr>
      </p:pic>
    </p:spTree>
    <p:extLst>
      <p:ext uri="{BB962C8B-B14F-4D97-AF65-F5344CB8AC3E}">
        <p14:creationId val="107138418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nvGrpSpPr>
      <p:grpSpPr>
        <a:xfrm>
          <a:off x="0" y="0"/>
          <a: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a:blip r:embed="rId1"/>
          <a:srcRect l="58909" b="50848"/>
          <a:stretch>
            <a:fillRect/>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2"/>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3"/>
          <a:stretch>
            <a:fillRect/>
          </a:stretch>
        </p:blipFill>
        <p:spPr>
          <a:xfrm flipH="1">
            <a:off x="0" y="-229512"/>
            <a:ext cx="1953385" cy="2296438"/>
          </a:xfrm>
          <a:prstGeom prst="rect">
            <a:avLst/>
          </a:prstGeom>
        </p:spPr>
      </p:pic>
      <p:grpSp>
        <p:nvGrpSpPr>
          <p:cNvPr id="11" name="组合 10">
            <a:extLst>
              <a:ext uri="{FF2B5EF4-FFF2-40B4-BE49-F238E27FC236}">
                <a16:creationId xmlns:a16="http://schemas.microsoft.com/office/drawing/2014/main" id="{334257DA-5DC1-4BC6-AE7B-0C6B027EE9EC}"/>
              </a:ext>
            </a:extLst>
          </p:cNvPr>
          <p:cNvGrpSpPr/>
          <p:nvPr userDrawn="1"/>
        </p:nvGrpSpPr>
        <p:grpSpPr>
          <a:xfrm>
            <a:off x="497883" y="3476783"/>
            <a:ext cx="410690" cy="376581"/>
            <a:chOff x="4764938" y="1417646"/>
            <a:chExt cx="503480" cy="461665"/>
          </a:xfrm>
        </p:grpSpPr>
        <p:pic>
          <p:nvPicPr>
            <p:cNvPr id="12" name="图片 11">
              <a:extLst>
                <a:ext uri="{FF2B5EF4-FFF2-40B4-BE49-F238E27FC236}">
                  <a16:creationId xmlns:a16="http://schemas.microsoft.com/office/drawing/2014/main" id="{9BC5EAEA-319A-4850-AE30-614F2F41C1EB}"/>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3" name="矩形 13">
              <a:extLst>
                <a:ext uri="{FF2B5EF4-FFF2-40B4-BE49-F238E27FC236}">
                  <a16:creationId xmlns:a16="http://schemas.microsoft.com/office/drawing/2014/main" id="{4D56D9C7-A84D-4AA3-BF5A-1C3CFAFD253D}"/>
                </a:ext>
              </a:extLst>
            </p:cNvPr>
            <p:cNvSpPr>
              <a:spLocks noChangeArrowheads="1"/>
            </p:cNvSpPr>
            <p:nvPr/>
          </p:nvSpPr>
          <p:spPr bwMode="auto">
            <a:xfrm>
              <a:off x="4764938" y="1417646"/>
              <a:ext cx="503480"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壹</a:t>
              </a:r>
            </a:p>
          </p:txBody>
        </p:sp>
      </p:grpSp>
      <p:sp>
        <p:nvSpPr>
          <p:cNvPr id="14" name="矩形 9">
            <a:extLst>
              <a:ext uri="{FF2B5EF4-FFF2-40B4-BE49-F238E27FC236}">
                <a16:creationId xmlns:a16="http://schemas.microsoft.com/office/drawing/2014/main" id="{B1DAE529-AFEA-430E-96F9-4302A67E9D13}"/>
              </a:ext>
            </a:extLst>
          </p:cNvPr>
          <p:cNvSpPr/>
          <p:nvPr userDrawn="1"/>
        </p:nvSpPr>
        <p:spPr>
          <a:xfrm>
            <a:off x="426229"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sp>
        <p:nvSpPr>
          <p:cNvPr id="15" name="文本框 14">
            <a:extLst>
              <a:ext uri="{FF2B5EF4-FFF2-40B4-BE49-F238E27FC236}">
                <a16:creationId xmlns:a16="http://schemas.microsoft.com/office/drawing/2014/main" id="{0B29E552-B133-44EE-9619-5F42F694839A}"/>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a:solidFill>
                  <a:schemeClr val="tx1">
                    <a:lumMod val="95000"/>
                    <a:lumOff val="5000"/>
                  </a:schemeClr>
                </a:solidFill>
                <a:latin typeface="微软雅黑" panose="020b0503020204020204" charset="-122"/>
                <a:ea typeface="微软雅黑" charset="0"/>
              </a:rPr>
              <a:t>定制</a:t>
            </a:r>
            <a:r>
              <a:rPr lang="en-US" altLang="zh-CN" sz="1050" b="1">
                <a:solidFill>
                  <a:schemeClr val="tx1">
                    <a:lumMod val="95000"/>
                    <a:lumOff val="5000"/>
                  </a:schemeClr>
                </a:solidFill>
                <a:latin typeface="微软雅黑" panose="020b0503020204020204" charset="-122"/>
                <a:ea typeface="微软雅黑" charset="0"/>
              </a:rPr>
              <a:t>PPT</a:t>
            </a:r>
            <a:r>
              <a:rPr lang="zh-CN" altLang="en-US" sz="1050" b="1">
                <a:solidFill>
                  <a:schemeClr val="tx1">
                    <a:lumMod val="95000"/>
                    <a:lumOff val="5000"/>
                  </a:schemeClr>
                </a:solidFill>
                <a:latin typeface="微软雅黑" panose="020b0503020204020204" charset="-122"/>
                <a:ea typeface="微软雅黑" charset="0"/>
              </a:rPr>
              <a:t>：静水流深工作室</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en-US" altLang="zh-CN" sz="1050" b="1">
                <a:solidFill>
                  <a:schemeClr val="tx1">
                    <a:lumMod val="95000"/>
                    <a:lumOff val="5000"/>
                  </a:schemeClr>
                </a:solidFill>
                <a:latin typeface="微软雅黑" panose="020b0503020204020204" charset="-122"/>
                <a:ea typeface="微软雅黑" charset="0"/>
              </a:rPr>
              <a:t>QQ</a:t>
            </a:r>
            <a:r>
              <a:rPr lang="zh-CN" altLang="en-US" sz="1050" b="1">
                <a:solidFill>
                  <a:schemeClr val="tx1">
                    <a:lumMod val="95000"/>
                    <a:lumOff val="5000"/>
                  </a:schemeClr>
                </a:solidFill>
                <a:latin typeface="微软雅黑" panose="020b0503020204020204" charset="-122"/>
                <a:ea typeface="微软雅黑" charset="0"/>
              </a:rPr>
              <a:t>：</a:t>
            </a:r>
            <a:r>
              <a:rPr lang="en-US" altLang="zh-CN" sz="1050" b="1">
                <a:solidFill>
                  <a:schemeClr val="tx1">
                    <a:lumMod val="95000"/>
                    <a:lumOff val="5000"/>
                  </a:schemeClr>
                </a:solidFill>
                <a:latin typeface="微软雅黑" panose="020b0503020204020204" charset="-122"/>
                <a:ea typeface="微软雅黑" charset="0"/>
              </a:rPr>
              <a:t>276060523</a:t>
            </a: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微信：</a:t>
            </a:r>
            <a:r>
              <a:rPr lang="en-US" altLang="zh-CN" sz="1050" b="1" err="1">
                <a:solidFill>
                  <a:schemeClr val="tx1">
                    <a:lumMod val="95000"/>
                    <a:lumOff val="5000"/>
                  </a:schemeClr>
                </a:solidFill>
                <a:latin typeface="微软雅黑" panose="020b0503020204020204" charset="-122"/>
                <a:ea typeface="微软雅黑" charset="0"/>
              </a:rPr>
              <a:t>whishile</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电话：</a:t>
            </a:r>
            <a:r>
              <a:rPr lang="en-US" altLang="zh-CN" sz="1050" b="1">
                <a:solidFill>
                  <a:schemeClr val="tx1">
                    <a:lumMod val="95000"/>
                    <a:lumOff val="5000"/>
                  </a:schemeClr>
                </a:solidFill>
                <a:latin typeface="微软雅黑" panose="020b0503020204020204" charset="-122"/>
                <a:ea typeface="微软雅黑" charset="0"/>
              </a:rPr>
              <a:t>18928897164</a:t>
            </a:r>
            <a:endParaRPr lang="zh-CN" altLang="en-US" sz="1050" b="1">
              <a:solidFill>
                <a:schemeClr val="tx1">
                  <a:lumMod val="95000"/>
                  <a:lumOff val="5000"/>
                </a:schemeClr>
              </a:solidFill>
              <a:latin typeface="微软雅黑" panose="020b0503020204020204" charset="-122"/>
              <a:ea typeface="微软雅黑" charset="0"/>
            </a:endParaRPr>
          </a:p>
        </p:txBody>
      </p:sp>
    </p:spTree>
    <p:extLst>
      <p:ext uri="{BB962C8B-B14F-4D97-AF65-F5344CB8AC3E}">
        <p14:creationId val="3320452450"/>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两栏内容">
    <p:spTree>
      <p:nvGrpSpPr>
        <p:cNvPr id="1" name=""/>
        <p:cNvGrpSpPr/>
        <p:nvPr/>
      </p:nvGrpSpPr>
      <p:grpSpPr>
        <a:xfrm>
          <a:off x="0" y="0"/>
          <a: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a:blip r:embed="rId1"/>
          <a:srcRect l="58909" b="50848"/>
          <a:stretch>
            <a:fillRect/>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2"/>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3"/>
          <a:stretch>
            <a:fillRect/>
          </a:stretch>
        </p:blipFill>
        <p:spPr>
          <a:xfrm flipH="1">
            <a:off x="0" y="-229512"/>
            <a:ext cx="1953385" cy="2296438"/>
          </a:xfrm>
          <a:prstGeom prst="rect">
            <a:avLst/>
          </a:prstGeom>
        </p:spPr>
      </p:pic>
      <p:sp>
        <p:nvSpPr>
          <p:cNvPr id="14" name="矩形 9">
            <a:extLst>
              <a:ext uri="{FF2B5EF4-FFF2-40B4-BE49-F238E27FC236}">
                <a16:creationId xmlns:a16="http://schemas.microsoft.com/office/drawing/2014/main" id="{B1DAE529-AFEA-430E-96F9-4302A67E9D13}"/>
              </a:ext>
            </a:extLst>
          </p:cNvPr>
          <p:cNvSpPr/>
          <p:nvPr userDrawn="1"/>
        </p:nvSpPr>
        <p:spPr>
          <a:xfrm>
            <a:off x="426229"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nvGrpSpPr>
          <p:cNvPr id="15" name="组合 14">
            <a:extLst>
              <a:ext uri="{FF2B5EF4-FFF2-40B4-BE49-F238E27FC236}">
                <a16:creationId xmlns:a16="http://schemas.microsoft.com/office/drawing/2014/main" id="{2D9AC3BD-63DB-4C90-B1B9-8E011D1D4F44}"/>
              </a:ext>
            </a:extLst>
          </p:cNvPr>
          <p:cNvGrpSpPr/>
          <p:nvPr userDrawn="1"/>
        </p:nvGrpSpPr>
        <p:grpSpPr>
          <a:xfrm>
            <a:off x="497885" y="3476783"/>
            <a:ext cx="413896" cy="376581"/>
            <a:chOff x="4764938" y="1417646"/>
            <a:chExt cx="507410" cy="461665"/>
          </a:xfrm>
        </p:grpSpPr>
        <p:pic>
          <p:nvPicPr>
            <p:cNvPr id="16" name="图片 15">
              <a:extLst>
                <a:ext uri="{FF2B5EF4-FFF2-40B4-BE49-F238E27FC236}">
                  <a16:creationId xmlns:a16="http://schemas.microsoft.com/office/drawing/2014/main" id="{F8E94BAD-C452-48F4-BD02-99898088DA2D}"/>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1F969D6-1A26-4F9D-8412-D60B3A09BD98}"/>
                </a:ext>
              </a:extLst>
            </p:cNvPr>
            <p:cNvSpPr>
              <a:spLocks noChangeArrowheads="1"/>
            </p:cNvSpPr>
            <p:nvPr/>
          </p:nvSpPr>
          <p:spPr bwMode="auto">
            <a:xfrm>
              <a:off x="4764938" y="1417646"/>
              <a:ext cx="507410"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贰</a:t>
              </a:r>
            </a:p>
          </p:txBody>
        </p:sp>
      </p:grpSp>
      <p:sp>
        <p:nvSpPr>
          <p:cNvPr id="18" name="文本框 17">
            <a:extLst>
              <a:ext uri="{FF2B5EF4-FFF2-40B4-BE49-F238E27FC236}">
                <a16:creationId xmlns:a16="http://schemas.microsoft.com/office/drawing/2014/main" id="{41A3809E-8D56-4BB2-B19E-713FBA6C672E}"/>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a:solidFill>
                  <a:schemeClr val="tx1">
                    <a:lumMod val="95000"/>
                    <a:lumOff val="5000"/>
                  </a:schemeClr>
                </a:solidFill>
                <a:latin typeface="微软雅黑" panose="020b0503020204020204" charset="-122"/>
                <a:ea typeface="微软雅黑" charset="0"/>
              </a:rPr>
              <a:t>定制</a:t>
            </a:r>
            <a:r>
              <a:rPr lang="en-US" altLang="zh-CN" sz="1050" b="1">
                <a:solidFill>
                  <a:schemeClr val="tx1">
                    <a:lumMod val="95000"/>
                    <a:lumOff val="5000"/>
                  </a:schemeClr>
                </a:solidFill>
                <a:latin typeface="微软雅黑" panose="020b0503020204020204" charset="-122"/>
                <a:ea typeface="微软雅黑" charset="0"/>
              </a:rPr>
              <a:t>PPT</a:t>
            </a:r>
            <a:r>
              <a:rPr lang="zh-CN" altLang="en-US" sz="1050" b="1">
                <a:solidFill>
                  <a:schemeClr val="tx1">
                    <a:lumMod val="95000"/>
                    <a:lumOff val="5000"/>
                  </a:schemeClr>
                </a:solidFill>
                <a:latin typeface="微软雅黑" panose="020b0503020204020204" charset="-122"/>
                <a:ea typeface="微软雅黑" charset="0"/>
              </a:rPr>
              <a:t>：静水流深工作室</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en-US" altLang="zh-CN" sz="1050" b="1">
                <a:solidFill>
                  <a:schemeClr val="tx1">
                    <a:lumMod val="95000"/>
                    <a:lumOff val="5000"/>
                  </a:schemeClr>
                </a:solidFill>
                <a:latin typeface="微软雅黑" panose="020b0503020204020204" charset="-122"/>
                <a:ea typeface="微软雅黑" charset="0"/>
              </a:rPr>
              <a:t>QQ</a:t>
            </a:r>
            <a:r>
              <a:rPr lang="zh-CN" altLang="en-US" sz="1050" b="1">
                <a:solidFill>
                  <a:schemeClr val="tx1">
                    <a:lumMod val="95000"/>
                    <a:lumOff val="5000"/>
                  </a:schemeClr>
                </a:solidFill>
                <a:latin typeface="微软雅黑" panose="020b0503020204020204" charset="-122"/>
                <a:ea typeface="微软雅黑" charset="0"/>
              </a:rPr>
              <a:t>：</a:t>
            </a:r>
            <a:r>
              <a:rPr lang="en-US" altLang="zh-CN" sz="1050" b="1">
                <a:solidFill>
                  <a:schemeClr val="tx1">
                    <a:lumMod val="95000"/>
                    <a:lumOff val="5000"/>
                  </a:schemeClr>
                </a:solidFill>
                <a:latin typeface="微软雅黑" panose="020b0503020204020204" charset="-122"/>
                <a:ea typeface="微软雅黑" charset="0"/>
              </a:rPr>
              <a:t>276060523</a:t>
            </a: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微信：</a:t>
            </a:r>
            <a:r>
              <a:rPr lang="en-US" altLang="zh-CN" sz="1050" b="1" err="1">
                <a:solidFill>
                  <a:schemeClr val="tx1">
                    <a:lumMod val="95000"/>
                    <a:lumOff val="5000"/>
                  </a:schemeClr>
                </a:solidFill>
                <a:latin typeface="微软雅黑" panose="020b0503020204020204" charset="-122"/>
                <a:ea typeface="微软雅黑" charset="0"/>
              </a:rPr>
              <a:t>whishile</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电话：</a:t>
            </a:r>
            <a:r>
              <a:rPr lang="en-US" altLang="zh-CN" sz="1050" b="1">
                <a:solidFill>
                  <a:schemeClr val="tx1">
                    <a:lumMod val="95000"/>
                    <a:lumOff val="5000"/>
                  </a:schemeClr>
                </a:solidFill>
                <a:latin typeface="微软雅黑" panose="020b0503020204020204" charset="-122"/>
                <a:ea typeface="微软雅黑" charset="0"/>
              </a:rPr>
              <a:t>18928897164</a:t>
            </a:r>
            <a:endParaRPr lang="zh-CN" altLang="en-US" sz="1050" b="1">
              <a:solidFill>
                <a:schemeClr val="tx1">
                  <a:lumMod val="95000"/>
                  <a:lumOff val="5000"/>
                </a:schemeClr>
              </a:solidFill>
              <a:latin typeface="微软雅黑" panose="020b0503020204020204" charset="-122"/>
              <a:ea typeface="微软雅黑" charset="0"/>
            </a:endParaRPr>
          </a:p>
        </p:txBody>
      </p:sp>
    </p:spTree>
    <p:extLst>
      <p:ext uri="{BB962C8B-B14F-4D97-AF65-F5344CB8AC3E}">
        <p14:creationId val="2309072970"/>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两栏内容">
    <p:spTree>
      <p:nvGrpSpPr>
        <p:cNvPr id="1" name=""/>
        <p:cNvGrpSpPr/>
        <p:nvPr/>
      </p:nvGrpSpPr>
      <p:grpSpPr>
        <a:xfrm>
          <a:off x="0" y="0"/>
          <a: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a:blip r:embed="rId1"/>
          <a:srcRect l="58909" b="50848"/>
          <a:stretch>
            <a:fillRect/>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2"/>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3"/>
          <a:stretch>
            <a:fillRect/>
          </a:stretch>
        </p:blipFill>
        <p:spPr>
          <a:xfrm flipH="1">
            <a:off x="0" y="-229512"/>
            <a:ext cx="1953385" cy="2296438"/>
          </a:xfrm>
          <a:prstGeom prst="rect">
            <a:avLst/>
          </a:prstGeom>
        </p:spPr>
      </p:pic>
      <p:sp>
        <p:nvSpPr>
          <p:cNvPr id="14" name="矩形 9">
            <a:extLst>
              <a:ext uri="{FF2B5EF4-FFF2-40B4-BE49-F238E27FC236}">
                <a16:creationId xmlns:a16="http://schemas.microsoft.com/office/drawing/2014/main" id="{B1DAE529-AFEA-430E-96F9-4302A67E9D13}"/>
              </a:ext>
            </a:extLst>
          </p:cNvPr>
          <p:cNvSpPr/>
          <p:nvPr userDrawn="1"/>
        </p:nvSpPr>
        <p:spPr>
          <a:xfrm>
            <a:off x="433424"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nvGrpSpPr>
          <p:cNvPr id="15" name="组合 14">
            <a:extLst>
              <a:ext uri="{FF2B5EF4-FFF2-40B4-BE49-F238E27FC236}">
                <a16:creationId xmlns:a16="http://schemas.microsoft.com/office/drawing/2014/main" id="{2B1BF781-E173-4271-82D6-D5E8C468B08E}"/>
              </a:ext>
            </a:extLst>
          </p:cNvPr>
          <p:cNvGrpSpPr/>
          <p:nvPr userDrawn="1"/>
        </p:nvGrpSpPr>
        <p:grpSpPr>
          <a:xfrm>
            <a:off x="505085" y="3476783"/>
            <a:ext cx="410690" cy="376581"/>
            <a:chOff x="4764938" y="1417646"/>
            <a:chExt cx="503479" cy="461665"/>
          </a:xfrm>
        </p:grpSpPr>
        <p:pic>
          <p:nvPicPr>
            <p:cNvPr id="16" name="图片 15">
              <a:extLst>
                <a:ext uri="{FF2B5EF4-FFF2-40B4-BE49-F238E27FC236}">
                  <a16:creationId xmlns:a16="http://schemas.microsoft.com/office/drawing/2014/main" id="{237EA163-3168-4B39-BEC3-15E33A643658}"/>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5ED52979-3518-49B7-BA40-78E21424FAAE}"/>
                </a:ext>
              </a:extLst>
            </p:cNvPr>
            <p:cNvSpPr>
              <a:spLocks noChangeArrowheads="1"/>
            </p:cNvSpPr>
            <p:nvPr/>
          </p:nvSpPr>
          <p:spPr bwMode="auto">
            <a:xfrm>
              <a:off x="4764938" y="1417646"/>
              <a:ext cx="503479"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叁</a:t>
              </a:r>
            </a:p>
          </p:txBody>
        </p:sp>
      </p:grpSp>
      <p:sp>
        <p:nvSpPr>
          <p:cNvPr id="18" name="文本框 17">
            <a:extLst>
              <a:ext uri="{FF2B5EF4-FFF2-40B4-BE49-F238E27FC236}">
                <a16:creationId xmlns:a16="http://schemas.microsoft.com/office/drawing/2014/main" id="{97001E13-3DF9-482B-B4FF-36905A411B65}"/>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a:solidFill>
                  <a:schemeClr val="tx1">
                    <a:lumMod val="95000"/>
                    <a:lumOff val="5000"/>
                  </a:schemeClr>
                </a:solidFill>
                <a:latin typeface="微软雅黑" panose="020b0503020204020204" charset="-122"/>
                <a:ea typeface="微软雅黑" charset="0"/>
              </a:rPr>
              <a:t>定制</a:t>
            </a:r>
            <a:r>
              <a:rPr lang="en-US" altLang="zh-CN" sz="1050" b="1">
                <a:solidFill>
                  <a:schemeClr val="tx1">
                    <a:lumMod val="95000"/>
                    <a:lumOff val="5000"/>
                  </a:schemeClr>
                </a:solidFill>
                <a:latin typeface="微软雅黑" panose="020b0503020204020204" charset="-122"/>
                <a:ea typeface="微软雅黑" charset="0"/>
              </a:rPr>
              <a:t>PPT</a:t>
            </a:r>
            <a:r>
              <a:rPr lang="zh-CN" altLang="en-US" sz="1050" b="1">
                <a:solidFill>
                  <a:schemeClr val="tx1">
                    <a:lumMod val="95000"/>
                    <a:lumOff val="5000"/>
                  </a:schemeClr>
                </a:solidFill>
                <a:latin typeface="微软雅黑" panose="020b0503020204020204" charset="-122"/>
                <a:ea typeface="微软雅黑" charset="0"/>
              </a:rPr>
              <a:t>：静水流深工作室</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en-US" altLang="zh-CN" sz="1050" b="1">
                <a:solidFill>
                  <a:schemeClr val="tx1">
                    <a:lumMod val="95000"/>
                    <a:lumOff val="5000"/>
                  </a:schemeClr>
                </a:solidFill>
                <a:latin typeface="微软雅黑" panose="020b0503020204020204" charset="-122"/>
                <a:ea typeface="微软雅黑" charset="0"/>
              </a:rPr>
              <a:t>QQ</a:t>
            </a:r>
            <a:r>
              <a:rPr lang="zh-CN" altLang="en-US" sz="1050" b="1">
                <a:solidFill>
                  <a:schemeClr val="tx1">
                    <a:lumMod val="95000"/>
                    <a:lumOff val="5000"/>
                  </a:schemeClr>
                </a:solidFill>
                <a:latin typeface="微软雅黑" panose="020b0503020204020204" charset="-122"/>
                <a:ea typeface="微软雅黑" charset="0"/>
              </a:rPr>
              <a:t>：</a:t>
            </a:r>
            <a:r>
              <a:rPr lang="en-US" altLang="zh-CN" sz="1050" b="1">
                <a:solidFill>
                  <a:schemeClr val="tx1">
                    <a:lumMod val="95000"/>
                    <a:lumOff val="5000"/>
                  </a:schemeClr>
                </a:solidFill>
                <a:latin typeface="微软雅黑" panose="020b0503020204020204" charset="-122"/>
                <a:ea typeface="微软雅黑" charset="0"/>
              </a:rPr>
              <a:t>276060523</a:t>
            </a: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微信：</a:t>
            </a:r>
            <a:r>
              <a:rPr lang="en-US" altLang="zh-CN" sz="1050" b="1" err="1">
                <a:solidFill>
                  <a:schemeClr val="tx1">
                    <a:lumMod val="95000"/>
                    <a:lumOff val="5000"/>
                  </a:schemeClr>
                </a:solidFill>
                <a:latin typeface="微软雅黑" panose="020b0503020204020204" charset="-122"/>
                <a:ea typeface="微软雅黑" charset="0"/>
              </a:rPr>
              <a:t>whishile</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电话：</a:t>
            </a:r>
            <a:r>
              <a:rPr lang="en-US" altLang="zh-CN" sz="1050" b="1">
                <a:solidFill>
                  <a:schemeClr val="tx1">
                    <a:lumMod val="95000"/>
                    <a:lumOff val="5000"/>
                  </a:schemeClr>
                </a:solidFill>
                <a:latin typeface="微软雅黑" panose="020b0503020204020204" charset="-122"/>
                <a:ea typeface="微软雅黑" charset="0"/>
              </a:rPr>
              <a:t>18928897164</a:t>
            </a:r>
            <a:endParaRPr lang="zh-CN" altLang="en-US" sz="1050" b="1">
              <a:solidFill>
                <a:schemeClr val="tx1">
                  <a:lumMod val="95000"/>
                  <a:lumOff val="5000"/>
                </a:schemeClr>
              </a:solidFill>
              <a:latin typeface="微软雅黑" panose="020b0503020204020204" charset="-122"/>
              <a:ea typeface="微软雅黑" charset="0"/>
            </a:endParaRPr>
          </a:p>
        </p:txBody>
      </p:sp>
    </p:spTree>
    <p:extLst>
      <p:ext uri="{BB962C8B-B14F-4D97-AF65-F5344CB8AC3E}">
        <p14:creationId val="1315889362"/>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两栏内容">
    <p:spTree>
      <p:nvGrpSpPr>
        <p:cNvPr id="1" name=""/>
        <p:cNvGrpSpPr/>
        <p:nvPr/>
      </p:nvGrpSpPr>
      <p:grpSpPr>
        <a:xfrm>
          <a:off x="0" y="0"/>
          <a: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a:blip r:embed="rId1"/>
          <a:srcRect l="58909" b="50848"/>
          <a:stretch>
            <a:fillRect/>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2"/>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3"/>
          <a:stretch>
            <a:fillRect/>
          </a:stretch>
        </p:blipFill>
        <p:spPr>
          <a:xfrm flipH="1">
            <a:off x="0" y="-229512"/>
            <a:ext cx="1953385" cy="2296438"/>
          </a:xfrm>
          <a:prstGeom prst="rect">
            <a:avLst/>
          </a:prstGeom>
        </p:spPr>
      </p:pic>
      <p:sp>
        <p:nvSpPr>
          <p:cNvPr id="14" name="矩形 9">
            <a:extLst>
              <a:ext uri="{FF2B5EF4-FFF2-40B4-BE49-F238E27FC236}">
                <a16:creationId xmlns:a16="http://schemas.microsoft.com/office/drawing/2014/main" id="{B1DAE529-AFEA-430E-96F9-4302A67E9D13}"/>
              </a:ext>
            </a:extLst>
          </p:cNvPr>
          <p:cNvSpPr/>
          <p:nvPr userDrawn="1"/>
        </p:nvSpPr>
        <p:spPr>
          <a:xfrm>
            <a:off x="426229"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nvGrpSpPr>
          <p:cNvPr id="15" name="组合 14">
            <a:extLst>
              <a:ext uri="{FF2B5EF4-FFF2-40B4-BE49-F238E27FC236}">
                <a16:creationId xmlns:a16="http://schemas.microsoft.com/office/drawing/2014/main" id="{883C9585-F1D1-404D-AE13-FEC8ECFBC75A}"/>
              </a:ext>
            </a:extLst>
          </p:cNvPr>
          <p:cNvGrpSpPr/>
          <p:nvPr userDrawn="1"/>
        </p:nvGrpSpPr>
        <p:grpSpPr>
          <a:xfrm>
            <a:off x="497890" y="3476783"/>
            <a:ext cx="410690" cy="376581"/>
            <a:chOff x="4764938" y="1417646"/>
            <a:chExt cx="503479" cy="461665"/>
          </a:xfrm>
        </p:grpSpPr>
        <p:pic>
          <p:nvPicPr>
            <p:cNvPr id="16" name="图片 15">
              <a:extLst>
                <a:ext uri="{FF2B5EF4-FFF2-40B4-BE49-F238E27FC236}">
                  <a16:creationId xmlns:a16="http://schemas.microsoft.com/office/drawing/2014/main" id="{CCF0A05B-84E8-41CC-891D-221EBB845646}"/>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55325C25-78A0-40B1-9561-B7A69047C9BD}"/>
                </a:ext>
              </a:extLst>
            </p:cNvPr>
            <p:cNvSpPr>
              <a:spLocks noChangeArrowheads="1"/>
            </p:cNvSpPr>
            <p:nvPr/>
          </p:nvSpPr>
          <p:spPr bwMode="auto">
            <a:xfrm>
              <a:off x="4764938" y="1417646"/>
              <a:ext cx="503479"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肆</a:t>
              </a:r>
            </a:p>
          </p:txBody>
        </p:sp>
      </p:grpSp>
      <p:sp>
        <p:nvSpPr>
          <p:cNvPr id="18" name="文本框 17">
            <a:extLst>
              <a:ext uri="{FF2B5EF4-FFF2-40B4-BE49-F238E27FC236}">
                <a16:creationId xmlns:a16="http://schemas.microsoft.com/office/drawing/2014/main" id="{75AC0FEC-E943-4C7B-AAEF-C1DF88FF3601}"/>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a:solidFill>
                  <a:schemeClr val="tx1">
                    <a:lumMod val="95000"/>
                    <a:lumOff val="5000"/>
                  </a:schemeClr>
                </a:solidFill>
                <a:latin typeface="微软雅黑" panose="020b0503020204020204" charset="-122"/>
                <a:ea typeface="微软雅黑" charset="0"/>
              </a:rPr>
              <a:t>定制</a:t>
            </a:r>
            <a:r>
              <a:rPr lang="en-US" altLang="zh-CN" sz="1050" b="1">
                <a:solidFill>
                  <a:schemeClr val="tx1">
                    <a:lumMod val="95000"/>
                    <a:lumOff val="5000"/>
                  </a:schemeClr>
                </a:solidFill>
                <a:latin typeface="微软雅黑" panose="020b0503020204020204" charset="-122"/>
                <a:ea typeface="微软雅黑" charset="0"/>
              </a:rPr>
              <a:t>PPT</a:t>
            </a:r>
            <a:r>
              <a:rPr lang="zh-CN" altLang="en-US" sz="1050" b="1">
                <a:solidFill>
                  <a:schemeClr val="tx1">
                    <a:lumMod val="95000"/>
                    <a:lumOff val="5000"/>
                  </a:schemeClr>
                </a:solidFill>
                <a:latin typeface="微软雅黑" panose="020b0503020204020204" charset="-122"/>
                <a:ea typeface="微软雅黑" charset="0"/>
              </a:rPr>
              <a:t>：静水流深工作室</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en-US" altLang="zh-CN" sz="1050" b="1">
                <a:solidFill>
                  <a:schemeClr val="tx1">
                    <a:lumMod val="95000"/>
                    <a:lumOff val="5000"/>
                  </a:schemeClr>
                </a:solidFill>
                <a:latin typeface="微软雅黑" panose="020b0503020204020204" charset="-122"/>
                <a:ea typeface="微软雅黑" charset="0"/>
              </a:rPr>
              <a:t>QQ</a:t>
            </a:r>
            <a:r>
              <a:rPr lang="zh-CN" altLang="en-US" sz="1050" b="1">
                <a:solidFill>
                  <a:schemeClr val="tx1">
                    <a:lumMod val="95000"/>
                    <a:lumOff val="5000"/>
                  </a:schemeClr>
                </a:solidFill>
                <a:latin typeface="微软雅黑" panose="020b0503020204020204" charset="-122"/>
                <a:ea typeface="微软雅黑" charset="0"/>
              </a:rPr>
              <a:t>：</a:t>
            </a:r>
            <a:r>
              <a:rPr lang="en-US" altLang="zh-CN" sz="1050" b="1">
                <a:solidFill>
                  <a:schemeClr val="tx1">
                    <a:lumMod val="95000"/>
                    <a:lumOff val="5000"/>
                  </a:schemeClr>
                </a:solidFill>
                <a:latin typeface="微软雅黑" panose="020b0503020204020204" charset="-122"/>
                <a:ea typeface="微软雅黑" charset="0"/>
              </a:rPr>
              <a:t>276060523</a:t>
            </a: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微信：</a:t>
            </a:r>
            <a:r>
              <a:rPr lang="en-US" altLang="zh-CN" sz="1050" b="1" err="1">
                <a:solidFill>
                  <a:schemeClr val="tx1">
                    <a:lumMod val="95000"/>
                    <a:lumOff val="5000"/>
                  </a:schemeClr>
                </a:solidFill>
                <a:latin typeface="微软雅黑" panose="020b0503020204020204" charset="-122"/>
                <a:ea typeface="微软雅黑" charset="0"/>
              </a:rPr>
              <a:t>whishile</a:t>
            </a:r>
            <a:endParaRPr lang="en-US" altLang="zh-CN" sz="1050" b="1">
              <a:solidFill>
                <a:schemeClr val="tx1">
                  <a:lumMod val="95000"/>
                  <a:lumOff val="5000"/>
                </a:schemeClr>
              </a:solidFill>
              <a:latin typeface="微软雅黑" panose="020b0503020204020204" charset="-122"/>
              <a:ea typeface="微软雅黑" charset="0"/>
            </a:endParaRPr>
          </a:p>
          <a:p>
            <a:pPr>
              <a:lnSpc>
                <a:spcPct val="120000"/>
              </a:lnSpc>
            </a:pPr>
            <a:r>
              <a:rPr lang="zh-CN" altLang="en-US" sz="1050" b="1">
                <a:solidFill>
                  <a:schemeClr val="tx1">
                    <a:lumMod val="95000"/>
                    <a:lumOff val="5000"/>
                  </a:schemeClr>
                </a:solidFill>
                <a:latin typeface="微软雅黑" panose="020b0503020204020204" charset="-122"/>
                <a:ea typeface="微软雅黑" charset="0"/>
              </a:rPr>
              <a:t>电话：</a:t>
            </a:r>
            <a:r>
              <a:rPr lang="en-US" altLang="zh-CN" sz="1050" b="1">
                <a:solidFill>
                  <a:schemeClr val="tx1">
                    <a:lumMod val="95000"/>
                    <a:lumOff val="5000"/>
                  </a:schemeClr>
                </a:solidFill>
                <a:latin typeface="微软雅黑" panose="020b0503020204020204" charset="-122"/>
                <a:ea typeface="微软雅黑" charset="0"/>
              </a:rPr>
              <a:t>18928897164</a:t>
            </a:r>
            <a:endParaRPr lang="zh-CN" altLang="en-US" sz="1050" b="1">
              <a:solidFill>
                <a:schemeClr val="tx1">
                  <a:lumMod val="95000"/>
                  <a:lumOff val="5000"/>
                </a:schemeClr>
              </a:solidFill>
              <a:latin typeface="微软雅黑" panose="020b0503020204020204" charset="-122"/>
              <a:ea typeface="微软雅黑" charset="0"/>
            </a:endParaRPr>
          </a:p>
        </p:txBody>
      </p:sp>
    </p:spTree>
    <p:extLst>
      <p:ext uri="{BB962C8B-B14F-4D97-AF65-F5344CB8AC3E}">
        <p14:creationId val="298524304"/>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A191CB1D-08A5-4AA4-AE6F-504174D8C80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8747C77-1E6D-42E3-AF8E-7AA009E468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8EE352D-FCA4-42F3-8BBF-DC3C5586C8E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55E5C0A-E4E5-41DF-B7D5-C4EFB7C56D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C906779-7210-40BB-BBA3-3EF1D600EE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4116FF6-EEAB-4D03-A635-1D7F949264BB}"/>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8" name="页脚占位符 7">
            <a:extLst>
              <a:ext uri="{FF2B5EF4-FFF2-40B4-BE49-F238E27FC236}">
                <a16:creationId xmlns:a16="http://schemas.microsoft.com/office/drawing/2014/main" id="{5AA5F2B5-D58A-427F-98E0-ECB8B2D7E3E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D040B27-BF68-4988-9CEA-3658BFDBD9FC}"/>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134525130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75306E98-28F7-4CFC-A172-D76EB09293F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930F9B7-4A02-42B0-820E-7AEF6BCAEA35}"/>
              </a:ext>
            </a:extLst>
          </p:cNvPr>
          <p:cNvSpPr>
            <a:spLocks noGrp="1"/>
          </p:cNvSpPr>
          <p:nvPr>
            <p:ph type="dt" sz="half" idx="10"/>
          </p:nvPr>
        </p:nvSpPr>
        <p:spPr/>
        <p:txBody>
          <a:bodyPr/>
          <a:lstStyle/>
          <a:p>
            <a:fld id="{3FC42C9F-BA7D-41D7-8EC3-B458C4469965}" type="datetimeFigureOut">
              <a:rPr lang="zh-CN" altLang="en-US" smtClean="0"/>
              <a:t>2018/8/15</a:t>
            </a:fld>
            <a:endParaRPr lang="zh-CN" altLang="en-US"/>
          </a:p>
        </p:txBody>
      </p:sp>
      <p:sp>
        <p:nvSpPr>
          <p:cNvPr id="4" name="页脚占位符 3">
            <a:extLst>
              <a:ext uri="{FF2B5EF4-FFF2-40B4-BE49-F238E27FC236}">
                <a16:creationId xmlns:a16="http://schemas.microsoft.com/office/drawing/2014/main" id="{7813C8AA-C4D6-40FF-B7B6-D28B1A90D9B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9CCFEDD-7B56-46DF-A9CC-79048D80F65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val="18907851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9D4718F7-D597-4577-9D54-BA68BDBA39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5EF342-01F5-4849-9B50-C688C065FC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52C9950-55CD-4404-9C6A-E10D1A0F57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C42C9F-BA7D-41D7-8EC3-B458C4469965}" type="datetimeFigureOut">
              <a:rPr lang="zh-CN" altLang="en-US" smtClean="0"/>
              <a:t>2018/8/15</a:t>
            </a:fld>
            <a:endParaRPr lang="zh-CN" altLang="en-US"/>
          </a:p>
        </p:txBody>
      </p:sp>
      <p:sp>
        <p:nvSpPr>
          <p:cNvPr id="5" name="页脚占位符 4">
            <a:extLst>
              <a:ext uri="{FF2B5EF4-FFF2-40B4-BE49-F238E27FC236}">
                <a16:creationId xmlns:a16="http://schemas.microsoft.com/office/drawing/2014/main" id="{C0D9CE27-DE38-421F-AE88-B41211EC52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C932D8D-BAF5-47B9-B25A-EFD41FDE3C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C9068E-FEF9-420E-815E-F7A978C5E7DB}" type="slidenum">
              <a:rPr lang="zh-CN" altLang="en-US" smtClean="0"/>
              <a:t>‹#›</a:t>
            </a:fld>
            <a:endParaRPr lang="zh-CN" altLang="en-US"/>
          </a:p>
        </p:txBody>
      </p:sp>
    </p:spTree>
    <p:extLst>
      <p:ext uri="{BB962C8B-B14F-4D97-AF65-F5344CB8AC3E}">
        <p14:creationId val="4197088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53" r:id="rId8"/>
    <p:sldLayoutId id="2147483654" r:id="rId9"/>
    <p:sldLayoutId id="2147483655" r:id="rId10"/>
    <p:sldLayoutId id="2147483656" r:id="rId11"/>
    <p:sldLayoutId id="2147483657" r:id="rId12"/>
    <p:sldLayoutId id="2147483658" r:id="rId13"/>
    <p:sldLayoutId id="2147483659" r:id="rId1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audio" Target="../media/media1.mp3" /><Relationship Id="rId11" Type="http://schemas.microsoft.com/office/2007/relationships/media" Target="../media/media1.mp3" TargetMode="Interna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png" /><Relationship Id="rId6" Type="http://schemas.openxmlformats.org/officeDocument/2006/relationships/image" Target="../media/image9.png" /><Relationship Id="rId7" Type="http://schemas.openxmlformats.org/officeDocument/2006/relationships/image" Target="../media/image10.png" /><Relationship Id="rId8" Type="http://schemas.openxmlformats.org/officeDocument/2006/relationships/image" Target="../media/image11.png" /><Relationship Id="rId9" Type="http://schemas.openxmlformats.org/officeDocument/2006/relationships/image" Target="../media/image1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4.png" /><Relationship Id="rId5" Type="http://schemas.openxmlformats.org/officeDocument/2006/relationships/image" Target="../media/image17.png" /><Relationship Id="rId6" Type="http://schemas.openxmlformats.org/officeDocument/2006/relationships/image" Target="../media/image18.sv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9.png" /><Relationship Id="rId3" Type="http://schemas.microsoft.com/office/2007/relationships/hdphoto" Target="../media/image30.wdp"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3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3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33.jpeg" /><Relationship Id="rId3" Type="http://schemas.openxmlformats.org/officeDocument/2006/relationships/image" Target="../media/image34.png" /><Relationship Id="rId4" Type="http://schemas.openxmlformats.org/officeDocument/2006/relationships/image" Target="../media/image27.jpeg" /><Relationship Id="rId5" Type="http://schemas.microsoft.com/office/2007/relationships/hdphoto" Target="../media/image28.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4.png" /><Relationship Id="rId5" Type="http://schemas.openxmlformats.org/officeDocument/2006/relationships/image" Target="../media/image17.png" /><Relationship Id="rId6" Type="http://schemas.openxmlformats.org/officeDocument/2006/relationships/image" Target="../media/image18.sv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7.jpeg" /><Relationship Id="rId3" Type="http://schemas.openxmlformats.org/officeDocument/2006/relationships/chart" Target="../charts/chart1.xml" /><Relationship Id="rId4" Type="http://schemas.openxmlformats.org/officeDocument/2006/relationships/image" Target="../media/image3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9.png" /><Relationship Id="rId3" Type="http://schemas.openxmlformats.org/officeDocument/2006/relationships/image" Target="../media/image40.emf" /><Relationship Id="rId4" Type="http://schemas.openxmlformats.org/officeDocument/2006/relationships/image" Target="../media/image41.emf" /><Relationship Id="rId5" Type="http://schemas.openxmlformats.org/officeDocument/2006/relationships/image" Target="../media/image42.emf"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14.png" /><Relationship Id="rId4"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4.png" /><Relationship Id="rId5" Type="http://schemas.openxmlformats.org/officeDocument/2006/relationships/image" Target="../media/image17.png" /><Relationship Id="rId6" Type="http://schemas.openxmlformats.org/officeDocument/2006/relationships/image" Target="../media/image18.sv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4.png" /><Relationship Id="rId3" Type="http://schemas.openxmlformats.org/officeDocument/2006/relationships/image" Target="../media/image4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chart" Target="../charts/char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chart" Target="../charts/char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image" Target="../media/image8.png" /><Relationship Id="rId6" Type="http://schemas.openxmlformats.org/officeDocument/2006/relationships/image" Target="../media/image9.png" /><Relationship Id="rId7"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image" Target="../media/image16.png" /><Relationship Id="rId4" Type="http://schemas.openxmlformats.org/officeDocument/2006/relationships/image" Target="../media/image4.png" /><Relationship Id="rId5" Type="http://schemas.openxmlformats.org/officeDocument/2006/relationships/image" Target="../media/image17.png" /><Relationship Id="rId6" Type="http://schemas.openxmlformats.org/officeDocument/2006/relationships/image" Target="../media/image18.sv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9.png" /><Relationship Id="rId3" Type="http://schemas.openxmlformats.org/officeDocument/2006/relationships/image" Target="../media/image2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1.jpeg" /><Relationship Id="rId3" Type="http://schemas.openxmlformats.org/officeDocument/2006/relationships/image" Target="../media/image2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media/image2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5.jpeg" /><Relationship Id="rId3" Type="http://schemas.openxmlformats.org/officeDocument/2006/relationships/image" Target="../media/image2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 Id="rId3" Type="http://schemas.microsoft.com/office/2007/relationships/hdphoto" Target="../media/image28.wdp" /><Relationship Id="rId4" Type="http://schemas.openxmlformats.org/officeDocument/2006/relationships/image" Target="../media/image2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图片 18">
            <a:extLst>
              <a:ext uri="{FF2B5EF4-FFF2-40B4-BE49-F238E27FC236}">
                <a16:creationId xmlns:a16="http://schemas.microsoft.com/office/drawing/2014/main" id="{BE1780F3-2792-40BF-B42C-BFFB88AB47E2}"/>
              </a:ext>
            </a:extLst>
          </p:cNvPr>
          <p:cNvPicPr>
            <a:picLocks noChangeAspect="1"/>
          </p:cNvPicPr>
          <p:nvPr/>
        </p:nvPicPr>
        <p:blipFill>
          <a:blip r:embed="rId2"/>
          <a:stretch>
            <a:fillRect/>
          </a:stretch>
        </p:blipFill>
        <p:spPr>
          <a:xfrm>
            <a:off x="-113386" y="3474097"/>
            <a:ext cx="6096528" cy="3578662"/>
          </a:xfrm>
          <a:prstGeom prst="rect">
            <a:avLst/>
          </a:prstGeom>
        </p:spPr>
      </p:pic>
      <p:pic>
        <p:nvPicPr>
          <p:cNvPr id="20" name="图片 19">
            <a:extLst>
              <a:ext uri="{FF2B5EF4-FFF2-40B4-BE49-F238E27FC236}">
                <a16:creationId xmlns:a16="http://schemas.microsoft.com/office/drawing/2014/main" id="{3274FCC1-6051-4F3A-8998-DA4EC2176023}"/>
              </a:ext>
            </a:extLst>
          </p:cNvPr>
          <p:cNvPicPr>
            <a:picLocks noChangeAspect="1"/>
          </p:cNvPicPr>
          <p:nvPr/>
        </p:nvPicPr>
        <p:blipFill>
          <a:blip r:embed="rId3"/>
          <a:stretch>
            <a:fillRect/>
          </a:stretch>
        </p:blipFill>
        <p:spPr>
          <a:xfrm>
            <a:off x="1860089" y="791614"/>
            <a:ext cx="4121253" cy="5249111"/>
          </a:xfrm>
          <a:prstGeom prst="rect">
            <a:avLst/>
          </a:prstGeom>
        </p:spPr>
      </p:pic>
      <p:pic>
        <p:nvPicPr>
          <p:cNvPr id="21" name="图片 20">
            <a:extLst>
              <a:ext uri="{FF2B5EF4-FFF2-40B4-BE49-F238E27FC236}">
                <a16:creationId xmlns:a16="http://schemas.microsoft.com/office/drawing/2014/main" id="{7EF1050B-52A6-467C-899A-54CAFC8984AD}"/>
              </a:ext>
            </a:extLst>
          </p:cNvPr>
          <p:cNvPicPr>
            <a:picLocks noChangeAspect="1"/>
          </p:cNvPicPr>
          <p:nvPr/>
        </p:nvPicPr>
        <p:blipFill>
          <a:blip r:embed="rId4"/>
          <a:stretch>
            <a:fillRect/>
          </a:stretch>
        </p:blipFill>
        <p:spPr>
          <a:xfrm>
            <a:off x="1857621" y="1091733"/>
            <a:ext cx="3926164" cy="3298222"/>
          </a:xfrm>
          <a:prstGeom prst="rect">
            <a:avLst/>
          </a:prstGeom>
        </p:spPr>
      </p:pic>
      <p:pic>
        <p:nvPicPr>
          <p:cNvPr id="22" name="图片 21">
            <a:extLst>
              <a:ext uri="{FF2B5EF4-FFF2-40B4-BE49-F238E27FC236}">
                <a16:creationId xmlns:a16="http://schemas.microsoft.com/office/drawing/2014/main" id="{14130163-8DEB-4D62-B970-C7B07EE1599B}"/>
              </a:ext>
            </a:extLst>
          </p:cNvPr>
          <p:cNvPicPr>
            <a:picLocks noChangeAspect="1"/>
          </p:cNvPicPr>
          <p:nvPr/>
        </p:nvPicPr>
        <p:blipFill>
          <a:blip r:embed="rId5"/>
          <a:stretch>
            <a:fillRect/>
          </a:stretch>
        </p:blipFill>
        <p:spPr>
          <a:xfrm>
            <a:off x="13810182" y="5623113"/>
            <a:ext cx="481626" cy="835224"/>
          </a:xfrm>
          <a:prstGeom prst="rect">
            <a:avLst/>
          </a:prstGeom>
        </p:spPr>
      </p:pic>
      <p:pic>
        <p:nvPicPr>
          <p:cNvPr id="27" name="图片 26">
            <a:extLst>
              <a:ext uri="{FF2B5EF4-FFF2-40B4-BE49-F238E27FC236}">
                <a16:creationId xmlns:a16="http://schemas.microsoft.com/office/drawing/2014/main" id="{634A19C6-63ED-431C-95D2-272A9CD0C7AC}"/>
              </a:ext>
            </a:extLst>
          </p:cNvPr>
          <p:cNvPicPr>
            <a:picLocks noChangeAspect="1"/>
          </p:cNvPicPr>
          <p:nvPr/>
        </p:nvPicPr>
        <p:blipFill>
          <a:blip r:embed="rId6">
            <a:extLst>
              <a:ext uri="{28A0092B-C50C-407E-A947-70E740481C1C}">
                <a14:useLocalDpi xmlns:a14="http://schemas.microsoft.com/office/drawing/2010/main" val="0"/>
              </a:ext>
            </a:extLst>
          </a:blip>
          <a:srcRect l="81279" t="12868" b="75754"/>
          <a:stretch>
            <a:fillRect/>
          </a:stretch>
        </p:blipFill>
        <p:spPr>
          <a:xfrm>
            <a:off x="10116731" y="838928"/>
            <a:ext cx="2282457" cy="780322"/>
          </a:xfrm>
          <a:prstGeom prst="rect">
            <a:avLst/>
          </a:prstGeom>
        </p:spPr>
      </p:pic>
      <p:pic>
        <p:nvPicPr>
          <p:cNvPr id="28" name="图片 27" descr="5d80f4b3e78a9513d048aa2ccdf80f56">
            <a:extLst>
              <a:ext uri="{FF2B5EF4-FFF2-40B4-BE49-F238E27FC236}">
                <a16:creationId xmlns:a16="http://schemas.microsoft.com/office/drawing/2014/main" id="{9D2B2152-6EE9-4858-93DC-820DC91BBA27}"/>
              </a:ext>
            </a:extLst>
          </p:cNvPr>
          <p:cNvPicPr>
            <a:picLocks noChangeAspect="1"/>
          </p:cNvPicPr>
          <p:nvPr/>
        </p:nvPicPr>
        <p:blipFill>
          <a:blip r:embed="rId7"/>
          <a:stretch>
            <a:fillRect/>
          </a:stretch>
        </p:blipFill>
        <p:spPr>
          <a:xfrm>
            <a:off x="7076322" y="1143647"/>
            <a:ext cx="3344545" cy="4660900"/>
          </a:xfrm>
          <a:prstGeom prst="rect">
            <a:avLst/>
          </a:prstGeom>
        </p:spPr>
      </p:pic>
      <p:sp>
        <p:nvSpPr>
          <p:cNvPr id="29" name="文本框 8">
            <a:extLst>
              <a:ext uri="{FF2B5EF4-FFF2-40B4-BE49-F238E27FC236}">
                <a16:creationId xmlns:a16="http://schemas.microsoft.com/office/drawing/2014/main" id="{2DE8264A-854C-4C0F-BCB9-961D9636EE95}"/>
              </a:ext>
            </a:extLst>
          </p:cNvPr>
          <p:cNvSpPr txBox="1"/>
          <p:nvPr/>
        </p:nvSpPr>
        <p:spPr>
          <a:xfrm>
            <a:off x="6938129" y="1950097"/>
            <a:ext cx="737870" cy="3048000"/>
          </a:xfrm>
          <a:prstGeom prst="rect">
            <a:avLst/>
          </a:prstGeom>
          <a:noFill/>
        </p:spPr>
        <p:txBody>
          <a:bodyPr wrap="square" lIns="121922" tIns="60960" rIns="121922" bIns="60960" rtlCol="0">
            <a:spAutoFit/>
          </a:bodyPr>
          <a:lstStyle/>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古风策划</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宣</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传</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模</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板</a:t>
            </a:r>
          </a:p>
        </p:txBody>
      </p:sp>
      <p:pic>
        <p:nvPicPr>
          <p:cNvPr id="26" name="图片 25">
            <a:extLst>
              <a:ext uri="{FF2B5EF4-FFF2-40B4-BE49-F238E27FC236}">
                <a16:creationId xmlns:a16="http://schemas.microsoft.com/office/drawing/2014/main" id="{94B6F891-FC75-42BA-86C1-167C1C261005}"/>
              </a:ext>
            </a:extLst>
          </p:cNvPr>
          <p:cNvPicPr>
            <a:picLocks noChangeAspect="1"/>
          </p:cNvPicPr>
          <p:nvPr/>
        </p:nvPicPr>
        <p:blipFill>
          <a:blip r:embed="rId8"/>
          <a:stretch>
            <a:fillRect/>
          </a:stretch>
        </p:blipFill>
        <p:spPr>
          <a:xfrm>
            <a:off x="9942318" y="-92757"/>
            <a:ext cx="2377646" cy="2371550"/>
          </a:xfrm>
          <a:prstGeom prst="rect">
            <a:avLst/>
          </a:prstGeom>
        </p:spPr>
      </p:pic>
      <p:pic>
        <p:nvPicPr>
          <p:cNvPr id="10" name="传奇乐坊 - 梅花三弄">
            <a:hlinkClick action="ppaction://media"/>
            <a:extLst>
              <a:ext uri="{FF2B5EF4-FFF2-40B4-BE49-F238E27FC236}">
                <a16:creationId xmlns:a16="http://schemas.microsoft.com/office/drawing/2014/main" id="{EFF68DB0-2B7F-4372-BE5C-292906C22CF5}"/>
              </a:ext>
            </a:extLst>
          </p:cNvPr>
          <p:cNvPicPr>
            <a:picLocks noChangeAspect="1"/>
          </p:cNvPicPr>
          <p:nvPr>
            <a:audioFile r:link="rId10"/>
            <p:extLst>
              <p:ext uri="{DAA4B4D4-6D71-4841-9C94-3DE7FCFB9230}">
                <p14:media r:embed="rId11"/>
              </p:ext>
            </p:extLst>
          </p:nvPr>
        </p:nvPicPr>
        <p:blipFill>
          <a:blip r:embed="rId9"/>
          <a:stretch>
            <a:fillRect/>
          </a:stretch>
        </p:blipFill>
        <p:spPr>
          <a:xfrm>
            <a:off x="-878177" y="-609600"/>
            <a:ext cx="609601" cy="609600"/>
          </a:xfrm>
          <a:prstGeom prst="rect">
            <a:avLst/>
          </a:prstGeom>
        </p:spPr>
      </p:pic>
    </p:spTree>
    <p:extLst>
      <p:ext uri="{BB962C8B-B14F-4D97-AF65-F5344CB8AC3E}">
        <p14:creationId val="2630165104"/>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8" presetID="42"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anim calcmode="lin" valueType="num">
                                      <p:cBhvr>
                                        <p:cTn id="11" dur="1000" fill="hold"/>
                                        <p:tgtEl>
                                          <p:spTgt spid="27"/>
                                        </p:tgtEl>
                                        <p:attrNameLst>
                                          <p:attrName>ppt_x</p:attrName>
                                        </p:attrNameLst>
                                      </p:cBhvr>
                                      <p:tavLst>
                                        <p:tav tm="0">
                                          <p:val>
                                            <p:strVal val="#ppt_x"/>
                                          </p:val>
                                        </p:tav>
                                        <p:tav tm="100000">
                                          <p:val>
                                            <p:strVal val="#ppt_x"/>
                                          </p:val>
                                        </p:tav>
                                      </p:tavLst>
                                    </p:anim>
                                    <p:anim calcmode="lin" valueType="num">
                                      <p:cBhvr>
                                        <p:cTn id="12" dur="1000" fill="hold"/>
                                        <p:tgtEl>
                                          <p:spTgt spid="27"/>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10"/>
                </p:tgtEl>
              </p:cMediaNode>
            </p:audio>
          </p:childTnLst>
        </p:cTn>
      </p:par>
    </p:tnLst>
    <p:bldLst>
      <p:bldP spid="29"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a:blip r:embed="rId2"/>
          <a:srcRect t="14936" r="28944"/>
          <a:stretch>
            <a:fillRect/>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第</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二</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3" y="3986255"/>
            <a:ext cx="413896" cy="369332"/>
            <a:chOff x="4725530" y="1378238"/>
            <a:chExt cx="570791"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70791"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贰</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请输入小标题一</a:t>
            </a:r>
            <a:endParaRPr lang="en-US" altLang="zh-CN" sz="2400" b="1">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请输入小标题二</a:t>
            </a:r>
            <a:endParaRPr lang="en-US" altLang="zh-CN" sz="2400" b="1">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96425" y="285750"/>
            <a:ext cx="2695575" cy="1909366"/>
          </a:xfrm>
          <a:prstGeom prst="rect">
            <a:avLst/>
          </a:prstGeom>
        </p:spPr>
      </p:pic>
    </p:spTree>
    <p:extLst>
      <p:ext uri="{BB962C8B-B14F-4D97-AF65-F5344CB8AC3E}">
        <p14:creationId val="3399455798"/>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8F8F8"/>
        </a:solidFill>
        <a:effectLst/>
      </p:bgPr>
    </p:bg>
    <p:spTree>
      <p:nvGrpSpPr>
        <p:cNvPr id="1" name=""/>
        <p:cNvGrpSpPr/>
        <p:nvPr/>
      </p:nvGrpSpPr>
      <p:grpSpPr>
        <a:xfrm>
          <a:off x="0" y="0"/>
          <a:ext cx="0" cy="0"/>
        </a:xfrm>
      </p:grpSpPr>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817770" y="1666258"/>
            <a:ext cx="7670248" cy="3525483"/>
          </a:xfrm>
          <a:prstGeom prst="rect">
            <a:avLst/>
          </a:prstGeom>
        </p:spPr>
      </p:pic>
      <p:sp>
        <p:nvSpPr>
          <p:cNvPr id="8" name="文本框 7"/>
          <p:cNvSpPr txBox="1"/>
          <p:nvPr/>
        </p:nvSpPr>
        <p:spPr>
          <a:xfrm>
            <a:off x="2702969" y="4322272"/>
            <a:ext cx="7646002" cy="1738938"/>
          </a:xfrm>
          <a:prstGeom prst="rect">
            <a:avLst/>
          </a:prstGeom>
          <a:noFill/>
        </p:spPr>
        <p:txBody>
          <a:bodyPr wrap="square"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天人合一</a:t>
            </a:r>
            <a:endPar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天 下 皆 知 美 之 为 美 ， 斯 恶 已 。皆 知 善 之 为 善 ， 斯 不 善 已 </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有 无 相 生 ， 难 易 相 成 ， 长 短 相 形 ，高 下 相 盈 ， 音 声 相 和 ， 前 后 相 随 </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恒 也 。 是 以 圣 人 处 无 为 之 事 ，行 不 言 之 教 </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万 物 作 而 弗 始 ，生 而 弗 有 ， 为 而 弗 恃 ， 功 成 而 不 居 </a:t>
            </a:r>
          </a:p>
          <a:p>
            <a:pPr marL="0" marR="0" lvl="0" indent="0" algn="r" defTabSz="914400" rtl="0" eaLnBrk="1" fontAlgn="auto" latinLnBrk="0" hangingPunct="1">
              <a:lnSpc>
                <a:spcPct val="100000"/>
              </a:lnSpc>
              <a:spcBef>
                <a:spcPct val="0"/>
              </a:spcBef>
              <a:spcAft>
                <a:spcPct val="0"/>
              </a:spcAft>
              <a:buClrTx/>
              <a:buSzTx/>
              <a:buFontTx/>
              <a:buNone/>
              <a:defRPr/>
            </a:pPr>
            <a:r>
              <a:rPr kumimoji="0" lang="zh-TW"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夫 唯 弗 居 ， 是 以 不 去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p:txBody>
      </p:sp>
    </p:spTree>
    <p:extLst>
      <p:ext uri="{BB962C8B-B14F-4D97-AF65-F5344CB8AC3E}">
        <p14:creationId val="1543755629"/>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F8F8F8"/>
        </a:solidFill>
        <a:effectLst/>
      </p:bgPr>
    </p:bg>
    <p:spTree>
      <p:nvGrpSpPr>
        <p:cNvPr id="1" name=""/>
        <p:cNvGrpSpPr/>
        <p:nvPr/>
      </p:nvGrpSpPr>
      <p:grpSpPr>
        <a:xfrm>
          <a:off x="0" y="0"/>
          <a:ext cx="0" cy="0"/>
        </a:xfrm>
      </p:grpSpPr>
      <p:sp>
        <p:nvSpPr>
          <p:cNvPr id="3" name="文本框 2"/>
          <p:cNvSpPr txBox="1"/>
          <p:nvPr/>
        </p:nvSpPr>
        <p:spPr>
          <a:xfrm>
            <a:off x="9907490" y="831324"/>
            <a:ext cx="861774" cy="578411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1" lang="en-US" altLang="zh-CN" sz="4400" b="0" i="0" u="none" strike="noStrike" kern="1200" cap="none" spc="0" normalizeH="0" baseline="0" noProof="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rPr>
              <a:t>——————————</a:t>
            </a:r>
            <a:endParaRPr kumimoji="1" lang="zh-CN" altLang="en-US" sz="4400" b="0" i="0" u="none" strike="noStrike" kern="1200" cap="none" spc="0" normalizeH="0" baseline="0" noProof="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endParaRPr>
          </a:p>
        </p:txBody>
      </p:sp>
      <p:sp>
        <p:nvSpPr>
          <p:cNvPr id="9" name="文本框 8"/>
          <p:cNvSpPr txBox="1"/>
          <p:nvPr/>
        </p:nvSpPr>
        <p:spPr>
          <a:xfrm>
            <a:off x="8599595" y="1925119"/>
            <a:ext cx="1446550" cy="7816091"/>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天 下 皆 知 美 之 为 美 ， 斯 恶 已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皆 知 善 之 为 善 ， 斯 不 善 已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有 无 相 生 ， 难 易 相 成 ， 长 短 相 形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高 下 相 盈 ， 音 声 相 和 ， 前 后 相 随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恒 也 </a:t>
            </a:r>
          </a:p>
        </p:txBody>
      </p:sp>
      <p:pic>
        <p:nvPicPr>
          <p:cNvPr id="10" name="图片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15658" y="1925119"/>
            <a:ext cx="6029990" cy="3596522"/>
          </a:xfrm>
          <a:prstGeom prst="rect">
            <a:avLst/>
          </a:prstGeom>
        </p:spPr>
      </p:pic>
      <p:cxnSp>
        <p:nvCxnSpPr>
          <p:cNvPr id="11" name="直线连接符 10"/>
          <p:cNvCxnSpPr/>
          <p:nvPr/>
        </p:nvCxnSpPr>
        <p:spPr>
          <a:xfrm flipH="1">
            <a:off x="10046145" y="1925120"/>
            <a:ext cx="0" cy="3596522"/>
          </a:xfrm>
          <a:prstGeom prst="line">
            <a:avLst/>
          </a:prstGeom>
          <a:ln w="1143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val="2008804353"/>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矩形 7"/>
          <p:cNvSpPr/>
          <p:nvPr/>
        </p:nvSpPr>
        <p:spPr>
          <a:xfrm>
            <a:off x="1497778" y="2007236"/>
            <a:ext cx="9196443" cy="36597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charset="0"/>
              <a:ea typeface="宋体" panose="02010600030101010101" pitchFamily="2" charset="-122"/>
              <a:cs typeface="+mn-cs"/>
            </a:endParaRPr>
          </a:p>
        </p:txBody>
      </p:sp>
      <p:pic>
        <p:nvPicPr>
          <p:cNvPr id="10" name="图片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97778" y="2007236"/>
            <a:ext cx="2846444" cy="3659723"/>
          </a:xfrm>
          <a:prstGeom prst="rect">
            <a:avLst/>
          </a:prstGeom>
        </p:spPr>
      </p:pic>
      <p:sp>
        <p:nvSpPr>
          <p:cNvPr id="16" name="文本框 15"/>
          <p:cNvSpPr txBox="1"/>
          <p:nvPr/>
        </p:nvSpPr>
        <p:spPr>
          <a:xfrm>
            <a:off x="6031176" y="2913767"/>
            <a:ext cx="4663045" cy="1846659"/>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yuweij Medium" charset="0"/>
              </a:rPr>
              <a:t>天人合一</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天 下 皆 知 美 之 为 美 ， 斯 恶 已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皆 知 善 之 为 善 ， 斯 不 善 已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有 无 相 生 ， 难 易 相 成 ， 长 短 相 形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高 下 相 盈 ， 音 声 相 和 ， 前 后 相 随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恒 也 </a:t>
            </a:r>
          </a:p>
        </p:txBody>
      </p:sp>
    </p:spTree>
    <p:extLst>
      <p:ext uri="{BB962C8B-B14F-4D97-AF65-F5344CB8AC3E}">
        <p14:creationId val="709393584"/>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nodeType="afterGroup">
                            <p:stCondLst>
                              <p:cond delay="5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flipH="1" flipV="1">
            <a:off x="666051" y="1610437"/>
            <a:ext cx="6285750" cy="4522695"/>
          </a:xfrm>
          <a:prstGeom prst="rect">
            <a:avLst/>
          </a:prstGeom>
        </p:spPr>
      </p:pic>
      <p:grpSp>
        <p:nvGrpSpPr>
          <p:cNvPr id="3" name="组合 2"/>
          <p:cNvGrpSpPr/>
          <p:nvPr/>
        </p:nvGrpSpPr>
        <p:grpSpPr>
          <a:xfrm>
            <a:off x="3808926" y="1972235"/>
            <a:ext cx="7623721" cy="4160898"/>
            <a:chOff x="3808926" y="1972235"/>
            <a:chExt cx="7623721" cy="4160898"/>
          </a:xfrm>
        </p:grpSpPr>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08926" y="1972235"/>
              <a:ext cx="7623721" cy="4160898"/>
            </a:xfrm>
            <a:prstGeom prst="rect">
              <a:avLst/>
            </a:prstGeom>
          </p:spPr>
        </p:pic>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l="12957" t="944" r="5533" b="9657"/>
            <a:stretch>
              <a:fillRect/>
            </a:stretch>
          </p:blipFill>
          <p:spPr>
            <a:xfrm>
              <a:off x="5300789" y="2205317"/>
              <a:ext cx="4758029" cy="2816945"/>
            </a:xfrm>
            <a:prstGeom prst="rect">
              <a:avLst/>
            </a:prstGeom>
          </p:spPr>
        </p:pic>
        <p:sp>
          <p:nvSpPr>
            <p:cNvPr id="9" name="矩形 8"/>
            <p:cNvSpPr/>
            <p:nvPr/>
          </p:nvSpPr>
          <p:spPr>
            <a:xfrm>
              <a:off x="5300789" y="2205316"/>
              <a:ext cx="4758030" cy="2816946"/>
            </a:xfrm>
            <a:prstGeom prst="rect">
              <a:avLst/>
            </a:prstGeom>
            <a:solidFill>
              <a:schemeClr val="tx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charset="0"/>
                <a:ea typeface="宋体" panose="02010600030101010101" pitchFamily="2" charset="-122"/>
                <a:cs typeface="+mn-cs"/>
              </a:endParaRPr>
            </a:p>
          </p:txBody>
        </p:sp>
      </p:grpSp>
    </p:spTree>
    <p:extLst>
      <p:ext uri="{BB962C8B-B14F-4D97-AF65-F5344CB8AC3E}">
        <p14:creationId val="1100661313"/>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a:blip r:embed="rId2"/>
          <a:srcRect t="14936" r="28944"/>
          <a:stretch>
            <a:fillRect/>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第</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三</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2" y="3986255"/>
            <a:ext cx="410690" cy="369332"/>
            <a:chOff x="4725530" y="1378238"/>
            <a:chExt cx="566370"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66370"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叁</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请输入小标题一</a:t>
            </a:r>
            <a:endParaRPr lang="en-US" altLang="zh-CN" sz="2400" b="1">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请输入小标题二</a:t>
            </a:r>
            <a:endParaRPr lang="en-US" altLang="zh-CN" sz="2400" b="1">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96425" y="285750"/>
            <a:ext cx="2695575" cy="1909366"/>
          </a:xfrm>
          <a:prstGeom prst="rect">
            <a:avLst/>
          </a:prstGeom>
        </p:spPr>
      </p:pic>
    </p:spTree>
    <p:extLst>
      <p:ext uri="{BB962C8B-B14F-4D97-AF65-F5344CB8AC3E}">
        <p14:creationId val="1875537285"/>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grpSp>
        <p:nvGrpSpPr>
          <p:cNvPr id="2" name="组合 1"/>
          <p:cNvGrpSpPr/>
          <p:nvPr/>
        </p:nvGrpSpPr>
        <p:grpSpPr>
          <a:xfrm>
            <a:off x="1093788" y="1411288"/>
            <a:ext cx="2520950" cy="2040060"/>
            <a:chOff x="1093788" y="1411288"/>
            <a:chExt cx="2520950" cy="2040060"/>
          </a:xfrm>
        </p:grpSpPr>
        <p:sp>
          <p:nvSpPr>
            <p:cNvPr id="29699" name="TextBox 6"/>
            <p:cNvSpPr txBox="1">
              <a:spLocks noChangeArrowheads="1"/>
            </p:cNvSpPr>
            <p:nvPr/>
          </p:nvSpPr>
          <p:spPr bwMode="auto">
            <a:xfrm>
              <a:off x="1093788" y="2730500"/>
              <a:ext cx="25209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Calibri Light" panose="020f0302020204030204" pitchFamily="34" charset="0"/>
                </a:rPr>
                <a:t>Worldwide Business</a:t>
              </a:r>
            </a:p>
          </p:txBody>
        </p:sp>
        <p:sp>
          <p:nvSpPr>
            <p:cNvPr id="29700" name="TextBox 7"/>
            <p:cNvSpPr txBox="1">
              <a:spLocks noChangeArrowheads="1"/>
            </p:cNvSpPr>
            <p:nvPr/>
          </p:nvSpPr>
          <p:spPr bwMode="auto">
            <a:xfrm>
              <a:off x="1284288" y="2952750"/>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1" name="组合 4"/>
            <p:cNvGrpSpPr/>
            <p:nvPr/>
          </p:nvGrpSpPr>
          <p:grpSpPr>
            <a:xfrm>
              <a:off x="1701800" y="1411288"/>
              <a:ext cx="1390650" cy="1338262"/>
              <a:chOff x="1702505" y="1411717"/>
              <a:chExt cx="1390230" cy="1337479"/>
            </a:xfrm>
          </p:grpSpPr>
          <p:pic>
            <p:nvPicPr>
              <p:cNvPr id="29725" name="图片 8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505" y="1411717"/>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6" name="文本框 1"/>
              <p:cNvSpPr txBox="1">
                <a:spLocks noChangeArrowheads="1"/>
              </p:cNvSpPr>
              <p:nvPr/>
            </p:nvSpPr>
            <p:spPr bwMode="auto">
              <a:xfrm>
                <a:off x="1985232" y="1664959"/>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壹</a:t>
                </a:r>
              </a:p>
            </p:txBody>
          </p:sp>
        </p:grpSp>
      </p:grpSp>
      <p:grpSp>
        <p:nvGrpSpPr>
          <p:cNvPr id="3" name="组合 2"/>
          <p:cNvGrpSpPr/>
          <p:nvPr/>
        </p:nvGrpSpPr>
        <p:grpSpPr>
          <a:xfrm>
            <a:off x="4752975" y="1392238"/>
            <a:ext cx="2520950" cy="2051173"/>
            <a:chOff x="4752975" y="1392238"/>
            <a:chExt cx="2520950" cy="2051173"/>
          </a:xfrm>
        </p:grpSpPr>
        <p:sp>
          <p:nvSpPr>
            <p:cNvPr id="29701" name="TextBox 42"/>
            <p:cNvSpPr txBox="1">
              <a:spLocks noChangeArrowheads="1"/>
            </p:cNvSpPr>
            <p:nvPr/>
          </p:nvSpPr>
          <p:spPr bwMode="auto">
            <a:xfrm>
              <a:off x="4752975" y="2730500"/>
              <a:ext cx="25209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Business To Go</a:t>
              </a:r>
            </a:p>
          </p:txBody>
        </p:sp>
        <p:sp>
          <p:nvSpPr>
            <p:cNvPr id="29706" name="TextBox 7"/>
            <p:cNvSpPr txBox="1">
              <a:spLocks noChangeArrowheads="1"/>
            </p:cNvSpPr>
            <p:nvPr/>
          </p:nvSpPr>
          <p:spPr bwMode="auto">
            <a:xfrm>
              <a:off x="4876800" y="2944813"/>
              <a:ext cx="2249488"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2" name="组合 5"/>
            <p:cNvGrpSpPr/>
            <p:nvPr/>
          </p:nvGrpSpPr>
          <p:grpSpPr>
            <a:xfrm>
              <a:off x="5275263" y="1392238"/>
              <a:ext cx="1390650" cy="1338262"/>
              <a:chOff x="5275042" y="1392903"/>
              <a:chExt cx="1390230" cy="1337479"/>
            </a:xfrm>
          </p:grpSpPr>
          <p:pic>
            <p:nvPicPr>
              <p:cNvPr id="29723" name="图片 8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75042" y="1392903"/>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4" name="文本框 101"/>
              <p:cNvSpPr txBox="1">
                <a:spLocks noChangeArrowheads="1"/>
              </p:cNvSpPr>
              <p:nvPr/>
            </p:nvSpPr>
            <p:spPr bwMode="auto">
              <a:xfrm>
                <a:off x="5581757" y="1655982"/>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贰</a:t>
                </a:r>
              </a:p>
            </p:txBody>
          </p:sp>
        </p:grpSp>
      </p:grpSp>
      <p:grpSp>
        <p:nvGrpSpPr>
          <p:cNvPr id="4" name="组合 3"/>
          <p:cNvGrpSpPr/>
          <p:nvPr/>
        </p:nvGrpSpPr>
        <p:grpSpPr>
          <a:xfrm>
            <a:off x="8382000" y="1392238"/>
            <a:ext cx="2522538" cy="2051173"/>
            <a:chOff x="8382000" y="1392238"/>
            <a:chExt cx="2522538" cy="2051173"/>
          </a:xfrm>
        </p:grpSpPr>
        <p:sp>
          <p:nvSpPr>
            <p:cNvPr id="29702" name="TextBox 55"/>
            <p:cNvSpPr txBox="1">
              <a:spLocks noChangeArrowheads="1"/>
            </p:cNvSpPr>
            <p:nvPr/>
          </p:nvSpPr>
          <p:spPr bwMode="auto">
            <a:xfrm>
              <a:off x="8382000" y="2730500"/>
              <a:ext cx="25225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Creative Solutions</a:t>
              </a:r>
            </a:p>
          </p:txBody>
        </p:sp>
        <p:sp>
          <p:nvSpPr>
            <p:cNvPr id="29707" name="TextBox 7"/>
            <p:cNvSpPr txBox="1">
              <a:spLocks noChangeArrowheads="1"/>
            </p:cNvSpPr>
            <p:nvPr/>
          </p:nvSpPr>
          <p:spPr bwMode="auto">
            <a:xfrm>
              <a:off x="8532813" y="2944813"/>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3" name="组合 7"/>
            <p:cNvGrpSpPr/>
            <p:nvPr/>
          </p:nvGrpSpPr>
          <p:grpSpPr>
            <a:xfrm>
              <a:off x="8947150" y="1392238"/>
              <a:ext cx="1390650" cy="1338262"/>
              <a:chOff x="8947121" y="1392902"/>
              <a:chExt cx="1390230" cy="1337479"/>
            </a:xfrm>
          </p:grpSpPr>
          <p:pic>
            <p:nvPicPr>
              <p:cNvPr id="29721" name="图片 8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47121" y="1392902"/>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2" name="文本框 104"/>
              <p:cNvSpPr txBox="1">
                <a:spLocks noChangeArrowheads="1"/>
              </p:cNvSpPr>
              <p:nvPr/>
            </p:nvSpPr>
            <p:spPr bwMode="auto">
              <a:xfrm>
                <a:off x="9267181" y="1655068"/>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叁</a:t>
                </a:r>
              </a:p>
            </p:txBody>
          </p:sp>
        </p:grpSp>
      </p:grpSp>
      <p:grpSp>
        <p:nvGrpSpPr>
          <p:cNvPr id="5" name="组合 4"/>
          <p:cNvGrpSpPr/>
          <p:nvPr/>
        </p:nvGrpSpPr>
        <p:grpSpPr>
          <a:xfrm>
            <a:off x="1093788" y="3619500"/>
            <a:ext cx="2520950" cy="2100386"/>
            <a:chOff x="1093788" y="3619500"/>
            <a:chExt cx="2520950" cy="2100386"/>
          </a:xfrm>
        </p:grpSpPr>
        <p:sp>
          <p:nvSpPr>
            <p:cNvPr id="29703" name="TextBox 60"/>
            <p:cNvSpPr txBox="1">
              <a:spLocks noChangeArrowheads="1"/>
            </p:cNvSpPr>
            <p:nvPr/>
          </p:nvSpPr>
          <p:spPr bwMode="auto">
            <a:xfrm>
              <a:off x="1093788" y="4948238"/>
              <a:ext cx="2520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Market Assessment</a:t>
              </a:r>
            </a:p>
          </p:txBody>
        </p:sp>
        <p:sp>
          <p:nvSpPr>
            <p:cNvPr id="29708" name="TextBox 7"/>
            <p:cNvSpPr txBox="1">
              <a:spLocks noChangeArrowheads="1"/>
            </p:cNvSpPr>
            <p:nvPr/>
          </p:nvSpPr>
          <p:spPr bwMode="auto">
            <a:xfrm>
              <a:off x="1284288" y="5221288"/>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4" name="组合 8"/>
            <p:cNvGrpSpPr/>
            <p:nvPr/>
          </p:nvGrpSpPr>
          <p:grpSpPr>
            <a:xfrm>
              <a:off x="1701800" y="3619500"/>
              <a:ext cx="1390650" cy="1336675"/>
              <a:chOff x="1702505" y="3619249"/>
              <a:chExt cx="1390230" cy="1337479"/>
            </a:xfrm>
          </p:grpSpPr>
          <p:pic>
            <p:nvPicPr>
              <p:cNvPr id="29719" name="图片 8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02505" y="3619249"/>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0" name="文本框 107"/>
              <p:cNvSpPr txBox="1">
                <a:spLocks noChangeArrowheads="1"/>
              </p:cNvSpPr>
              <p:nvPr/>
            </p:nvSpPr>
            <p:spPr bwMode="auto">
              <a:xfrm>
                <a:off x="1985232" y="3867407"/>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肆</a:t>
                </a:r>
              </a:p>
            </p:txBody>
          </p:sp>
        </p:grpSp>
      </p:grpSp>
      <p:grpSp>
        <p:nvGrpSpPr>
          <p:cNvPr id="6" name="组合 5"/>
          <p:cNvGrpSpPr/>
          <p:nvPr/>
        </p:nvGrpSpPr>
        <p:grpSpPr>
          <a:xfrm>
            <a:off x="4752975" y="3600450"/>
            <a:ext cx="2520950" cy="2122611"/>
            <a:chOff x="4752975" y="3600450"/>
            <a:chExt cx="2520950" cy="2122611"/>
          </a:xfrm>
        </p:grpSpPr>
        <p:sp>
          <p:nvSpPr>
            <p:cNvPr id="29704" name="TextBox 65"/>
            <p:cNvSpPr txBox="1">
              <a:spLocks noChangeArrowheads="1"/>
            </p:cNvSpPr>
            <p:nvPr/>
          </p:nvSpPr>
          <p:spPr bwMode="auto">
            <a:xfrm>
              <a:off x="4752975" y="4948238"/>
              <a:ext cx="2520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Regulatory Support</a:t>
              </a:r>
            </a:p>
          </p:txBody>
        </p:sp>
        <p:sp>
          <p:nvSpPr>
            <p:cNvPr id="29709" name="TextBox 7"/>
            <p:cNvSpPr txBox="1">
              <a:spLocks noChangeArrowheads="1"/>
            </p:cNvSpPr>
            <p:nvPr/>
          </p:nvSpPr>
          <p:spPr bwMode="auto">
            <a:xfrm>
              <a:off x="4900613" y="5224463"/>
              <a:ext cx="2249487"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5" name="组合 9"/>
            <p:cNvGrpSpPr/>
            <p:nvPr/>
          </p:nvGrpSpPr>
          <p:grpSpPr>
            <a:xfrm>
              <a:off x="5275263" y="3600450"/>
              <a:ext cx="1390650" cy="1336675"/>
              <a:chOff x="5275042" y="3600435"/>
              <a:chExt cx="1390230" cy="1337479"/>
            </a:xfrm>
          </p:grpSpPr>
          <p:pic>
            <p:nvPicPr>
              <p:cNvPr id="29717" name="图片 8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75042" y="3600435"/>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8" name="文本框 110"/>
              <p:cNvSpPr txBox="1">
                <a:spLocks noChangeArrowheads="1"/>
              </p:cNvSpPr>
              <p:nvPr/>
            </p:nvSpPr>
            <p:spPr bwMode="auto">
              <a:xfrm>
                <a:off x="5581757" y="3858430"/>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伍</a:t>
                </a:r>
              </a:p>
            </p:txBody>
          </p:sp>
        </p:grpSp>
      </p:grpSp>
      <p:grpSp>
        <p:nvGrpSpPr>
          <p:cNvPr id="7" name="组合 6"/>
          <p:cNvGrpSpPr/>
          <p:nvPr/>
        </p:nvGrpSpPr>
        <p:grpSpPr>
          <a:xfrm>
            <a:off x="8382000" y="3600450"/>
            <a:ext cx="2522538" cy="2122611"/>
            <a:chOff x="8382000" y="3600450"/>
            <a:chExt cx="2522538" cy="2122611"/>
          </a:xfrm>
        </p:grpSpPr>
        <p:pic>
          <p:nvPicPr>
            <p:cNvPr id="29698" name="图片 8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47150" y="3600450"/>
              <a:ext cx="1390650"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TextBox 70"/>
            <p:cNvSpPr txBox="1">
              <a:spLocks noChangeArrowheads="1"/>
            </p:cNvSpPr>
            <p:nvPr/>
          </p:nvSpPr>
          <p:spPr bwMode="auto">
            <a:xfrm>
              <a:off x="8382000" y="4948238"/>
              <a:ext cx="25225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Program Management</a:t>
              </a:r>
            </a:p>
          </p:txBody>
        </p:sp>
        <p:sp>
          <p:nvSpPr>
            <p:cNvPr id="29710" name="TextBox 7"/>
            <p:cNvSpPr txBox="1">
              <a:spLocks noChangeArrowheads="1"/>
            </p:cNvSpPr>
            <p:nvPr/>
          </p:nvSpPr>
          <p:spPr bwMode="auto">
            <a:xfrm>
              <a:off x="8532813" y="5224463"/>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sp>
          <p:nvSpPr>
            <p:cNvPr id="29716" name="文本框 113"/>
            <p:cNvSpPr txBox="1">
              <a:spLocks noChangeArrowheads="1"/>
            </p:cNvSpPr>
            <p:nvPr/>
          </p:nvSpPr>
          <p:spPr bwMode="auto">
            <a:xfrm>
              <a:off x="9267825" y="3857625"/>
              <a:ext cx="5921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陆</a:t>
              </a:r>
            </a:p>
          </p:txBody>
        </p:sp>
      </p:grpSp>
    </p:spTree>
    <p:extLst>
      <p:ext uri="{BB962C8B-B14F-4D97-AF65-F5344CB8AC3E}">
        <p14:creationId val="4040118196"/>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grpSp>
        <p:nvGrpSpPr>
          <p:cNvPr id="5" name="Group 4"/>
          <p:cNvGrpSpPr>
            <a:grpSpLocks noChangeAspect="1"/>
          </p:cNvGrpSpPr>
          <p:nvPr/>
        </p:nvGrpSpPr>
        <p:grpSpPr>
          <a:xfrm>
            <a:off x="1331896" y="1897038"/>
            <a:ext cx="965200" cy="3835400"/>
            <a:chOff x="3535" y="952"/>
            <a:chExt cx="608" cy="2416"/>
          </a:xfrm>
          <a:solidFill>
            <a:schemeClr val="tx1"/>
          </a:solidFill>
        </p:grpSpPr>
        <p:sp>
          <p:nvSpPr>
            <p:cNvPr id="7" name="Freeform 5"/>
            <p:cNvSpPr>
              <a:spLocks noEditPoints="1"/>
            </p:cNvSpPr>
            <p:nvPr/>
          </p:nvSpPr>
          <p:spPr bwMode="auto">
            <a:xfrm>
              <a:off x="3535" y="952"/>
              <a:ext cx="608" cy="2416"/>
            </a:xfrm>
            <a:custGeom>
              <a:gdLst>
                <a:gd name="T0" fmla="*/ 459 w 608"/>
                <a:gd name="T1" fmla="*/ 2331 h 2416"/>
                <a:gd name="T2" fmla="*/ 433 w 608"/>
                <a:gd name="T3" fmla="*/ 2416 h 2416"/>
                <a:gd name="T4" fmla="*/ 175 w 608"/>
                <a:gd name="T5" fmla="*/ 2331 h 2416"/>
                <a:gd name="T6" fmla="*/ 148 w 608"/>
                <a:gd name="T7" fmla="*/ 2416 h 2416"/>
                <a:gd name="T8" fmla="*/ 0 w 608"/>
                <a:gd name="T9" fmla="*/ 2269 h 2416"/>
                <a:gd name="T10" fmla="*/ 88 w 608"/>
                <a:gd name="T11" fmla="*/ 2243 h 2416"/>
                <a:gd name="T12" fmla="*/ 0 w 608"/>
                <a:gd name="T13" fmla="*/ 173 h 2416"/>
                <a:gd name="T14" fmla="*/ 88 w 608"/>
                <a:gd name="T15" fmla="*/ 147 h 2416"/>
                <a:gd name="T16" fmla="*/ 0 w 608"/>
                <a:gd name="T17" fmla="*/ 0 h 2416"/>
                <a:gd name="T18" fmla="*/ 148 w 608"/>
                <a:gd name="T19" fmla="*/ 88 h 2416"/>
                <a:gd name="T20" fmla="*/ 175 w 608"/>
                <a:gd name="T21" fmla="*/ 0 h 2416"/>
                <a:gd name="T22" fmla="*/ 433 w 608"/>
                <a:gd name="T23" fmla="*/ 88 h 2416"/>
                <a:gd name="T24" fmla="*/ 459 w 608"/>
                <a:gd name="T25" fmla="*/ 0 h 2416"/>
                <a:gd name="T26" fmla="*/ 608 w 608"/>
                <a:gd name="T27" fmla="*/ 147 h 2416"/>
                <a:gd name="T28" fmla="*/ 519 w 608"/>
                <a:gd name="T29" fmla="*/ 173 h 2416"/>
                <a:gd name="T30" fmla="*/ 600 w 608"/>
                <a:gd name="T31" fmla="*/ 180 h 2416"/>
                <a:gd name="T32" fmla="*/ 608 w 608"/>
                <a:gd name="T33" fmla="*/ 173 h 2416"/>
                <a:gd name="T34" fmla="*/ 519 w 608"/>
                <a:gd name="T35" fmla="*/ 2243 h 2416"/>
                <a:gd name="T36" fmla="*/ 608 w 608"/>
                <a:gd name="T37" fmla="*/ 2269 h 2416"/>
                <a:gd name="T38" fmla="*/ 459 w 608"/>
                <a:gd name="T39" fmla="*/ 2416 h 2416"/>
                <a:gd name="T40" fmla="*/ 474 w 608"/>
                <a:gd name="T41" fmla="*/ 2317 h 2416"/>
                <a:gd name="T42" fmla="*/ 593 w 608"/>
                <a:gd name="T43" fmla="*/ 2404 h 2416"/>
                <a:gd name="T44" fmla="*/ 505 w 608"/>
                <a:gd name="T45" fmla="*/ 2283 h 2416"/>
                <a:gd name="T46" fmla="*/ 593 w 608"/>
                <a:gd name="T47" fmla="*/ 2229 h 2416"/>
                <a:gd name="T48" fmla="*/ 505 w 608"/>
                <a:gd name="T49" fmla="*/ 187 h 2416"/>
                <a:gd name="T50" fmla="*/ 593 w 608"/>
                <a:gd name="T51" fmla="*/ 133 h 2416"/>
                <a:gd name="T52" fmla="*/ 474 w 608"/>
                <a:gd name="T53" fmla="*/ 14 h 2416"/>
                <a:gd name="T54" fmla="*/ 419 w 608"/>
                <a:gd name="T55" fmla="*/ 102 h 2416"/>
                <a:gd name="T56" fmla="*/ 189 w 608"/>
                <a:gd name="T57" fmla="*/ 14 h 2416"/>
                <a:gd name="T58" fmla="*/ 136 w 608"/>
                <a:gd name="T59" fmla="*/ 102 h 2416"/>
                <a:gd name="T60" fmla="*/ 14 w 608"/>
                <a:gd name="T61" fmla="*/ 14 h 2416"/>
                <a:gd name="T62" fmla="*/ 103 w 608"/>
                <a:gd name="T63" fmla="*/ 133 h 2416"/>
                <a:gd name="T64" fmla="*/ 14 w 608"/>
                <a:gd name="T65" fmla="*/ 187 h 2416"/>
                <a:gd name="T66" fmla="*/ 103 w 608"/>
                <a:gd name="T67" fmla="*/ 2229 h 2416"/>
                <a:gd name="T68" fmla="*/ 14 w 608"/>
                <a:gd name="T69" fmla="*/ 2283 h 2416"/>
                <a:gd name="T70" fmla="*/ 136 w 608"/>
                <a:gd name="T71" fmla="*/ 2404 h 2416"/>
                <a:gd name="T72" fmla="*/ 189 w 608"/>
                <a:gd name="T73" fmla="*/ 2317 h 2416"/>
                <a:gd name="T74" fmla="*/ 419 w 608"/>
                <a:gd name="T75" fmla="*/ 2404 h 2416"/>
                <a:gd name="T76" fmla="*/ 474 w 608"/>
                <a:gd name="T77" fmla="*/ 2317 h 24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8" h="2416">
                  <a:moveTo>
                    <a:pt x="459" y="2416"/>
                  </a:moveTo>
                  <a:lnTo>
                    <a:pt x="459" y="2331"/>
                  </a:lnTo>
                  <a:lnTo>
                    <a:pt x="433" y="2331"/>
                  </a:lnTo>
                  <a:lnTo>
                    <a:pt x="433" y="2416"/>
                  </a:lnTo>
                  <a:lnTo>
                    <a:pt x="175" y="2416"/>
                  </a:lnTo>
                  <a:lnTo>
                    <a:pt x="175" y="2331"/>
                  </a:lnTo>
                  <a:lnTo>
                    <a:pt x="148" y="2331"/>
                  </a:lnTo>
                  <a:lnTo>
                    <a:pt x="148" y="2416"/>
                  </a:lnTo>
                  <a:lnTo>
                    <a:pt x="0" y="2416"/>
                  </a:lnTo>
                  <a:lnTo>
                    <a:pt x="0" y="2269"/>
                  </a:lnTo>
                  <a:lnTo>
                    <a:pt x="88" y="2269"/>
                  </a:lnTo>
                  <a:lnTo>
                    <a:pt x="88" y="2243"/>
                  </a:lnTo>
                  <a:lnTo>
                    <a:pt x="0" y="2243"/>
                  </a:lnTo>
                  <a:lnTo>
                    <a:pt x="0" y="173"/>
                  </a:lnTo>
                  <a:lnTo>
                    <a:pt x="88" y="173"/>
                  </a:lnTo>
                  <a:lnTo>
                    <a:pt x="88" y="147"/>
                  </a:lnTo>
                  <a:lnTo>
                    <a:pt x="0" y="147"/>
                  </a:lnTo>
                  <a:lnTo>
                    <a:pt x="0" y="0"/>
                  </a:lnTo>
                  <a:lnTo>
                    <a:pt x="148" y="0"/>
                  </a:lnTo>
                  <a:lnTo>
                    <a:pt x="148" y="88"/>
                  </a:lnTo>
                  <a:lnTo>
                    <a:pt x="175" y="88"/>
                  </a:lnTo>
                  <a:lnTo>
                    <a:pt x="175" y="0"/>
                  </a:lnTo>
                  <a:lnTo>
                    <a:pt x="433" y="0"/>
                  </a:lnTo>
                  <a:lnTo>
                    <a:pt x="433" y="88"/>
                  </a:lnTo>
                  <a:lnTo>
                    <a:pt x="459" y="88"/>
                  </a:lnTo>
                  <a:lnTo>
                    <a:pt x="459" y="0"/>
                  </a:lnTo>
                  <a:lnTo>
                    <a:pt x="608" y="0"/>
                  </a:lnTo>
                  <a:lnTo>
                    <a:pt x="608" y="147"/>
                  </a:lnTo>
                  <a:lnTo>
                    <a:pt x="519" y="147"/>
                  </a:lnTo>
                  <a:lnTo>
                    <a:pt x="519" y="173"/>
                  </a:lnTo>
                  <a:lnTo>
                    <a:pt x="600" y="173"/>
                  </a:lnTo>
                  <a:lnTo>
                    <a:pt x="600" y="180"/>
                  </a:lnTo>
                  <a:lnTo>
                    <a:pt x="600" y="173"/>
                  </a:lnTo>
                  <a:lnTo>
                    <a:pt x="608" y="173"/>
                  </a:lnTo>
                  <a:lnTo>
                    <a:pt x="608" y="2243"/>
                  </a:lnTo>
                  <a:lnTo>
                    <a:pt x="519" y="2243"/>
                  </a:lnTo>
                  <a:lnTo>
                    <a:pt x="519" y="2269"/>
                  </a:lnTo>
                  <a:lnTo>
                    <a:pt x="608" y="2269"/>
                  </a:lnTo>
                  <a:lnTo>
                    <a:pt x="608" y="2416"/>
                  </a:lnTo>
                  <a:lnTo>
                    <a:pt x="459" y="2416"/>
                  </a:lnTo>
                  <a:lnTo>
                    <a:pt x="459" y="2416"/>
                  </a:lnTo>
                  <a:close/>
                  <a:moveTo>
                    <a:pt x="474" y="2317"/>
                  </a:moveTo>
                  <a:lnTo>
                    <a:pt x="474" y="2404"/>
                  </a:lnTo>
                  <a:lnTo>
                    <a:pt x="593" y="2404"/>
                  </a:lnTo>
                  <a:lnTo>
                    <a:pt x="593" y="2283"/>
                  </a:lnTo>
                  <a:lnTo>
                    <a:pt x="505" y="2283"/>
                  </a:lnTo>
                  <a:lnTo>
                    <a:pt x="505" y="2229"/>
                  </a:lnTo>
                  <a:lnTo>
                    <a:pt x="593" y="2229"/>
                  </a:lnTo>
                  <a:lnTo>
                    <a:pt x="593" y="187"/>
                  </a:lnTo>
                  <a:lnTo>
                    <a:pt x="505" y="187"/>
                  </a:lnTo>
                  <a:lnTo>
                    <a:pt x="505" y="133"/>
                  </a:lnTo>
                  <a:lnTo>
                    <a:pt x="593" y="133"/>
                  </a:lnTo>
                  <a:lnTo>
                    <a:pt x="593" y="14"/>
                  </a:lnTo>
                  <a:lnTo>
                    <a:pt x="474" y="14"/>
                  </a:lnTo>
                  <a:lnTo>
                    <a:pt x="474" y="102"/>
                  </a:lnTo>
                  <a:lnTo>
                    <a:pt x="419" y="102"/>
                  </a:lnTo>
                  <a:lnTo>
                    <a:pt x="419" y="14"/>
                  </a:lnTo>
                  <a:lnTo>
                    <a:pt x="189" y="14"/>
                  </a:lnTo>
                  <a:lnTo>
                    <a:pt x="189" y="102"/>
                  </a:lnTo>
                  <a:lnTo>
                    <a:pt x="136" y="102"/>
                  </a:lnTo>
                  <a:lnTo>
                    <a:pt x="136" y="14"/>
                  </a:lnTo>
                  <a:lnTo>
                    <a:pt x="14" y="14"/>
                  </a:lnTo>
                  <a:lnTo>
                    <a:pt x="14" y="133"/>
                  </a:lnTo>
                  <a:lnTo>
                    <a:pt x="103" y="133"/>
                  </a:lnTo>
                  <a:lnTo>
                    <a:pt x="103" y="187"/>
                  </a:lnTo>
                  <a:lnTo>
                    <a:pt x="14" y="187"/>
                  </a:lnTo>
                  <a:lnTo>
                    <a:pt x="14" y="2229"/>
                  </a:lnTo>
                  <a:lnTo>
                    <a:pt x="103" y="2229"/>
                  </a:lnTo>
                  <a:lnTo>
                    <a:pt x="103" y="2283"/>
                  </a:lnTo>
                  <a:lnTo>
                    <a:pt x="14" y="2283"/>
                  </a:lnTo>
                  <a:lnTo>
                    <a:pt x="14" y="2404"/>
                  </a:lnTo>
                  <a:lnTo>
                    <a:pt x="136" y="2404"/>
                  </a:lnTo>
                  <a:lnTo>
                    <a:pt x="136" y="2317"/>
                  </a:lnTo>
                  <a:lnTo>
                    <a:pt x="189" y="2317"/>
                  </a:lnTo>
                  <a:lnTo>
                    <a:pt x="189" y="2404"/>
                  </a:lnTo>
                  <a:lnTo>
                    <a:pt x="419" y="2404"/>
                  </a:lnTo>
                  <a:lnTo>
                    <a:pt x="419" y="2317"/>
                  </a:lnTo>
                  <a:lnTo>
                    <a:pt x="474" y="2317"/>
                  </a:lnTo>
                  <a:lnTo>
                    <a:pt x="474" y="23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6"/>
            <p:cNvSpPr>
              <a:spLocks noEditPoints="1"/>
            </p:cNvSpPr>
            <p:nvPr/>
          </p:nvSpPr>
          <p:spPr bwMode="auto">
            <a:xfrm>
              <a:off x="3583" y="999"/>
              <a:ext cx="512" cy="2324"/>
            </a:xfrm>
            <a:custGeom>
              <a:gdLst>
                <a:gd name="T0" fmla="*/ 174 w 512"/>
                <a:gd name="T1" fmla="*/ 2324 h 2324"/>
                <a:gd name="T2" fmla="*/ 174 w 512"/>
                <a:gd name="T3" fmla="*/ 2236 h 2324"/>
                <a:gd name="T4" fmla="*/ 88 w 512"/>
                <a:gd name="T5" fmla="*/ 2236 h 2324"/>
                <a:gd name="T6" fmla="*/ 86 w 512"/>
                <a:gd name="T7" fmla="*/ 2151 h 2324"/>
                <a:gd name="T8" fmla="*/ 0 w 512"/>
                <a:gd name="T9" fmla="*/ 2151 h 2324"/>
                <a:gd name="T10" fmla="*/ 0 w 512"/>
                <a:gd name="T11" fmla="*/ 173 h 2324"/>
                <a:gd name="T12" fmla="*/ 88 w 512"/>
                <a:gd name="T13" fmla="*/ 173 h 2324"/>
                <a:gd name="T14" fmla="*/ 88 w 512"/>
                <a:gd name="T15" fmla="*/ 86 h 2324"/>
                <a:gd name="T16" fmla="*/ 174 w 512"/>
                <a:gd name="T17" fmla="*/ 86 h 2324"/>
                <a:gd name="T18" fmla="*/ 174 w 512"/>
                <a:gd name="T19" fmla="*/ 0 h 2324"/>
                <a:gd name="T20" fmla="*/ 337 w 512"/>
                <a:gd name="T21" fmla="*/ 0 h 2324"/>
                <a:gd name="T22" fmla="*/ 337 w 512"/>
                <a:gd name="T23" fmla="*/ 86 h 2324"/>
                <a:gd name="T24" fmla="*/ 426 w 512"/>
                <a:gd name="T25" fmla="*/ 86 h 2324"/>
                <a:gd name="T26" fmla="*/ 426 w 512"/>
                <a:gd name="T27" fmla="*/ 173 h 2324"/>
                <a:gd name="T28" fmla="*/ 505 w 512"/>
                <a:gd name="T29" fmla="*/ 173 h 2324"/>
                <a:gd name="T30" fmla="*/ 505 w 512"/>
                <a:gd name="T31" fmla="*/ 180 h 2324"/>
                <a:gd name="T32" fmla="*/ 505 w 512"/>
                <a:gd name="T33" fmla="*/ 173 h 2324"/>
                <a:gd name="T34" fmla="*/ 512 w 512"/>
                <a:gd name="T35" fmla="*/ 173 h 2324"/>
                <a:gd name="T36" fmla="*/ 512 w 512"/>
                <a:gd name="T37" fmla="*/ 2151 h 2324"/>
                <a:gd name="T38" fmla="*/ 426 w 512"/>
                <a:gd name="T39" fmla="*/ 2151 h 2324"/>
                <a:gd name="T40" fmla="*/ 426 w 512"/>
                <a:gd name="T41" fmla="*/ 2236 h 2324"/>
                <a:gd name="T42" fmla="*/ 337 w 512"/>
                <a:gd name="T43" fmla="*/ 2236 h 2324"/>
                <a:gd name="T44" fmla="*/ 337 w 512"/>
                <a:gd name="T45" fmla="*/ 2324 h 2324"/>
                <a:gd name="T46" fmla="*/ 174 w 512"/>
                <a:gd name="T47" fmla="*/ 2324 h 2324"/>
                <a:gd name="T48" fmla="*/ 174 w 512"/>
                <a:gd name="T49" fmla="*/ 2324 h 2324"/>
                <a:gd name="T50" fmla="*/ 14 w 512"/>
                <a:gd name="T51" fmla="*/ 2137 h 2324"/>
                <a:gd name="T52" fmla="*/ 100 w 512"/>
                <a:gd name="T53" fmla="*/ 2137 h 2324"/>
                <a:gd name="T54" fmla="*/ 100 w 512"/>
                <a:gd name="T55" fmla="*/ 2222 h 2324"/>
                <a:gd name="T56" fmla="*/ 189 w 512"/>
                <a:gd name="T57" fmla="*/ 2222 h 2324"/>
                <a:gd name="T58" fmla="*/ 189 w 512"/>
                <a:gd name="T59" fmla="*/ 2310 h 2324"/>
                <a:gd name="T60" fmla="*/ 323 w 512"/>
                <a:gd name="T61" fmla="*/ 2310 h 2324"/>
                <a:gd name="T62" fmla="*/ 323 w 512"/>
                <a:gd name="T63" fmla="*/ 2222 h 2324"/>
                <a:gd name="T64" fmla="*/ 411 w 512"/>
                <a:gd name="T65" fmla="*/ 2222 h 2324"/>
                <a:gd name="T66" fmla="*/ 411 w 512"/>
                <a:gd name="T67" fmla="*/ 2137 h 2324"/>
                <a:gd name="T68" fmla="*/ 497 w 512"/>
                <a:gd name="T69" fmla="*/ 2137 h 2324"/>
                <a:gd name="T70" fmla="*/ 497 w 512"/>
                <a:gd name="T71" fmla="*/ 187 h 2324"/>
                <a:gd name="T72" fmla="*/ 411 w 512"/>
                <a:gd name="T73" fmla="*/ 187 h 2324"/>
                <a:gd name="T74" fmla="*/ 411 w 512"/>
                <a:gd name="T75" fmla="*/ 100 h 2324"/>
                <a:gd name="T76" fmla="*/ 323 w 512"/>
                <a:gd name="T77" fmla="*/ 100 h 2324"/>
                <a:gd name="T78" fmla="*/ 323 w 512"/>
                <a:gd name="T79" fmla="*/ 15 h 2324"/>
                <a:gd name="T80" fmla="*/ 189 w 512"/>
                <a:gd name="T81" fmla="*/ 15 h 2324"/>
                <a:gd name="T82" fmla="*/ 189 w 512"/>
                <a:gd name="T83" fmla="*/ 100 h 2324"/>
                <a:gd name="T84" fmla="*/ 100 w 512"/>
                <a:gd name="T85" fmla="*/ 100 h 2324"/>
                <a:gd name="T86" fmla="*/ 100 w 512"/>
                <a:gd name="T87" fmla="*/ 187 h 2324"/>
                <a:gd name="T88" fmla="*/ 14 w 512"/>
                <a:gd name="T89" fmla="*/ 187 h 2324"/>
                <a:gd name="T90" fmla="*/ 14 w 512"/>
                <a:gd name="T91" fmla="*/ 2137 h 2324"/>
                <a:gd name="T92" fmla="*/ 14 w 512"/>
                <a:gd name="T93" fmla="*/ 2137 h 23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2324">
                  <a:moveTo>
                    <a:pt x="174" y="2324"/>
                  </a:moveTo>
                  <a:lnTo>
                    <a:pt x="174" y="2236"/>
                  </a:lnTo>
                  <a:lnTo>
                    <a:pt x="88" y="2236"/>
                  </a:lnTo>
                  <a:lnTo>
                    <a:pt x="86" y="2151"/>
                  </a:lnTo>
                  <a:lnTo>
                    <a:pt x="0" y="2151"/>
                  </a:lnTo>
                  <a:lnTo>
                    <a:pt x="0" y="173"/>
                  </a:lnTo>
                  <a:lnTo>
                    <a:pt x="88" y="173"/>
                  </a:lnTo>
                  <a:lnTo>
                    <a:pt x="88" y="86"/>
                  </a:lnTo>
                  <a:lnTo>
                    <a:pt x="174" y="86"/>
                  </a:lnTo>
                  <a:lnTo>
                    <a:pt x="174" y="0"/>
                  </a:lnTo>
                  <a:lnTo>
                    <a:pt x="337" y="0"/>
                  </a:lnTo>
                  <a:lnTo>
                    <a:pt x="337" y="86"/>
                  </a:lnTo>
                  <a:lnTo>
                    <a:pt x="426" y="86"/>
                  </a:lnTo>
                  <a:lnTo>
                    <a:pt x="426" y="173"/>
                  </a:lnTo>
                  <a:lnTo>
                    <a:pt x="505" y="173"/>
                  </a:lnTo>
                  <a:lnTo>
                    <a:pt x="505" y="180"/>
                  </a:lnTo>
                  <a:lnTo>
                    <a:pt x="505" y="173"/>
                  </a:lnTo>
                  <a:lnTo>
                    <a:pt x="512" y="173"/>
                  </a:lnTo>
                  <a:lnTo>
                    <a:pt x="512" y="2151"/>
                  </a:lnTo>
                  <a:lnTo>
                    <a:pt x="426" y="2151"/>
                  </a:lnTo>
                  <a:lnTo>
                    <a:pt x="426" y="2236"/>
                  </a:lnTo>
                  <a:lnTo>
                    <a:pt x="337" y="2236"/>
                  </a:lnTo>
                  <a:lnTo>
                    <a:pt x="337" y="2324"/>
                  </a:lnTo>
                  <a:lnTo>
                    <a:pt x="174" y="2324"/>
                  </a:lnTo>
                  <a:lnTo>
                    <a:pt x="174" y="2324"/>
                  </a:lnTo>
                  <a:close/>
                  <a:moveTo>
                    <a:pt x="14" y="2137"/>
                  </a:moveTo>
                  <a:lnTo>
                    <a:pt x="100" y="2137"/>
                  </a:lnTo>
                  <a:lnTo>
                    <a:pt x="100" y="2222"/>
                  </a:lnTo>
                  <a:lnTo>
                    <a:pt x="189" y="2222"/>
                  </a:lnTo>
                  <a:lnTo>
                    <a:pt x="189" y="2310"/>
                  </a:lnTo>
                  <a:lnTo>
                    <a:pt x="323" y="2310"/>
                  </a:lnTo>
                  <a:lnTo>
                    <a:pt x="323" y="2222"/>
                  </a:lnTo>
                  <a:lnTo>
                    <a:pt x="411" y="2222"/>
                  </a:lnTo>
                  <a:lnTo>
                    <a:pt x="411" y="2137"/>
                  </a:lnTo>
                  <a:lnTo>
                    <a:pt x="497" y="2137"/>
                  </a:lnTo>
                  <a:lnTo>
                    <a:pt x="497" y="187"/>
                  </a:lnTo>
                  <a:lnTo>
                    <a:pt x="411" y="187"/>
                  </a:lnTo>
                  <a:lnTo>
                    <a:pt x="411" y="100"/>
                  </a:lnTo>
                  <a:lnTo>
                    <a:pt x="323" y="100"/>
                  </a:lnTo>
                  <a:lnTo>
                    <a:pt x="323" y="15"/>
                  </a:lnTo>
                  <a:lnTo>
                    <a:pt x="189" y="15"/>
                  </a:lnTo>
                  <a:lnTo>
                    <a:pt x="189" y="100"/>
                  </a:lnTo>
                  <a:lnTo>
                    <a:pt x="100" y="100"/>
                  </a:lnTo>
                  <a:lnTo>
                    <a:pt x="100" y="187"/>
                  </a:lnTo>
                  <a:lnTo>
                    <a:pt x="14" y="187"/>
                  </a:lnTo>
                  <a:lnTo>
                    <a:pt x="14" y="2137"/>
                  </a:lnTo>
                  <a:lnTo>
                    <a:pt x="14" y="2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7"/>
            <p:cNvSpPr>
              <a:spLocks noEditPoints="1"/>
            </p:cNvSpPr>
            <p:nvPr/>
          </p:nvSpPr>
          <p:spPr bwMode="auto">
            <a:xfrm>
              <a:off x="3583" y="999"/>
              <a:ext cx="55" cy="55"/>
            </a:xfrm>
            <a:custGeom>
              <a:gdLst>
                <a:gd name="T0" fmla="*/ 0 w 55"/>
                <a:gd name="T1" fmla="*/ 55 h 55"/>
                <a:gd name="T2" fmla="*/ 0 w 55"/>
                <a:gd name="T3" fmla="*/ 7 h 55"/>
                <a:gd name="T4" fmla="*/ 0 w 55"/>
                <a:gd name="T5" fmla="*/ 0 h 55"/>
                <a:gd name="T6" fmla="*/ 55 w 55"/>
                <a:gd name="T7" fmla="*/ 0 h 55"/>
                <a:gd name="T8" fmla="*/ 55 w 55"/>
                <a:gd name="T9" fmla="*/ 55 h 55"/>
                <a:gd name="T10" fmla="*/ 0 w 55"/>
                <a:gd name="T11" fmla="*/ 55 h 55"/>
                <a:gd name="T12" fmla="*/ 0 w 55"/>
                <a:gd name="T13" fmla="*/ 55 h 55"/>
                <a:gd name="T14" fmla="*/ 14 w 55"/>
                <a:gd name="T15" fmla="*/ 41 h 55"/>
                <a:gd name="T16" fmla="*/ 40 w 55"/>
                <a:gd name="T17" fmla="*/ 41 h 55"/>
                <a:gd name="T18" fmla="*/ 40 w 55"/>
                <a:gd name="T19" fmla="*/ 15 h 55"/>
                <a:gd name="T20" fmla="*/ 14 w 55"/>
                <a:gd name="T21" fmla="*/ 15 h 55"/>
                <a:gd name="T22" fmla="*/ 14 w 55"/>
                <a:gd name="T23" fmla="*/ 41 h 55"/>
                <a:gd name="T24" fmla="*/ 14 w 55"/>
                <a:gd name="T25" fmla="*/ 41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5">
                  <a:moveTo>
                    <a:pt x="0" y="55"/>
                  </a:moveTo>
                  <a:lnTo>
                    <a:pt x="0" y="7"/>
                  </a:lnTo>
                  <a:lnTo>
                    <a:pt x="0" y="0"/>
                  </a:lnTo>
                  <a:lnTo>
                    <a:pt x="55" y="0"/>
                  </a:lnTo>
                  <a:lnTo>
                    <a:pt x="55" y="55"/>
                  </a:lnTo>
                  <a:lnTo>
                    <a:pt x="0" y="55"/>
                  </a:lnTo>
                  <a:lnTo>
                    <a:pt x="0" y="55"/>
                  </a:lnTo>
                  <a:close/>
                  <a:moveTo>
                    <a:pt x="14" y="41"/>
                  </a:moveTo>
                  <a:lnTo>
                    <a:pt x="40" y="41"/>
                  </a:lnTo>
                  <a:lnTo>
                    <a:pt x="40" y="15"/>
                  </a:lnTo>
                  <a:lnTo>
                    <a:pt x="14" y="15"/>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2" name="Freeform 8"/>
            <p:cNvSpPr>
              <a:spLocks noEditPoints="1"/>
            </p:cNvSpPr>
            <p:nvPr/>
          </p:nvSpPr>
          <p:spPr bwMode="auto">
            <a:xfrm>
              <a:off x="4040" y="999"/>
              <a:ext cx="55" cy="55"/>
            </a:xfrm>
            <a:custGeom>
              <a:gdLst>
                <a:gd name="T0" fmla="*/ 0 w 55"/>
                <a:gd name="T1" fmla="*/ 55 h 55"/>
                <a:gd name="T2" fmla="*/ 0 w 55"/>
                <a:gd name="T3" fmla="*/ 0 h 55"/>
                <a:gd name="T4" fmla="*/ 48 w 55"/>
                <a:gd name="T5" fmla="*/ 0 h 55"/>
                <a:gd name="T6" fmla="*/ 48 w 55"/>
                <a:gd name="T7" fmla="*/ 7 h 55"/>
                <a:gd name="T8" fmla="*/ 48 w 55"/>
                <a:gd name="T9" fmla="*/ 0 h 55"/>
                <a:gd name="T10" fmla="*/ 55 w 55"/>
                <a:gd name="T11" fmla="*/ 0 h 55"/>
                <a:gd name="T12" fmla="*/ 55 w 55"/>
                <a:gd name="T13" fmla="*/ 55 h 55"/>
                <a:gd name="T14" fmla="*/ 0 w 55"/>
                <a:gd name="T15" fmla="*/ 55 h 55"/>
                <a:gd name="T16" fmla="*/ 0 w 55"/>
                <a:gd name="T17" fmla="*/ 55 h 55"/>
                <a:gd name="T18" fmla="*/ 14 w 55"/>
                <a:gd name="T19" fmla="*/ 41 h 55"/>
                <a:gd name="T20" fmla="*/ 40 w 55"/>
                <a:gd name="T21" fmla="*/ 41 h 55"/>
                <a:gd name="T22" fmla="*/ 40 w 55"/>
                <a:gd name="T23" fmla="*/ 15 h 55"/>
                <a:gd name="T24" fmla="*/ 14 w 55"/>
                <a:gd name="T25" fmla="*/ 15 h 55"/>
                <a:gd name="T26" fmla="*/ 14 w 55"/>
                <a:gd name="T27" fmla="*/ 41 h 55"/>
                <a:gd name="T28" fmla="*/ 14 w 55"/>
                <a:gd name="T29" fmla="*/ 41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0" y="55"/>
                  </a:moveTo>
                  <a:lnTo>
                    <a:pt x="0" y="0"/>
                  </a:lnTo>
                  <a:lnTo>
                    <a:pt x="48" y="0"/>
                  </a:lnTo>
                  <a:lnTo>
                    <a:pt x="48" y="7"/>
                  </a:lnTo>
                  <a:lnTo>
                    <a:pt x="48" y="0"/>
                  </a:lnTo>
                  <a:lnTo>
                    <a:pt x="55" y="0"/>
                  </a:lnTo>
                  <a:lnTo>
                    <a:pt x="55" y="55"/>
                  </a:lnTo>
                  <a:lnTo>
                    <a:pt x="0" y="55"/>
                  </a:lnTo>
                  <a:lnTo>
                    <a:pt x="0" y="55"/>
                  </a:lnTo>
                  <a:close/>
                  <a:moveTo>
                    <a:pt x="14" y="41"/>
                  </a:moveTo>
                  <a:lnTo>
                    <a:pt x="40" y="41"/>
                  </a:lnTo>
                  <a:lnTo>
                    <a:pt x="40" y="15"/>
                  </a:lnTo>
                  <a:lnTo>
                    <a:pt x="14" y="15"/>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3" name="Freeform 9"/>
            <p:cNvSpPr>
              <a:spLocks noEditPoints="1"/>
            </p:cNvSpPr>
            <p:nvPr/>
          </p:nvSpPr>
          <p:spPr bwMode="auto">
            <a:xfrm>
              <a:off x="3583" y="3269"/>
              <a:ext cx="55" cy="54"/>
            </a:xfrm>
            <a:custGeom>
              <a:gdLst>
                <a:gd name="T0" fmla="*/ 7 w 55"/>
                <a:gd name="T1" fmla="*/ 54 h 54"/>
                <a:gd name="T2" fmla="*/ 0 w 55"/>
                <a:gd name="T3" fmla="*/ 54 h 54"/>
                <a:gd name="T4" fmla="*/ 0 w 55"/>
                <a:gd name="T5" fmla="*/ 0 h 54"/>
                <a:gd name="T6" fmla="*/ 55 w 55"/>
                <a:gd name="T7" fmla="*/ 0 h 54"/>
                <a:gd name="T8" fmla="*/ 55 w 55"/>
                <a:gd name="T9" fmla="*/ 54 h 54"/>
                <a:gd name="T10" fmla="*/ 7 w 55"/>
                <a:gd name="T11" fmla="*/ 54 h 54"/>
                <a:gd name="T12" fmla="*/ 7 w 55"/>
                <a:gd name="T13" fmla="*/ 54 h 54"/>
                <a:gd name="T14" fmla="*/ 40 w 55"/>
                <a:gd name="T15" fmla="*/ 40 h 54"/>
                <a:gd name="T16" fmla="*/ 40 w 55"/>
                <a:gd name="T17" fmla="*/ 14 h 54"/>
                <a:gd name="T18" fmla="*/ 14 w 55"/>
                <a:gd name="T19" fmla="*/ 14 h 54"/>
                <a:gd name="T20" fmla="*/ 14 w 55"/>
                <a:gd name="T21" fmla="*/ 40 h 54"/>
                <a:gd name="T22" fmla="*/ 40 w 55"/>
                <a:gd name="T23" fmla="*/ 40 h 54"/>
                <a:gd name="T24" fmla="*/ 40 w 55"/>
                <a:gd name="T25" fmla="*/ 40 h 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7" y="54"/>
                  </a:moveTo>
                  <a:lnTo>
                    <a:pt x="0" y="54"/>
                  </a:lnTo>
                  <a:lnTo>
                    <a:pt x="0" y="0"/>
                  </a:lnTo>
                  <a:lnTo>
                    <a:pt x="55" y="0"/>
                  </a:lnTo>
                  <a:lnTo>
                    <a:pt x="55" y="54"/>
                  </a:lnTo>
                  <a:lnTo>
                    <a:pt x="7" y="54"/>
                  </a:lnTo>
                  <a:lnTo>
                    <a:pt x="7" y="54"/>
                  </a:lnTo>
                  <a:close/>
                  <a:moveTo>
                    <a:pt x="40" y="40"/>
                  </a:moveTo>
                  <a:lnTo>
                    <a:pt x="40" y="14"/>
                  </a:lnTo>
                  <a:lnTo>
                    <a:pt x="14" y="14"/>
                  </a:lnTo>
                  <a:lnTo>
                    <a:pt x="14" y="40"/>
                  </a:lnTo>
                  <a:lnTo>
                    <a:pt x="40" y="40"/>
                  </a:lnTo>
                  <a:lnTo>
                    <a:pt x="4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4" name="Freeform 10"/>
            <p:cNvSpPr>
              <a:spLocks noEditPoints="1"/>
            </p:cNvSpPr>
            <p:nvPr/>
          </p:nvSpPr>
          <p:spPr bwMode="auto">
            <a:xfrm>
              <a:off x="4040" y="3269"/>
              <a:ext cx="55" cy="54"/>
            </a:xfrm>
            <a:custGeom>
              <a:gdLst>
                <a:gd name="T0" fmla="*/ 0 w 55"/>
                <a:gd name="T1" fmla="*/ 54 h 54"/>
                <a:gd name="T2" fmla="*/ 0 w 55"/>
                <a:gd name="T3" fmla="*/ 0 h 54"/>
                <a:gd name="T4" fmla="*/ 55 w 55"/>
                <a:gd name="T5" fmla="*/ 0 h 54"/>
                <a:gd name="T6" fmla="*/ 55 w 55"/>
                <a:gd name="T7" fmla="*/ 47 h 54"/>
                <a:gd name="T8" fmla="*/ 55 w 55"/>
                <a:gd name="T9" fmla="*/ 54 h 54"/>
                <a:gd name="T10" fmla="*/ 0 w 55"/>
                <a:gd name="T11" fmla="*/ 54 h 54"/>
                <a:gd name="T12" fmla="*/ 0 w 55"/>
                <a:gd name="T13" fmla="*/ 54 h 54"/>
                <a:gd name="T14" fmla="*/ 48 w 55"/>
                <a:gd name="T15" fmla="*/ 47 h 54"/>
                <a:gd name="T16" fmla="*/ 48 w 55"/>
                <a:gd name="T17" fmla="*/ 40 h 54"/>
                <a:gd name="T18" fmla="*/ 48 w 55"/>
                <a:gd name="T19" fmla="*/ 47 h 54"/>
                <a:gd name="T20" fmla="*/ 48 w 55"/>
                <a:gd name="T21" fmla="*/ 47 h 54"/>
                <a:gd name="T22" fmla="*/ 14 w 55"/>
                <a:gd name="T23" fmla="*/ 40 h 54"/>
                <a:gd name="T24" fmla="*/ 40 w 55"/>
                <a:gd name="T25" fmla="*/ 40 h 54"/>
                <a:gd name="T26" fmla="*/ 40 w 55"/>
                <a:gd name="T27" fmla="*/ 14 h 54"/>
                <a:gd name="T28" fmla="*/ 14 w 55"/>
                <a:gd name="T29" fmla="*/ 14 h 54"/>
                <a:gd name="T30" fmla="*/ 14 w 55"/>
                <a:gd name="T31" fmla="*/ 40 h 54"/>
                <a:gd name="T32" fmla="*/ 14 w 55"/>
                <a:gd name="T33" fmla="*/ 40 h 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4">
                  <a:moveTo>
                    <a:pt x="0" y="54"/>
                  </a:moveTo>
                  <a:lnTo>
                    <a:pt x="0" y="0"/>
                  </a:lnTo>
                  <a:lnTo>
                    <a:pt x="55" y="0"/>
                  </a:lnTo>
                  <a:lnTo>
                    <a:pt x="55" y="47"/>
                  </a:lnTo>
                  <a:lnTo>
                    <a:pt x="55" y="54"/>
                  </a:lnTo>
                  <a:lnTo>
                    <a:pt x="0" y="54"/>
                  </a:lnTo>
                  <a:lnTo>
                    <a:pt x="0" y="54"/>
                  </a:lnTo>
                  <a:close/>
                  <a:moveTo>
                    <a:pt x="48" y="47"/>
                  </a:moveTo>
                  <a:lnTo>
                    <a:pt x="48" y="40"/>
                  </a:lnTo>
                  <a:lnTo>
                    <a:pt x="48" y="47"/>
                  </a:lnTo>
                  <a:lnTo>
                    <a:pt x="48" y="47"/>
                  </a:lnTo>
                  <a:close/>
                  <a:moveTo>
                    <a:pt x="14" y="40"/>
                  </a:moveTo>
                  <a:lnTo>
                    <a:pt x="40" y="40"/>
                  </a:lnTo>
                  <a:lnTo>
                    <a:pt x="40" y="14"/>
                  </a:lnTo>
                  <a:lnTo>
                    <a:pt x="14" y="14"/>
                  </a:lnTo>
                  <a:lnTo>
                    <a:pt x="14" y="40"/>
                  </a:lnTo>
                  <a:lnTo>
                    <a:pt x="14"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34819" name="文本框 14"/>
          <p:cNvSpPr txBox="1">
            <a:spLocks noChangeArrowheads="1"/>
          </p:cNvSpPr>
          <p:nvPr/>
        </p:nvSpPr>
        <p:spPr bwMode="auto">
          <a:xfrm>
            <a:off x="1408351" y="2665413"/>
            <a:ext cx="861774"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400">
                <a:latin typeface="禹卫书法行书简体&#10;" panose="02000603000000000000" pitchFamily="2" charset="-122"/>
                <a:ea typeface="禹卫书法行书简体&#10;" panose="02000603000000000000" pitchFamily="2" charset="-122"/>
              </a:rPr>
              <a:t>中 国 风</a:t>
            </a:r>
          </a:p>
        </p:txBody>
      </p:sp>
      <p:grpSp>
        <p:nvGrpSpPr>
          <p:cNvPr id="34820" name="组合 21"/>
          <p:cNvGrpSpPr/>
          <p:nvPr/>
        </p:nvGrpSpPr>
        <p:grpSpPr>
          <a:xfrm>
            <a:off x="5040313" y="1787525"/>
            <a:ext cx="5905500" cy="4000500"/>
            <a:chOff x="3857620" y="1071552"/>
            <a:chExt cx="4143404" cy="3000396"/>
          </a:xfrm>
        </p:grpSpPr>
        <p:cxnSp>
          <p:nvCxnSpPr>
            <p:cNvPr id="34" name="直接连接符 33"/>
            <p:cNvCxnSpPr/>
            <p:nvPr/>
          </p:nvCxnSpPr>
          <p:spPr>
            <a:xfrm>
              <a:off x="3857620" y="1071552"/>
              <a:ext cx="4143404" cy="11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857620" y="1498990"/>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857620" y="1927618"/>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57620" y="2356246"/>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857620" y="2784874"/>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857620" y="3214692"/>
              <a:ext cx="4143404" cy="11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57620" y="3642130"/>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857620" y="4070758"/>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821" name="矩形 22"/>
          <p:cNvSpPr>
            <a:spLocks noChangeArrowheads="1"/>
          </p:cNvSpPr>
          <p:nvPr/>
        </p:nvSpPr>
        <p:spPr bwMode="auto">
          <a:xfrm>
            <a:off x="5364163" y="2255838"/>
            <a:ext cx="5238750" cy="24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ts val="4663"/>
              </a:lnSpc>
              <a:spcBef>
                <a:spcPct val="0"/>
              </a:spcBef>
              <a:buNone/>
            </a:pPr>
            <a:r>
              <a:rPr lang="zh-CN" altLang="en-US" sz="2400">
                <a:latin typeface="禹卫书法行书简体&#10;" panose="02000603000000000000" pitchFamily="2" charset="-122"/>
                <a:ea typeface="禹卫书法行书简体&#10;" panose="02000603000000000000" pitchFamily="2" charset="-122"/>
              </a:rPr>
              <a:t>人生若只如初见，何事秋风悲画扇。</a:t>
            </a:r>
          </a:p>
          <a:p>
            <a:pPr eaLnBrk="1" hangingPunct="1">
              <a:lnSpc>
                <a:spcPts val="4663"/>
              </a:lnSpc>
              <a:spcBef>
                <a:spcPct val="0"/>
              </a:spcBef>
              <a:buNone/>
            </a:pPr>
            <a:r>
              <a:rPr lang="zh-CN" altLang="en-US" sz="2400">
                <a:latin typeface="禹卫书法行书简体&#10;" panose="02000603000000000000" pitchFamily="2" charset="-122"/>
                <a:ea typeface="禹卫书法行书简体&#10;" panose="02000603000000000000" pitchFamily="2" charset="-122"/>
              </a:rPr>
              <a:t>等闲变却故人心，却道故人心易变。</a:t>
            </a:r>
          </a:p>
          <a:p>
            <a:pPr eaLnBrk="1" hangingPunct="1">
              <a:lnSpc>
                <a:spcPts val="4663"/>
              </a:lnSpc>
              <a:spcBef>
                <a:spcPct val="0"/>
              </a:spcBef>
              <a:buNone/>
            </a:pPr>
            <a:r>
              <a:rPr lang="zh-CN" altLang="en-US" sz="2400">
                <a:latin typeface="禹卫书法行书简体&#10;" panose="02000603000000000000" pitchFamily="2" charset="-122"/>
                <a:ea typeface="禹卫书法行书简体&#10;" panose="02000603000000000000" pitchFamily="2" charset="-122"/>
              </a:rPr>
              <a:t>骊山语罢清宵半，泪雨零铃终不怨。</a:t>
            </a:r>
          </a:p>
          <a:p>
            <a:pPr eaLnBrk="1" hangingPunct="1">
              <a:lnSpc>
                <a:spcPts val="4663"/>
              </a:lnSpc>
              <a:spcBef>
                <a:spcPct val="0"/>
              </a:spcBef>
              <a:buNone/>
            </a:pPr>
            <a:r>
              <a:rPr lang="zh-CN" altLang="en-US" sz="2400">
                <a:latin typeface="禹卫书法行书简体&#10;" panose="02000603000000000000" pitchFamily="2" charset="-122"/>
                <a:ea typeface="禹卫书法行书简体&#10;" panose="02000603000000000000" pitchFamily="2" charset="-122"/>
              </a:rPr>
              <a:t>何如薄幸锦衣郎，比翼连枝当日愿。</a:t>
            </a:r>
          </a:p>
        </p:txBody>
      </p:sp>
      <p:pic>
        <p:nvPicPr>
          <p:cNvPr id="34822" name="图片 2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01850" y="3051175"/>
            <a:ext cx="2732088"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val="1792127381"/>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wipe(up)">
                                      <p:cBhvr>
                                        <p:cTn id="7" dur="500"/>
                                        <p:tgtEl>
                                          <p:spTgt spid="3482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4821"/>
                                        </p:tgtEl>
                                        <p:attrNameLst>
                                          <p:attrName>style.visibility</p:attrName>
                                        </p:attrNameLst>
                                      </p:cBhvr>
                                      <p:to>
                                        <p:strVal val="visible"/>
                                      </p:to>
                                    </p:set>
                                    <p:animEffect transition="in" filter="wipe(up)">
                                      <p:cBhvr>
                                        <p:cTn id="10"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7357684">
            <a:off x="1335603" y="2734472"/>
            <a:ext cx="3850236" cy="1745801"/>
          </a:xfrm>
          <a:prstGeom prst="rect">
            <a:avLst/>
          </a:prstGeom>
        </p:spPr>
      </p:pic>
      <p:graphicFrame>
        <p:nvGraphicFramePr>
          <p:cNvPr id="3" name="图表 2"/>
          <p:cNvGraphicFramePr/>
          <p:nvPr>
            <p:extLst/>
          </p:nvPr>
        </p:nvGraphicFramePr>
        <p:xfrm>
          <a:off x="197549" y="1743841"/>
          <a:ext cx="6118772" cy="4079182"/>
        </p:xfrm>
        <a:graphic>
          <a:graphicData uri="http://schemas.openxmlformats.org/drawingml/2006/chart">
            <c:chart xmlns:c="http://schemas.openxmlformats.org/drawingml/2006/chart" r:id="rId3"/>
          </a:graphicData>
        </a:graphic>
      </p:graphicFrame>
      <p:pic>
        <p:nvPicPr>
          <p:cNvPr id="9" name="图片 8"/>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a:off x="6330387" y="2000971"/>
            <a:ext cx="575188" cy="286719"/>
          </a:xfrm>
          <a:prstGeom prst="rect">
            <a:avLst/>
          </a:prstGeom>
        </p:spPr>
      </p:pic>
      <p:pic>
        <p:nvPicPr>
          <p:cNvPr id="10" name="图片 9"/>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a:off x="6330387" y="2852309"/>
            <a:ext cx="575188" cy="286719"/>
          </a:xfrm>
          <a:prstGeom prst="rect">
            <a:avLst/>
          </a:prstGeom>
        </p:spPr>
      </p:pic>
      <p:pic>
        <p:nvPicPr>
          <p:cNvPr id="11" name="图片 10"/>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a:off x="6330387" y="3670435"/>
            <a:ext cx="575188" cy="286719"/>
          </a:xfrm>
          <a:prstGeom prst="rect">
            <a:avLst/>
          </a:prstGeom>
        </p:spPr>
      </p:pic>
      <p:pic>
        <p:nvPicPr>
          <p:cNvPr id="12" name="图片 11"/>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a:off x="6330387" y="4537538"/>
            <a:ext cx="575188" cy="286719"/>
          </a:xfrm>
          <a:prstGeom prst="rect">
            <a:avLst/>
          </a:prstGeom>
        </p:spPr>
      </p:pic>
      <p:pic>
        <p:nvPicPr>
          <p:cNvPr id="13" name="图片 12"/>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a:off x="6330387" y="5378773"/>
            <a:ext cx="575188" cy="286719"/>
          </a:xfrm>
          <a:prstGeom prst="rect">
            <a:avLst/>
          </a:prstGeom>
        </p:spPr>
      </p:pic>
      <p:sp>
        <p:nvSpPr>
          <p:cNvPr id="14" name="文本框 13"/>
          <p:cNvSpPr txBox="1"/>
          <p:nvPr/>
        </p:nvSpPr>
        <p:spPr>
          <a:xfrm>
            <a:off x="7078703" y="1913497"/>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5" name="文本框 14"/>
          <p:cNvSpPr txBox="1"/>
          <p:nvPr/>
        </p:nvSpPr>
        <p:spPr>
          <a:xfrm>
            <a:off x="7078703" y="2764835"/>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6" name="文本框 15"/>
          <p:cNvSpPr txBox="1"/>
          <p:nvPr/>
        </p:nvSpPr>
        <p:spPr>
          <a:xfrm>
            <a:off x="7078703" y="3582961"/>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7" name="文本框 16"/>
          <p:cNvSpPr txBox="1"/>
          <p:nvPr/>
        </p:nvSpPr>
        <p:spPr>
          <a:xfrm>
            <a:off x="7078703" y="4450064"/>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8" name="文本框 17"/>
          <p:cNvSpPr txBox="1"/>
          <p:nvPr/>
        </p:nvSpPr>
        <p:spPr>
          <a:xfrm>
            <a:off x="7078703" y="5291299"/>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Tree>
    <p:extLst>
      <p:ext uri="{BB962C8B-B14F-4D97-AF65-F5344CB8AC3E}">
        <p14:creationId val="1909002904"/>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1500"/>
                            </p:stCondLst>
                            <p:childTnLst>
                              <p:par>
                                <p:cTn id="32" presetID="2" presetClass="entr" presetSubtype="2"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2000"/>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 name="文本框 17"/>
          <p:cNvSpPr txBox="1"/>
          <p:nvPr/>
        </p:nvSpPr>
        <p:spPr>
          <a:xfrm>
            <a:off x="6096000" y="1698240"/>
            <a:ext cx="5535020"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无为而治</a:t>
            </a:r>
            <a:endPar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尚 贤 ， 使 民 不 争</a:t>
            </a:r>
            <a:r>
              <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a:t>
            </a: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贵 难 得 之 货 ， 使 民 不 为 盗 </a:t>
            </a:r>
            <a:r>
              <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见 可 欲 ， 使 民 心 不 乱 。是 以 圣 人 之 治 ，虚 其 心 ，实 其 腹 ，弱 其 志 ，强 其 骨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常 使 民 无 知 无 欲 。使 夫 智 者 不 敢 为 也 。为 无 为 ， 则 无 不 治 。</a:t>
            </a:r>
          </a:p>
        </p:txBody>
      </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rot="16200000">
            <a:off x="791715" y="1159799"/>
            <a:ext cx="3493067" cy="5076497"/>
          </a:xfrm>
          <a:prstGeom prst="rect">
            <a:avLst/>
          </a:prstGeom>
        </p:spPr>
      </p:pic>
      <p:sp>
        <p:nvSpPr>
          <p:cNvPr id="6" name="弧 5"/>
          <p:cNvSpPr/>
          <p:nvPr/>
        </p:nvSpPr>
        <p:spPr>
          <a:xfrm rot="1910213">
            <a:off x="2075352" y="1596207"/>
            <a:ext cx="3795077" cy="3795077"/>
          </a:xfrm>
          <a:prstGeom prst="arc">
            <a:avLst>
              <a:gd name="adj1" fmla="val 16200000"/>
              <a:gd name="adj2" fmla="val 1696768"/>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0" name="椭圆 9"/>
          <p:cNvSpPr/>
          <p:nvPr/>
        </p:nvSpPr>
        <p:spPr>
          <a:xfrm>
            <a:off x="5089945" y="1951513"/>
            <a:ext cx="539896" cy="53989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charset="0"/>
              <a:ea typeface="宋体" panose="02010600030101010101" pitchFamily="2" charset="-122"/>
              <a:cs typeface="+mn-cs"/>
            </a:endParaRPr>
          </a:p>
        </p:txBody>
      </p:sp>
      <p:sp>
        <p:nvSpPr>
          <p:cNvPr id="19" name="椭圆 18"/>
          <p:cNvSpPr/>
          <p:nvPr/>
        </p:nvSpPr>
        <p:spPr>
          <a:xfrm>
            <a:off x="5580214" y="3159052"/>
            <a:ext cx="539896" cy="53989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charset="0"/>
              <a:ea typeface="宋体" panose="02010600030101010101" pitchFamily="2" charset="-122"/>
              <a:cs typeface="+mn-cs"/>
            </a:endParaRPr>
          </a:p>
        </p:txBody>
      </p:sp>
      <p:sp>
        <p:nvSpPr>
          <p:cNvPr id="20" name="椭圆 19"/>
          <p:cNvSpPr/>
          <p:nvPr/>
        </p:nvSpPr>
        <p:spPr>
          <a:xfrm>
            <a:off x="5089945" y="4489305"/>
            <a:ext cx="539896" cy="53989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charset="0"/>
              <a:ea typeface="宋体" panose="02010600030101010101" pitchFamily="2" charset="-122"/>
              <a:cs typeface="+mn-cs"/>
            </a:endParaRPr>
          </a:p>
        </p:txBody>
      </p:sp>
      <p:pic>
        <p:nvPicPr>
          <p:cNvPr id="21" name="图片 2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68719" y="3247557"/>
            <a:ext cx="362886" cy="362886"/>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73758" y="4640181"/>
            <a:ext cx="379897" cy="238144"/>
          </a:xfrm>
          <a:prstGeom prst="rect">
            <a:avLst/>
          </a:prstGeom>
        </p:spPr>
      </p:pic>
      <p:pic>
        <p:nvPicPr>
          <p:cNvPr id="23" name="图片 22"/>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189790" y="2051358"/>
            <a:ext cx="340205" cy="340205"/>
          </a:xfrm>
          <a:prstGeom prst="rect">
            <a:avLst/>
          </a:prstGeom>
        </p:spPr>
      </p:pic>
      <p:sp>
        <p:nvSpPr>
          <p:cNvPr id="24" name="文本框 23"/>
          <p:cNvSpPr txBox="1"/>
          <p:nvPr/>
        </p:nvSpPr>
        <p:spPr>
          <a:xfrm>
            <a:off x="6096000" y="4236033"/>
            <a:ext cx="5535020"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无为而治</a:t>
            </a:r>
            <a:endPar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尚 贤 ， 使 民 不 争</a:t>
            </a:r>
            <a:r>
              <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a:t>
            </a: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贵 难 得 之 货 ， 使 民 不 为 盗 </a:t>
            </a:r>
            <a:r>
              <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见 可 欲 ， 使 民 心 不 乱 。是 以 圣 人 之 治 ，虚 其 心 ，实 其 腹 ，弱 其 志 ，强 其 骨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常 使 民 无 知 无 欲 。使 夫 智 者 不 敢 为 也 。为 无 为 ， 则 无 不 治 。</a:t>
            </a:r>
          </a:p>
        </p:txBody>
      </p:sp>
      <p:sp>
        <p:nvSpPr>
          <p:cNvPr id="25" name="文本框 24"/>
          <p:cNvSpPr txBox="1"/>
          <p:nvPr/>
        </p:nvSpPr>
        <p:spPr>
          <a:xfrm>
            <a:off x="6457493" y="2970525"/>
            <a:ext cx="5535020"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无为而治</a:t>
            </a:r>
            <a:endPar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尚 贤 ， 使 民 不 争</a:t>
            </a:r>
            <a:r>
              <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a:t>
            </a: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贵 难 得 之 货 ， 使 民 不 为 盗 </a:t>
            </a:r>
            <a:r>
              <a:rPr kumimoji="0" lang="en-US" altLang="zh-CN"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不 见 可 欲 ， 使 民 心 不 乱 。是 以 圣 人 之 治 ，虚 其 心 ，实 其 腹 ，弱 其 志 ，强 其 骨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常 使 民 无 知 无 欲 。使 夫 智 者 不 敢 为 也 。为 无 为 ， 则 无 不 治 。</a:t>
            </a:r>
          </a:p>
        </p:txBody>
      </p:sp>
    </p:spTree>
    <p:extLst>
      <p:ext uri="{BB962C8B-B14F-4D97-AF65-F5344CB8AC3E}">
        <p14:creationId val="831099451"/>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a:extLst>
              <a:ext uri="{FF2B5EF4-FFF2-40B4-BE49-F238E27FC236}">
                <a16:creationId xmlns:a16="http://schemas.microsoft.com/office/drawing/2014/main" id="{0C38FF05-101D-488D-AD7D-0FE00DDC59FD}"/>
              </a:ext>
            </a:extLst>
          </p:cNvPr>
          <p:cNvPicPr>
            <a:picLocks noChangeAspect="1"/>
          </p:cNvPicPr>
          <p:nvPr/>
        </p:nvPicPr>
        <p:blipFill>
          <a:blip r:embed="rId2"/>
          <a:stretch>
            <a:fillRect/>
          </a:stretch>
        </p:blipFill>
        <p:spPr>
          <a:xfrm>
            <a:off x="-529" y="4773831"/>
            <a:ext cx="12193057" cy="2085013"/>
          </a:xfrm>
          <a:prstGeom prst="rect">
            <a:avLst/>
          </a:prstGeom>
        </p:spPr>
      </p:pic>
      <p:grpSp>
        <p:nvGrpSpPr>
          <p:cNvPr id="8" name="组合 14">
            <a:extLst>
              <a:ext uri="{FF2B5EF4-FFF2-40B4-BE49-F238E27FC236}">
                <a16:creationId xmlns:a16="http://schemas.microsoft.com/office/drawing/2014/main" id="{C1073D5A-AF3B-48BE-8A3F-9358B5B54269}"/>
              </a:ext>
            </a:extLst>
          </p:cNvPr>
          <p:cNvGrpSpPr/>
          <p:nvPr/>
        </p:nvGrpSpPr>
        <p:grpSpPr>
          <a:xfrm>
            <a:off x="1487995" y="1759524"/>
            <a:ext cx="2462212" cy="2441575"/>
            <a:chExt cx="775964" cy="769239"/>
          </a:xfrm>
        </p:grpSpPr>
        <p:pic>
          <p:nvPicPr>
            <p:cNvPr id="9" name="图片 11">
              <a:extLst>
                <a:ext uri="{FF2B5EF4-FFF2-40B4-BE49-F238E27FC236}">
                  <a16:creationId xmlns:a16="http://schemas.microsoft.com/office/drawing/2014/main" id="{2E82534F-C42B-43B9-91D7-0B3CB97E3A8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775964"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3">
              <a:extLst>
                <a:ext uri="{FF2B5EF4-FFF2-40B4-BE49-F238E27FC236}">
                  <a16:creationId xmlns:a16="http://schemas.microsoft.com/office/drawing/2014/main" id="{45EA0160-6212-498F-B31A-925B11FA35E6}"/>
                </a:ext>
              </a:extLst>
            </p:cNvPr>
            <p:cNvSpPr>
              <a:spLocks noChangeArrowheads="1"/>
            </p:cNvSpPr>
            <p:nvPr/>
          </p:nvSpPr>
          <p:spPr bwMode="auto">
            <a:xfrm>
              <a:off x="239154" y="220040"/>
              <a:ext cx="299676" cy="378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a:latin typeface="叶根友新篆简体08" panose="02010601030101010101" pitchFamily="2" charset="-122"/>
                  <a:ea typeface="叶根友新篆简体08" panose="02010601030101010101" pitchFamily="2" charset="-122"/>
                </a:rPr>
                <a:t>目</a:t>
              </a:r>
              <a:endParaRPr lang="en-US" altLang="zh-CN" sz="36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en-US" altLang="zh-CN" sz="3600" b="1">
                  <a:latin typeface="叶根友新篆简体08" panose="02010601030101010101" pitchFamily="2" charset="-122"/>
                  <a:ea typeface="叶根友新篆简体08" panose="02010601030101010101" pitchFamily="2" charset="-122"/>
                </a:rPr>
                <a:t>  </a:t>
              </a:r>
              <a:r>
                <a:rPr lang="zh-CN" altLang="en-US" sz="3600" b="1">
                  <a:latin typeface="叶根友新篆简体08" panose="02010601030101010101" pitchFamily="2" charset="-122"/>
                  <a:ea typeface="叶根友新篆简体08" panose="02010601030101010101" pitchFamily="2" charset="-122"/>
                </a:rPr>
                <a:t>录</a:t>
              </a:r>
            </a:p>
          </p:txBody>
        </p:sp>
      </p:grpSp>
      <p:grpSp>
        <p:nvGrpSpPr>
          <p:cNvPr id="34" name="组合 33">
            <a:extLst>
              <a:ext uri="{FF2B5EF4-FFF2-40B4-BE49-F238E27FC236}">
                <a16:creationId xmlns:a16="http://schemas.microsoft.com/office/drawing/2014/main" id="{5A8003E9-2FF6-4103-9D6E-11FF5A06A104}"/>
              </a:ext>
            </a:extLst>
          </p:cNvPr>
          <p:cNvGrpSpPr/>
          <p:nvPr/>
        </p:nvGrpSpPr>
        <p:grpSpPr>
          <a:xfrm>
            <a:off x="4945913" y="1528692"/>
            <a:ext cx="564512" cy="3028717"/>
            <a:chOff x="4764938" y="1417646"/>
            <a:chExt cx="564512" cy="3028717"/>
          </a:xfrm>
        </p:grpSpPr>
        <p:grpSp>
          <p:nvGrpSpPr>
            <p:cNvPr id="32" name="组合 31">
              <a:extLst>
                <a:ext uri="{FF2B5EF4-FFF2-40B4-BE49-F238E27FC236}">
                  <a16:creationId xmlns:a16="http://schemas.microsoft.com/office/drawing/2014/main" id="{A3D8CA8E-2154-4BD2-8B06-44E79ABE1A02}"/>
                </a:ext>
              </a:extLst>
            </p:cNvPr>
            <p:cNvGrpSpPr/>
            <p:nvPr/>
          </p:nvGrpSpPr>
          <p:grpSpPr>
            <a:xfrm>
              <a:off x="4764938" y="1417646"/>
              <a:ext cx="486030" cy="461665"/>
              <a:chOff x="4764938" y="1417646"/>
              <a:chExt cx="486030" cy="461665"/>
            </a:xfrm>
          </p:grpSpPr>
          <p:pic>
            <p:nvPicPr>
              <p:cNvPr id="6" name="图片 5">
                <a:extLst>
                  <a:ext uri="{FF2B5EF4-FFF2-40B4-BE49-F238E27FC236}">
                    <a16:creationId xmlns:a16="http://schemas.microsoft.com/office/drawing/2014/main" id="{8BC3758F-3978-4BE7-BC17-FB5415FFBAE9}"/>
                  </a:ext>
                </a:extLst>
              </p:cNvPr>
              <p:cNvPicPr>
                <a:picLocks noChangeAspect="1"/>
              </p:cNvPicPr>
              <p:nvPr/>
            </p:nvPicPr>
            <p:blipFill>
              <a:blip r:embed="rId4"/>
              <a:stretch>
                <a:fillRect/>
              </a:stretch>
            </p:blipFill>
            <p:spPr>
              <a:xfrm>
                <a:off x="4796207" y="1430152"/>
                <a:ext cx="423493" cy="449159"/>
              </a:xfrm>
              <a:prstGeom prst="rect">
                <a:avLst/>
              </a:prstGeom>
            </p:spPr>
          </p:pic>
          <p:sp>
            <p:nvSpPr>
              <p:cNvPr id="31" name="矩形 13">
                <a:extLst>
                  <a:ext uri="{FF2B5EF4-FFF2-40B4-BE49-F238E27FC236}">
                    <a16:creationId xmlns:a16="http://schemas.microsoft.com/office/drawing/2014/main" id="{FA0F7E42-FB8E-4FEA-85B8-4511B424B65E}"/>
                  </a:ext>
                </a:extLst>
              </p:cNvPr>
              <p:cNvSpPr>
                <a:spLocks noChangeArrowheads="1"/>
              </p:cNvSpPr>
              <p:nvPr/>
            </p:nvSpPr>
            <p:spPr bwMode="auto">
              <a:xfrm>
                <a:off x="4764938" y="1417646"/>
                <a:ext cx="4860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E90012"/>
                    </a:solidFill>
                    <a:latin typeface="叶根友新篆简体08" panose="02010601030101010101" pitchFamily="2" charset="-122"/>
                    <a:ea typeface="叶根友新篆简体08" panose="02010601030101010101" pitchFamily="2" charset="-122"/>
                  </a:rPr>
                  <a:t>壹</a:t>
                </a:r>
              </a:p>
            </p:txBody>
          </p:sp>
        </p:grpSp>
        <p:sp>
          <p:nvSpPr>
            <p:cNvPr id="33" name="矩形 9">
              <a:extLst>
                <a:ext uri="{FF2B5EF4-FFF2-40B4-BE49-F238E27FC236}">
                  <a16:creationId xmlns:a16="http://schemas.microsoft.com/office/drawing/2014/main" id="{F1D172E9-E2E2-4AF9-BC97-CF1A398D5357}"/>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grpSp>
        <p:nvGrpSpPr>
          <p:cNvPr id="35" name="组合 34">
            <a:extLst>
              <a:ext uri="{FF2B5EF4-FFF2-40B4-BE49-F238E27FC236}">
                <a16:creationId xmlns:a16="http://schemas.microsoft.com/office/drawing/2014/main" id="{A43A90DA-312B-4AB6-B3D7-1E97FE07CDD8}"/>
              </a:ext>
            </a:extLst>
          </p:cNvPr>
          <p:cNvGrpSpPr/>
          <p:nvPr/>
        </p:nvGrpSpPr>
        <p:grpSpPr>
          <a:xfrm>
            <a:off x="6438163" y="1528692"/>
            <a:ext cx="564512" cy="3028717"/>
            <a:chOff x="4764938" y="1417646"/>
            <a:chExt cx="564512" cy="3028717"/>
          </a:xfrm>
        </p:grpSpPr>
        <p:grpSp>
          <p:nvGrpSpPr>
            <p:cNvPr id="36" name="组合 35">
              <a:extLst>
                <a:ext uri="{FF2B5EF4-FFF2-40B4-BE49-F238E27FC236}">
                  <a16:creationId xmlns:a16="http://schemas.microsoft.com/office/drawing/2014/main" id="{70D137D5-B9AB-4A13-A0A1-D4F1925AB045}"/>
                </a:ext>
              </a:extLst>
            </p:cNvPr>
            <p:cNvGrpSpPr/>
            <p:nvPr/>
          </p:nvGrpSpPr>
          <p:grpSpPr>
            <a:xfrm>
              <a:off x="4764938" y="1417646"/>
              <a:ext cx="490840" cy="461665"/>
              <a:chOff x="4764938" y="1417646"/>
              <a:chExt cx="490840" cy="461665"/>
            </a:xfrm>
          </p:grpSpPr>
          <p:pic>
            <p:nvPicPr>
              <p:cNvPr id="38" name="图片 37">
                <a:extLst>
                  <a:ext uri="{FF2B5EF4-FFF2-40B4-BE49-F238E27FC236}">
                    <a16:creationId xmlns:a16="http://schemas.microsoft.com/office/drawing/2014/main" id="{1B54B2D3-E9B1-499D-BFE5-26D08AE95D00}"/>
                  </a:ext>
                </a:extLst>
              </p:cNvPr>
              <p:cNvPicPr>
                <a:picLocks noChangeAspect="1"/>
              </p:cNvPicPr>
              <p:nvPr/>
            </p:nvPicPr>
            <p:blipFill>
              <a:blip r:embed="rId4"/>
              <a:stretch>
                <a:fillRect/>
              </a:stretch>
            </p:blipFill>
            <p:spPr>
              <a:xfrm>
                <a:off x="4796207" y="1430152"/>
                <a:ext cx="423493" cy="449159"/>
              </a:xfrm>
              <a:prstGeom prst="rect">
                <a:avLst/>
              </a:prstGeom>
            </p:spPr>
          </p:pic>
          <p:sp>
            <p:nvSpPr>
              <p:cNvPr id="39" name="矩形 13">
                <a:extLst>
                  <a:ext uri="{FF2B5EF4-FFF2-40B4-BE49-F238E27FC236}">
                    <a16:creationId xmlns:a16="http://schemas.microsoft.com/office/drawing/2014/main" id="{05EB2529-A7A7-4258-A15F-459F88DC133B}"/>
                  </a:ext>
                </a:extLst>
              </p:cNvPr>
              <p:cNvSpPr>
                <a:spLocks noChangeArrowheads="1"/>
              </p:cNvSpPr>
              <p:nvPr/>
            </p:nvSpPr>
            <p:spPr bwMode="auto">
              <a:xfrm>
                <a:off x="4764938" y="1417646"/>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E90012"/>
                    </a:solidFill>
                    <a:latin typeface="叶根友新篆简体08" panose="02010601030101010101" pitchFamily="2" charset="-122"/>
                    <a:ea typeface="叶根友新篆简体08" panose="02010601030101010101" pitchFamily="2" charset="-122"/>
                  </a:rPr>
                  <a:t>贰</a:t>
                </a:r>
              </a:p>
            </p:txBody>
          </p:sp>
        </p:grpSp>
        <p:sp>
          <p:nvSpPr>
            <p:cNvPr id="37" name="矩形 9">
              <a:extLst>
                <a:ext uri="{FF2B5EF4-FFF2-40B4-BE49-F238E27FC236}">
                  <a16:creationId xmlns:a16="http://schemas.microsoft.com/office/drawing/2014/main" id="{344F6BD6-E27C-4F52-B453-4BEE2B6123C1}"/>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grpSp>
        <p:nvGrpSpPr>
          <p:cNvPr id="40" name="组合 39">
            <a:extLst>
              <a:ext uri="{FF2B5EF4-FFF2-40B4-BE49-F238E27FC236}">
                <a16:creationId xmlns:a16="http://schemas.microsoft.com/office/drawing/2014/main" id="{E0ABB574-B1C3-4ED4-9ADA-86F3FBFB2031}"/>
              </a:ext>
            </a:extLst>
          </p:cNvPr>
          <p:cNvGrpSpPr/>
          <p:nvPr/>
        </p:nvGrpSpPr>
        <p:grpSpPr>
          <a:xfrm>
            <a:off x="7930413" y="1528692"/>
            <a:ext cx="564512" cy="3028717"/>
            <a:chOff x="4764938" y="1417646"/>
            <a:chExt cx="564512" cy="3028717"/>
          </a:xfrm>
        </p:grpSpPr>
        <p:grpSp>
          <p:nvGrpSpPr>
            <p:cNvPr id="41" name="组合 40">
              <a:extLst>
                <a:ext uri="{FF2B5EF4-FFF2-40B4-BE49-F238E27FC236}">
                  <a16:creationId xmlns:a16="http://schemas.microsoft.com/office/drawing/2014/main" id="{E96EEFBB-88F5-499E-97D8-FC8CF627AC32}"/>
                </a:ext>
              </a:extLst>
            </p:cNvPr>
            <p:cNvGrpSpPr/>
            <p:nvPr/>
          </p:nvGrpSpPr>
          <p:grpSpPr>
            <a:xfrm>
              <a:off x="4764938" y="1417646"/>
              <a:ext cx="486030" cy="461665"/>
              <a:chOff x="4764938" y="1417646"/>
              <a:chExt cx="486030" cy="461665"/>
            </a:xfrm>
          </p:grpSpPr>
          <p:pic>
            <p:nvPicPr>
              <p:cNvPr id="43" name="图片 42">
                <a:extLst>
                  <a:ext uri="{FF2B5EF4-FFF2-40B4-BE49-F238E27FC236}">
                    <a16:creationId xmlns:a16="http://schemas.microsoft.com/office/drawing/2014/main" id="{A988C1EC-0BD2-4262-9327-4F3FEC5B7CF2}"/>
                  </a:ext>
                </a:extLst>
              </p:cNvPr>
              <p:cNvPicPr>
                <a:picLocks noChangeAspect="1"/>
              </p:cNvPicPr>
              <p:nvPr/>
            </p:nvPicPr>
            <p:blipFill>
              <a:blip r:embed="rId4"/>
              <a:stretch>
                <a:fillRect/>
              </a:stretch>
            </p:blipFill>
            <p:spPr>
              <a:xfrm>
                <a:off x="4796207" y="1430152"/>
                <a:ext cx="423493" cy="449159"/>
              </a:xfrm>
              <a:prstGeom prst="rect">
                <a:avLst/>
              </a:prstGeom>
            </p:spPr>
          </p:pic>
          <p:sp>
            <p:nvSpPr>
              <p:cNvPr id="44" name="矩形 13">
                <a:extLst>
                  <a:ext uri="{FF2B5EF4-FFF2-40B4-BE49-F238E27FC236}">
                    <a16:creationId xmlns:a16="http://schemas.microsoft.com/office/drawing/2014/main" id="{A2F080E8-DD9C-4D88-9210-C80A42C2E207}"/>
                  </a:ext>
                </a:extLst>
              </p:cNvPr>
              <p:cNvSpPr>
                <a:spLocks noChangeArrowheads="1"/>
              </p:cNvSpPr>
              <p:nvPr/>
            </p:nvSpPr>
            <p:spPr bwMode="auto">
              <a:xfrm>
                <a:off x="4764938" y="1417646"/>
                <a:ext cx="4860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E90012"/>
                    </a:solidFill>
                    <a:latin typeface="叶根友新篆简体08" panose="02010601030101010101" pitchFamily="2" charset="-122"/>
                    <a:ea typeface="叶根友新篆简体08" panose="02010601030101010101" pitchFamily="2" charset="-122"/>
                  </a:rPr>
                  <a:t>叁</a:t>
                </a:r>
              </a:p>
            </p:txBody>
          </p:sp>
        </p:grpSp>
        <p:sp>
          <p:nvSpPr>
            <p:cNvPr id="42" name="矩形 9">
              <a:extLst>
                <a:ext uri="{FF2B5EF4-FFF2-40B4-BE49-F238E27FC236}">
                  <a16:creationId xmlns:a16="http://schemas.microsoft.com/office/drawing/2014/main" id="{BA34AFA4-8026-4A0D-A8F6-AD76D3FAF417}"/>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grpSp>
        <p:nvGrpSpPr>
          <p:cNvPr id="45" name="组合 44">
            <a:extLst>
              <a:ext uri="{FF2B5EF4-FFF2-40B4-BE49-F238E27FC236}">
                <a16:creationId xmlns:a16="http://schemas.microsoft.com/office/drawing/2014/main" id="{1542A460-4531-4712-B6FB-2500BA2E254D}"/>
              </a:ext>
            </a:extLst>
          </p:cNvPr>
          <p:cNvGrpSpPr/>
          <p:nvPr/>
        </p:nvGrpSpPr>
        <p:grpSpPr>
          <a:xfrm>
            <a:off x="9422663" y="1528692"/>
            <a:ext cx="564512" cy="3028717"/>
            <a:chOff x="4764938" y="1417646"/>
            <a:chExt cx="564512" cy="3028717"/>
          </a:xfrm>
        </p:grpSpPr>
        <p:grpSp>
          <p:nvGrpSpPr>
            <p:cNvPr id="46" name="组合 45">
              <a:extLst>
                <a:ext uri="{FF2B5EF4-FFF2-40B4-BE49-F238E27FC236}">
                  <a16:creationId xmlns:a16="http://schemas.microsoft.com/office/drawing/2014/main" id="{D5515176-6E1A-4A77-B513-2E245F88E6A4}"/>
                </a:ext>
              </a:extLst>
            </p:cNvPr>
            <p:cNvGrpSpPr/>
            <p:nvPr/>
          </p:nvGrpSpPr>
          <p:grpSpPr>
            <a:xfrm>
              <a:off x="4764938" y="1417646"/>
              <a:ext cx="486030" cy="461665"/>
              <a:chOff x="4764938" y="1417646"/>
              <a:chExt cx="486030" cy="461665"/>
            </a:xfrm>
          </p:grpSpPr>
          <p:pic>
            <p:nvPicPr>
              <p:cNvPr id="48" name="图片 47">
                <a:extLst>
                  <a:ext uri="{FF2B5EF4-FFF2-40B4-BE49-F238E27FC236}">
                    <a16:creationId xmlns:a16="http://schemas.microsoft.com/office/drawing/2014/main" id="{BD72130D-CF93-4217-B0A5-58323A315512}"/>
                  </a:ext>
                </a:extLst>
              </p:cNvPr>
              <p:cNvPicPr>
                <a:picLocks noChangeAspect="1"/>
              </p:cNvPicPr>
              <p:nvPr/>
            </p:nvPicPr>
            <p:blipFill>
              <a:blip r:embed="rId4"/>
              <a:stretch>
                <a:fillRect/>
              </a:stretch>
            </p:blipFill>
            <p:spPr>
              <a:xfrm>
                <a:off x="4796207" y="1430152"/>
                <a:ext cx="423493" cy="449159"/>
              </a:xfrm>
              <a:prstGeom prst="rect">
                <a:avLst/>
              </a:prstGeom>
            </p:spPr>
          </p:pic>
          <p:sp>
            <p:nvSpPr>
              <p:cNvPr id="49" name="矩形 13">
                <a:extLst>
                  <a:ext uri="{FF2B5EF4-FFF2-40B4-BE49-F238E27FC236}">
                    <a16:creationId xmlns:a16="http://schemas.microsoft.com/office/drawing/2014/main" id="{C1259A6F-C6E9-482E-8D39-208E8B1C761B}"/>
                  </a:ext>
                </a:extLst>
              </p:cNvPr>
              <p:cNvSpPr>
                <a:spLocks noChangeArrowheads="1"/>
              </p:cNvSpPr>
              <p:nvPr/>
            </p:nvSpPr>
            <p:spPr bwMode="auto">
              <a:xfrm>
                <a:off x="4764938" y="1417646"/>
                <a:ext cx="4860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E90012"/>
                    </a:solidFill>
                    <a:latin typeface="叶根友新篆简体08" panose="02010601030101010101" pitchFamily="2" charset="-122"/>
                    <a:ea typeface="叶根友新篆简体08" panose="02010601030101010101" pitchFamily="2" charset="-122"/>
                  </a:rPr>
                  <a:t>肆</a:t>
                </a:r>
              </a:p>
            </p:txBody>
          </p:sp>
        </p:grpSp>
        <p:sp>
          <p:nvSpPr>
            <p:cNvPr id="47" name="矩形 9">
              <a:extLst>
                <a:ext uri="{FF2B5EF4-FFF2-40B4-BE49-F238E27FC236}">
                  <a16:creationId xmlns:a16="http://schemas.microsoft.com/office/drawing/2014/main" id="{FADA11E9-C837-4564-8C62-10CC901AD698}"/>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a:latin typeface="楷体" panose="02010609060101010101" pitchFamily="49" charset="-122"/>
                <a:ea typeface="楷体" panose="02010609060101010101" pitchFamily="49" charset="-122"/>
              </a:endParaRPr>
            </a:p>
          </p:txBody>
        </p:sp>
      </p:grpSp>
    </p:spTree>
    <p:extLst>
      <p:ext uri="{BB962C8B-B14F-4D97-AF65-F5344CB8AC3E}">
        <p14:creationId val="4169281561"/>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filter="">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anim calcmode="lin" valueType="num">
                                      <p:cBhvr>
                                        <p:cTn id="20" dur="1000" fill="hold"/>
                                        <p:tgtEl>
                                          <p:spTgt spid="35"/>
                                        </p:tgtEl>
                                        <p:attrNameLst>
                                          <p:attrName>ppt_x</p:attrName>
                                        </p:attrNameLst>
                                      </p:cBhvr>
                                      <p:tavLst>
                                        <p:tav tm="0">
                                          <p:val>
                                            <p:strVal val="#ppt_x"/>
                                          </p:val>
                                        </p:tav>
                                        <p:tav tm="100000">
                                          <p:val>
                                            <p:strVal val="#ppt_x"/>
                                          </p:val>
                                        </p:tav>
                                      </p:tavLst>
                                    </p:anim>
                                    <p:anim calcmode="lin" valueType="num">
                                      <p:cBhvr>
                                        <p:cTn id="21" dur="1000" fill="hold"/>
                                        <p:tgtEl>
                                          <p:spTgt spid="3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000"/>
                                        <p:tgtEl>
                                          <p:spTgt spid="45"/>
                                        </p:tgtEl>
                                      </p:cBhvr>
                                    </p:animEffect>
                                    <p:anim calcmode="lin" valueType="num">
                                      <p:cBhvr>
                                        <p:cTn id="32" dur="1000" fill="hold"/>
                                        <p:tgtEl>
                                          <p:spTgt spid="45"/>
                                        </p:tgtEl>
                                        <p:attrNameLst>
                                          <p:attrName>ppt_x</p:attrName>
                                        </p:attrNameLst>
                                      </p:cBhvr>
                                      <p:tavLst>
                                        <p:tav tm="0">
                                          <p:val>
                                            <p:strVal val="#ppt_x"/>
                                          </p:val>
                                        </p:tav>
                                        <p:tav tm="100000">
                                          <p:val>
                                            <p:strVal val="#ppt_x"/>
                                          </p:val>
                                        </p:tav>
                                      </p:tavLst>
                                    </p:anim>
                                    <p:anim calcmode="lin" valueType="num">
                                      <p:cBhvr>
                                        <p:cTn id="3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a:blip r:embed="rId2"/>
          <a:srcRect t="14936" r="28944"/>
          <a:stretch>
            <a:fillRect/>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第</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四</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2" y="3986255"/>
            <a:ext cx="410690" cy="369332"/>
            <a:chOff x="4725530" y="1378238"/>
            <a:chExt cx="566370"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66370"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肆</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请输入小标题一</a:t>
            </a:r>
            <a:endParaRPr lang="en-US" altLang="zh-CN" sz="2400" b="1">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请输入小标题二</a:t>
            </a:r>
            <a:endParaRPr lang="en-US" altLang="zh-CN" sz="2400" b="1">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96425" y="285750"/>
            <a:ext cx="2695575" cy="1909366"/>
          </a:xfrm>
          <a:prstGeom prst="rect">
            <a:avLst/>
          </a:prstGeom>
        </p:spPr>
      </p:pic>
    </p:spTree>
    <p:extLst>
      <p:ext uri="{BB962C8B-B14F-4D97-AF65-F5344CB8AC3E}">
        <p14:creationId val="2311624790"/>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rot="2262453">
            <a:off x="4651634" y="1887333"/>
            <a:ext cx="2090348" cy="43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6768075" y="2756925"/>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056107" y="1892828"/>
            <a:ext cx="3456384" cy="786369"/>
          </a:xfrm>
          <a:prstGeom prst="rect">
            <a:avLst/>
          </a:prstGeom>
          <a:noFill/>
        </p:spPr>
        <p:txBody>
          <a:bodyPr wrap="square" rtlCol="0">
            <a:spAutoFit/>
          </a:bodyPr>
          <a:lstStyle/>
          <a:p>
            <a:pPr algn="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endParaRPr lang="en-US" altLang="zh-CN" sz="1867" kern="0" spc="-150">
              <a:solidFill>
                <a:schemeClr val="tx1">
                  <a:lumMod val="95000"/>
                  <a:lumOff val="5000"/>
                </a:schemeClr>
              </a:solidFill>
              <a:latin typeface="楷体" panose="02010609060101010101" pitchFamily="49" charset="-122"/>
              <a:ea typeface="楷体" panose="02010609060101010101" pitchFamily="49" charset="-122"/>
            </a:endParaRPr>
          </a:p>
          <a:p>
            <a:pPr algn="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p>
        </p:txBody>
      </p:sp>
      <p:cxnSp>
        <p:nvCxnSpPr>
          <p:cNvPr id="7" name="直接连接符 6"/>
          <p:cNvCxnSpPr/>
          <p:nvPr/>
        </p:nvCxnSpPr>
        <p:spPr>
          <a:xfrm>
            <a:off x="5553144" y="4055021"/>
            <a:ext cx="49593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56107" y="3196237"/>
            <a:ext cx="3456384" cy="786369"/>
          </a:xfrm>
          <a:prstGeom prst="rect">
            <a:avLst/>
          </a:prstGeom>
          <a:noFill/>
        </p:spPr>
        <p:txBody>
          <a:bodyPr wrap="square" rtlCol="0">
            <a:spAutoFit/>
          </a:bodyPr>
          <a:lstStyle/>
          <a:p>
            <a:pPr algn="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endParaRPr lang="en-US" altLang="zh-CN" sz="1867" kern="0" spc="-150">
              <a:solidFill>
                <a:schemeClr val="tx1">
                  <a:lumMod val="95000"/>
                  <a:lumOff val="5000"/>
                </a:schemeClr>
              </a:solidFill>
              <a:latin typeface="楷体" panose="02010609060101010101" pitchFamily="49" charset="-122"/>
              <a:ea typeface="楷体" panose="02010609060101010101" pitchFamily="49" charset="-122"/>
            </a:endParaRPr>
          </a:p>
          <a:p>
            <a:pPr algn="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p>
        </p:txBody>
      </p:sp>
      <p:cxnSp>
        <p:nvCxnSpPr>
          <p:cNvPr id="9" name="直接连接符 8"/>
          <p:cNvCxnSpPr/>
          <p:nvPr/>
        </p:nvCxnSpPr>
        <p:spPr>
          <a:xfrm>
            <a:off x="4783102" y="5541236"/>
            <a:ext cx="5729389"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56107" y="4761536"/>
            <a:ext cx="3456384" cy="786369"/>
          </a:xfrm>
          <a:prstGeom prst="rect">
            <a:avLst/>
          </a:prstGeom>
          <a:noFill/>
        </p:spPr>
        <p:txBody>
          <a:bodyPr wrap="square" rtlCol="0">
            <a:spAutoFit/>
          </a:bodyPr>
          <a:lstStyle/>
          <a:p>
            <a:pPr algn="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endParaRPr lang="en-US" altLang="zh-CN" sz="1867" kern="0" spc="-150">
              <a:solidFill>
                <a:schemeClr val="tx1">
                  <a:lumMod val="95000"/>
                  <a:lumOff val="5000"/>
                </a:schemeClr>
              </a:solidFill>
              <a:latin typeface="楷体" panose="02010609060101010101" pitchFamily="49" charset="-122"/>
              <a:ea typeface="楷体" panose="02010609060101010101" pitchFamily="49" charset="-122"/>
            </a:endParaRPr>
          </a:p>
          <a:p>
            <a:pPr algn="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p>
        </p:txBody>
      </p:sp>
      <p:cxnSp>
        <p:nvCxnSpPr>
          <p:cNvPr id="11" name="直接连接符 10"/>
          <p:cNvCxnSpPr/>
          <p:nvPr/>
        </p:nvCxnSpPr>
        <p:spPr>
          <a:xfrm>
            <a:off x="1349375" y="3196237"/>
            <a:ext cx="49386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9456" y="2400421"/>
            <a:ext cx="3456384" cy="786369"/>
          </a:xfrm>
          <a:prstGeom prst="rect">
            <a:avLst/>
          </a:prstGeom>
          <a:noFill/>
        </p:spPr>
        <p:txBody>
          <a:bodyPr wrap="square" rtlCol="0">
            <a:spAutoFit/>
          </a:bodyPr>
          <a:lstStyle/>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endParaRPr lang="en-US" altLang="zh-CN" sz="1867" kern="0" spc="-150">
              <a:solidFill>
                <a:schemeClr val="tx1">
                  <a:lumMod val="95000"/>
                  <a:lumOff val="5000"/>
                </a:schemeClr>
              </a:solidFill>
              <a:latin typeface="楷体" panose="02010609060101010101" pitchFamily="49" charset="-122"/>
              <a:ea typeface="楷体" panose="02010609060101010101" pitchFamily="49" charset="-122"/>
            </a:endParaRPr>
          </a:p>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p>
        </p:txBody>
      </p:sp>
      <p:cxnSp>
        <p:nvCxnSpPr>
          <p:cNvPr id="13" name="直接连接符 12"/>
          <p:cNvCxnSpPr/>
          <p:nvPr/>
        </p:nvCxnSpPr>
        <p:spPr>
          <a:xfrm>
            <a:off x="1349375" y="4840035"/>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99456" y="4006285"/>
            <a:ext cx="3456384" cy="786369"/>
          </a:xfrm>
          <a:prstGeom prst="rect">
            <a:avLst/>
          </a:prstGeom>
          <a:noFill/>
        </p:spPr>
        <p:txBody>
          <a:bodyPr wrap="square" rtlCol="0">
            <a:spAutoFit/>
          </a:bodyPr>
          <a:lstStyle/>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endParaRPr lang="en-US" altLang="zh-CN" sz="1867" kern="0" spc="-150">
              <a:solidFill>
                <a:schemeClr val="tx1">
                  <a:lumMod val="95000"/>
                  <a:lumOff val="5000"/>
                </a:schemeClr>
              </a:solidFill>
              <a:latin typeface="楷体" panose="02010609060101010101" pitchFamily="49" charset="-122"/>
              <a:ea typeface="楷体" panose="02010609060101010101" pitchFamily="49" charset="-122"/>
            </a:endParaRPr>
          </a:p>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a:t>
            </a:r>
          </a:p>
        </p:txBody>
      </p:sp>
    </p:spTree>
    <p:extLst>
      <p:ext uri="{BB962C8B-B14F-4D97-AF65-F5344CB8AC3E}">
        <p14:creationId val="1314283975"/>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nodeType="afterGroup">
                            <p:stCondLst>
                              <p:cond delay="10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nodeType="afterGroup">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nodeType="afterGroup">
                            <p:stCondLst>
                              <p:cond delay="2000"/>
                            </p:stCondLst>
                            <p:childTnLst>
                              <p:par>
                                <p:cTn id="24" presetID="2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nodeType="afterGroup">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nodeType="afterGroup">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nodeType="afterGroup">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childTnLst>
                          </p:cTn>
                        </p:par>
                        <p:par>
                          <p:cTn id="47" fill="hold" nodeType="afterGroup">
                            <p:stCondLst>
                              <p:cond delay="4000"/>
                            </p:stCondLst>
                            <p:childTnLst>
                              <p:par>
                                <p:cTn id="48" presetID="22" presetClass="entr" presetSubtype="2"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par>
                          <p:cTn id="51" fill="hold" nodeType="afterGroup">
                            <p:stCondLst>
                              <p:cond delay="4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4"/>
                                        </p:tgtEl>
                                        <p:attrNameLst>
                                          <p:attrName>ppt_y</p:attrName>
                                        </p:attrNameLst>
                                      </p:cBhvr>
                                      <p:tavLst>
                                        <p:tav tm="0">
                                          <p:val>
                                            <p:strVal val="#ppt_y"/>
                                          </p:val>
                                        </p:tav>
                                        <p:tav tm="100000">
                                          <p:val>
                                            <p:strVal val="#ppt_y"/>
                                          </p:val>
                                        </p:tav>
                                      </p:tavLst>
                                    </p:anim>
                                    <p:anim calcmode="lin" valueType="num">
                                      <p:cBhvr>
                                        <p:cTn id="5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4"/>
                                        </p:tgtEl>
                                      </p:cBhvr>
                                    </p:animEffect>
                                  </p:childTnLst>
                                </p:cTn>
                              </p:par>
                            </p:childTnLst>
                          </p:cTn>
                        </p:par>
                        <p:par>
                          <p:cTn id="59" fill="hold" nodeType="afterGroup">
                            <p:stCondLst>
                              <p:cond delay="500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nodeType="afterGroup">
                            <p:stCondLst>
                              <p:cond delay="5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
                                        </p:tgtEl>
                                        <p:attrNameLst>
                                          <p:attrName>ppt_y</p:attrName>
                                        </p:attrNameLst>
                                      </p:cBhvr>
                                      <p:tavLst>
                                        <p:tav tm="0">
                                          <p:val>
                                            <p:strVal val="#ppt_y"/>
                                          </p:val>
                                        </p:tav>
                                        <p:tav tm="100000">
                                          <p:val>
                                            <p:strVal val="#ppt_y"/>
                                          </p:val>
                                        </p:tav>
                                      </p:tavLst>
                                    </p:anim>
                                    <p:anim calcmode="lin" valueType="num">
                                      <p:cBhvr>
                                        <p:cTn id="6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5" name="组合 24"/>
          <p:cNvGrpSpPr/>
          <p:nvPr/>
        </p:nvGrpSpPr>
        <p:grpSpPr>
          <a:xfrm>
            <a:off x="1069000" y="1787381"/>
            <a:ext cx="3178043" cy="3009900"/>
            <a:chOff x="1269157" y="1347614"/>
            <a:chExt cx="2383532" cy="2257425"/>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347614"/>
              <a:ext cx="2105025" cy="2257425"/>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157" y="1561605"/>
              <a:ext cx="1057275" cy="1028700"/>
            </a:xfrm>
            <a:prstGeom prst="rect">
              <a:avLst/>
            </a:prstGeom>
          </p:spPr>
        </p:pic>
        <p:sp>
          <p:nvSpPr>
            <p:cNvPr id="28" name="TextBox 27"/>
            <p:cNvSpPr txBox="1"/>
            <p:nvPr/>
          </p:nvSpPr>
          <p:spPr>
            <a:xfrm>
              <a:off x="1509762" y="1814345"/>
              <a:ext cx="576064" cy="500090"/>
            </a:xfrm>
            <a:prstGeom prst="rect">
              <a:avLst/>
            </a:prstGeom>
            <a:noFill/>
          </p:spPr>
          <p:txBody>
            <a:bodyPr wrap="square" rtlCol="0">
              <a:spAutoFit/>
            </a:bodyPr>
            <a:lstStyle/>
            <a:p>
              <a:pPr algn="ctr"/>
              <a:r>
                <a:rPr lang="en-US" altLang="zh-CN" sz="3733">
                  <a:solidFill>
                    <a:schemeClr val="bg1"/>
                  </a:solidFill>
                  <a:latin typeface="微软雅黑" pitchFamily="34" charset="-122"/>
                  <a:ea typeface="微软雅黑" pitchFamily="34" charset="-122"/>
                </a:rPr>
                <a:t>1</a:t>
              </a:r>
              <a:endParaRPr lang="zh-CN" altLang="en-US" sz="3733">
                <a:solidFill>
                  <a:schemeClr val="bg1"/>
                </a:solidFill>
                <a:latin typeface="微软雅黑" pitchFamily="34" charset="-122"/>
                <a:ea typeface="微软雅黑" pitchFamily="34" charset="-122"/>
              </a:endParaRPr>
            </a:p>
          </p:txBody>
        </p:sp>
      </p:grpSp>
      <p:grpSp>
        <p:nvGrpSpPr>
          <p:cNvPr id="29" name="组合 28"/>
          <p:cNvGrpSpPr/>
          <p:nvPr/>
        </p:nvGrpSpPr>
        <p:grpSpPr>
          <a:xfrm>
            <a:off x="4271797" y="1776511"/>
            <a:ext cx="3178043" cy="3009900"/>
            <a:chOff x="3779523" y="1339462"/>
            <a:chExt cx="2383532" cy="2257425"/>
          </a:xfrm>
        </p:grpSpPr>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8030" y="1339462"/>
              <a:ext cx="2105025" cy="2257425"/>
            </a:xfrm>
            <a:prstGeom prst="rect">
              <a:avLst/>
            </a:prstGeom>
          </p:spPr>
        </p:pic>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523" y="1553453"/>
              <a:ext cx="1057275" cy="1028700"/>
            </a:xfrm>
            <a:prstGeom prst="rect">
              <a:avLst/>
            </a:prstGeom>
          </p:spPr>
        </p:pic>
        <p:sp>
          <p:nvSpPr>
            <p:cNvPr id="32" name="TextBox 31"/>
            <p:cNvSpPr txBox="1"/>
            <p:nvPr/>
          </p:nvSpPr>
          <p:spPr>
            <a:xfrm>
              <a:off x="4020128" y="1806193"/>
              <a:ext cx="576064" cy="500090"/>
            </a:xfrm>
            <a:prstGeom prst="rect">
              <a:avLst/>
            </a:prstGeom>
            <a:noFill/>
          </p:spPr>
          <p:txBody>
            <a:bodyPr wrap="square" rtlCol="0">
              <a:spAutoFit/>
            </a:bodyPr>
            <a:lstStyle/>
            <a:p>
              <a:pPr algn="ctr"/>
              <a:r>
                <a:rPr lang="en-US" altLang="zh-CN" sz="3733">
                  <a:solidFill>
                    <a:schemeClr val="bg1"/>
                  </a:solidFill>
                  <a:latin typeface="微软雅黑" pitchFamily="34" charset="-122"/>
                  <a:ea typeface="微软雅黑" pitchFamily="34" charset="-122"/>
                </a:rPr>
                <a:t>2</a:t>
              </a:r>
              <a:endParaRPr lang="zh-CN" altLang="en-US" sz="3733">
                <a:solidFill>
                  <a:schemeClr val="bg1"/>
                </a:solidFill>
                <a:latin typeface="微软雅黑" pitchFamily="34" charset="-122"/>
                <a:ea typeface="微软雅黑" pitchFamily="34" charset="-122"/>
              </a:endParaRPr>
            </a:p>
          </p:txBody>
        </p:sp>
      </p:grpSp>
      <p:grpSp>
        <p:nvGrpSpPr>
          <p:cNvPr id="33" name="组合 32"/>
          <p:cNvGrpSpPr/>
          <p:nvPr/>
        </p:nvGrpSpPr>
        <p:grpSpPr>
          <a:xfrm>
            <a:off x="7440149" y="1776510"/>
            <a:ext cx="3178043" cy="3009900"/>
            <a:chOff x="6184234" y="1339461"/>
            <a:chExt cx="2383532" cy="2257425"/>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2741" y="1339461"/>
              <a:ext cx="2105025" cy="2257425"/>
            </a:xfrm>
            <a:prstGeom prst="rect">
              <a:avLst/>
            </a:prstGeom>
          </p:spPr>
        </p:pic>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4234" y="1553452"/>
              <a:ext cx="1057275" cy="1028700"/>
            </a:xfrm>
            <a:prstGeom prst="rect">
              <a:avLst/>
            </a:prstGeom>
          </p:spPr>
        </p:pic>
        <p:sp>
          <p:nvSpPr>
            <p:cNvPr id="36" name="TextBox 35"/>
            <p:cNvSpPr txBox="1"/>
            <p:nvPr/>
          </p:nvSpPr>
          <p:spPr>
            <a:xfrm>
              <a:off x="6424839" y="1806192"/>
              <a:ext cx="576064" cy="500090"/>
            </a:xfrm>
            <a:prstGeom prst="rect">
              <a:avLst/>
            </a:prstGeom>
            <a:noFill/>
          </p:spPr>
          <p:txBody>
            <a:bodyPr wrap="square" rtlCol="0">
              <a:spAutoFit/>
            </a:bodyPr>
            <a:lstStyle/>
            <a:p>
              <a:pPr algn="ctr"/>
              <a:r>
                <a:rPr lang="en-US" altLang="zh-CN" sz="3733">
                  <a:solidFill>
                    <a:schemeClr val="bg1"/>
                  </a:solidFill>
                  <a:latin typeface="微软雅黑" pitchFamily="34" charset="-122"/>
                  <a:ea typeface="微软雅黑" pitchFamily="34" charset="-122"/>
                </a:rPr>
                <a:t>3</a:t>
              </a:r>
              <a:endParaRPr lang="zh-CN" altLang="en-US" sz="3733">
                <a:solidFill>
                  <a:schemeClr val="bg1"/>
                </a:solidFill>
                <a:latin typeface="微软雅黑" pitchFamily="34" charset="-122"/>
                <a:ea typeface="微软雅黑" pitchFamily="34" charset="-122"/>
              </a:endParaRPr>
            </a:p>
          </p:txBody>
        </p:sp>
      </p:grpSp>
      <p:sp>
        <p:nvSpPr>
          <p:cNvPr id="37" name="TextBox 36"/>
          <p:cNvSpPr txBox="1"/>
          <p:nvPr/>
        </p:nvSpPr>
        <p:spPr>
          <a:xfrm>
            <a:off x="2157893" y="2861442"/>
            <a:ext cx="1503396" cy="1005788"/>
          </a:xfrm>
          <a:prstGeom prst="rect">
            <a:avLst/>
          </a:prstGeom>
          <a:noFill/>
        </p:spPr>
        <p:txBody>
          <a:bodyPr wrap="square" rtlCol="0">
            <a:spAutoFit/>
          </a:bodyPr>
          <a:lstStyle/>
          <a:p>
            <a:pPr>
              <a:lnSpc>
                <a:spcPct val="130000"/>
              </a:lnSpc>
            </a:pPr>
            <a:r>
              <a:rPr lang="zh-CN" altLang="en-US" sz="2400" spc="-150">
                <a:latin typeface="汉仪雪君体简" panose="02010604000101010101" pitchFamily="2" charset="-122"/>
                <a:ea typeface="汉仪雪君体简" panose="02010604000101010101" pitchFamily="2" charset="-122"/>
              </a:rPr>
              <a:t>此处添加标题文字</a:t>
            </a:r>
          </a:p>
        </p:txBody>
      </p:sp>
      <p:sp>
        <p:nvSpPr>
          <p:cNvPr id="38" name="TextBox 37"/>
          <p:cNvSpPr txBox="1"/>
          <p:nvPr/>
        </p:nvSpPr>
        <p:spPr>
          <a:xfrm>
            <a:off x="5360690" y="2861442"/>
            <a:ext cx="1503396" cy="1005788"/>
          </a:xfrm>
          <a:prstGeom prst="rect">
            <a:avLst/>
          </a:prstGeom>
          <a:noFill/>
        </p:spPr>
        <p:txBody>
          <a:bodyPr wrap="square" rtlCol="0">
            <a:spAutoFit/>
          </a:bodyPr>
          <a:lstStyle/>
          <a:p>
            <a:pPr>
              <a:lnSpc>
                <a:spcPct val="130000"/>
              </a:lnSpc>
            </a:pPr>
            <a:r>
              <a:rPr lang="zh-CN" altLang="en-US" sz="2400" spc="-150">
                <a:latin typeface="汉仪雪君体简" panose="02010604000101010101" pitchFamily="2" charset="-122"/>
                <a:ea typeface="汉仪雪君体简" panose="02010604000101010101" pitchFamily="2" charset="-122"/>
              </a:rPr>
              <a:t>此处添加标题文字</a:t>
            </a:r>
          </a:p>
        </p:txBody>
      </p:sp>
      <p:sp>
        <p:nvSpPr>
          <p:cNvPr id="39" name="TextBox 38"/>
          <p:cNvSpPr txBox="1"/>
          <p:nvPr/>
        </p:nvSpPr>
        <p:spPr>
          <a:xfrm>
            <a:off x="8566167" y="2861441"/>
            <a:ext cx="1503396" cy="1005788"/>
          </a:xfrm>
          <a:prstGeom prst="rect">
            <a:avLst/>
          </a:prstGeom>
          <a:noFill/>
        </p:spPr>
        <p:txBody>
          <a:bodyPr wrap="square" rtlCol="0">
            <a:spAutoFit/>
          </a:bodyPr>
          <a:lstStyle/>
          <a:p>
            <a:pPr>
              <a:lnSpc>
                <a:spcPct val="130000"/>
              </a:lnSpc>
            </a:pPr>
            <a:r>
              <a:rPr lang="zh-CN" altLang="en-US" sz="2400" spc="-150">
                <a:latin typeface="汉仪雪君体简" panose="02010604000101010101" pitchFamily="2" charset="-122"/>
                <a:ea typeface="汉仪雪君体简" panose="02010604000101010101" pitchFamily="2" charset="-122"/>
              </a:rPr>
              <a:t>此处添加标题文字</a:t>
            </a:r>
          </a:p>
        </p:txBody>
      </p:sp>
      <p:sp>
        <p:nvSpPr>
          <p:cNvPr id="40" name="TextBox 39"/>
          <p:cNvSpPr txBox="1"/>
          <p:nvPr/>
        </p:nvSpPr>
        <p:spPr>
          <a:xfrm>
            <a:off x="1554961" y="4653135"/>
            <a:ext cx="2737811" cy="1556901"/>
          </a:xfrm>
          <a:prstGeom prst="rect">
            <a:avLst/>
          </a:prstGeom>
          <a:noFill/>
        </p:spPr>
        <p:txBody>
          <a:bodyPr wrap="square" rtlCol="0">
            <a:spAutoFit/>
          </a:bodyPr>
          <a:lstStyle/>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单击此处添加文本内容单击此处添加文本内容单击此处添加文本内容单击此处添加</a:t>
            </a:r>
          </a:p>
        </p:txBody>
      </p:sp>
      <p:sp>
        <p:nvSpPr>
          <p:cNvPr id="41" name="TextBox 40"/>
          <p:cNvSpPr txBox="1"/>
          <p:nvPr/>
        </p:nvSpPr>
        <p:spPr>
          <a:xfrm>
            <a:off x="4677584" y="4653135"/>
            <a:ext cx="2737811" cy="1556901"/>
          </a:xfrm>
          <a:prstGeom prst="rect">
            <a:avLst/>
          </a:prstGeom>
          <a:noFill/>
        </p:spPr>
        <p:txBody>
          <a:bodyPr wrap="square" rtlCol="0">
            <a:spAutoFit/>
          </a:bodyPr>
          <a:lstStyle/>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单击此处添加文本内容单击此处添加文本内容单击此处添加文本内容单击此处添加</a:t>
            </a:r>
          </a:p>
        </p:txBody>
      </p:sp>
      <p:sp>
        <p:nvSpPr>
          <p:cNvPr id="42" name="TextBox 41"/>
          <p:cNvSpPr txBox="1"/>
          <p:nvPr/>
        </p:nvSpPr>
        <p:spPr>
          <a:xfrm>
            <a:off x="7845936" y="4649825"/>
            <a:ext cx="2737811" cy="1556901"/>
          </a:xfrm>
          <a:prstGeom prst="rect">
            <a:avLst/>
          </a:prstGeom>
          <a:noFill/>
        </p:spPr>
        <p:txBody>
          <a:bodyPr wrap="square" rtlCol="0">
            <a:spAutoFit/>
          </a:bodyPr>
          <a:lstStyle/>
          <a:p>
            <a:pPr>
              <a:lnSpc>
                <a:spcPct val="130000"/>
              </a:lnSpc>
            </a:pPr>
            <a:r>
              <a:rPr lang="zh-CN" altLang="en-US" sz="1867" kern="0" spc="-150">
                <a:solidFill>
                  <a:schemeClr val="tx1">
                    <a:lumMod val="95000"/>
                    <a:lumOff val="5000"/>
                  </a:schemeClr>
                </a:solidFill>
                <a:latin typeface="楷体" panose="02010609060101010101" pitchFamily="49" charset="-122"/>
                <a:ea typeface="楷体" panose="02010609060101010101" pitchFamily="49" charset="-122"/>
              </a:rPr>
              <a:t>单击此处添加文本内容单击此处添加文本内容单击此处添加文本内容单击此处添加</a:t>
            </a:r>
          </a:p>
        </p:txBody>
      </p:sp>
    </p:spTree>
    <p:extLst>
      <p:ext uri="{BB962C8B-B14F-4D97-AF65-F5344CB8AC3E}">
        <p14:creationId val="602591528"/>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nodeType="afterGroup">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500"/>
                            </p:stCondLst>
                            <p:childTnLst>
                              <p:par>
                                <p:cTn id="23" presetID="47"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nodeType="afterGroup">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5000"/>
                            </p:stCondLst>
                            <p:childTnLst>
                              <p:par>
                                <p:cTn id="41" presetID="47" presetClass="entr" presetSubtype="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nodeType="afterGroup">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 name="文本框 13"/>
          <p:cNvSpPr txBox="1"/>
          <p:nvPr/>
        </p:nvSpPr>
        <p:spPr>
          <a:xfrm>
            <a:off x="7126014" y="2501905"/>
            <a:ext cx="8905103" cy="293926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天 地 不 仁 ， 以 万 物 为 刍 狗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圣 人 不 仁 ， 以 百 姓 为 刍 狗</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ja-JP"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上 善 若 水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上 善 若 水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动 善 时 。 夫 唯 不 争 ， 故 无 尤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上 善 若 水 。</a:t>
            </a: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endParaRPr>
          </a:p>
        </p:txBody>
      </p:sp>
      <p:graphicFrame>
        <p:nvGraphicFramePr>
          <p:cNvPr id="2" name="图表 1"/>
          <p:cNvGraphicFramePr/>
          <p:nvPr>
            <p:extLst/>
          </p:nvPr>
        </p:nvGraphicFramePr>
        <p:xfrm>
          <a:off x="575188" y="2188599"/>
          <a:ext cx="5520812" cy="3252572"/>
        </p:xfrm>
        <a:graphic>
          <a:graphicData uri="http://schemas.openxmlformats.org/drawingml/2006/chart">
            <c:chart xmlns:c="http://schemas.openxmlformats.org/drawingml/2006/chart" r:id="rId2"/>
          </a:graphicData>
        </a:graphic>
      </p:graphicFrame>
    </p:spTree>
    <p:extLst>
      <p:ext uri="{BB962C8B-B14F-4D97-AF65-F5344CB8AC3E}">
        <p14:creationId val="797560458"/>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2" grpId="0">
        <p:bldAsOne/>
      </p:bldGraphic>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6" name="图表 5"/>
          <p:cNvGraphicFramePr/>
          <p:nvPr>
            <p:extLst/>
          </p:nvPr>
        </p:nvGraphicFramePr>
        <p:xfrm>
          <a:off x="3704897" y="1492467"/>
          <a:ext cx="7677807" cy="4151587"/>
        </p:xfrm>
        <a:graphic>
          <a:graphicData uri="http://schemas.openxmlformats.org/drawingml/2006/chart">
            <c:chart xmlns:c="http://schemas.openxmlformats.org/drawingml/2006/chart" r:id="rId2"/>
          </a:graphicData>
        </a:graphic>
      </p:graphicFrame>
      <p:sp>
        <p:nvSpPr>
          <p:cNvPr id="2" name="文本框 1"/>
          <p:cNvSpPr txBox="1"/>
          <p:nvPr/>
        </p:nvSpPr>
        <p:spPr>
          <a:xfrm>
            <a:off x="942666" y="1798545"/>
            <a:ext cx="2031325" cy="3539430"/>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r>
              <a:rPr kumimoji="0" lang="zh-CN" altLang="en-US"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孔 德 之 容 </a:t>
            </a:r>
          </a:p>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r>
              <a:rPr kumimoji="0" lang="zh-CN" altLang="en-US"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惟 道 是 从 </a:t>
            </a: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之 为 物 </a:t>
            </a:r>
          </a:p>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r>
              <a:rPr kumimoji="0" lang="zh-CN" altLang="en-US" sz="20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惟 恍 惟 惚 </a:t>
            </a:r>
            <a:endParaRPr kumimoji="1" lang="zh-CN" altLang="en-US" sz="2000" b="0" i="0" u="none" strike="noStrike" kern="1200" cap="none" spc="0" normalizeH="0" baseline="0" noProof="0">
              <a:ln>
                <a:noFill/>
              </a:ln>
              <a:solidFill>
                <a:prstClr val="black">
                  <a:lumMod val="95000"/>
                  <a:lumOff val="5000"/>
                </a:prstClr>
              </a:solidFill>
              <a:effectLst/>
              <a:uLnTx/>
              <a:uFillTx/>
              <a:latin typeface="FZQingKeBenYueSongS-R-GB" charset="0"/>
              <a:ea typeface="FZQingKeBenYueSongS-R-GB" charset="0"/>
              <a:cs typeface="FZQingKeBenYueSongS-R-GB" charset="0"/>
            </a:endParaRPr>
          </a:p>
        </p:txBody>
      </p:sp>
    </p:spTree>
    <p:extLst>
      <p:ext uri="{BB962C8B-B14F-4D97-AF65-F5344CB8AC3E}">
        <p14:creationId val="968251491"/>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AsOne/>
      </p:bldGraphic>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图片 18">
            <a:extLst>
              <a:ext uri="{FF2B5EF4-FFF2-40B4-BE49-F238E27FC236}">
                <a16:creationId xmlns:a16="http://schemas.microsoft.com/office/drawing/2014/main" id="{BE1780F3-2792-40BF-B42C-BFFB88AB47E2}"/>
              </a:ext>
            </a:extLst>
          </p:cNvPr>
          <p:cNvPicPr>
            <a:picLocks noChangeAspect="1"/>
          </p:cNvPicPr>
          <p:nvPr/>
        </p:nvPicPr>
        <p:blipFill>
          <a:blip r:embed="rId2"/>
          <a:stretch>
            <a:fillRect/>
          </a:stretch>
        </p:blipFill>
        <p:spPr>
          <a:xfrm>
            <a:off x="-113386" y="3474097"/>
            <a:ext cx="6096528" cy="3578662"/>
          </a:xfrm>
          <a:prstGeom prst="rect">
            <a:avLst/>
          </a:prstGeom>
        </p:spPr>
      </p:pic>
      <p:pic>
        <p:nvPicPr>
          <p:cNvPr id="20" name="图片 19">
            <a:extLst>
              <a:ext uri="{FF2B5EF4-FFF2-40B4-BE49-F238E27FC236}">
                <a16:creationId xmlns:a16="http://schemas.microsoft.com/office/drawing/2014/main" id="{3274FCC1-6051-4F3A-8998-DA4EC2176023}"/>
              </a:ext>
            </a:extLst>
          </p:cNvPr>
          <p:cNvPicPr>
            <a:picLocks noChangeAspect="1"/>
          </p:cNvPicPr>
          <p:nvPr/>
        </p:nvPicPr>
        <p:blipFill>
          <a:blip r:embed="rId3"/>
          <a:stretch>
            <a:fillRect/>
          </a:stretch>
        </p:blipFill>
        <p:spPr>
          <a:xfrm>
            <a:off x="1860089" y="791614"/>
            <a:ext cx="4121253" cy="5249111"/>
          </a:xfrm>
          <a:prstGeom prst="rect">
            <a:avLst/>
          </a:prstGeom>
        </p:spPr>
      </p:pic>
      <p:pic>
        <p:nvPicPr>
          <p:cNvPr id="21" name="图片 20">
            <a:extLst>
              <a:ext uri="{FF2B5EF4-FFF2-40B4-BE49-F238E27FC236}">
                <a16:creationId xmlns:a16="http://schemas.microsoft.com/office/drawing/2014/main" id="{7EF1050B-52A6-467C-899A-54CAFC8984AD}"/>
              </a:ext>
            </a:extLst>
          </p:cNvPr>
          <p:cNvPicPr>
            <a:picLocks noChangeAspect="1"/>
          </p:cNvPicPr>
          <p:nvPr/>
        </p:nvPicPr>
        <p:blipFill>
          <a:blip r:embed="rId4"/>
          <a:stretch>
            <a:fillRect/>
          </a:stretch>
        </p:blipFill>
        <p:spPr>
          <a:xfrm>
            <a:off x="1857621" y="1091733"/>
            <a:ext cx="3926164" cy="3298222"/>
          </a:xfrm>
          <a:prstGeom prst="rect">
            <a:avLst/>
          </a:prstGeom>
        </p:spPr>
      </p:pic>
      <p:pic>
        <p:nvPicPr>
          <p:cNvPr id="22" name="图片 21">
            <a:extLst>
              <a:ext uri="{FF2B5EF4-FFF2-40B4-BE49-F238E27FC236}">
                <a16:creationId xmlns:a16="http://schemas.microsoft.com/office/drawing/2014/main" id="{14130163-8DEB-4D62-B970-C7B07EE1599B}"/>
              </a:ext>
            </a:extLst>
          </p:cNvPr>
          <p:cNvPicPr>
            <a:picLocks noChangeAspect="1"/>
          </p:cNvPicPr>
          <p:nvPr/>
        </p:nvPicPr>
        <p:blipFill>
          <a:blip r:embed="rId5"/>
          <a:stretch>
            <a:fillRect/>
          </a:stretch>
        </p:blipFill>
        <p:spPr>
          <a:xfrm>
            <a:off x="13810182" y="5623113"/>
            <a:ext cx="481626" cy="835224"/>
          </a:xfrm>
          <a:prstGeom prst="rect">
            <a:avLst/>
          </a:prstGeom>
        </p:spPr>
      </p:pic>
      <p:pic>
        <p:nvPicPr>
          <p:cNvPr id="27" name="图片 26">
            <a:extLst>
              <a:ext uri="{FF2B5EF4-FFF2-40B4-BE49-F238E27FC236}">
                <a16:creationId xmlns:a16="http://schemas.microsoft.com/office/drawing/2014/main" id="{634A19C6-63ED-431C-95D2-272A9CD0C7AC}"/>
              </a:ext>
            </a:extLst>
          </p:cNvPr>
          <p:cNvPicPr>
            <a:picLocks noChangeAspect="1"/>
          </p:cNvPicPr>
          <p:nvPr/>
        </p:nvPicPr>
        <p:blipFill>
          <a:blip r:embed="rId6">
            <a:extLst>
              <a:ext uri="{28A0092B-C50C-407E-A947-70E740481C1C}">
                <a14:useLocalDpi xmlns:a14="http://schemas.microsoft.com/office/drawing/2010/main" val="0"/>
              </a:ext>
            </a:extLst>
          </a:blip>
          <a:srcRect l="81279" t="12868" b="75754"/>
          <a:stretch>
            <a:fillRect/>
          </a:stretch>
        </p:blipFill>
        <p:spPr>
          <a:xfrm>
            <a:off x="10116731" y="838928"/>
            <a:ext cx="2282457" cy="780322"/>
          </a:xfrm>
          <a:prstGeom prst="rect">
            <a:avLst/>
          </a:prstGeom>
        </p:spPr>
      </p:pic>
      <p:pic>
        <p:nvPicPr>
          <p:cNvPr id="26" name="图片 25">
            <a:extLst>
              <a:ext uri="{FF2B5EF4-FFF2-40B4-BE49-F238E27FC236}">
                <a16:creationId xmlns:a16="http://schemas.microsoft.com/office/drawing/2014/main" id="{94B6F891-FC75-42BA-86C1-167C1C261005}"/>
              </a:ext>
            </a:extLst>
          </p:cNvPr>
          <p:cNvPicPr>
            <a:picLocks noChangeAspect="1"/>
          </p:cNvPicPr>
          <p:nvPr/>
        </p:nvPicPr>
        <p:blipFill>
          <a:blip r:embed="rId7"/>
          <a:stretch>
            <a:fillRect/>
          </a:stretch>
        </p:blipFill>
        <p:spPr>
          <a:xfrm>
            <a:off x="9942318" y="-92757"/>
            <a:ext cx="2377646" cy="2371550"/>
          </a:xfrm>
          <a:prstGeom prst="rect">
            <a:avLst/>
          </a:prstGeom>
        </p:spPr>
      </p:pic>
      <p:sp>
        <p:nvSpPr>
          <p:cNvPr id="11" name="文本框 10">
            <a:extLst>
              <a:ext uri="{FF2B5EF4-FFF2-40B4-BE49-F238E27FC236}">
                <a16:creationId xmlns:a16="http://schemas.microsoft.com/office/drawing/2014/main" id="{E81F04AA-BE1A-4E75-9FDA-92D6B12CFAD0}"/>
              </a:ext>
            </a:extLst>
          </p:cNvPr>
          <p:cNvSpPr txBox="1"/>
          <p:nvPr/>
        </p:nvSpPr>
        <p:spPr>
          <a:xfrm>
            <a:off x="6172904" y="1206352"/>
            <a:ext cx="5952833" cy="3434915"/>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16600" b="0" i="0" u="none" strike="noStrike" kern="1200" cap="none" spc="0" normalizeH="0" baseline="0" noProof="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终</a:t>
            </a:r>
            <a:endParaRPr kumimoji="1" lang="zh-CN" altLang="en-US" sz="16600" b="0" i="0" u="none" strike="noStrike" kern="1200" cap="none" spc="0" normalizeH="0" baseline="0" noProof="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endParaRPr>
          </a:p>
        </p:txBody>
      </p:sp>
      <p:sp>
        <p:nvSpPr>
          <p:cNvPr id="12" name="文本框 8">
            <a:extLst>
              <a:ext uri="{FF2B5EF4-FFF2-40B4-BE49-F238E27FC236}">
                <a16:creationId xmlns:a16="http://schemas.microsoft.com/office/drawing/2014/main" id="{5CA2A45D-0E6E-4AEE-9419-D37229D15289}"/>
              </a:ext>
            </a:extLst>
          </p:cNvPr>
          <p:cNvSpPr txBox="1"/>
          <p:nvPr/>
        </p:nvSpPr>
        <p:spPr>
          <a:xfrm>
            <a:off x="6938129" y="1950097"/>
            <a:ext cx="737870" cy="3048000"/>
          </a:xfrm>
          <a:prstGeom prst="rect">
            <a:avLst/>
          </a:prstGeom>
          <a:noFill/>
        </p:spPr>
        <p:txBody>
          <a:bodyPr wrap="square" lIns="121922" tIns="60960" rIns="121922" bIns="60960" rtlCol="0">
            <a:spAutoFit/>
          </a:bodyPr>
          <a:lstStyle/>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古风策划</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宣</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传</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模</a:t>
            </a:r>
          </a:p>
          <a:p>
            <a:pPr algn="l"/>
            <a:r>
              <a:rPr lang="zh-CN" altLang="en-US" sz="2400" b="1">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板</a:t>
            </a:r>
          </a:p>
        </p:txBody>
      </p:sp>
    </p:spTree>
    <p:extLst>
      <p:ext uri="{BB962C8B-B14F-4D97-AF65-F5344CB8AC3E}">
        <p14:creationId val="1341397482"/>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nodeType="afterGroup">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a:blip r:embed="rId2"/>
          <a:srcRect t="14936" r="28944"/>
          <a:stretch>
            <a:fillRect/>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第</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一</a:t>
            </a:r>
            <a:endParaRPr lang="en-US" altLang="zh-CN" sz="4000" b="1">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8" y="3986255"/>
            <a:ext cx="410690" cy="369332"/>
            <a:chOff x="4725530" y="1378238"/>
            <a:chExt cx="566369"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66369"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a:solidFill>
                    <a:srgbClr val="E90012"/>
                  </a:solidFill>
                  <a:latin typeface="叶根友新篆简体08" panose="02010601030101010101" pitchFamily="2" charset="-122"/>
                  <a:ea typeface="叶根友新篆简体08" panose="02010601030101010101" pitchFamily="2" charset="-122"/>
                </a:rPr>
                <a:t>壹</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请输入小标题一</a:t>
            </a:r>
            <a:endParaRPr lang="en-US" altLang="zh-CN" sz="2400" b="1">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a:latin typeface="方正硬笔楷书简体" panose="03000509000000000000" pitchFamily="65" charset="-122"/>
                <a:ea typeface="方正硬笔楷书简体" panose="03000509000000000000" pitchFamily="65" charset="-122"/>
              </a:rPr>
              <a:t>请输入小标题二</a:t>
            </a:r>
            <a:endParaRPr lang="en-US" altLang="zh-CN" sz="2400" b="1">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96425" y="285750"/>
            <a:ext cx="2695575" cy="1909366"/>
          </a:xfrm>
          <a:prstGeom prst="rect">
            <a:avLst/>
          </a:prstGeom>
        </p:spPr>
      </p:pic>
    </p:spTree>
    <p:extLst>
      <p:ext uri="{BB962C8B-B14F-4D97-AF65-F5344CB8AC3E}">
        <p14:creationId val="2341891795"/>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TextBox 40">
            <a:extLst>
              <a:ext uri="{FF2B5EF4-FFF2-40B4-BE49-F238E27FC236}">
                <a16:creationId xmlns:a16="http://schemas.microsoft.com/office/drawing/2014/main" id="{484E6BEC-C189-424C-9E08-67532CCA59DA}"/>
              </a:ext>
            </a:extLst>
          </p:cNvPr>
          <p:cNvSpPr txBox="1">
            <a:spLocks noChangeArrowheads="1"/>
          </p:cNvSpPr>
          <p:nvPr/>
        </p:nvSpPr>
        <p:spPr bwMode="auto">
          <a:xfrm>
            <a:off x="6018213" y="2593975"/>
            <a:ext cx="55689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60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9" name="TextBox 40">
            <a:extLst>
              <a:ext uri="{FF2B5EF4-FFF2-40B4-BE49-F238E27FC236}">
                <a16:creationId xmlns:a16="http://schemas.microsoft.com/office/drawing/2014/main" id="{08070A55-E756-4D92-A0C2-E51CF552A83C}"/>
              </a:ext>
            </a:extLst>
          </p:cNvPr>
          <p:cNvSpPr txBox="1">
            <a:spLocks noChangeArrowheads="1"/>
          </p:cNvSpPr>
          <p:nvPr/>
        </p:nvSpPr>
        <p:spPr bwMode="auto">
          <a:xfrm>
            <a:off x="6018213" y="3406775"/>
            <a:ext cx="5568950" cy="15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16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请插入您的文本内容请插入您的文本内容请插入您的文本内容请插入您的文本内容请插入您的文本内容请插入您的文本内容请插入您的文本内容请插入您的文本内容</a:t>
            </a:r>
          </a:p>
          <a:p>
            <a:r>
              <a:rPr lang="zh-CN" altLang="en-US" sz="160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a:p>
            <a:pPr lvl="0"/>
            <a:endParaRPr lang="zh-CN" altLang="en-US" sz="1600">
              <a:solidFill>
                <a:prstClr val="black"/>
              </a:solidFill>
              <a:latin typeface="楷体" panose="02010609060101010101" pitchFamily="49" charset="-122"/>
              <a:ea typeface="楷体" panose="02010609060101010101" pitchFamily="49" charset="-122"/>
            </a:endParaRPr>
          </a:p>
        </p:txBody>
      </p:sp>
      <p:grpSp>
        <p:nvGrpSpPr>
          <p:cNvPr id="14" name="组合 19">
            <a:extLst>
              <a:ext uri="{FF2B5EF4-FFF2-40B4-BE49-F238E27FC236}">
                <a16:creationId xmlns:a16="http://schemas.microsoft.com/office/drawing/2014/main" id="{CC77FD55-9F72-4AE4-A21F-FB0F1D63C197}"/>
              </a:ext>
            </a:extLst>
          </p:cNvPr>
          <p:cNvGrpSpPr/>
          <p:nvPr/>
        </p:nvGrpSpPr>
        <p:grpSpPr>
          <a:xfrm>
            <a:off x="5916613" y="1700213"/>
            <a:ext cx="3779837" cy="631825"/>
            <a:chOff x="4330701" y="2659063"/>
            <a:chExt cx="3779838" cy="631825"/>
          </a:xfrm>
        </p:grpSpPr>
        <p:sp>
          <p:nvSpPr>
            <p:cNvPr id="15" name="Freeform 5">
              <a:extLst>
                <a:ext uri="{FF2B5EF4-FFF2-40B4-BE49-F238E27FC236}">
                  <a16:creationId xmlns:a16="http://schemas.microsoft.com/office/drawing/2014/main" id="{3C6FBB84-F199-4BBE-86AC-64B40F2CAB3C}"/>
                </a:ext>
              </a:extLst>
            </p:cNvPr>
            <p:cNvSpPr>
              <a:spLocks noChangeArrowheads="1"/>
            </p:cNvSpPr>
            <p:nvPr/>
          </p:nvSpPr>
          <p:spPr bwMode="auto">
            <a:xfrm>
              <a:off x="4330701" y="2659063"/>
              <a:ext cx="3779838" cy="631825"/>
            </a:xfrm>
            <a:custGeom>
              <a:gdLst>
                <a:gd name="T0" fmla="*/ 2147483646 w 328"/>
                <a:gd name="T1" fmla="*/ 259897265 h 96"/>
                <a:gd name="T2" fmla="*/ 2147483646 w 328"/>
                <a:gd name="T3" fmla="*/ 259897265 h 96"/>
                <a:gd name="T4" fmla="*/ 2147483646 w 328"/>
                <a:gd name="T5" fmla="*/ 563114031 h 96"/>
                <a:gd name="T6" fmla="*/ 2147483646 w 328"/>
                <a:gd name="T7" fmla="*/ 476481610 h 96"/>
                <a:gd name="T8" fmla="*/ 2147483646 w 328"/>
                <a:gd name="T9" fmla="*/ 433162108 h 96"/>
                <a:gd name="T10" fmla="*/ 2147483646 w 328"/>
                <a:gd name="T11" fmla="*/ 1559383589 h 96"/>
                <a:gd name="T12" fmla="*/ 2147483646 w 328"/>
                <a:gd name="T13" fmla="*/ 2147483646 h 96"/>
                <a:gd name="T14" fmla="*/ 2147483646 w 328"/>
                <a:gd name="T15" fmla="*/ 2147483646 h 96"/>
                <a:gd name="T16" fmla="*/ 2147483646 w 328"/>
                <a:gd name="T17" fmla="*/ 2147483646 h 96"/>
                <a:gd name="T18" fmla="*/ 2147483646 w 328"/>
                <a:gd name="T19" fmla="*/ 2147483646 h 96"/>
                <a:gd name="T20" fmla="*/ 2147483646 w 328"/>
                <a:gd name="T21" fmla="*/ 2147483646 h 96"/>
                <a:gd name="T22" fmla="*/ 2147483646 w 328"/>
                <a:gd name="T23" fmla="*/ 2147483646 h 96"/>
                <a:gd name="T24" fmla="*/ 2147483646 w 328"/>
                <a:gd name="T25" fmla="*/ 2147483646 h 96"/>
                <a:gd name="T26" fmla="*/ 2147483646 w 328"/>
                <a:gd name="T27" fmla="*/ 2147483646 h 96"/>
                <a:gd name="T28" fmla="*/ 2147483646 w 328"/>
                <a:gd name="T29" fmla="*/ 2147483646 h 96"/>
                <a:gd name="T30" fmla="*/ 2147483646 w 328"/>
                <a:gd name="T31" fmla="*/ 2147483646 h 96"/>
                <a:gd name="T32" fmla="*/ 2147483646 w 328"/>
                <a:gd name="T33" fmla="*/ 2147483646 h 96"/>
                <a:gd name="T34" fmla="*/ 2147483646 w 328"/>
                <a:gd name="T35" fmla="*/ 2147483646 h 96"/>
                <a:gd name="T36" fmla="*/ 2147483646 w 328"/>
                <a:gd name="T37" fmla="*/ 2147483646 h 96"/>
                <a:gd name="T38" fmla="*/ 2147483646 w 328"/>
                <a:gd name="T39" fmla="*/ 2147483646 h 96"/>
                <a:gd name="T40" fmla="*/ 2147483646 w 328"/>
                <a:gd name="T41" fmla="*/ 2147483646 h 96"/>
                <a:gd name="T42" fmla="*/ 2147483646 w 328"/>
                <a:gd name="T43" fmla="*/ 2147483646 h 96"/>
                <a:gd name="T44" fmla="*/ 2147483646 w 328"/>
                <a:gd name="T45" fmla="*/ 2147483646 h 96"/>
                <a:gd name="T46" fmla="*/ 2147483646 w 328"/>
                <a:gd name="T47" fmla="*/ 2147483646 h 96"/>
                <a:gd name="T48" fmla="*/ 2147483646 w 328"/>
                <a:gd name="T49" fmla="*/ 2147483646 h 96"/>
                <a:gd name="T50" fmla="*/ 2147483646 w 328"/>
                <a:gd name="T51" fmla="*/ 2147483646 h 96"/>
                <a:gd name="T52" fmla="*/ 2147483646 w 328"/>
                <a:gd name="T53" fmla="*/ 2147483646 h 96"/>
                <a:gd name="T54" fmla="*/ 2147483646 w 328"/>
                <a:gd name="T55" fmla="*/ 2147483646 h 96"/>
                <a:gd name="T56" fmla="*/ 2147483646 w 328"/>
                <a:gd name="T57" fmla="*/ 2147483646 h 96"/>
                <a:gd name="T58" fmla="*/ 2147483646 w 328"/>
                <a:gd name="T59" fmla="*/ 2147483646 h 96"/>
                <a:gd name="T60" fmla="*/ 2147483646 w 328"/>
                <a:gd name="T61" fmla="*/ 2147483646 h 96"/>
                <a:gd name="T62" fmla="*/ 2147483646 w 328"/>
                <a:gd name="T63" fmla="*/ 2147483646 h 96"/>
                <a:gd name="T64" fmla="*/ 2147483646 w 328"/>
                <a:gd name="T65" fmla="*/ 2147483646 h 96"/>
                <a:gd name="T66" fmla="*/ 2147483646 w 328"/>
                <a:gd name="T67" fmla="*/ 2147483646 h 96"/>
                <a:gd name="T68" fmla="*/ 1991997674 w 328"/>
                <a:gd name="T69" fmla="*/ 2147483646 h 96"/>
                <a:gd name="T70" fmla="*/ 1062399528 w 328"/>
                <a:gd name="T71" fmla="*/ 1559383589 h 96"/>
                <a:gd name="T72" fmla="*/ 1726406435 w 328"/>
                <a:gd name="T73" fmla="*/ 476481610 h 96"/>
                <a:gd name="T74" fmla="*/ 2147483646 w 328"/>
                <a:gd name="T75" fmla="*/ 476481610 h 96"/>
                <a:gd name="T76" fmla="*/ 2147483646 w 328"/>
                <a:gd name="T77" fmla="*/ 606426951 h 96"/>
                <a:gd name="T78" fmla="*/ 2147483646 w 328"/>
                <a:gd name="T79" fmla="*/ 649746453 h 96"/>
                <a:gd name="T80" fmla="*/ 2147483646 w 328"/>
                <a:gd name="T81" fmla="*/ 606426951 h 96"/>
                <a:gd name="T82" fmla="*/ 2147483646 w 328"/>
                <a:gd name="T83" fmla="*/ 779691795 h 96"/>
                <a:gd name="T84" fmla="*/ 2147483646 w 328"/>
                <a:gd name="T85" fmla="*/ 649746453 h 96"/>
                <a:gd name="T86" fmla="*/ 2147483646 w 328"/>
                <a:gd name="T87" fmla="*/ 736378874 h 96"/>
                <a:gd name="T88" fmla="*/ 2147483646 w 328"/>
                <a:gd name="T89" fmla="*/ 736378874 h 96"/>
                <a:gd name="T90" fmla="*/ 2147483646 w 328"/>
                <a:gd name="T91" fmla="*/ 476481610 h 96"/>
                <a:gd name="T92" fmla="*/ 2147483646 w 328"/>
                <a:gd name="T93" fmla="*/ 389849188 h 96"/>
                <a:gd name="T94" fmla="*/ 2147483646 w 328"/>
                <a:gd name="T95" fmla="*/ 216584345 h 96"/>
                <a:gd name="T96" fmla="*/ 2147483646 w 328"/>
                <a:gd name="T97" fmla="*/ 389849188 h 96"/>
                <a:gd name="T98" fmla="*/ 2147483646 w 328"/>
                <a:gd name="T99" fmla="*/ 173264843 h 96"/>
                <a:gd name="T100" fmla="*/ 2147483646 w 328"/>
                <a:gd name="T101" fmla="*/ 25989726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8" h="96">
                  <a:moveTo>
                    <a:pt x="256" y="6"/>
                  </a:moveTo>
                  <a:cubicBezTo>
                    <a:pt x="261" y="6"/>
                    <a:pt x="261" y="6"/>
                    <a:pt x="261" y="6"/>
                  </a:cubicBezTo>
                  <a:cubicBezTo>
                    <a:pt x="261" y="9"/>
                    <a:pt x="260" y="11"/>
                    <a:pt x="263" y="13"/>
                  </a:cubicBezTo>
                  <a:cubicBezTo>
                    <a:pt x="267" y="13"/>
                    <a:pt x="270" y="13"/>
                    <a:pt x="272" y="11"/>
                  </a:cubicBezTo>
                  <a:cubicBezTo>
                    <a:pt x="278" y="10"/>
                    <a:pt x="292" y="0"/>
                    <a:pt x="295" y="10"/>
                  </a:cubicBezTo>
                  <a:cubicBezTo>
                    <a:pt x="318" y="8"/>
                    <a:pt x="311" y="27"/>
                    <a:pt x="320" y="36"/>
                  </a:cubicBezTo>
                  <a:cubicBezTo>
                    <a:pt x="319" y="50"/>
                    <a:pt x="328" y="63"/>
                    <a:pt x="323" y="79"/>
                  </a:cubicBezTo>
                  <a:cubicBezTo>
                    <a:pt x="321" y="80"/>
                    <a:pt x="321" y="80"/>
                    <a:pt x="321" y="80"/>
                  </a:cubicBezTo>
                  <a:cubicBezTo>
                    <a:pt x="319" y="79"/>
                    <a:pt x="318" y="77"/>
                    <a:pt x="316" y="78"/>
                  </a:cubicBezTo>
                  <a:cubicBezTo>
                    <a:pt x="314" y="79"/>
                    <a:pt x="313" y="80"/>
                    <a:pt x="313" y="82"/>
                  </a:cubicBezTo>
                  <a:cubicBezTo>
                    <a:pt x="309" y="83"/>
                    <a:pt x="310" y="80"/>
                    <a:pt x="308" y="79"/>
                  </a:cubicBezTo>
                  <a:cubicBezTo>
                    <a:pt x="308" y="78"/>
                    <a:pt x="309" y="76"/>
                    <a:pt x="307" y="76"/>
                  </a:cubicBezTo>
                  <a:cubicBezTo>
                    <a:pt x="304" y="75"/>
                    <a:pt x="303" y="77"/>
                    <a:pt x="304" y="79"/>
                  </a:cubicBezTo>
                  <a:cubicBezTo>
                    <a:pt x="304" y="82"/>
                    <a:pt x="304" y="82"/>
                    <a:pt x="304" y="82"/>
                  </a:cubicBezTo>
                  <a:cubicBezTo>
                    <a:pt x="301" y="80"/>
                    <a:pt x="299" y="82"/>
                    <a:pt x="297" y="83"/>
                  </a:cubicBezTo>
                  <a:cubicBezTo>
                    <a:pt x="297" y="85"/>
                    <a:pt x="297" y="85"/>
                    <a:pt x="297" y="85"/>
                  </a:cubicBezTo>
                  <a:cubicBezTo>
                    <a:pt x="294" y="85"/>
                    <a:pt x="294" y="85"/>
                    <a:pt x="294" y="85"/>
                  </a:cubicBezTo>
                  <a:cubicBezTo>
                    <a:pt x="293" y="84"/>
                    <a:pt x="294" y="84"/>
                    <a:pt x="295" y="83"/>
                  </a:cubicBezTo>
                  <a:cubicBezTo>
                    <a:pt x="291" y="82"/>
                    <a:pt x="288" y="76"/>
                    <a:pt x="282" y="80"/>
                  </a:cubicBezTo>
                  <a:cubicBezTo>
                    <a:pt x="282" y="82"/>
                    <a:pt x="282" y="82"/>
                    <a:pt x="282" y="82"/>
                  </a:cubicBezTo>
                  <a:cubicBezTo>
                    <a:pt x="274" y="79"/>
                    <a:pt x="267" y="86"/>
                    <a:pt x="258" y="82"/>
                  </a:cubicBezTo>
                  <a:cubicBezTo>
                    <a:pt x="258" y="81"/>
                    <a:pt x="257" y="80"/>
                    <a:pt x="256" y="80"/>
                  </a:cubicBezTo>
                  <a:cubicBezTo>
                    <a:pt x="254" y="82"/>
                    <a:pt x="252" y="82"/>
                    <a:pt x="249" y="82"/>
                  </a:cubicBezTo>
                  <a:cubicBezTo>
                    <a:pt x="249" y="81"/>
                    <a:pt x="249" y="81"/>
                    <a:pt x="249" y="81"/>
                  </a:cubicBezTo>
                  <a:cubicBezTo>
                    <a:pt x="239" y="80"/>
                    <a:pt x="221" y="76"/>
                    <a:pt x="211" y="82"/>
                  </a:cubicBezTo>
                  <a:cubicBezTo>
                    <a:pt x="207" y="81"/>
                    <a:pt x="204" y="83"/>
                    <a:pt x="201" y="84"/>
                  </a:cubicBezTo>
                  <a:cubicBezTo>
                    <a:pt x="190" y="80"/>
                    <a:pt x="173" y="82"/>
                    <a:pt x="165" y="87"/>
                  </a:cubicBezTo>
                  <a:cubicBezTo>
                    <a:pt x="152" y="88"/>
                    <a:pt x="133" y="83"/>
                    <a:pt x="128" y="83"/>
                  </a:cubicBezTo>
                  <a:cubicBezTo>
                    <a:pt x="118" y="85"/>
                    <a:pt x="105" y="88"/>
                    <a:pt x="93" y="88"/>
                  </a:cubicBezTo>
                  <a:cubicBezTo>
                    <a:pt x="93" y="87"/>
                    <a:pt x="91" y="86"/>
                    <a:pt x="90" y="85"/>
                  </a:cubicBezTo>
                  <a:cubicBezTo>
                    <a:pt x="87" y="84"/>
                    <a:pt x="86" y="86"/>
                    <a:pt x="84" y="87"/>
                  </a:cubicBezTo>
                  <a:cubicBezTo>
                    <a:pt x="86" y="88"/>
                    <a:pt x="86" y="88"/>
                    <a:pt x="86" y="88"/>
                  </a:cubicBezTo>
                  <a:cubicBezTo>
                    <a:pt x="69" y="85"/>
                    <a:pt x="49" y="96"/>
                    <a:pt x="39" y="79"/>
                  </a:cubicBezTo>
                  <a:cubicBezTo>
                    <a:pt x="35" y="73"/>
                    <a:pt x="16" y="76"/>
                    <a:pt x="21" y="66"/>
                  </a:cubicBezTo>
                  <a:cubicBezTo>
                    <a:pt x="18" y="66"/>
                    <a:pt x="17" y="64"/>
                    <a:pt x="15" y="63"/>
                  </a:cubicBezTo>
                  <a:cubicBezTo>
                    <a:pt x="12" y="54"/>
                    <a:pt x="21" y="41"/>
                    <a:pt x="8" y="36"/>
                  </a:cubicBezTo>
                  <a:cubicBezTo>
                    <a:pt x="7" y="27"/>
                    <a:pt x="0" y="15"/>
                    <a:pt x="13" y="11"/>
                  </a:cubicBezTo>
                  <a:cubicBezTo>
                    <a:pt x="18" y="3"/>
                    <a:pt x="26" y="11"/>
                    <a:pt x="32" y="11"/>
                  </a:cubicBezTo>
                  <a:cubicBezTo>
                    <a:pt x="37" y="11"/>
                    <a:pt x="37" y="18"/>
                    <a:pt x="44" y="14"/>
                  </a:cubicBezTo>
                  <a:cubicBezTo>
                    <a:pt x="44" y="15"/>
                    <a:pt x="44" y="15"/>
                    <a:pt x="44" y="15"/>
                  </a:cubicBezTo>
                  <a:cubicBezTo>
                    <a:pt x="52" y="15"/>
                    <a:pt x="65" y="18"/>
                    <a:pt x="74" y="14"/>
                  </a:cubicBezTo>
                  <a:cubicBezTo>
                    <a:pt x="75" y="15"/>
                    <a:pt x="75" y="17"/>
                    <a:pt x="78" y="18"/>
                  </a:cubicBezTo>
                  <a:cubicBezTo>
                    <a:pt x="78" y="14"/>
                    <a:pt x="84" y="17"/>
                    <a:pt x="86" y="15"/>
                  </a:cubicBezTo>
                  <a:cubicBezTo>
                    <a:pt x="87" y="22"/>
                    <a:pt x="99" y="15"/>
                    <a:pt x="104" y="17"/>
                  </a:cubicBezTo>
                  <a:cubicBezTo>
                    <a:pt x="112" y="20"/>
                    <a:pt x="130" y="20"/>
                    <a:pt x="141" y="17"/>
                  </a:cubicBezTo>
                  <a:cubicBezTo>
                    <a:pt x="156" y="24"/>
                    <a:pt x="172" y="14"/>
                    <a:pt x="187" y="11"/>
                  </a:cubicBezTo>
                  <a:cubicBezTo>
                    <a:pt x="192" y="15"/>
                    <a:pt x="197" y="10"/>
                    <a:pt x="201" y="9"/>
                  </a:cubicBezTo>
                  <a:cubicBezTo>
                    <a:pt x="208" y="8"/>
                    <a:pt x="215" y="6"/>
                    <a:pt x="222" y="5"/>
                  </a:cubicBezTo>
                  <a:cubicBezTo>
                    <a:pt x="228" y="13"/>
                    <a:pt x="237" y="9"/>
                    <a:pt x="246" y="9"/>
                  </a:cubicBezTo>
                  <a:cubicBezTo>
                    <a:pt x="252" y="4"/>
                    <a:pt x="252" y="4"/>
                    <a:pt x="252" y="4"/>
                  </a:cubicBezTo>
                  <a:cubicBezTo>
                    <a:pt x="251" y="6"/>
                    <a:pt x="254" y="7"/>
                    <a:pt x="25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文本框 21">
              <a:extLst>
                <a:ext uri="{FF2B5EF4-FFF2-40B4-BE49-F238E27FC236}">
                  <a16:creationId xmlns:a16="http://schemas.microsoft.com/office/drawing/2014/main" id="{1B489E89-2D94-48F8-A057-14FD7437A93F}"/>
                </a:ext>
              </a:extLst>
            </p:cNvPr>
            <p:cNvSpPr txBox="1">
              <a:spLocks noChangeArrowheads="1"/>
            </p:cNvSpPr>
            <p:nvPr/>
          </p:nvSpPr>
          <p:spPr bwMode="auto">
            <a:xfrm>
              <a:off x="4690632" y="2774920"/>
              <a:ext cx="31500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sz="2000">
                  <a:solidFill>
                    <a:schemeClr val="bg1"/>
                  </a:solidFill>
                  <a:latin typeface="苏新诗古印宋简" pitchFamily="49" charset="-122"/>
                  <a:ea typeface="苏新诗古印宋简" pitchFamily="49" charset="-122"/>
                </a:rPr>
                <a:t>在此添加您的标题</a:t>
              </a:r>
            </a:p>
          </p:txBody>
        </p:sp>
      </p:grpSp>
      <p:pic>
        <p:nvPicPr>
          <p:cNvPr id="17" name="图片 23">
            <a:extLst>
              <a:ext uri="{FF2B5EF4-FFF2-40B4-BE49-F238E27FC236}">
                <a16:creationId xmlns:a16="http://schemas.microsoft.com/office/drawing/2014/main" id="{F162DDB8-9525-4A03-80B4-403F9B1DAEB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31507" y="1839119"/>
            <a:ext cx="4475162" cy="249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9">
            <a:extLst>
              <a:ext uri="{FF2B5EF4-FFF2-40B4-BE49-F238E27FC236}">
                <a16:creationId xmlns:a16="http://schemas.microsoft.com/office/drawing/2014/main" id="{38F008DE-66B9-4A45-983B-147DF5A5E10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88" y="3648389"/>
            <a:ext cx="6594197" cy="320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val="1106640550"/>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sp>
        <p:nvSpPr>
          <p:cNvPr id="2" name="矩形 1"/>
          <p:cNvSpPr/>
          <p:nvPr/>
        </p:nvSpPr>
        <p:spPr>
          <a:xfrm>
            <a:off x="1282892" y="2879677"/>
            <a:ext cx="4708478" cy="1351129"/>
          </a:xfrm>
          <a:prstGeom prst="rect">
            <a:avLst/>
          </a:prstGeom>
          <a:blipFill dpi="0" rotWithShape="1">
            <a:blip r:embed="rId2"/>
            <a:stretch>
              <a:fillRect t="-81000" b="-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等线"/>
              <a:ea typeface="等线" panose="02010600030101010101" pitchFamily="2" charset="-122"/>
              <a:cs typeface="+mn-cs"/>
            </a:endParaRPr>
          </a:p>
        </p:txBody>
      </p:sp>
      <p:sp>
        <p:nvSpPr>
          <p:cNvPr id="3" name="矩形 2"/>
          <p:cNvSpPr/>
          <p:nvPr/>
        </p:nvSpPr>
        <p:spPr>
          <a:xfrm>
            <a:off x="6171064" y="2879676"/>
            <a:ext cx="4708478" cy="1351129"/>
          </a:xfrm>
          <a:prstGeom prst="rect">
            <a:avLst/>
          </a:prstGeom>
          <a:blipFill>
            <a:blip r:embed="rId3"/>
            <a:stretch>
              <a:fillRect t="-25000" b="-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等线"/>
              <a:ea typeface="等线" panose="02010600030101010101" pitchFamily="2" charset="-122"/>
              <a:cs typeface="+mn-cs"/>
            </a:endParaRPr>
          </a:p>
        </p:txBody>
      </p:sp>
      <p:grpSp>
        <p:nvGrpSpPr>
          <p:cNvPr id="5" name="Group 4"/>
          <p:cNvGrpSpPr>
            <a:grpSpLocks noChangeAspect="1"/>
          </p:cNvGrpSpPr>
          <p:nvPr/>
        </p:nvGrpSpPr>
        <p:grpSpPr>
          <a:xfrm>
            <a:off x="4478339" y="1118122"/>
            <a:ext cx="3027363" cy="2239962"/>
            <a:chOff x="2821" y="498"/>
            <a:chExt cx="1907" cy="1411"/>
          </a:xfrm>
          <a:solidFill>
            <a:schemeClr val="tx1"/>
          </a:solidFill>
        </p:grpSpPr>
        <p:sp>
          <p:nvSpPr>
            <p:cNvPr id="7" name="Freeform 5"/>
            <p:cNvSpPr/>
            <p:nvPr/>
          </p:nvSpPr>
          <p:spPr bwMode="auto">
            <a:xfrm>
              <a:off x="3555" y="695"/>
              <a:ext cx="28" cy="37"/>
            </a:xfrm>
            <a:custGeom>
              <a:gdLst>
                <a:gd name="T0" fmla="*/ 14 w 22"/>
                <a:gd name="T1" fmla="*/ 0 h 29"/>
                <a:gd name="T2" fmla="*/ 12 w 22"/>
                <a:gd name="T3" fmla="*/ 29 h 29"/>
                <a:gd name="T4" fmla="*/ 14 w 22"/>
                <a:gd name="T5" fmla="*/ 0 h 29"/>
              </a:gdLst>
              <a:cxnLst>
                <a:cxn ang="0">
                  <a:pos x="T0" y="T1"/>
                </a:cxn>
                <a:cxn ang="0">
                  <a:pos x="T2" y="T3"/>
                </a:cxn>
                <a:cxn ang="0">
                  <a:pos x="T4" y="T5"/>
                </a:cxn>
              </a:cxnLst>
              <a:rect l="0" t="0" r="r" b="b"/>
              <a:pathLst>
                <a:path w="22" h="28">
                  <a:moveTo>
                    <a:pt x="14" y="0"/>
                  </a:moveTo>
                  <a:cubicBezTo>
                    <a:pt x="22" y="6"/>
                    <a:pt x="18" y="21"/>
                    <a:pt x="12" y="29"/>
                  </a:cubicBezTo>
                  <a:cubicBezTo>
                    <a:pt x="0" y="19"/>
                    <a:pt x="7" y="1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8" name="Freeform 6"/>
            <p:cNvSpPr/>
            <p:nvPr/>
          </p:nvSpPr>
          <p:spPr bwMode="auto">
            <a:xfrm>
              <a:off x="4241" y="1239"/>
              <a:ext cx="134" cy="134"/>
            </a:xfrm>
            <a:custGeom>
              <a:gdLst>
                <a:gd name="T0" fmla="*/ 102 w 105"/>
                <a:gd name="T1" fmla="*/ 26 h 105"/>
                <a:gd name="T2" fmla="*/ 103 w 105"/>
                <a:gd name="T3" fmla="*/ 63 h 105"/>
                <a:gd name="T4" fmla="*/ 84 w 105"/>
                <a:gd name="T5" fmla="*/ 95 h 105"/>
                <a:gd name="T6" fmla="*/ 13 w 105"/>
                <a:gd name="T7" fmla="*/ 80 h 105"/>
                <a:gd name="T8" fmla="*/ 22 w 105"/>
                <a:gd name="T9" fmla="*/ 13 h 105"/>
                <a:gd name="T10" fmla="*/ 52 w 105"/>
                <a:gd name="T11" fmla="*/ 0 h 105"/>
                <a:gd name="T12" fmla="*/ 102 w 105"/>
                <a:gd name="T13" fmla="*/ 26 h 105"/>
              </a:gdLst>
              <a:cxnLst>
                <a:cxn ang="0">
                  <a:pos x="T0" y="T1"/>
                </a:cxn>
                <a:cxn ang="0">
                  <a:pos x="T2" y="T3"/>
                </a:cxn>
                <a:cxn ang="0">
                  <a:pos x="T4" y="T5"/>
                </a:cxn>
                <a:cxn ang="0">
                  <a:pos x="T6" y="T7"/>
                </a:cxn>
                <a:cxn ang="0">
                  <a:pos x="T8" y="T9"/>
                </a:cxn>
                <a:cxn ang="0">
                  <a:pos x="T10" y="T11"/>
                </a:cxn>
                <a:cxn ang="0">
                  <a:pos x="T12" y="T13"/>
                </a:cxn>
              </a:cxnLst>
              <a:rect l="0" t="0" r="r" b="b"/>
              <a:pathLst>
                <a:path w="105" h="105">
                  <a:moveTo>
                    <a:pt x="102" y="26"/>
                  </a:moveTo>
                  <a:cubicBezTo>
                    <a:pt x="101" y="38"/>
                    <a:pt x="105" y="51"/>
                    <a:pt x="103" y="63"/>
                  </a:cubicBezTo>
                  <a:cubicBezTo>
                    <a:pt x="101" y="78"/>
                    <a:pt x="90" y="85"/>
                    <a:pt x="84" y="95"/>
                  </a:cubicBezTo>
                  <a:cubicBezTo>
                    <a:pt x="55" y="105"/>
                    <a:pt x="31" y="95"/>
                    <a:pt x="13" y="80"/>
                  </a:cubicBezTo>
                  <a:cubicBezTo>
                    <a:pt x="0" y="57"/>
                    <a:pt x="6" y="29"/>
                    <a:pt x="22" y="13"/>
                  </a:cubicBezTo>
                  <a:cubicBezTo>
                    <a:pt x="36" y="12"/>
                    <a:pt x="46" y="5"/>
                    <a:pt x="52" y="0"/>
                  </a:cubicBezTo>
                  <a:cubicBezTo>
                    <a:pt x="70" y="6"/>
                    <a:pt x="87" y="16"/>
                    <a:pt x="10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9" name="Freeform 7"/>
            <p:cNvSpPr/>
            <p:nvPr/>
          </p:nvSpPr>
          <p:spPr bwMode="auto">
            <a:xfrm>
              <a:off x="3281" y="1304"/>
              <a:ext cx="56" cy="15"/>
            </a:xfrm>
            <a:custGeom>
              <a:gdLst>
                <a:gd name="T0" fmla="*/ 44 w 44"/>
                <a:gd name="T1" fmla="*/ 0 h 12"/>
                <a:gd name="T2" fmla="*/ 0 w 44"/>
                <a:gd name="T3" fmla="*/ 12 h 12"/>
                <a:gd name="T4" fmla="*/ 44 w 44"/>
                <a:gd name="T5" fmla="*/ 0 h 12"/>
              </a:gdLst>
              <a:cxnLst>
                <a:cxn ang="0">
                  <a:pos x="T0" y="T1"/>
                </a:cxn>
                <a:cxn ang="0">
                  <a:pos x="T2" y="T3"/>
                </a:cxn>
                <a:cxn ang="0">
                  <a:pos x="T4" y="T5"/>
                </a:cxn>
              </a:cxnLst>
              <a:rect l="0" t="0" r="r" b="b"/>
              <a:pathLst>
                <a:path w="44" h="12">
                  <a:moveTo>
                    <a:pt x="44" y="0"/>
                  </a:moveTo>
                  <a:cubicBezTo>
                    <a:pt x="33" y="8"/>
                    <a:pt x="19" y="9"/>
                    <a:pt x="0" y="12"/>
                  </a:cubicBezTo>
                  <a:cubicBezTo>
                    <a:pt x="12" y="5"/>
                    <a:pt x="27"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0" name="Freeform 8"/>
            <p:cNvSpPr/>
            <p:nvPr/>
          </p:nvSpPr>
          <p:spPr bwMode="auto">
            <a:xfrm>
              <a:off x="3187" y="1360"/>
              <a:ext cx="16" cy="23"/>
            </a:xfrm>
            <a:custGeom>
              <a:gdLst>
                <a:gd name="T0" fmla="*/ 8 w 13"/>
                <a:gd name="T1" fmla="*/ 0 h 18"/>
                <a:gd name="T2" fmla="*/ 0 w 13"/>
                <a:gd name="T3" fmla="*/ 16 h 18"/>
                <a:gd name="T4" fmla="*/ 3 w 13"/>
                <a:gd name="T5" fmla="*/ 2 h 18"/>
                <a:gd name="T6" fmla="*/ 8 w 13"/>
                <a:gd name="T7" fmla="*/ 0 h 18"/>
              </a:gdLst>
              <a:cxnLst>
                <a:cxn ang="0">
                  <a:pos x="T0" y="T1"/>
                </a:cxn>
                <a:cxn ang="0">
                  <a:pos x="T2" y="T3"/>
                </a:cxn>
                <a:cxn ang="0">
                  <a:pos x="T4" y="T5"/>
                </a:cxn>
                <a:cxn ang="0">
                  <a:pos x="T6" y="T7"/>
                </a:cxn>
              </a:cxnLst>
              <a:rect l="0" t="0" r="r" b="b"/>
              <a:pathLst>
                <a:path w="13" h="18">
                  <a:moveTo>
                    <a:pt x="8" y="0"/>
                  </a:moveTo>
                  <a:cubicBezTo>
                    <a:pt x="13" y="4"/>
                    <a:pt x="9" y="18"/>
                    <a:pt x="0" y="16"/>
                  </a:cubicBezTo>
                  <a:cubicBezTo>
                    <a:pt x="2" y="12"/>
                    <a:pt x="3" y="7"/>
                    <a:pt x="3" y="2"/>
                  </a:cubicBezTo>
                  <a:cubicBezTo>
                    <a:pt x="5" y="2"/>
                    <a:pt x="8"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1" name="Freeform 9"/>
            <p:cNvSpPr/>
            <p:nvPr/>
          </p:nvSpPr>
          <p:spPr bwMode="auto">
            <a:xfrm>
              <a:off x="4200" y="1420"/>
              <a:ext cx="44" cy="18"/>
            </a:xfrm>
            <a:custGeom>
              <a:gdLst>
                <a:gd name="T0" fmla="*/ 0 w 34"/>
                <a:gd name="T1" fmla="*/ 0 h 14"/>
                <a:gd name="T2" fmla="*/ 34 w 34"/>
                <a:gd name="T3" fmla="*/ 12 h 14"/>
                <a:gd name="T4" fmla="*/ 0 w 34"/>
                <a:gd name="T5" fmla="*/ 0 h 14"/>
              </a:gdLst>
              <a:cxnLst>
                <a:cxn ang="0">
                  <a:pos x="T0" y="T1"/>
                </a:cxn>
                <a:cxn ang="0">
                  <a:pos x="T2" y="T3"/>
                </a:cxn>
                <a:cxn ang="0">
                  <a:pos x="T4" y="T5"/>
                </a:cxn>
              </a:cxnLst>
              <a:rect l="0" t="0" r="r" b="b"/>
              <a:pathLst>
                <a:path w="34" h="14">
                  <a:moveTo>
                    <a:pt x="0" y="0"/>
                  </a:moveTo>
                  <a:cubicBezTo>
                    <a:pt x="8" y="1"/>
                    <a:pt x="26" y="6"/>
                    <a:pt x="34" y="12"/>
                  </a:cubicBezTo>
                  <a:cubicBezTo>
                    <a:pt x="18" y="14"/>
                    <a:pt x="11"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2" name="Freeform 10"/>
            <p:cNvSpPr/>
            <p:nvPr/>
          </p:nvSpPr>
          <p:spPr bwMode="auto">
            <a:xfrm>
              <a:off x="4281" y="1427"/>
              <a:ext cx="20" cy="19"/>
            </a:xfrm>
            <a:custGeom>
              <a:gdLst>
                <a:gd name="T0" fmla="*/ 0 w 16"/>
                <a:gd name="T1" fmla="*/ 3 h 15"/>
                <a:gd name="T2" fmla="*/ 16 w 16"/>
                <a:gd name="T3" fmla="*/ 8 h 15"/>
                <a:gd name="T4" fmla="*/ 0 w 16"/>
                <a:gd name="T5" fmla="*/ 3 h 15"/>
              </a:gdLst>
              <a:cxnLst>
                <a:cxn ang="0">
                  <a:pos x="T0" y="T1"/>
                </a:cxn>
                <a:cxn ang="0">
                  <a:pos x="T2" y="T3"/>
                </a:cxn>
                <a:cxn ang="0">
                  <a:pos x="T4" y="T5"/>
                </a:cxn>
              </a:cxnLst>
              <a:rect l="0" t="0" r="r" b="b"/>
              <a:pathLst>
                <a:path w="16" h="15">
                  <a:moveTo>
                    <a:pt x="0" y="3"/>
                  </a:moveTo>
                  <a:cubicBezTo>
                    <a:pt x="7" y="0"/>
                    <a:pt x="10" y="5"/>
                    <a:pt x="16" y="8"/>
                  </a:cubicBezTo>
                  <a:cubicBezTo>
                    <a:pt x="13" y="15"/>
                    <a:pt x="7"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3" name="Freeform 11"/>
            <p:cNvSpPr/>
            <p:nvPr/>
          </p:nvSpPr>
          <p:spPr bwMode="auto">
            <a:xfrm>
              <a:off x="3222" y="1437"/>
              <a:ext cx="60" cy="31"/>
            </a:xfrm>
            <a:custGeom>
              <a:gdLst>
                <a:gd name="T0" fmla="*/ 47 w 47"/>
                <a:gd name="T1" fmla="*/ 0 h 24"/>
                <a:gd name="T2" fmla="*/ 0 w 47"/>
                <a:gd name="T3" fmla="*/ 24 h 24"/>
                <a:gd name="T4" fmla="*/ 20 w 47"/>
                <a:gd name="T5" fmla="*/ 6 h 24"/>
                <a:gd name="T6" fmla="*/ 47 w 47"/>
                <a:gd name="T7" fmla="*/ 0 h 24"/>
              </a:gdLst>
              <a:cxnLst>
                <a:cxn ang="0">
                  <a:pos x="T0" y="T1"/>
                </a:cxn>
                <a:cxn ang="0">
                  <a:pos x="T2" y="T3"/>
                </a:cxn>
                <a:cxn ang="0">
                  <a:pos x="T4" y="T5"/>
                </a:cxn>
                <a:cxn ang="0">
                  <a:pos x="T6" y="T7"/>
                </a:cxn>
              </a:cxnLst>
              <a:rect l="0" t="0" r="r" b="b"/>
              <a:pathLst>
                <a:path w="47" h="24">
                  <a:moveTo>
                    <a:pt x="47" y="0"/>
                  </a:moveTo>
                  <a:cubicBezTo>
                    <a:pt x="30" y="7"/>
                    <a:pt x="20" y="20"/>
                    <a:pt x="0" y="24"/>
                  </a:cubicBezTo>
                  <a:cubicBezTo>
                    <a:pt x="0" y="12"/>
                    <a:pt x="18" y="17"/>
                    <a:pt x="20" y="6"/>
                  </a:cubicBezTo>
                  <a:cubicBezTo>
                    <a:pt x="30" y="11"/>
                    <a:pt x="36"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4" name="Freeform 12"/>
            <p:cNvSpPr/>
            <p:nvPr/>
          </p:nvSpPr>
          <p:spPr bwMode="auto">
            <a:xfrm>
              <a:off x="4309" y="1440"/>
              <a:ext cx="9" cy="7"/>
            </a:xfrm>
            <a:custGeom>
              <a:gdLst>
                <a:gd name="T0" fmla="*/ 6 w 7"/>
                <a:gd name="T1" fmla="*/ 0 h 6"/>
                <a:gd name="T2" fmla="*/ 7 w 7"/>
                <a:gd name="T3" fmla="*/ 3 h 6"/>
                <a:gd name="T4" fmla="*/ 0 w 7"/>
                <a:gd name="T5" fmla="*/ 3 h 6"/>
                <a:gd name="T6" fmla="*/ 6 w 7"/>
                <a:gd name="T7" fmla="*/ 0 h 6"/>
              </a:gdLst>
              <a:cxnLst>
                <a:cxn ang="0">
                  <a:pos x="T0" y="T1"/>
                </a:cxn>
                <a:cxn ang="0">
                  <a:pos x="T2" y="T3"/>
                </a:cxn>
                <a:cxn ang="0">
                  <a:pos x="T4" y="T5"/>
                </a:cxn>
                <a:cxn ang="0">
                  <a:pos x="T6" y="T7"/>
                </a:cxn>
              </a:cxnLst>
              <a:rect l="0" t="0" r="r" b="b"/>
              <a:pathLst>
                <a:path w="7" h="6">
                  <a:moveTo>
                    <a:pt x="6" y="0"/>
                  </a:moveTo>
                  <a:cubicBezTo>
                    <a:pt x="6" y="2"/>
                    <a:pt x="6" y="3"/>
                    <a:pt x="7" y="3"/>
                  </a:cubicBezTo>
                  <a:cubicBezTo>
                    <a:pt x="7" y="6"/>
                    <a:pt x="1" y="4"/>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5" name="Freeform 13"/>
            <p:cNvSpPr/>
            <p:nvPr/>
          </p:nvSpPr>
          <p:spPr bwMode="auto">
            <a:xfrm>
              <a:off x="4301" y="1537"/>
              <a:ext cx="128" cy="123"/>
            </a:xfrm>
            <a:custGeom>
              <a:gdLst>
                <a:gd name="T0" fmla="*/ 85 w 100"/>
                <a:gd name="T1" fmla="*/ 81 h 96"/>
                <a:gd name="T2" fmla="*/ 94 w 100"/>
                <a:gd name="T3" fmla="*/ 84 h 96"/>
                <a:gd name="T4" fmla="*/ 80 w 100"/>
                <a:gd name="T5" fmla="*/ 81 h 96"/>
                <a:gd name="T6" fmla="*/ 60 w 100"/>
                <a:gd name="T7" fmla="*/ 96 h 96"/>
                <a:gd name="T8" fmla="*/ 12 w 100"/>
                <a:gd name="T9" fmla="*/ 69 h 96"/>
                <a:gd name="T10" fmla="*/ 2 w 100"/>
                <a:gd name="T11" fmla="*/ 53 h 96"/>
                <a:gd name="T12" fmla="*/ 24 w 100"/>
                <a:gd name="T13" fmla="*/ 9 h 96"/>
                <a:gd name="T14" fmla="*/ 71 w 100"/>
                <a:gd name="T15" fmla="*/ 9 h 96"/>
                <a:gd name="T16" fmla="*/ 97 w 100"/>
                <a:gd name="T17" fmla="*/ 46 h 96"/>
                <a:gd name="T18" fmla="*/ 85 w 100"/>
                <a:gd name="T19" fmla="*/ 81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85" y="81"/>
                  </a:moveTo>
                  <a:cubicBezTo>
                    <a:pt x="87" y="85"/>
                    <a:pt x="94" y="77"/>
                    <a:pt x="94" y="84"/>
                  </a:cubicBezTo>
                  <a:cubicBezTo>
                    <a:pt x="87" y="85"/>
                    <a:pt x="85" y="85"/>
                    <a:pt x="80" y="81"/>
                  </a:cubicBezTo>
                  <a:cubicBezTo>
                    <a:pt x="71" y="83"/>
                    <a:pt x="57" y="89"/>
                    <a:pt x="60" y="96"/>
                  </a:cubicBezTo>
                  <a:cubicBezTo>
                    <a:pt x="44" y="96"/>
                    <a:pt x="20" y="84"/>
                    <a:pt x="12" y="69"/>
                  </a:cubicBezTo>
                  <a:cubicBezTo>
                    <a:pt x="8" y="63"/>
                    <a:pt x="2" y="57"/>
                    <a:pt x="2" y="53"/>
                  </a:cubicBezTo>
                  <a:cubicBezTo>
                    <a:pt x="0" y="40"/>
                    <a:pt x="13" y="17"/>
                    <a:pt x="24" y="9"/>
                  </a:cubicBezTo>
                  <a:cubicBezTo>
                    <a:pt x="37" y="0"/>
                    <a:pt x="54" y="7"/>
                    <a:pt x="71" y="9"/>
                  </a:cubicBezTo>
                  <a:cubicBezTo>
                    <a:pt x="83" y="18"/>
                    <a:pt x="91" y="31"/>
                    <a:pt x="97" y="46"/>
                  </a:cubicBezTo>
                  <a:cubicBezTo>
                    <a:pt x="100" y="61"/>
                    <a:pt x="87" y="66"/>
                    <a:pt x="8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6" name="Freeform 14"/>
            <p:cNvSpPr/>
            <p:nvPr/>
          </p:nvSpPr>
          <p:spPr bwMode="auto">
            <a:xfrm>
              <a:off x="4016" y="1571"/>
              <a:ext cx="42" cy="66"/>
            </a:xfrm>
            <a:custGeom>
              <a:gdLst>
                <a:gd name="T0" fmla="*/ 0 w 33"/>
                <a:gd name="T1" fmla="*/ 0 h 51"/>
                <a:gd name="T2" fmla="*/ 28 w 33"/>
                <a:gd name="T3" fmla="*/ 35 h 51"/>
                <a:gd name="T4" fmla="*/ 31 w 33"/>
                <a:gd name="T5" fmla="*/ 31 h 51"/>
                <a:gd name="T6" fmla="*/ 17 w 33"/>
                <a:gd name="T7" fmla="*/ 47 h 51"/>
                <a:gd name="T8" fmla="*/ 11 w 33"/>
                <a:gd name="T9" fmla="*/ 38 h 51"/>
                <a:gd name="T10" fmla="*/ 0 w 33"/>
                <a:gd name="T11" fmla="*/ 0 h 51"/>
              </a:gdLst>
              <a:cxnLst>
                <a:cxn ang="0">
                  <a:pos x="T0" y="T1"/>
                </a:cxn>
                <a:cxn ang="0">
                  <a:pos x="T2" y="T3"/>
                </a:cxn>
                <a:cxn ang="0">
                  <a:pos x="T4" y="T5"/>
                </a:cxn>
                <a:cxn ang="0">
                  <a:pos x="T6" y="T7"/>
                </a:cxn>
                <a:cxn ang="0">
                  <a:pos x="T8" y="T9"/>
                </a:cxn>
                <a:cxn ang="0">
                  <a:pos x="T10" y="T11"/>
                </a:cxn>
              </a:cxnLst>
              <a:rect l="0" t="0" r="r" b="b"/>
              <a:pathLst>
                <a:path w="33" h="51">
                  <a:moveTo>
                    <a:pt x="0" y="0"/>
                  </a:moveTo>
                  <a:cubicBezTo>
                    <a:pt x="12" y="9"/>
                    <a:pt x="19" y="23"/>
                    <a:pt x="28" y="35"/>
                  </a:cubicBezTo>
                  <a:cubicBezTo>
                    <a:pt x="33" y="34"/>
                    <a:pt x="24" y="29"/>
                    <a:pt x="31" y="31"/>
                  </a:cubicBezTo>
                  <a:cubicBezTo>
                    <a:pt x="32" y="40"/>
                    <a:pt x="30" y="51"/>
                    <a:pt x="17" y="47"/>
                  </a:cubicBezTo>
                  <a:cubicBezTo>
                    <a:pt x="18" y="41"/>
                    <a:pt x="16" y="38"/>
                    <a:pt x="11" y="38"/>
                  </a:cubicBezTo>
                  <a:cubicBezTo>
                    <a:pt x="19" y="23"/>
                    <a:pt x="0"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7" name="Freeform 15"/>
            <p:cNvSpPr/>
            <p:nvPr/>
          </p:nvSpPr>
          <p:spPr bwMode="auto">
            <a:xfrm>
              <a:off x="4046" y="1580"/>
              <a:ext cx="14" cy="13"/>
            </a:xfrm>
            <a:custGeom>
              <a:gdLst>
                <a:gd name="T0" fmla="*/ 0 w 11"/>
                <a:gd name="T1" fmla="*/ 0 h 10"/>
                <a:gd name="T2" fmla="*/ 11 w 11"/>
                <a:gd name="T3" fmla="*/ 10 h 10"/>
                <a:gd name="T4" fmla="*/ 0 w 11"/>
                <a:gd name="T5" fmla="*/ 0 h 10"/>
              </a:gdLst>
              <a:cxnLst>
                <a:cxn ang="0">
                  <a:pos x="T0" y="T1"/>
                </a:cxn>
                <a:cxn ang="0">
                  <a:pos x="T2" y="T3"/>
                </a:cxn>
                <a:cxn ang="0">
                  <a:pos x="T4" y="T5"/>
                </a:cxn>
              </a:cxnLst>
              <a:rect l="0" t="0" r="r" b="b"/>
              <a:pathLst>
                <a:path w="11" h="10">
                  <a:moveTo>
                    <a:pt x="0" y="0"/>
                  </a:moveTo>
                  <a:cubicBezTo>
                    <a:pt x="5" y="2"/>
                    <a:pt x="10" y="4"/>
                    <a:pt x="11" y="10"/>
                  </a:cubicBezTo>
                  <a:cubicBezTo>
                    <a:pt x="4" y="10"/>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8" name="Freeform 16"/>
            <p:cNvSpPr/>
            <p:nvPr/>
          </p:nvSpPr>
          <p:spPr bwMode="auto">
            <a:xfrm>
              <a:off x="4042" y="1640"/>
              <a:ext cx="15" cy="31"/>
            </a:xfrm>
            <a:custGeom>
              <a:gdLst>
                <a:gd name="T0" fmla="*/ 0 w 12"/>
                <a:gd name="T1" fmla="*/ 0 h 24"/>
                <a:gd name="T2" fmla="*/ 12 w 12"/>
                <a:gd name="T3" fmla="*/ 24 h 24"/>
                <a:gd name="T4" fmla="*/ 0 w 12"/>
                <a:gd name="T5" fmla="*/ 0 h 24"/>
              </a:gdLst>
              <a:cxnLst>
                <a:cxn ang="0">
                  <a:pos x="T0" y="T1"/>
                </a:cxn>
                <a:cxn ang="0">
                  <a:pos x="T2" y="T3"/>
                </a:cxn>
                <a:cxn ang="0">
                  <a:pos x="T4" y="T5"/>
                </a:cxn>
              </a:cxnLst>
              <a:rect l="0" t="0" r="r" b="b"/>
              <a:pathLst>
                <a:path w="12" h="24">
                  <a:moveTo>
                    <a:pt x="0" y="0"/>
                  </a:moveTo>
                  <a:cubicBezTo>
                    <a:pt x="8" y="4"/>
                    <a:pt x="9" y="15"/>
                    <a:pt x="12" y="24"/>
                  </a:cubicBezTo>
                  <a:cubicBezTo>
                    <a:pt x="3" y="2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19" name="Freeform 17"/>
            <p:cNvSpPr/>
            <p:nvPr/>
          </p:nvSpPr>
          <p:spPr bwMode="auto">
            <a:xfrm>
              <a:off x="4150" y="1644"/>
              <a:ext cx="9" cy="8"/>
            </a:xfrm>
            <a:custGeom>
              <a:gdLst>
                <a:gd name="T0" fmla="*/ 1 w 7"/>
                <a:gd name="T1" fmla="*/ 0 h 6"/>
                <a:gd name="T2" fmla="*/ 6 w 7"/>
                <a:gd name="T3" fmla="*/ 6 h 6"/>
                <a:gd name="T4" fmla="*/ 1 w 7"/>
                <a:gd name="T5" fmla="*/ 0 h 6"/>
              </a:gdLst>
              <a:cxnLst>
                <a:cxn ang="0">
                  <a:pos x="T0" y="T1"/>
                </a:cxn>
                <a:cxn ang="0">
                  <a:pos x="T2" y="T3"/>
                </a:cxn>
                <a:cxn ang="0">
                  <a:pos x="T4" y="T5"/>
                </a:cxn>
              </a:cxnLst>
              <a:rect l="0" t="0" r="r" b="b"/>
              <a:pathLst>
                <a:path w="7" h="6">
                  <a:moveTo>
                    <a:pt x="1" y="0"/>
                  </a:moveTo>
                  <a:cubicBezTo>
                    <a:pt x="4" y="1"/>
                    <a:pt x="7" y="1"/>
                    <a:pt x="6" y="6"/>
                  </a:cubicBezTo>
                  <a:cubicBezTo>
                    <a:pt x="4" y="4"/>
                    <a:pt x="0" y="5"/>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0" name="Freeform 18"/>
            <p:cNvSpPr/>
            <p:nvPr/>
          </p:nvSpPr>
          <p:spPr bwMode="auto">
            <a:xfrm>
              <a:off x="3573" y="1692"/>
              <a:ext cx="12" cy="8"/>
            </a:xfrm>
            <a:custGeom>
              <a:gdLst>
                <a:gd name="T0" fmla="*/ 0 w 10"/>
                <a:gd name="T1" fmla="*/ 3 h 7"/>
                <a:gd name="T2" fmla="*/ 7 w 10"/>
                <a:gd name="T3" fmla="*/ 6 h 7"/>
                <a:gd name="T4" fmla="*/ 0 w 10"/>
                <a:gd name="T5" fmla="*/ 3 h 7"/>
              </a:gdLst>
              <a:cxnLst>
                <a:cxn ang="0">
                  <a:pos x="T0" y="T1"/>
                </a:cxn>
                <a:cxn ang="0">
                  <a:pos x="T2" y="T3"/>
                </a:cxn>
                <a:cxn ang="0">
                  <a:pos x="T4" y="T5"/>
                </a:cxn>
              </a:cxnLst>
              <a:rect l="0" t="0" r="r" b="b"/>
              <a:pathLst>
                <a:path w="10" h="7">
                  <a:moveTo>
                    <a:pt x="0" y="3"/>
                  </a:moveTo>
                  <a:cubicBezTo>
                    <a:pt x="0" y="0"/>
                    <a:pt x="10" y="0"/>
                    <a:pt x="7" y="6"/>
                  </a:cubicBezTo>
                  <a:cubicBezTo>
                    <a:pt x="2" y="7"/>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1" name="Freeform 19"/>
            <p:cNvSpPr/>
            <p:nvPr/>
          </p:nvSpPr>
          <p:spPr bwMode="auto">
            <a:xfrm>
              <a:off x="3879" y="1694"/>
              <a:ext cx="95" cy="88"/>
            </a:xfrm>
            <a:custGeom>
              <a:gdLst>
                <a:gd name="T0" fmla="*/ 17 w 74"/>
                <a:gd name="T1" fmla="*/ 57 h 69"/>
                <a:gd name="T2" fmla="*/ 64 w 74"/>
                <a:gd name="T3" fmla="*/ 24 h 69"/>
                <a:gd name="T4" fmla="*/ 23 w 74"/>
                <a:gd name="T5" fmla="*/ 54 h 69"/>
                <a:gd name="T6" fmla="*/ 17 w 74"/>
                <a:gd name="T7" fmla="*/ 57 h 69"/>
              </a:gdLst>
              <a:cxnLst>
                <a:cxn ang="0">
                  <a:pos x="T0" y="T1"/>
                </a:cxn>
                <a:cxn ang="0">
                  <a:pos x="T2" y="T3"/>
                </a:cxn>
                <a:cxn ang="0">
                  <a:pos x="T4" y="T5"/>
                </a:cxn>
                <a:cxn ang="0">
                  <a:pos x="T6" y="T7"/>
                </a:cxn>
              </a:cxnLst>
              <a:rect l="0" t="0" r="r" b="b"/>
              <a:pathLst>
                <a:path w="74" h="69">
                  <a:moveTo>
                    <a:pt x="17" y="57"/>
                  </a:moveTo>
                  <a:cubicBezTo>
                    <a:pt x="0" y="19"/>
                    <a:pt x="45" y="0"/>
                    <a:pt x="64" y="24"/>
                  </a:cubicBezTo>
                  <a:cubicBezTo>
                    <a:pt x="74" y="52"/>
                    <a:pt x="42" y="69"/>
                    <a:pt x="23" y="54"/>
                  </a:cubicBezTo>
                  <a:cubicBezTo>
                    <a:pt x="20" y="53"/>
                    <a:pt x="18" y="61"/>
                    <a:pt x="1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2" name="Freeform 20"/>
            <p:cNvSpPr/>
            <p:nvPr/>
          </p:nvSpPr>
          <p:spPr bwMode="auto">
            <a:xfrm>
              <a:off x="3629" y="1752"/>
              <a:ext cx="22" cy="24"/>
            </a:xfrm>
            <a:custGeom>
              <a:gdLst>
                <a:gd name="T0" fmla="*/ 10 w 17"/>
                <a:gd name="T1" fmla="*/ 0 h 19"/>
                <a:gd name="T2" fmla="*/ 3 w 17"/>
                <a:gd name="T3" fmla="*/ 18 h 19"/>
                <a:gd name="T4" fmla="*/ 0 w 17"/>
                <a:gd name="T5" fmla="*/ 12 h 19"/>
                <a:gd name="T6" fmla="*/ 10 w 17"/>
                <a:gd name="T7" fmla="*/ 0 h 19"/>
              </a:gdLst>
              <a:cxnLst>
                <a:cxn ang="0">
                  <a:pos x="T0" y="T1"/>
                </a:cxn>
                <a:cxn ang="0">
                  <a:pos x="T2" y="T3"/>
                </a:cxn>
                <a:cxn ang="0">
                  <a:pos x="T4" y="T5"/>
                </a:cxn>
                <a:cxn ang="0">
                  <a:pos x="T6" y="T7"/>
                </a:cxn>
              </a:cxnLst>
              <a:rect l="0" t="0" r="r" b="b"/>
              <a:pathLst>
                <a:path w="17" h="19">
                  <a:moveTo>
                    <a:pt x="10" y="0"/>
                  </a:moveTo>
                  <a:cubicBezTo>
                    <a:pt x="17" y="5"/>
                    <a:pt x="12" y="19"/>
                    <a:pt x="3" y="18"/>
                  </a:cubicBezTo>
                  <a:cubicBezTo>
                    <a:pt x="1" y="17"/>
                    <a:pt x="3" y="12"/>
                    <a:pt x="0" y="12"/>
                  </a:cubicBezTo>
                  <a:cubicBezTo>
                    <a:pt x="1" y="5"/>
                    <a:pt x="7"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3" name="Freeform 21"/>
            <p:cNvSpPr/>
            <p:nvPr/>
          </p:nvSpPr>
          <p:spPr bwMode="auto">
            <a:xfrm>
              <a:off x="3882" y="1836"/>
              <a:ext cx="82" cy="73"/>
            </a:xfrm>
            <a:custGeom>
              <a:gdLst>
                <a:gd name="T0" fmla="*/ 43 w 64"/>
                <a:gd name="T1" fmla="*/ 47 h 57"/>
                <a:gd name="T2" fmla="*/ 5 w 64"/>
                <a:gd name="T3" fmla="*/ 27 h 57"/>
                <a:gd name="T4" fmla="*/ 43 w 64"/>
                <a:gd name="T5" fmla="*/ 47 h 57"/>
              </a:gdLst>
              <a:cxnLst>
                <a:cxn ang="0">
                  <a:pos x="T0" y="T1"/>
                </a:cxn>
                <a:cxn ang="0">
                  <a:pos x="T2" y="T3"/>
                </a:cxn>
                <a:cxn ang="0">
                  <a:pos x="T4" y="T5"/>
                </a:cxn>
              </a:cxnLst>
              <a:rect l="0" t="0" r="r" b="b"/>
              <a:pathLst>
                <a:path w="64" h="57">
                  <a:moveTo>
                    <a:pt x="43" y="47"/>
                  </a:moveTo>
                  <a:cubicBezTo>
                    <a:pt x="22" y="57"/>
                    <a:pt x="0" y="43"/>
                    <a:pt x="5" y="27"/>
                  </a:cubicBezTo>
                  <a:cubicBezTo>
                    <a:pt x="13" y="0"/>
                    <a:pt x="64" y="15"/>
                    <a:pt x="4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4" name="Freeform 22"/>
            <p:cNvSpPr/>
            <p:nvPr/>
          </p:nvSpPr>
          <p:spPr bwMode="auto">
            <a:xfrm>
              <a:off x="4035" y="740"/>
              <a:ext cx="49" cy="55"/>
            </a:xfrm>
            <a:custGeom>
              <a:gdLst>
                <a:gd name="T0" fmla="*/ 38 w 38"/>
                <a:gd name="T1" fmla="*/ 0 h 43"/>
                <a:gd name="T2" fmla="*/ 4 w 38"/>
                <a:gd name="T3" fmla="*/ 43 h 43"/>
                <a:gd name="T4" fmla="*/ 7 w 38"/>
                <a:gd name="T5" fmla="*/ 31 h 43"/>
                <a:gd name="T6" fmla="*/ 38 w 38"/>
                <a:gd name="T7" fmla="*/ 0 h 43"/>
              </a:gdLst>
              <a:cxnLst>
                <a:cxn ang="0">
                  <a:pos x="T0" y="T1"/>
                </a:cxn>
                <a:cxn ang="0">
                  <a:pos x="T2" y="T3"/>
                </a:cxn>
                <a:cxn ang="0">
                  <a:pos x="T4" y="T5"/>
                </a:cxn>
                <a:cxn ang="0">
                  <a:pos x="T6" y="T7"/>
                </a:cxn>
              </a:cxnLst>
              <a:rect l="0" t="0" r="r" b="b"/>
              <a:pathLst>
                <a:path w="38" h="43">
                  <a:moveTo>
                    <a:pt x="38" y="0"/>
                  </a:moveTo>
                  <a:cubicBezTo>
                    <a:pt x="27" y="15"/>
                    <a:pt x="14" y="27"/>
                    <a:pt x="4" y="43"/>
                  </a:cubicBezTo>
                  <a:cubicBezTo>
                    <a:pt x="0" y="40"/>
                    <a:pt x="12" y="34"/>
                    <a:pt x="7" y="31"/>
                  </a:cubicBezTo>
                  <a:cubicBezTo>
                    <a:pt x="19" y="23"/>
                    <a:pt x="22"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5" name="Freeform 23"/>
            <p:cNvSpPr/>
            <p:nvPr/>
          </p:nvSpPr>
          <p:spPr bwMode="auto">
            <a:xfrm>
              <a:off x="3506" y="755"/>
              <a:ext cx="27" cy="33"/>
            </a:xfrm>
            <a:custGeom>
              <a:gdLst>
                <a:gd name="T0" fmla="*/ 0 w 21"/>
                <a:gd name="T1" fmla="*/ 1 h 26"/>
                <a:gd name="T2" fmla="*/ 21 w 21"/>
                <a:gd name="T3" fmla="*/ 26 h 26"/>
                <a:gd name="T4" fmla="*/ 0 w 21"/>
                <a:gd name="T5" fmla="*/ 1 h 26"/>
              </a:gdLst>
              <a:cxnLst>
                <a:cxn ang="0">
                  <a:pos x="T0" y="T1"/>
                </a:cxn>
                <a:cxn ang="0">
                  <a:pos x="T2" y="T3"/>
                </a:cxn>
                <a:cxn ang="0">
                  <a:pos x="T4" y="T5"/>
                </a:cxn>
              </a:cxnLst>
              <a:rect l="0" t="0" r="r" b="b"/>
              <a:pathLst>
                <a:path w="21" h="26">
                  <a:moveTo>
                    <a:pt x="0" y="1"/>
                  </a:moveTo>
                  <a:cubicBezTo>
                    <a:pt x="11" y="0"/>
                    <a:pt x="15" y="18"/>
                    <a:pt x="21" y="26"/>
                  </a:cubicBezTo>
                  <a:cubicBezTo>
                    <a:pt x="14" y="24"/>
                    <a:pt x="5" y="1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6" name="Freeform 24"/>
            <p:cNvSpPr/>
            <p:nvPr/>
          </p:nvSpPr>
          <p:spPr bwMode="auto">
            <a:xfrm>
              <a:off x="2973" y="938"/>
              <a:ext cx="536" cy="481"/>
            </a:xfrm>
            <a:custGeom>
              <a:gdLst>
                <a:gd name="T0" fmla="*/ 346 w 419"/>
                <a:gd name="T1" fmla="*/ 257 h 376"/>
                <a:gd name="T2" fmla="*/ 330 w 419"/>
                <a:gd name="T3" fmla="*/ 269 h 376"/>
                <a:gd name="T4" fmla="*/ 313 w 419"/>
                <a:gd name="T5" fmla="*/ 294 h 376"/>
                <a:gd name="T6" fmla="*/ 293 w 419"/>
                <a:gd name="T7" fmla="*/ 310 h 376"/>
                <a:gd name="T8" fmla="*/ 271 w 419"/>
                <a:gd name="T9" fmla="*/ 324 h 376"/>
                <a:gd name="T10" fmla="*/ 230 w 419"/>
                <a:gd name="T11" fmla="*/ 332 h 376"/>
                <a:gd name="T12" fmla="*/ 187 w 419"/>
                <a:gd name="T13" fmla="*/ 376 h 376"/>
                <a:gd name="T14" fmla="*/ 143 w 419"/>
                <a:gd name="T15" fmla="*/ 333 h 376"/>
                <a:gd name="T16" fmla="*/ 78 w 419"/>
                <a:gd name="T17" fmla="*/ 297 h 376"/>
                <a:gd name="T18" fmla="*/ 74 w 419"/>
                <a:gd name="T19" fmla="*/ 297 h 376"/>
                <a:gd name="T20" fmla="*/ 59 w 419"/>
                <a:gd name="T21" fmla="*/ 277 h 376"/>
                <a:gd name="T22" fmla="*/ 34 w 419"/>
                <a:gd name="T23" fmla="*/ 282 h 376"/>
                <a:gd name="T24" fmla="*/ 37 w 419"/>
                <a:gd name="T25" fmla="*/ 261 h 376"/>
                <a:gd name="T26" fmla="*/ 0 w 419"/>
                <a:gd name="T27" fmla="*/ 245 h 376"/>
                <a:gd name="T28" fmla="*/ 28 w 419"/>
                <a:gd name="T29" fmla="*/ 204 h 376"/>
                <a:gd name="T30" fmla="*/ 25 w 419"/>
                <a:gd name="T31" fmla="*/ 195 h 376"/>
                <a:gd name="T32" fmla="*/ 15 w 419"/>
                <a:gd name="T33" fmla="*/ 173 h 376"/>
                <a:gd name="T34" fmla="*/ 2 w 419"/>
                <a:gd name="T35" fmla="*/ 154 h 376"/>
                <a:gd name="T36" fmla="*/ 28 w 419"/>
                <a:gd name="T37" fmla="*/ 123 h 376"/>
                <a:gd name="T38" fmla="*/ 37 w 419"/>
                <a:gd name="T39" fmla="*/ 104 h 376"/>
                <a:gd name="T40" fmla="*/ 59 w 419"/>
                <a:gd name="T41" fmla="*/ 92 h 376"/>
                <a:gd name="T42" fmla="*/ 66 w 419"/>
                <a:gd name="T43" fmla="*/ 80 h 376"/>
                <a:gd name="T44" fmla="*/ 78 w 419"/>
                <a:gd name="T45" fmla="*/ 64 h 376"/>
                <a:gd name="T46" fmla="*/ 97 w 419"/>
                <a:gd name="T47" fmla="*/ 54 h 376"/>
                <a:gd name="T48" fmla="*/ 109 w 419"/>
                <a:gd name="T49" fmla="*/ 42 h 376"/>
                <a:gd name="T50" fmla="*/ 130 w 419"/>
                <a:gd name="T51" fmla="*/ 38 h 376"/>
                <a:gd name="T52" fmla="*/ 156 w 419"/>
                <a:gd name="T53" fmla="*/ 28 h 376"/>
                <a:gd name="T54" fmla="*/ 230 w 419"/>
                <a:gd name="T55" fmla="*/ 7 h 376"/>
                <a:gd name="T56" fmla="*/ 246 w 419"/>
                <a:gd name="T57" fmla="*/ 32 h 376"/>
                <a:gd name="T58" fmla="*/ 266 w 419"/>
                <a:gd name="T59" fmla="*/ 39 h 376"/>
                <a:gd name="T60" fmla="*/ 303 w 419"/>
                <a:gd name="T61" fmla="*/ 60 h 376"/>
                <a:gd name="T62" fmla="*/ 341 w 419"/>
                <a:gd name="T63" fmla="*/ 98 h 376"/>
                <a:gd name="T64" fmla="*/ 372 w 419"/>
                <a:gd name="T65" fmla="*/ 110 h 376"/>
                <a:gd name="T66" fmla="*/ 353 w 419"/>
                <a:gd name="T67" fmla="*/ 135 h 376"/>
                <a:gd name="T68" fmla="*/ 372 w 419"/>
                <a:gd name="T69" fmla="*/ 182 h 376"/>
                <a:gd name="T70" fmla="*/ 406 w 419"/>
                <a:gd name="T71" fmla="*/ 185 h 376"/>
                <a:gd name="T72" fmla="*/ 347 w 419"/>
                <a:gd name="T73" fmla="*/ 213 h 376"/>
                <a:gd name="T74" fmla="*/ 372 w 419"/>
                <a:gd name="T75" fmla="*/ 244 h 376"/>
                <a:gd name="T76" fmla="*/ 378 w 419"/>
                <a:gd name="T77" fmla="*/ 248 h 3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9" h="376">
                  <a:moveTo>
                    <a:pt x="346" y="244"/>
                  </a:moveTo>
                  <a:cubicBezTo>
                    <a:pt x="342" y="246"/>
                    <a:pt x="345" y="254"/>
                    <a:pt x="346" y="257"/>
                  </a:cubicBezTo>
                  <a:cubicBezTo>
                    <a:pt x="354" y="256"/>
                    <a:pt x="362" y="255"/>
                    <a:pt x="366" y="261"/>
                  </a:cubicBezTo>
                  <a:cubicBezTo>
                    <a:pt x="360" y="270"/>
                    <a:pt x="340" y="264"/>
                    <a:pt x="330" y="269"/>
                  </a:cubicBezTo>
                  <a:cubicBezTo>
                    <a:pt x="324" y="271"/>
                    <a:pt x="323" y="278"/>
                    <a:pt x="316" y="280"/>
                  </a:cubicBezTo>
                  <a:cubicBezTo>
                    <a:pt x="317" y="286"/>
                    <a:pt x="312" y="287"/>
                    <a:pt x="313" y="294"/>
                  </a:cubicBezTo>
                  <a:cubicBezTo>
                    <a:pt x="305" y="293"/>
                    <a:pt x="303" y="299"/>
                    <a:pt x="302" y="305"/>
                  </a:cubicBezTo>
                  <a:cubicBezTo>
                    <a:pt x="298" y="304"/>
                    <a:pt x="292" y="302"/>
                    <a:pt x="293" y="310"/>
                  </a:cubicBezTo>
                  <a:cubicBezTo>
                    <a:pt x="289" y="310"/>
                    <a:pt x="285" y="310"/>
                    <a:pt x="281" y="310"/>
                  </a:cubicBezTo>
                  <a:cubicBezTo>
                    <a:pt x="280" y="314"/>
                    <a:pt x="276" y="321"/>
                    <a:pt x="271" y="324"/>
                  </a:cubicBezTo>
                  <a:cubicBezTo>
                    <a:pt x="261" y="322"/>
                    <a:pt x="241" y="314"/>
                    <a:pt x="228" y="323"/>
                  </a:cubicBezTo>
                  <a:cubicBezTo>
                    <a:pt x="227" y="327"/>
                    <a:pt x="230" y="328"/>
                    <a:pt x="230" y="332"/>
                  </a:cubicBezTo>
                  <a:cubicBezTo>
                    <a:pt x="215" y="349"/>
                    <a:pt x="196" y="317"/>
                    <a:pt x="178" y="333"/>
                  </a:cubicBezTo>
                  <a:cubicBezTo>
                    <a:pt x="179" y="351"/>
                    <a:pt x="186" y="362"/>
                    <a:pt x="187" y="376"/>
                  </a:cubicBezTo>
                  <a:cubicBezTo>
                    <a:pt x="173" y="367"/>
                    <a:pt x="176" y="330"/>
                    <a:pt x="158" y="327"/>
                  </a:cubicBezTo>
                  <a:cubicBezTo>
                    <a:pt x="149" y="326"/>
                    <a:pt x="151" y="331"/>
                    <a:pt x="143" y="333"/>
                  </a:cubicBezTo>
                  <a:cubicBezTo>
                    <a:pt x="136" y="327"/>
                    <a:pt x="128" y="322"/>
                    <a:pt x="119" y="317"/>
                  </a:cubicBezTo>
                  <a:cubicBezTo>
                    <a:pt x="96" y="326"/>
                    <a:pt x="93" y="301"/>
                    <a:pt x="78" y="297"/>
                  </a:cubicBezTo>
                  <a:cubicBezTo>
                    <a:pt x="74" y="299"/>
                    <a:pt x="82" y="305"/>
                    <a:pt x="74" y="304"/>
                  </a:cubicBezTo>
                  <a:cubicBezTo>
                    <a:pt x="71" y="301"/>
                    <a:pt x="74" y="300"/>
                    <a:pt x="74" y="297"/>
                  </a:cubicBezTo>
                  <a:cubicBezTo>
                    <a:pt x="70" y="297"/>
                    <a:pt x="65" y="297"/>
                    <a:pt x="64" y="295"/>
                  </a:cubicBezTo>
                  <a:cubicBezTo>
                    <a:pt x="65" y="286"/>
                    <a:pt x="58" y="286"/>
                    <a:pt x="59" y="277"/>
                  </a:cubicBezTo>
                  <a:cubicBezTo>
                    <a:pt x="57" y="278"/>
                    <a:pt x="55" y="278"/>
                    <a:pt x="55" y="276"/>
                  </a:cubicBezTo>
                  <a:cubicBezTo>
                    <a:pt x="44" y="274"/>
                    <a:pt x="43" y="282"/>
                    <a:pt x="34" y="282"/>
                  </a:cubicBezTo>
                  <a:cubicBezTo>
                    <a:pt x="35" y="272"/>
                    <a:pt x="49" y="276"/>
                    <a:pt x="49" y="266"/>
                  </a:cubicBezTo>
                  <a:cubicBezTo>
                    <a:pt x="45" y="264"/>
                    <a:pt x="41" y="263"/>
                    <a:pt x="37" y="261"/>
                  </a:cubicBezTo>
                  <a:cubicBezTo>
                    <a:pt x="41" y="250"/>
                    <a:pt x="37" y="245"/>
                    <a:pt x="33" y="236"/>
                  </a:cubicBezTo>
                  <a:cubicBezTo>
                    <a:pt x="18" y="237"/>
                    <a:pt x="10" y="242"/>
                    <a:pt x="0" y="245"/>
                  </a:cubicBezTo>
                  <a:cubicBezTo>
                    <a:pt x="3" y="238"/>
                    <a:pt x="22" y="236"/>
                    <a:pt x="28" y="229"/>
                  </a:cubicBezTo>
                  <a:cubicBezTo>
                    <a:pt x="28" y="221"/>
                    <a:pt x="28" y="212"/>
                    <a:pt x="28" y="204"/>
                  </a:cubicBezTo>
                  <a:cubicBezTo>
                    <a:pt x="18" y="203"/>
                    <a:pt x="16" y="208"/>
                    <a:pt x="8" y="204"/>
                  </a:cubicBezTo>
                  <a:cubicBezTo>
                    <a:pt x="10" y="198"/>
                    <a:pt x="19" y="197"/>
                    <a:pt x="25" y="195"/>
                  </a:cubicBezTo>
                  <a:cubicBezTo>
                    <a:pt x="24" y="189"/>
                    <a:pt x="26" y="185"/>
                    <a:pt x="27" y="180"/>
                  </a:cubicBezTo>
                  <a:cubicBezTo>
                    <a:pt x="26" y="175"/>
                    <a:pt x="16" y="178"/>
                    <a:pt x="15" y="173"/>
                  </a:cubicBezTo>
                  <a:cubicBezTo>
                    <a:pt x="14" y="167"/>
                    <a:pt x="25" y="172"/>
                    <a:pt x="25" y="167"/>
                  </a:cubicBezTo>
                  <a:cubicBezTo>
                    <a:pt x="24" y="157"/>
                    <a:pt x="5" y="162"/>
                    <a:pt x="2" y="154"/>
                  </a:cubicBezTo>
                  <a:cubicBezTo>
                    <a:pt x="9" y="158"/>
                    <a:pt x="21" y="156"/>
                    <a:pt x="30" y="158"/>
                  </a:cubicBezTo>
                  <a:cubicBezTo>
                    <a:pt x="30" y="146"/>
                    <a:pt x="32" y="140"/>
                    <a:pt x="28" y="123"/>
                  </a:cubicBezTo>
                  <a:cubicBezTo>
                    <a:pt x="35" y="123"/>
                    <a:pt x="42" y="124"/>
                    <a:pt x="43" y="119"/>
                  </a:cubicBezTo>
                  <a:cubicBezTo>
                    <a:pt x="44" y="111"/>
                    <a:pt x="38" y="110"/>
                    <a:pt x="37" y="104"/>
                  </a:cubicBezTo>
                  <a:cubicBezTo>
                    <a:pt x="43" y="101"/>
                    <a:pt x="47" y="104"/>
                    <a:pt x="50" y="107"/>
                  </a:cubicBezTo>
                  <a:cubicBezTo>
                    <a:pt x="56" y="105"/>
                    <a:pt x="55" y="96"/>
                    <a:pt x="59" y="92"/>
                  </a:cubicBezTo>
                  <a:cubicBezTo>
                    <a:pt x="56" y="86"/>
                    <a:pt x="49" y="83"/>
                    <a:pt x="49" y="75"/>
                  </a:cubicBezTo>
                  <a:cubicBezTo>
                    <a:pt x="55" y="76"/>
                    <a:pt x="57" y="82"/>
                    <a:pt x="66" y="80"/>
                  </a:cubicBezTo>
                  <a:cubicBezTo>
                    <a:pt x="72" y="77"/>
                    <a:pt x="66" y="71"/>
                    <a:pt x="68" y="63"/>
                  </a:cubicBezTo>
                  <a:cubicBezTo>
                    <a:pt x="73" y="62"/>
                    <a:pt x="75" y="61"/>
                    <a:pt x="78" y="64"/>
                  </a:cubicBezTo>
                  <a:cubicBezTo>
                    <a:pt x="86" y="63"/>
                    <a:pt x="79" y="52"/>
                    <a:pt x="84" y="50"/>
                  </a:cubicBezTo>
                  <a:cubicBezTo>
                    <a:pt x="88" y="47"/>
                    <a:pt x="93" y="53"/>
                    <a:pt x="97" y="54"/>
                  </a:cubicBezTo>
                  <a:cubicBezTo>
                    <a:pt x="104" y="49"/>
                    <a:pt x="96" y="39"/>
                    <a:pt x="100" y="32"/>
                  </a:cubicBezTo>
                  <a:cubicBezTo>
                    <a:pt x="107" y="32"/>
                    <a:pt x="106" y="39"/>
                    <a:pt x="109" y="42"/>
                  </a:cubicBezTo>
                  <a:cubicBezTo>
                    <a:pt x="115" y="43"/>
                    <a:pt x="114" y="36"/>
                    <a:pt x="118" y="35"/>
                  </a:cubicBezTo>
                  <a:cubicBezTo>
                    <a:pt x="125" y="33"/>
                    <a:pt x="124" y="39"/>
                    <a:pt x="130" y="38"/>
                  </a:cubicBezTo>
                  <a:cubicBezTo>
                    <a:pt x="150" y="40"/>
                    <a:pt x="139" y="9"/>
                    <a:pt x="149" y="0"/>
                  </a:cubicBezTo>
                  <a:cubicBezTo>
                    <a:pt x="149" y="11"/>
                    <a:pt x="145" y="24"/>
                    <a:pt x="156" y="28"/>
                  </a:cubicBezTo>
                  <a:cubicBezTo>
                    <a:pt x="168" y="15"/>
                    <a:pt x="187" y="24"/>
                    <a:pt x="202" y="20"/>
                  </a:cubicBezTo>
                  <a:cubicBezTo>
                    <a:pt x="213" y="17"/>
                    <a:pt x="216" y="0"/>
                    <a:pt x="230" y="7"/>
                  </a:cubicBezTo>
                  <a:cubicBezTo>
                    <a:pt x="230" y="15"/>
                    <a:pt x="221" y="13"/>
                    <a:pt x="221" y="20"/>
                  </a:cubicBezTo>
                  <a:cubicBezTo>
                    <a:pt x="226" y="29"/>
                    <a:pt x="237" y="33"/>
                    <a:pt x="246" y="32"/>
                  </a:cubicBezTo>
                  <a:cubicBezTo>
                    <a:pt x="262" y="31"/>
                    <a:pt x="274" y="11"/>
                    <a:pt x="288" y="14"/>
                  </a:cubicBezTo>
                  <a:cubicBezTo>
                    <a:pt x="285" y="26"/>
                    <a:pt x="263" y="25"/>
                    <a:pt x="266" y="39"/>
                  </a:cubicBezTo>
                  <a:cubicBezTo>
                    <a:pt x="275" y="46"/>
                    <a:pt x="287" y="42"/>
                    <a:pt x="299" y="44"/>
                  </a:cubicBezTo>
                  <a:cubicBezTo>
                    <a:pt x="300" y="49"/>
                    <a:pt x="310" y="56"/>
                    <a:pt x="303" y="60"/>
                  </a:cubicBezTo>
                  <a:cubicBezTo>
                    <a:pt x="314" y="73"/>
                    <a:pt x="329" y="84"/>
                    <a:pt x="349" y="88"/>
                  </a:cubicBezTo>
                  <a:cubicBezTo>
                    <a:pt x="348" y="93"/>
                    <a:pt x="343" y="94"/>
                    <a:pt x="341" y="98"/>
                  </a:cubicBezTo>
                  <a:cubicBezTo>
                    <a:pt x="344" y="105"/>
                    <a:pt x="349" y="109"/>
                    <a:pt x="355" y="113"/>
                  </a:cubicBezTo>
                  <a:cubicBezTo>
                    <a:pt x="363" y="115"/>
                    <a:pt x="365" y="109"/>
                    <a:pt x="372" y="110"/>
                  </a:cubicBezTo>
                  <a:cubicBezTo>
                    <a:pt x="373" y="112"/>
                    <a:pt x="374" y="114"/>
                    <a:pt x="375" y="116"/>
                  </a:cubicBezTo>
                  <a:cubicBezTo>
                    <a:pt x="372" y="127"/>
                    <a:pt x="356" y="124"/>
                    <a:pt x="353" y="135"/>
                  </a:cubicBezTo>
                  <a:cubicBezTo>
                    <a:pt x="357" y="149"/>
                    <a:pt x="361" y="165"/>
                    <a:pt x="380" y="167"/>
                  </a:cubicBezTo>
                  <a:cubicBezTo>
                    <a:pt x="376" y="171"/>
                    <a:pt x="374" y="177"/>
                    <a:pt x="372" y="182"/>
                  </a:cubicBezTo>
                  <a:cubicBezTo>
                    <a:pt x="389" y="189"/>
                    <a:pt x="399" y="161"/>
                    <a:pt x="413" y="175"/>
                  </a:cubicBezTo>
                  <a:cubicBezTo>
                    <a:pt x="411" y="178"/>
                    <a:pt x="409" y="182"/>
                    <a:pt x="406" y="185"/>
                  </a:cubicBezTo>
                  <a:cubicBezTo>
                    <a:pt x="404" y="187"/>
                    <a:pt x="400" y="185"/>
                    <a:pt x="399" y="183"/>
                  </a:cubicBezTo>
                  <a:cubicBezTo>
                    <a:pt x="384" y="196"/>
                    <a:pt x="360" y="198"/>
                    <a:pt x="347" y="213"/>
                  </a:cubicBezTo>
                  <a:cubicBezTo>
                    <a:pt x="348" y="221"/>
                    <a:pt x="352" y="225"/>
                    <a:pt x="353" y="232"/>
                  </a:cubicBezTo>
                  <a:cubicBezTo>
                    <a:pt x="363" y="232"/>
                    <a:pt x="369" y="236"/>
                    <a:pt x="372" y="244"/>
                  </a:cubicBezTo>
                  <a:cubicBezTo>
                    <a:pt x="393" y="243"/>
                    <a:pt x="401" y="247"/>
                    <a:pt x="419" y="247"/>
                  </a:cubicBezTo>
                  <a:cubicBezTo>
                    <a:pt x="413" y="257"/>
                    <a:pt x="390" y="242"/>
                    <a:pt x="378" y="248"/>
                  </a:cubicBezTo>
                  <a:cubicBezTo>
                    <a:pt x="370" y="241"/>
                    <a:pt x="359" y="245"/>
                    <a:pt x="346"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7" name="Freeform 25"/>
            <p:cNvSpPr/>
            <p:nvPr/>
          </p:nvSpPr>
          <p:spPr bwMode="auto">
            <a:xfrm>
              <a:off x="4349" y="1130"/>
              <a:ext cx="86" cy="20"/>
            </a:xfrm>
            <a:custGeom>
              <a:gdLst>
                <a:gd name="T0" fmla="*/ 63 w 68"/>
                <a:gd name="T1" fmla="*/ 7 h 16"/>
                <a:gd name="T2" fmla="*/ 68 w 68"/>
                <a:gd name="T3" fmla="*/ 16 h 16"/>
                <a:gd name="T4" fmla="*/ 3 w 68"/>
                <a:gd name="T5" fmla="*/ 5 h 16"/>
                <a:gd name="T6" fmla="*/ 3 w 68"/>
                <a:gd name="T7" fmla="*/ 4 h 16"/>
                <a:gd name="T8" fmla="*/ 50 w 68"/>
                <a:gd name="T9" fmla="*/ 10 h 16"/>
                <a:gd name="T10" fmla="*/ 63 w 68"/>
                <a:gd name="T11" fmla="*/ 7 h 16"/>
              </a:gdLst>
              <a:cxnLst>
                <a:cxn ang="0">
                  <a:pos x="T0" y="T1"/>
                </a:cxn>
                <a:cxn ang="0">
                  <a:pos x="T2" y="T3"/>
                </a:cxn>
                <a:cxn ang="0">
                  <a:pos x="T4" y="T5"/>
                </a:cxn>
                <a:cxn ang="0">
                  <a:pos x="T6" y="T7"/>
                </a:cxn>
                <a:cxn ang="0">
                  <a:pos x="T8" y="T9"/>
                </a:cxn>
                <a:cxn ang="0">
                  <a:pos x="T10" y="T11"/>
                </a:cxn>
              </a:cxnLst>
              <a:rect l="0" t="0" r="r" b="b"/>
              <a:pathLst>
                <a:path w="68" h="16">
                  <a:moveTo>
                    <a:pt x="63" y="7"/>
                  </a:moveTo>
                  <a:cubicBezTo>
                    <a:pt x="64" y="10"/>
                    <a:pt x="68" y="11"/>
                    <a:pt x="68" y="16"/>
                  </a:cubicBezTo>
                  <a:cubicBezTo>
                    <a:pt x="53" y="15"/>
                    <a:pt x="26" y="7"/>
                    <a:pt x="3" y="5"/>
                  </a:cubicBezTo>
                  <a:cubicBezTo>
                    <a:pt x="0" y="4"/>
                    <a:pt x="0" y="0"/>
                    <a:pt x="3" y="4"/>
                  </a:cubicBezTo>
                  <a:cubicBezTo>
                    <a:pt x="24" y="7"/>
                    <a:pt x="33" y="3"/>
                    <a:pt x="50" y="10"/>
                  </a:cubicBezTo>
                  <a:cubicBezTo>
                    <a:pt x="57" y="11"/>
                    <a:pt x="56" y="5"/>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8" name="Freeform 26"/>
            <p:cNvSpPr/>
            <p:nvPr/>
          </p:nvSpPr>
          <p:spPr bwMode="auto">
            <a:xfrm>
              <a:off x="3242" y="1321"/>
              <a:ext cx="43" cy="10"/>
            </a:xfrm>
            <a:custGeom>
              <a:gdLst>
                <a:gd name="T0" fmla="*/ 0 w 34"/>
                <a:gd name="T1" fmla="*/ 8 h 8"/>
                <a:gd name="T2" fmla="*/ 25 w 34"/>
                <a:gd name="T3" fmla="*/ 0 h 8"/>
                <a:gd name="T4" fmla="*/ 9 w 34"/>
                <a:gd name="T5" fmla="*/ 8 h 8"/>
                <a:gd name="T6" fmla="*/ 0 w 34"/>
                <a:gd name="T7" fmla="*/ 8 h 8"/>
              </a:gdLst>
              <a:cxnLst>
                <a:cxn ang="0">
                  <a:pos x="T0" y="T1"/>
                </a:cxn>
                <a:cxn ang="0">
                  <a:pos x="T2" y="T3"/>
                </a:cxn>
                <a:cxn ang="0">
                  <a:pos x="T4" y="T5"/>
                </a:cxn>
                <a:cxn ang="0">
                  <a:pos x="T6" y="T7"/>
                </a:cxn>
              </a:cxnLst>
              <a:rect l="0" t="0" r="r" b="b"/>
              <a:pathLst>
                <a:path w="34" h="8">
                  <a:moveTo>
                    <a:pt x="0" y="8"/>
                  </a:moveTo>
                  <a:cubicBezTo>
                    <a:pt x="7" y="1"/>
                    <a:pt x="16" y="0"/>
                    <a:pt x="25" y="0"/>
                  </a:cubicBezTo>
                  <a:cubicBezTo>
                    <a:pt x="34" y="1"/>
                    <a:pt x="17" y="6"/>
                    <a:pt x="9" y="8"/>
                  </a:cubicBezTo>
                  <a:cubicBezTo>
                    <a:pt x="6" y="8"/>
                    <a:pt x="3"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9" name="Freeform 27"/>
            <p:cNvSpPr/>
            <p:nvPr/>
          </p:nvSpPr>
          <p:spPr bwMode="auto">
            <a:xfrm>
              <a:off x="4320" y="1445"/>
              <a:ext cx="17" cy="10"/>
            </a:xfrm>
            <a:custGeom>
              <a:gdLst>
                <a:gd name="T0" fmla="*/ 0 w 13"/>
                <a:gd name="T1" fmla="*/ 2 h 8"/>
                <a:gd name="T2" fmla="*/ 13 w 13"/>
                <a:gd name="T3" fmla="*/ 8 h 8"/>
                <a:gd name="T4" fmla="*/ 0 w 13"/>
                <a:gd name="T5" fmla="*/ 2 h 8"/>
              </a:gdLst>
              <a:cxnLst>
                <a:cxn ang="0">
                  <a:pos x="T0" y="T1"/>
                </a:cxn>
                <a:cxn ang="0">
                  <a:pos x="T2" y="T3"/>
                </a:cxn>
                <a:cxn ang="0">
                  <a:pos x="T4" y="T5"/>
                </a:cxn>
              </a:cxnLst>
              <a:rect l="0" t="0" r="r" b="b"/>
              <a:pathLst>
                <a:path w="13" h="8">
                  <a:moveTo>
                    <a:pt x="0" y="2"/>
                  </a:moveTo>
                  <a:cubicBezTo>
                    <a:pt x="2" y="0"/>
                    <a:pt x="13" y="2"/>
                    <a:pt x="13" y="8"/>
                  </a:cubicBezTo>
                  <a:cubicBezTo>
                    <a:pt x="7" y="7"/>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0" name="Freeform 28"/>
            <p:cNvSpPr/>
            <p:nvPr/>
          </p:nvSpPr>
          <p:spPr bwMode="auto">
            <a:xfrm>
              <a:off x="3458" y="1589"/>
              <a:ext cx="23" cy="31"/>
            </a:xfrm>
            <a:custGeom>
              <a:gdLst>
                <a:gd name="T0" fmla="*/ 18 w 18"/>
                <a:gd name="T1" fmla="*/ 0 h 24"/>
                <a:gd name="T2" fmla="*/ 0 w 18"/>
                <a:gd name="T3" fmla="*/ 24 h 24"/>
                <a:gd name="T4" fmla="*/ 18 w 18"/>
                <a:gd name="T5" fmla="*/ 0 h 24"/>
              </a:gdLst>
              <a:cxnLst>
                <a:cxn ang="0">
                  <a:pos x="T0" y="T1"/>
                </a:cxn>
                <a:cxn ang="0">
                  <a:pos x="T2" y="T3"/>
                </a:cxn>
                <a:cxn ang="0">
                  <a:pos x="T4" y="T5"/>
                </a:cxn>
              </a:cxnLst>
              <a:rect l="0" t="0" r="r" b="b"/>
              <a:pathLst>
                <a:path w="18" h="24">
                  <a:moveTo>
                    <a:pt x="18" y="0"/>
                  </a:moveTo>
                  <a:cubicBezTo>
                    <a:pt x="16" y="7"/>
                    <a:pt x="8" y="19"/>
                    <a:pt x="0" y="24"/>
                  </a:cubicBezTo>
                  <a:cubicBezTo>
                    <a:pt x="2" y="13"/>
                    <a:pt x="13" y="9"/>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1" name="Freeform 29"/>
            <p:cNvSpPr/>
            <p:nvPr/>
          </p:nvSpPr>
          <p:spPr bwMode="auto">
            <a:xfrm>
              <a:off x="4112" y="1617"/>
              <a:ext cx="22" cy="16"/>
            </a:xfrm>
            <a:custGeom>
              <a:gdLst>
                <a:gd name="T0" fmla="*/ 0 w 17"/>
                <a:gd name="T1" fmla="*/ 1 h 12"/>
                <a:gd name="T2" fmla="*/ 17 w 17"/>
                <a:gd name="T3" fmla="*/ 12 h 12"/>
                <a:gd name="T4" fmla="*/ 0 w 17"/>
                <a:gd name="T5" fmla="*/ 1 h 12"/>
              </a:gdLst>
              <a:cxnLst>
                <a:cxn ang="0">
                  <a:pos x="T0" y="T1"/>
                </a:cxn>
                <a:cxn ang="0">
                  <a:pos x="T2" y="T3"/>
                </a:cxn>
                <a:cxn ang="0">
                  <a:pos x="T4" y="T5"/>
                </a:cxn>
              </a:cxnLst>
              <a:rect l="0" t="0" r="r" b="b"/>
              <a:pathLst>
                <a:path w="17" h="12">
                  <a:moveTo>
                    <a:pt x="0" y="1"/>
                  </a:moveTo>
                  <a:cubicBezTo>
                    <a:pt x="4" y="0"/>
                    <a:pt x="14" y="7"/>
                    <a:pt x="17" y="12"/>
                  </a:cubicBezTo>
                  <a:cubicBezTo>
                    <a:pt x="12" y="8"/>
                    <a:pt x="5"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2" name="Freeform 30"/>
            <p:cNvSpPr/>
            <p:nvPr/>
          </p:nvSpPr>
          <p:spPr bwMode="auto">
            <a:xfrm>
              <a:off x="4457" y="1117"/>
              <a:ext cx="271" cy="278"/>
            </a:xfrm>
            <a:custGeom>
              <a:gdLst>
                <a:gd name="T0" fmla="*/ 97 w 212"/>
                <a:gd name="T1" fmla="*/ 11 h 217"/>
                <a:gd name="T2" fmla="*/ 93 w 212"/>
                <a:gd name="T3" fmla="*/ 12 h 217"/>
                <a:gd name="T4" fmla="*/ 113 w 212"/>
                <a:gd name="T5" fmla="*/ 21 h 217"/>
                <a:gd name="T6" fmla="*/ 134 w 212"/>
                <a:gd name="T7" fmla="*/ 67 h 217"/>
                <a:gd name="T8" fmla="*/ 166 w 212"/>
                <a:gd name="T9" fmla="*/ 86 h 217"/>
                <a:gd name="T10" fmla="*/ 200 w 212"/>
                <a:gd name="T11" fmla="*/ 124 h 217"/>
                <a:gd name="T12" fmla="*/ 212 w 212"/>
                <a:gd name="T13" fmla="*/ 136 h 217"/>
                <a:gd name="T14" fmla="*/ 210 w 212"/>
                <a:gd name="T15" fmla="*/ 167 h 217"/>
                <a:gd name="T16" fmla="*/ 187 w 212"/>
                <a:gd name="T17" fmla="*/ 202 h 217"/>
                <a:gd name="T18" fmla="*/ 150 w 212"/>
                <a:gd name="T19" fmla="*/ 217 h 217"/>
                <a:gd name="T20" fmla="*/ 94 w 212"/>
                <a:gd name="T21" fmla="*/ 199 h 217"/>
                <a:gd name="T22" fmla="*/ 78 w 212"/>
                <a:gd name="T23" fmla="*/ 155 h 217"/>
                <a:gd name="T24" fmla="*/ 18 w 212"/>
                <a:gd name="T25" fmla="*/ 118 h 217"/>
                <a:gd name="T26" fmla="*/ 0 w 212"/>
                <a:gd name="T27" fmla="*/ 71 h 217"/>
                <a:gd name="T28" fmla="*/ 16 w 212"/>
                <a:gd name="T29" fmla="*/ 26 h 217"/>
                <a:gd name="T30" fmla="*/ 97 w 212"/>
                <a:gd name="T31" fmla="*/ 11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216">
                  <a:moveTo>
                    <a:pt x="97" y="11"/>
                  </a:moveTo>
                  <a:cubicBezTo>
                    <a:pt x="97" y="13"/>
                    <a:pt x="94" y="12"/>
                    <a:pt x="93" y="12"/>
                  </a:cubicBezTo>
                  <a:cubicBezTo>
                    <a:pt x="97" y="17"/>
                    <a:pt x="105" y="20"/>
                    <a:pt x="113" y="21"/>
                  </a:cubicBezTo>
                  <a:cubicBezTo>
                    <a:pt x="119" y="35"/>
                    <a:pt x="132" y="50"/>
                    <a:pt x="134" y="67"/>
                  </a:cubicBezTo>
                  <a:cubicBezTo>
                    <a:pt x="136" y="89"/>
                    <a:pt x="141" y="88"/>
                    <a:pt x="166" y="86"/>
                  </a:cubicBezTo>
                  <a:cubicBezTo>
                    <a:pt x="177" y="99"/>
                    <a:pt x="198" y="102"/>
                    <a:pt x="200" y="124"/>
                  </a:cubicBezTo>
                  <a:cubicBezTo>
                    <a:pt x="204" y="127"/>
                    <a:pt x="208" y="131"/>
                    <a:pt x="212" y="136"/>
                  </a:cubicBezTo>
                  <a:cubicBezTo>
                    <a:pt x="207" y="145"/>
                    <a:pt x="211" y="155"/>
                    <a:pt x="210" y="167"/>
                  </a:cubicBezTo>
                  <a:cubicBezTo>
                    <a:pt x="196" y="173"/>
                    <a:pt x="199" y="193"/>
                    <a:pt x="187" y="202"/>
                  </a:cubicBezTo>
                  <a:cubicBezTo>
                    <a:pt x="176" y="210"/>
                    <a:pt x="161" y="206"/>
                    <a:pt x="150" y="217"/>
                  </a:cubicBezTo>
                  <a:cubicBezTo>
                    <a:pt x="129" y="213"/>
                    <a:pt x="112" y="205"/>
                    <a:pt x="94" y="199"/>
                  </a:cubicBezTo>
                  <a:cubicBezTo>
                    <a:pt x="94" y="184"/>
                    <a:pt x="77" y="175"/>
                    <a:pt x="78" y="155"/>
                  </a:cubicBezTo>
                  <a:cubicBezTo>
                    <a:pt x="55" y="150"/>
                    <a:pt x="35" y="133"/>
                    <a:pt x="18" y="118"/>
                  </a:cubicBezTo>
                  <a:cubicBezTo>
                    <a:pt x="14" y="100"/>
                    <a:pt x="1" y="89"/>
                    <a:pt x="0" y="71"/>
                  </a:cubicBezTo>
                  <a:cubicBezTo>
                    <a:pt x="3" y="55"/>
                    <a:pt x="11" y="42"/>
                    <a:pt x="16" y="26"/>
                  </a:cubicBezTo>
                  <a:cubicBezTo>
                    <a:pt x="36" y="15"/>
                    <a:pt x="65" y="0"/>
                    <a:pt x="9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3" name="Freeform 31"/>
            <p:cNvSpPr/>
            <p:nvPr/>
          </p:nvSpPr>
          <p:spPr bwMode="auto">
            <a:xfrm>
              <a:off x="4452" y="1621"/>
              <a:ext cx="214" cy="204"/>
            </a:xfrm>
            <a:custGeom>
              <a:gdLst>
                <a:gd name="T0" fmla="*/ 145 w 167"/>
                <a:gd name="T1" fmla="*/ 33 h 159"/>
                <a:gd name="T2" fmla="*/ 144 w 167"/>
                <a:gd name="T3" fmla="*/ 50 h 159"/>
                <a:gd name="T4" fmla="*/ 167 w 167"/>
                <a:gd name="T5" fmla="*/ 67 h 159"/>
                <a:gd name="T6" fmla="*/ 163 w 167"/>
                <a:gd name="T7" fmla="*/ 93 h 159"/>
                <a:gd name="T8" fmla="*/ 157 w 167"/>
                <a:gd name="T9" fmla="*/ 92 h 159"/>
                <a:gd name="T10" fmla="*/ 157 w 167"/>
                <a:gd name="T11" fmla="*/ 112 h 159"/>
                <a:gd name="T12" fmla="*/ 145 w 167"/>
                <a:gd name="T13" fmla="*/ 124 h 159"/>
                <a:gd name="T14" fmla="*/ 120 w 167"/>
                <a:gd name="T15" fmla="*/ 140 h 159"/>
                <a:gd name="T16" fmla="*/ 111 w 167"/>
                <a:gd name="T17" fmla="*/ 150 h 159"/>
                <a:gd name="T18" fmla="*/ 48 w 167"/>
                <a:gd name="T19" fmla="*/ 150 h 159"/>
                <a:gd name="T20" fmla="*/ 41 w 167"/>
                <a:gd name="T21" fmla="*/ 137 h 159"/>
                <a:gd name="T22" fmla="*/ 20 w 167"/>
                <a:gd name="T23" fmla="*/ 134 h 159"/>
                <a:gd name="T24" fmla="*/ 4 w 167"/>
                <a:gd name="T25" fmla="*/ 106 h 159"/>
                <a:gd name="T26" fmla="*/ 11 w 167"/>
                <a:gd name="T27" fmla="*/ 89 h 159"/>
                <a:gd name="T28" fmla="*/ 0 w 167"/>
                <a:gd name="T29" fmla="*/ 55 h 159"/>
                <a:gd name="T30" fmla="*/ 7 w 167"/>
                <a:gd name="T31" fmla="*/ 53 h 159"/>
                <a:gd name="T32" fmla="*/ 22 w 167"/>
                <a:gd name="T33" fmla="*/ 24 h 159"/>
                <a:gd name="T34" fmla="*/ 70 w 167"/>
                <a:gd name="T35" fmla="*/ 3 h 159"/>
                <a:gd name="T36" fmla="*/ 145 w 167"/>
                <a:gd name="T37" fmla="*/ 33 h 1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159">
                  <a:moveTo>
                    <a:pt x="145" y="33"/>
                  </a:moveTo>
                  <a:cubicBezTo>
                    <a:pt x="144" y="38"/>
                    <a:pt x="147" y="47"/>
                    <a:pt x="144" y="50"/>
                  </a:cubicBezTo>
                  <a:cubicBezTo>
                    <a:pt x="153" y="55"/>
                    <a:pt x="159" y="61"/>
                    <a:pt x="167" y="67"/>
                  </a:cubicBezTo>
                  <a:cubicBezTo>
                    <a:pt x="164" y="76"/>
                    <a:pt x="157" y="82"/>
                    <a:pt x="163" y="93"/>
                  </a:cubicBezTo>
                  <a:cubicBezTo>
                    <a:pt x="162" y="92"/>
                    <a:pt x="160" y="91"/>
                    <a:pt x="157" y="92"/>
                  </a:cubicBezTo>
                  <a:cubicBezTo>
                    <a:pt x="156" y="97"/>
                    <a:pt x="160" y="104"/>
                    <a:pt x="157" y="112"/>
                  </a:cubicBezTo>
                  <a:cubicBezTo>
                    <a:pt x="156" y="114"/>
                    <a:pt x="150" y="117"/>
                    <a:pt x="145" y="124"/>
                  </a:cubicBezTo>
                  <a:cubicBezTo>
                    <a:pt x="139" y="133"/>
                    <a:pt x="140" y="144"/>
                    <a:pt x="120" y="140"/>
                  </a:cubicBezTo>
                  <a:cubicBezTo>
                    <a:pt x="115" y="142"/>
                    <a:pt x="114" y="146"/>
                    <a:pt x="111" y="150"/>
                  </a:cubicBezTo>
                  <a:cubicBezTo>
                    <a:pt x="95" y="159"/>
                    <a:pt x="66" y="156"/>
                    <a:pt x="48" y="150"/>
                  </a:cubicBezTo>
                  <a:cubicBezTo>
                    <a:pt x="47" y="145"/>
                    <a:pt x="44" y="141"/>
                    <a:pt x="41" y="137"/>
                  </a:cubicBezTo>
                  <a:cubicBezTo>
                    <a:pt x="33" y="137"/>
                    <a:pt x="29" y="134"/>
                    <a:pt x="20" y="134"/>
                  </a:cubicBezTo>
                  <a:cubicBezTo>
                    <a:pt x="24" y="122"/>
                    <a:pt x="12" y="112"/>
                    <a:pt x="4" y="106"/>
                  </a:cubicBezTo>
                  <a:cubicBezTo>
                    <a:pt x="5" y="98"/>
                    <a:pt x="8" y="93"/>
                    <a:pt x="11" y="89"/>
                  </a:cubicBezTo>
                  <a:cubicBezTo>
                    <a:pt x="5" y="80"/>
                    <a:pt x="3" y="67"/>
                    <a:pt x="0" y="55"/>
                  </a:cubicBezTo>
                  <a:cubicBezTo>
                    <a:pt x="3" y="55"/>
                    <a:pt x="5" y="55"/>
                    <a:pt x="7" y="53"/>
                  </a:cubicBezTo>
                  <a:cubicBezTo>
                    <a:pt x="7" y="38"/>
                    <a:pt x="22" y="31"/>
                    <a:pt x="22" y="24"/>
                  </a:cubicBezTo>
                  <a:cubicBezTo>
                    <a:pt x="34" y="14"/>
                    <a:pt x="51" y="6"/>
                    <a:pt x="70" y="3"/>
                  </a:cubicBezTo>
                  <a:cubicBezTo>
                    <a:pt x="102" y="0"/>
                    <a:pt x="126" y="14"/>
                    <a:pt x="14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4" name="Freeform 32"/>
            <p:cNvSpPr/>
            <p:nvPr/>
          </p:nvSpPr>
          <p:spPr bwMode="auto">
            <a:xfrm>
              <a:off x="3570" y="498"/>
              <a:ext cx="159" cy="156"/>
            </a:xfrm>
            <a:custGeom>
              <a:gdLst>
                <a:gd name="T0" fmla="*/ 70 w 124"/>
                <a:gd name="T1" fmla="*/ 10 h 122"/>
                <a:gd name="T2" fmla="*/ 75 w 124"/>
                <a:gd name="T3" fmla="*/ 7 h 122"/>
                <a:gd name="T4" fmla="*/ 80 w 124"/>
                <a:gd name="T5" fmla="*/ 13 h 122"/>
                <a:gd name="T6" fmla="*/ 97 w 124"/>
                <a:gd name="T7" fmla="*/ 9 h 122"/>
                <a:gd name="T8" fmla="*/ 94 w 124"/>
                <a:gd name="T9" fmla="*/ 16 h 122"/>
                <a:gd name="T10" fmla="*/ 103 w 124"/>
                <a:gd name="T11" fmla="*/ 21 h 122"/>
                <a:gd name="T12" fmla="*/ 116 w 124"/>
                <a:gd name="T13" fmla="*/ 38 h 122"/>
                <a:gd name="T14" fmla="*/ 123 w 124"/>
                <a:gd name="T15" fmla="*/ 37 h 122"/>
                <a:gd name="T16" fmla="*/ 114 w 124"/>
                <a:gd name="T17" fmla="*/ 42 h 122"/>
                <a:gd name="T18" fmla="*/ 117 w 124"/>
                <a:gd name="T19" fmla="*/ 61 h 122"/>
                <a:gd name="T20" fmla="*/ 124 w 124"/>
                <a:gd name="T21" fmla="*/ 68 h 122"/>
                <a:gd name="T22" fmla="*/ 114 w 124"/>
                <a:gd name="T23" fmla="*/ 77 h 122"/>
                <a:gd name="T24" fmla="*/ 117 w 124"/>
                <a:gd name="T25" fmla="*/ 83 h 122"/>
                <a:gd name="T26" fmla="*/ 114 w 124"/>
                <a:gd name="T27" fmla="*/ 94 h 122"/>
                <a:gd name="T28" fmla="*/ 106 w 124"/>
                <a:gd name="T29" fmla="*/ 94 h 122"/>
                <a:gd name="T30" fmla="*/ 102 w 124"/>
                <a:gd name="T31" fmla="*/ 106 h 122"/>
                <a:gd name="T32" fmla="*/ 93 w 124"/>
                <a:gd name="T33" fmla="*/ 107 h 122"/>
                <a:gd name="T34" fmla="*/ 89 w 124"/>
                <a:gd name="T35" fmla="*/ 114 h 122"/>
                <a:gd name="T36" fmla="*/ 84 w 124"/>
                <a:gd name="T37" fmla="*/ 113 h 122"/>
                <a:gd name="T38" fmla="*/ 80 w 124"/>
                <a:gd name="T39" fmla="*/ 121 h 122"/>
                <a:gd name="T40" fmla="*/ 73 w 124"/>
                <a:gd name="T41" fmla="*/ 116 h 122"/>
                <a:gd name="T42" fmla="*/ 59 w 124"/>
                <a:gd name="T43" fmla="*/ 122 h 122"/>
                <a:gd name="T44" fmla="*/ 52 w 124"/>
                <a:gd name="T45" fmla="*/ 116 h 122"/>
                <a:gd name="T46" fmla="*/ 35 w 124"/>
                <a:gd name="T47" fmla="*/ 117 h 122"/>
                <a:gd name="T48" fmla="*/ 36 w 124"/>
                <a:gd name="T49" fmla="*/ 111 h 122"/>
                <a:gd name="T50" fmla="*/ 30 w 124"/>
                <a:gd name="T51" fmla="*/ 107 h 122"/>
                <a:gd name="T52" fmla="*/ 23 w 124"/>
                <a:gd name="T53" fmla="*/ 108 h 122"/>
                <a:gd name="T54" fmla="*/ 23 w 124"/>
                <a:gd name="T55" fmla="*/ 100 h 122"/>
                <a:gd name="T56" fmla="*/ 14 w 124"/>
                <a:gd name="T57" fmla="*/ 98 h 122"/>
                <a:gd name="T58" fmla="*/ 13 w 124"/>
                <a:gd name="T59" fmla="*/ 87 h 122"/>
                <a:gd name="T60" fmla="*/ 8 w 124"/>
                <a:gd name="T61" fmla="*/ 87 h 122"/>
                <a:gd name="T62" fmla="*/ 9 w 124"/>
                <a:gd name="T63" fmla="*/ 78 h 122"/>
                <a:gd name="T64" fmla="*/ 3 w 124"/>
                <a:gd name="T65" fmla="*/ 75 h 122"/>
                <a:gd name="T66" fmla="*/ 2 w 124"/>
                <a:gd name="T67" fmla="*/ 57 h 122"/>
                <a:gd name="T68" fmla="*/ 5 w 124"/>
                <a:gd name="T69" fmla="*/ 43 h 122"/>
                <a:gd name="T70" fmla="*/ 19 w 124"/>
                <a:gd name="T71" fmla="*/ 19 h 122"/>
                <a:gd name="T72" fmla="*/ 30 w 124"/>
                <a:gd name="T73" fmla="*/ 19 h 122"/>
                <a:gd name="T74" fmla="*/ 32 w 124"/>
                <a:gd name="T75" fmla="*/ 12 h 122"/>
                <a:gd name="T76" fmla="*/ 44 w 124"/>
                <a:gd name="T77" fmla="*/ 6 h 122"/>
                <a:gd name="T78" fmla="*/ 50 w 124"/>
                <a:gd name="T79" fmla="*/ 9 h 122"/>
                <a:gd name="T80" fmla="*/ 70 w 124"/>
                <a:gd name="T81" fmla="*/ 10 h 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4" h="122">
                  <a:moveTo>
                    <a:pt x="70" y="10"/>
                  </a:moveTo>
                  <a:cubicBezTo>
                    <a:pt x="73" y="10"/>
                    <a:pt x="72" y="7"/>
                    <a:pt x="75" y="7"/>
                  </a:cubicBezTo>
                  <a:cubicBezTo>
                    <a:pt x="79" y="7"/>
                    <a:pt x="78" y="12"/>
                    <a:pt x="80" y="13"/>
                  </a:cubicBezTo>
                  <a:cubicBezTo>
                    <a:pt x="86" y="14"/>
                    <a:pt x="92" y="11"/>
                    <a:pt x="97" y="9"/>
                  </a:cubicBezTo>
                  <a:cubicBezTo>
                    <a:pt x="96" y="11"/>
                    <a:pt x="94" y="13"/>
                    <a:pt x="94" y="16"/>
                  </a:cubicBezTo>
                  <a:cubicBezTo>
                    <a:pt x="96" y="19"/>
                    <a:pt x="100" y="19"/>
                    <a:pt x="103" y="21"/>
                  </a:cubicBezTo>
                  <a:cubicBezTo>
                    <a:pt x="103" y="31"/>
                    <a:pt x="110" y="33"/>
                    <a:pt x="116" y="38"/>
                  </a:cubicBezTo>
                  <a:cubicBezTo>
                    <a:pt x="119" y="38"/>
                    <a:pt x="120" y="36"/>
                    <a:pt x="123" y="37"/>
                  </a:cubicBezTo>
                  <a:cubicBezTo>
                    <a:pt x="120" y="39"/>
                    <a:pt x="115" y="38"/>
                    <a:pt x="114" y="42"/>
                  </a:cubicBezTo>
                  <a:cubicBezTo>
                    <a:pt x="114" y="50"/>
                    <a:pt x="120" y="54"/>
                    <a:pt x="117" y="61"/>
                  </a:cubicBezTo>
                  <a:cubicBezTo>
                    <a:pt x="119" y="64"/>
                    <a:pt x="124" y="64"/>
                    <a:pt x="124" y="68"/>
                  </a:cubicBezTo>
                  <a:cubicBezTo>
                    <a:pt x="118" y="69"/>
                    <a:pt x="115" y="72"/>
                    <a:pt x="114" y="77"/>
                  </a:cubicBezTo>
                  <a:cubicBezTo>
                    <a:pt x="114" y="80"/>
                    <a:pt x="116" y="80"/>
                    <a:pt x="117" y="83"/>
                  </a:cubicBezTo>
                  <a:cubicBezTo>
                    <a:pt x="115" y="86"/>
                    <a:pt x="112" y="89"/>
                    <a:pt x="114" y="94"/>
                  </a:cubicBezTo>
                  <a:cubicBezTo>
                    <a:pt x="112" y="96"/>
                    <a:pt x="109" y="93"/>
                    <a:pt x="106" y="94"/>
                  </a:cubicBezTo>
                  <a:cubicBezTo>
                    <a:pt x="104" y="97"/>
                    <a:pt x="104" y="103"/>
                    <a:pt x="102" y="106"/>
                  </a:cubicBezTo>
                  <a:cubicBezTo>
                    <a:pt x="99" y="107"/>
                    <a:pt x="97" y="108"/>
                    <a:pt x="93" y="107"/>
                  </a:cubicBezTo>
                  <a:cubicBezTo>
                    <a:pt x="91" y="109"/>
                    <a:pt x="91" y="112"/>
                    <a:pt x="89" y="114"/>
                  </a:cubicBezTo>
                  <a:cubicBezTo>
                    <a:pt x="87" y="114"/>
                    <a:pt x="86" y="113"/>
                    <a:pt x="84" y="113"/>
                  </a:cubicBezTo>
                  <a:cubicBezTo>
                    <a:pt x="81" y="114"/>
                    <a:pt x="81" y="118"/>
                    <a:pt x="80" y="121"/>
                  </a:cubicBezTo>
                  <a:cubicBezTo>
                    <a:pt x="76" y="121"/>
                    <a:pt x="76" y="117"/>
                    <a:pt x="73" y="116"/>
                  </a:cubicBezTo>
                  <a:cubicBezTo>
                    <a:pt x="68" y="115"/>
                    <a:pt x="64" y="120"/>
                    <a:pt x="59" y="122"/>
                  </a:cubicBezTo>
                  <a:cubicBezTo>
                    <a:pt x="55" y="121"/>
                    <a:pt x="53" y="119"/>
                    <a:pt x="52" y="116"/>
                  </a:cubicBezTo>
                  <a:cubicBezTo>
                    <a:pt x="44" y="114"/>
                    <a:pt x="40" y="119"/>
                    <a:pt x="35" y="117"/>
                  </a:cubicBezTo>
                  <a:cubicBezTo>
                    <a:pt x="35" y="115"/>
                    <a:pt x="34" y="112"/>
                    <a:pt x="36" y="111"/>
                  </a:cubicBezTo>
                  <a:cubicBezTo>
                    <a:pt x="35" y="109"/>
                    <a:pt x="32" y="108"/>
                    <a:pt x="30" y="107"/>
                  </a:cubicBezTo>
                  <a:cubicBezTo>
                    <a:pt x="27" y="107"/>
                    <a:pt x="25" y="110"/>
                    <a:pt x="23" y="108"/>
                  </a:cubicBezTo>
                  <a:cubicBezTo>
                    <a:pt x="20" y="105"/>
                    <a:pt x="25" y="103"/>
                    <a:pt x="23" y="100"/>
                  </a:cubicBezTo>
                  <a:cubicBezTo>
                    <a:pt x="19" y="101"/>
                    <a:pt x="16" y="100"/>
                    <a:pt x="14" y="98"/>
                  </a:cubicBezTo>
                  <a:cubicBezTo>
                    <a:pt x="15" y="93"/>
                    <a:pt x="15" y="92"/>
                    <a:pt x="13" y="87"/>
                  </a:cubicBezTo>
                  <a:cubicBezTo>
                    <a:pt x="11" y="88"/>
                    <a:pt x="10" y="87"/>
                    <a:pt x="8" y="87"/>
                  </a:cubicBezTo>
                  <a:cubicBezTo>
                    <a:pt x="7" y="83"/>
                    <a:pt x="9" y="82"/>
                    <a:pt x="9" y="78"/>
                  </a:cubicBezTo>
                  <a:cubicBezTo>
                    <a:pt x="8" y="76"/>
                    <a:pt x="5" y="77"/>
                    <a:pt x="3" y="75"/>
                  </a:cubicBezTo>
                  <a:cubicBezTo>
                    <a:pt x="7" y="70"/>
                    <a:pt x="8" y="58"/>
                    <a:pt x="2" y="57"/>
                  </a:cubicBezTo>
                  <a:cubicBezTo>
                    <a:pt x="0" y="51"/>
                    <a:pt x="8" y="50"/>
                    <a:pt x="5" y="43"/>
                  </a:cubicBezTo>
                  <a:cubicBezTo>
                    <a:pt x="12" y="39"/>
                    <a:pt x="17" y="30"/>
                    <a:pt x="19" y="19"/>
                  </a:cubicBezTo>
                  <a:cubicBezTo>
                    <a:pt x="23" y="18"/>
                    <a:pt x="27" y="21"/>
                    <a:pt x="30" y="19"/>
                  </a:cubicBezTo>
                  <a:cubicBezTo>
                    <a:pt x="31" y="17"/>
                    <a:pt x="30" y="13"/>
                    <a:pt x="32" y="12"/>
                  </a:cubicBezTo>
                  <a:cubicBezTo>
                    <a:pt x="39" y="15"/>
                    <a:pt x="43" y="14"/>
                    <a:pt x="44" y="6"/>
                  </a:cubicBezTo>
                  <a:cubicBezTo>
                    <a:pt x="46" y="7"/>
                    <a:pt x="47" y="9"/>
                    <a:pt x="50" y="9"/>
                  </a:cubicBezTo>
                  <a:cubicBezTo>
                    <a:pt x="58" y="10"/>
                    <a:pt x="67" y="0"/>
                    <a:pt x="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5" name="Freeform 33"/>
            <p:cNvSpPr/>
            <p:nvPr/>
          </p:nvSpPr>
          <p:spPr bwMode="auto">
            <a:xfrm>
              <a:off x="2821" y="1228"/>
              <a:ext cx="81" cy="80"/>
            </a:xfrm>
            <a:custGeom>
              <a:gdLst>
                <a:gd name="T0" fmla="*/ 36 w 63"/>
                <a:gd name="T1" fmla="*/ 5 h 62"/>
                <a:gd name="T2" fmla="*/ 38 w 63"/>
                <a:gd name="T3" fmla="*/ 3 h 62"/>
                <a:gd name="T4" fmla="*/ 41 w 63"/>
                <a:gd name="T5" fmla="*/ 7 h 62"/>
                <a:gd name="T6" fmla="*/ 49 w 63"/>
                <a:gd name="T7" fmla="*/ 4 h 62"/>
                <a:gd name="T8" fmla="*/ 48 w 63"/>
                <a:gd name="T9" fmla="*/ 8 h 62"/>
                <a:gd name="T10" fmla="*/ 52 w 63"/>
                <a:gd name="T11" fmla="*/ 11 h 62"/>
                <a:gd name="T12" fmla="*/ 59 w 63"/>
                <a:gd name="T13" fmla="*/ 19 h 62"/>
                <a:gd name="T14" fmla="*/ 63 w 63"/>
                <a:gd name="T15" fmla="*/ 18 h 62"/>
                <a:gd name="T16" fmla="*/ 58 w 63"/>
                <a:gd name="T17" fmla="*/ 21 h 62"/>
                <a:gd name="T18" fmla="*/ 60 w 63"/>
                <a:gd name="T19" fmla="*/ 31 h 62"/>
                <a:gd name="T20" fmla="*/ 63 w 63"/>
                <a:gd name="T21" fmla="*/ 34 h 62"/>
                <a:gd name="T22" fmla="*/ 58 w 63"/>
                <a:gd name="T23" fmla="*/ 39 h 62"/>
                <a:gd name="T24" fmla="*/ 59 w 63"/>
                <a:gd name="T25" fmla="*/ 42 h 62"/>
                <a:gd name="T26" fmla="*/ 58 w 63"/>
                <a:gd name="T27" fmla="*/ 47 h 62"/>
                <a:gd name="T28" fmla="*/ 54 w 63"/>
                <a:gd name="T29" fmla="*/ 47 h 62"/>
                <a:gd name="T30" fmla="*/ 52 w 63"/>
                <a:gd name="T31" fmla="*/ 54 h 62"/>
                <a:gd name="T32" fmla="*/ 47 w 63"/>
                <a:gd name="T33" fmla="*/ 54 h 62"/>
                <a:gd name="T34" fmla="*/ 45 w 63"/>
                <a:gd name="T35" fmla="*/ 57 h 62"/>
                <a:gd name="T36" fmla="*/ 43 w 63"/>
                <a:gd name="T37" fmla="*/ 57 h 62"/>
                <a:gd name="T38" fmla="*/ 41 w 63"/>
                <a:gd name="T39" fmla="*/ 61 h 62"/>
                <a:gd name="T40" fmla="*/ 38 w 63"/>
                <a:gd name="T41" fmla="*/ 59 h 62"/>
                <a:gd name="T42" fmla="*/ 30 w 63"/>
                <a:gd name="T43" fmla="*/ 62 h 62"/>
                <a:gd name="T44" fmla="*/ 27 w 63"/>
                <a:gd name="T45" fmla="*/ 59 h 62"/>
                <a:gd name="T46" fmla="*/ 18 w 63"/>
                <a:gd name="T47" fmla="*/ 59 h 62"/>
                <a:gd name="T48" fmla="*/ 18 w 63"/>
                <a:gd name="T49" fmla="*/ 56 h 62"/>
                <a:gd name="T50" fmla="*/ 15 w 63"/>
                <a:gd name="T51" fmla="*/ 54 h 62"/>
                <a:gd name="T52" fmla="*/ 12 w 63"/>
                <a:gd name="T53" fmla="*/ 55 h 62"/>
                <a:gd name="T54" fmla="*/ 12 w 63"/>
                <a:gd name="T55" fmla="*/ 50 h 62"/>
                <a:gd name="T56" fmla="*/ 7 w 63"/>
                <a:gd name="T57" fmla="*/ 50 h 62"/>
                <a:gd name="T58" fmla="*/ 7 w 63"/>
                <a:gd name="T59" fmla="*/ 44 h 62"/>
                <a:gd name="T60" fmla="*/ 4 w 63"/>
                <a:gd name="T61" fmla="*/ 44 h 62"/>
                <a:gd name="T62" fmla="*/ 5 w 63"/>
                <a:gd name="T63" fmla="*/ 39 h 62"/>
                <a:gd name="T64" fmla="*/ 2 w 63"/>
                <a:gd name="T65" fmla="*/ 38 h 62"/>
                <a:gd name="T66" fmla="*/ 1 w 63"/>
                <a:gd name="T67" fmla="*/ 29 h 62"/>
                <a:gd name="T68" fmla="*/ 3 w 63"/>
                <a:gd name="T69" fmla="*/ 22 h 62"/>
                <a:gd name="T70" fmla="*/ 10 w 63"/>
                <a:gd name="T71" fmla="*/ 9 h 62"/>
                <a:gd name="T72" fmla="*/ 15 w 63"/>
                <a:gd name="T73" fmla="*/ 9 h 62"/>
                <a:gd name="T74" fmla="*/ 16 w 63"/>
                <a:gd name="T75" fmla="*/ 6 h 62"/>
                <a:gd name="T76" fmla="*/ 23 w 63"/>
                <a:gd name="T77" fmla="*/ 3 h 62"/>
                <a:gd name="T78" fmla="*/ 25 w 63"/>
                <a:gd name="T79" fmla="*/ 4 h 62"/>
                <a:gd name="T80" fmla="*/ 36 w 63"/>
                <a:gd name="T81" fmla="*/ 5 h 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 h="62">
                  <a:moveTo>
                    <a:pt x="36" y="5"/>
                  </a:moveTo>
                  <a:cubicBezTo>
                    <a:pt x="37" y="5"/>
                    <a:pt x="37" y="3"/>
                    <a:pt x="38" y="3"/>
                  </a:cubicBezTo>
                  <a:cubicBezTo>
                    <a:pt x="40" y="4"/>
                    <a:pt x="40" y="6"/>
                    <a:pt x="41" y="7"/>
                  </a:cubicBezTo>
                  <a:cubicBezTo>
                    <a:pt x="44" y="7"/>
                    <a:pt x="47" y="6"/>
                    <a:pt x="49" y="4"/>
                  </a:cubicBezTo>
                  <a:cubicBezTo>
                    <a:pt x="49" y="5"/>
                    <a:pt x="48" y="6"/>
                    <a:pt x="48" y="8"/>
                  </a:cubicBezTo>
                  <a:cubicBezTo>
                    <a:pt x="49" y="9"/>
                    <a:pt x="51" y="10"/>
                    <a:pt x="52" y="11"/>
                  </a:cubicBezTo>
                  <a:cubicBezTo>
                    <a:pt x="52" y="16"/>
                    <a:pt x="56" y="17"/>
                    <a:pt x="59" y="19"/>
                  </a:cubicBezTo>
                  <a:cubicBezTo>
                    <a:pt x="60" y="19"/>
                    <a:pt x="61" y="18"/>
                    <a:pt x="63" y="18"/>
                  </a:cubicBezTo>
                  <a:cubicBezTo>
                    <a:pt x="61" y="20"/>
                    <a:pt x="58" y="19"/>
                    <a:pt x="58" y="21"/>
                  </a:cubicBezTo>
                  <a:cubicBezTo>
                    <a:pt x="58" y="25"/>
                    <a:pt x="61" y="27"/>
                    <a:pt x="60" y="31"/>
                  </a:cubicBezTo>
                  <a:cubicBezTo>
                    <a:pt x="60" y="32"/>
                    <a:pt x="63" y="32"/>
                    <a:pt x="63" y="34"/>
                  </a:cubicBezTo>
                  <a:cubicBezTo>
                    <a:pt x="60" y="35"/>
                    <a:pt x="58" y="36"/>
                    <a:pt x="58" y="39"/>
                  </a:cubicBezTo>
                  <a:cubicBezTo>
                    <a:pt x="58" y="40"/>
                    <a:pt x="59" y="41"/>
                    <a:pt x="59" y="42"/>
                  </a:cubicBezTo>
                  <a:cubicBezTo>
                    <a:pt x="59" y="43"/>
                    <a:pt x="57" y="45"/>
                    <a:pt x="58" y="47"/>
                  </a:cubicBezTo>
                  <a:cubicBezTo>
                    <a:pt x="57" y="48"/>
                    <a:pt x="56" y="47"/>
                    <a:pt x="54" y="47"/>
                  </a:cubicBezTo>
                  <a:cubicBezTo>
                    <a:pt x="53" y="49"/>
                    <a:pt x="53" y="52"/>
                    <a:pt x="52" y="54"/>
                  </a:cubicBezTo>
                  <a:cubicBezTo>
                    <a:pt x="50" y="54"/>
                    <a:pt x="49" y="55"/>
                    <a:pt x="47" y="54"/>
                  </a:cubicBezTo>
                  <a:cubicBezTo>
                    <a:pt x="46" y="55"/>
                    <a:pt x="46" y="57"/>
                    <a:pt x="45" y="57"/>
                  </a:cubicBezTo>
                  <a:cubicBezTo>
                    <a:pt x="44" y="58"/>
                    <a:pt x="44" y="57"/>
                    <a:pt x="43" y="57"/>
                  </a:cubicBezTo>
                  <a:cubicBezTo>
                    <a:pt x="42" y="58"/>
                    <a:pt x="41" y="59"/>
                    <a:pt x="41" y="61"/>
                  </a:cubicBezTo>
                  <a:cubicBezTo>
                    <a:pt x="39" y="61"/>
                    <a:pt x="39" y="59"/>
                    <a:pt x="38" y="59"/>
                  </a:cubicBezTo>
                  <a:cubicBezTo>
                    <a:pt x="35" y="58"/>
                    <a:pt x="32" y="61"/>
                    <a:pt x="30" y="62"/>
                  </a:cubicBezTo>
                  <a:cubicBezTo>
                    <a:pt x="28" y="61"/>
                    <a:pt x="27" y="60"/>
                    <a:pt x="27" y="59"/>
                  </a:cubicBezTo>
                  <a:cubicBezTo>
                    <a:pt x="23" y="58"/>
                    <a:pt x="21" y="60"/>
                    <a:pt x="18" y="59"/>
                  </a:cubicBezTo>
                  <a:cubicBezTo>
                    <a:pt x="18" y="58"/>
                    <a:pt x="18" y="57"/>
                    <a:pt x="18" y="56"/>
                  </a:cubicBezTo>
                  <a:cubicBezTo>
                    <a:pt x="18" y="55"/>
                    <a:pt x="16" y="55"/>
                    <a:pt x="15" y="54"/>
                  </a:cubicBezTo>
                  <a:cubicBezTo>
                    <a:pt x="14" y="54"/>
                    <a:pt x="13" y="56"/>
                    <a:pt x="12" y="55"/>
                  </a:cubicBezTo>
                  <a:cubicBezTo>
                    <a:pt x="10" y="53"/>
                    <a:pt x="13" y="52"/>
                    <a:pt x="12" y="50"/>
                  </a:cubicBezTo>
                  <a:cubicBezTo>
                    <a:pt x="10" y="51"/>
                    <a:pt x="8" y="51"/>
                    <a:pt x="7" y="50"/>
                  </a:cubicBezTo>
                  <a:cubicBezTo>
                    <a:pt x="8" y="47"/>
                    <a:pt x="8" y="46"/>
                    <a:pt x="7" y="44"/>
                  </a:cubicBezTo>
                  <a:cubicBezTo>
                    <a:pt x="6" y="44"/>
                    <a:pt x="5" y="44"/>
                    <a:pt x="4" y="44"/>
                  </a:cubicBezTo>
                  <a:cubicBezTo>
                    <a:pt x="4" y="42"/>
                    <a:pt x="5" y="41"/>
                    <a:pt x="5" y="39"/>
                  </a:cubicBezTo>
                  <a:cubicBezTo>
                    <a:pt x="4" y="39"/>
                    <a:pt x="3" y="39"/>
                    <a:pt x="2" y="38"/>
                  </a:cubicBezTo>
                  <a:cubicBezTo>
                    <a:pt x="4" y="35"/>
                    <a:pt x="4" y="29"/>
                    <a:pt x="1" y="29"/>
                  </a:cubicBezTo>
                  <a:cubicBezTo>
                    <a:pt x="0" y="26"/>
                    <a:pt x="4" y="25"/>
                    <a:pt x="3" y="22"/>
                  </a:cubicBezTo>
                  <a:cubicBezTo>
                    <a:pt x="7" y="20"/>
                    <a:pt x="9" y="15"/>
                    <a:pt x="10" y="9"/>
                  </a:cubicBezTo>
                  <a:cubicBezTo>
                    <a:pt x="12" y="9"/>
                    <a:pt x="14" y="10"/>
                    <a:pt x="15" y="9"/>
                  </a:cubicBezTo>
                  <a:cubicBezTo>
                    <a:pt x="16" y="9"/>
                    <a:pt x="16" y="7"/>
                    <a:pt x="16" y="6"/>
                  </a:cubicBezTo>
                  <a:cubicBezTo>
                    <a:pt x="20" y="7"/>
                    <a:pt x="22" y="7"/>
                    <a:pt x="23" y="3"/>
                  </a:cubicBezTo>
                  <a:cubicBezTo>
                    <a:pt x="24" y="3"/>
                    <a:pt x="24" y="4"/>
                    <a:pt x="25" y="4"/>
                  </a:cubicBezTo>
                  <a:cubicBezTo>
                    <a:pt x="30" y="5"/>
                    <a:pt x="34" y="0"/>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6" name="Freeform 34"/>
            <p:cNvSpPr/>
            <p:nvPr/>
          </p:nvSpPr>
          <p:spPr bwMode="auto">
            <a:xfrm>
              <a:off x="3299" y="988"/>
              <a:ext cx="9" cy="9"/>
            </a:xfrm>
            <a:custGeom>
              <a:gdLst>
                <a:gd name="T0" fmla="*/ 0 w 7"/>
                <a:gd name="T1" fmla="*/ 1 h 7"/>
                <a:gd name="T2" fmla="*/ 5 w 7"/>
                <a:gd name="T3" fmla="*/ 0 h 7"/>
                <a:gd name="T4" fmla="*/ 2 w 7"/>
                <a:gd name="T5" fmla="*/ 6 h 7"/>
                <a:gd name="T6" fmla="*/ 0 w 7"/>
                <a:gd name="T7" fmla="*/ 1 h 7"/>
              </a:gdLst>
              <a:cxnLst>
                <a:cxn ang="0">
                  <a:pos x="T0" y="T1"/>
                </a:cxn>
                <a:cxn ang="0">
                  <a:pos x="T2" y="T3"/>
                </a:cxn>
                <a:cxn ang="0">
                  <a:pos x="T4" y="T5"/>
                </a:cxn>
                <a:cxn ang="0">
                  <a:pos x="T6" y="T7"/>
                </a:cxn>
              </a:cxnLst>
              <a:rect l="0" t="0" r="r" b="b"/>
              <a:pathLst>
                <a:path w="7" h="7">
                  <a:moveTo>
                    <a:pt x="0" y="1"/>
                  </a:moveTo>
                  <a:cubicBezTo>
                    <a:pt x="2" y="0"/>
                    <a:pt x="3" y="0"/>
                    <a:pt x="5" y="0"/>
                  </a:cubicBezTo>
                  <a:cubicBezTo>
                    <a:pt x="5" y="3"/>
                    <a:pt x="7" y="7"/>
                    <a:pt x="2" y="6"/>
                  </a:cubicBezTo>
                  <a:cubicBezTo>
                    <a:pt x="1" y="5"/>
                    <a:pt x="0"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7" name="Freeform 35"/>
            <p:cNvSpPr/>
            <p:nvPr/>
          </p:nvSpPr>
          <p:spPr bwMode="auto">
            <a:xfrm>
              <a:off x="3311" y="767"/>
              <a:ext cx="18" cy="16"/>
            </a:xfrm>
            <a:custGeom>
              <a:gdLst>
                <a:gd name="T0" fmla="*/ 1 w 14"/>
                <a:gd name="T1" fmla="*/ 3 h 13"/>
                <a:gd name="T2" fmla="*/ 13 w 14"/>
                <a:gd name="T3" fmla="*/ 0 h 13"/>
                <a:gd name="T4" fmla="*/ 14 w 14"/>
                <a:gd name="T5" fmla="*/ 9 h 13"/>
                <a:gd name="T6" fmla="*/ 1 w 14"/>
                <a:gd name="T7" fmla="*/ 3 h 13"/>
              </a:gdLst>
              <a:cxnLst>
                <a:cxn ang="0">
                  <a:pos x="T0" y="T1"/>
                </a:cxn>
                <a:cxn ang="0">
                  <a:pos x="T2" y="T3"/>
                </a:cxn>
                <a:cxn ang="0">
                  <a:pos x="T4" y="T5"/>
                </a:cxn>
                <a:cxn ang="0">
                  <a:pos x="T6" y="T7"/>
                </a:cxn>
              </a:cxnLst>
              <a:rect l="0" t="0" r="r" b="b"/>
              <a:pathLst>
                <a:path w="14" h="13">
                  <a:moveTo>
                    <a:pt x="1" y="3"/>
                  </a:moveTo>
                  <a:cubicBezTo>
                    <a:pt x="4" y="2"/>
                    <a:pt x="8" y="0"/>
                    <a:pt x="13" y="0"/>
                  </a:cubicBezTo>
                  <a:cubicBezTo>
                    <a:pt x="13" y="3"/>
                    <a:pt x="14" y="6"/>
                    <a:pt x="14" y="9"/>
                  </a:cubicBezTo>
                  <a:cubicBezTo>
                    <a:pt x="8" y="13"/>
                    <a:pt x="0" y="1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8" name="Freeform 36"/>
            <p:cNvSpPr/>
            <p:nvPr/>
          </p:nvSpPr>
          <p:spPr bwMode="auto">
            <a:xfrm>
              <a:off x="3343" y="974"/>
              <a:ext cx="12" cy="13"/>
            </a:xfrm>
            <a:custGeom>
              <a:gdLst>
                <a:gd name="T0" fmla="*/ 0 w 10"/>
                <a:gd name="T1" fmla="*/ 2 h 10"/>
                <a:gd name="T2" fmla="*/ 8 w 10"/>
                <a:gd name="T3" fmla="*/ 0 h 10"/>
                <a:gd name="T4" fmla="*/ 9 w 10"/>
                <a:gd name="T5" fmla="*/ 10 h 10"/>
                <a:gd name="T6" fmla="*/ 0 w 10"/>
                <a:gd name="T7" fmla="*/ 2 h 10"/>
              </a:gdLst>
              <a:cxnLst>
                <a:cxn ang="0">
                  <a:pos x="T0" y="T1"/>
                </a:cxn>
                <a:cxn ang="0">
                  <a:pos x="T2" y="T3"/>
                </a:cxn>
                <a:cxn ang="0">
                  <a:pos x="T4" y="T5"/>
                </a:cxn>
                <a:cxn ang="0">
                  <a:pos x="T6" y="T7"/>
                </a:cxn>
              </a:cxnLst>
              <a:rect l="0" t="0" r="r" b="b"/>
              <a:pathLst>
                <a:path w="10" h="10">
                  <a:moveTo>
                    <a:pt x="0" y="2"/>
                  </a:moveTo>
                  <a:cubicBezTo>
                    <a:pt x="2" y="1"/>
                    <a:pt x="4" y="0"/>
                    <a:pt x="8" y="0"/>
                  </a:cubicBezTo>
                  <a:cubicBezTo>
                    <a:pt x="10" y="4"/>
                    <a:pt x="10" y="6"/>
                    <a:pt x="9" y="10"/>
                  </a:cubicBezTo>
                  <a:cubicBezTo>
                    <a:pt x="5" y="10"/>
                    <a:pt x="1" y="8"/>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9" name="Freeform 37"/>
            <p:cNvSpPr/>
            <p:nvPr/>
          </p:nvSpPr>
          <p:spPr bwMode="auto">
            <a:xfrm>
              <a:off x="3399" y="759"/>
              <a:ext cx="11" cy="11"/>
            </a:xfrm>
            <a:custGeom>
              <a:gdLst>
                <a:gd name="T0" fmla="*/ 7 w 9"/>
                <a:gd name="T1" fmla="*/ 1 h 9"/>
                <a:gd name="T2" fmla="*/ 3 w 9"/>
                <a:gd name="T3" fmla="*/ 9 h 9"/>
                <a:gd name="T4" fmla="*/ 7 w 9"/>
                <a:gd name="T5" fmla="*/ 1 h 9"/>
              </a:gdLst>
              <a:cxnLst>
                <a:cxn ang="0">
                  <a:pos x="T0" y="T1"/>
                </a:cxn>
                <a:cxn ang="0">
                  <a:pos x="T2" y="T3"/>
                </a:cxn>
                <a:cxn ang="0">
                  <a:pos x="T4" y="T5"/>
                </a:cxn>
              </a:cxnLst>
              <a:rect l="0" t="0" r="r" b="b"/>
              <a:pathLst>
                <a:path w="9" h="9">
                  <a:moveTo>
                    <a:pt x="7" y="1"/>
                  </a:moveTo>
                  <a:cubicBezTo>
                    <a:pt x="9" y="5"/>
                    <a:pt x="8" y="7"/>
                    <a:pt x="3" y="9"/>
                  </a:cubicBezTo>
                  <a:cubicBezTo>
                    <a:pt x="0" y="6"/>
                    <a:pt x="0"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0" name="Freeform 38"/>
            <p:cNvSpPr/>
            <p:nvPr/>
          </p:nvSpPr>
          <p:spPr bwMode="auto">
            <a:xfrm>
              <a:off x="3497" y="1468"/>
              <a:ext cx="14" cy="14"/>
            </a:xfrm>
            <a:custGeom>
              <a:gdLst>
                <a:gd name="T0" fmla="*/ 2 w 11"/>
                <a:gd name="T1" fmla="*/ 11 h 11"/>
                <a:gd name="T2" fmla="*/ 10 w 11"/>
                <a:gd name="T3" fmla="*/ 0 h 11"/>
                <a:gd name="T4" fmla="*/ 10 w 11"/>
                <a:gd name="T5" fmla="*/ 10 h 11"/>
                <a:gd name="T6" fmla="*/ 2 w 11"/>
                <a:gd name="T7" fmla="*/ 11 h 11"/>
              </a:gdLst>
              <a:cxnLst>
                <a:cxn ang="0">
                  <a:pos x="T0" y="T1"/>
                </a:cxn>
                <a:cxn ang="0">
                  <a:pos x="T2" y="T3"/>
                </a:cxn>
                <a:cxn ang="0">
                  <a:pos x="T4" y="T5"/>
                </a:cxn>
                <a:cxn ang="0">
                  <a:pos x="T6" y="T7"/>
                </a:cxn>
              </a:cxnLst>
              <a:rect l="0" t="0" r="r" b="b"/>
              <a:pathLst>
                <a:path w="11" h="11">
                  <a:moveTo>
                    <a:pt x="2" y="11"/>
                  </a:moveTo>
                  <a:cubicBezTo>
                    <a:pt x="0" y="5"/>
                    <a:pt x="3" y="0"/>
                    <a:pt x="10" y="0"/>
                  </a:cubicBezTo>
                  <a:cubicBezTo>
                    <a:pt x="11" y="5"/>
                    <a:pt x="10" y="7"/>
                    <a:pt x="10" y="10"/>
                  </a:cubicBezTo>
                  <a:cubicBezTo>
                    <a:pt x="7" y="11"/>
                    <a:pt x="4"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1" name="Freeform 39"/>
            <p:cNvSpPr/>
            <p:nvPr/>
          </p:nvSpPr>
          <p:spPr bwMode="auto">
            <a:xfrm>
              <a:off x="3424" y="744"/>
              <a:ext cx="16" cy="16"/>
            </a:xfrm>
            <a:custGeom>
              <a:gdLst>
                <a:gd name="T0" fmla="*/ 0 w 12"/>
                <a:gd name="T1" fmla="*/ 9 h 13"/>
                <a:gd name="T2" fmla="*/ 8 w 12"/>
                <a:gd name="T3" fmla="*/ 1 h 13"/>
                <a:gd name="T4" fmla="*/ 10 w 12"/>
                <a:gd name="T5" fmla="*/ 11 h 13"/>
                <a:gd name="T6" fmla="*/ 0 w 12"/>
                <a:gd name="T7" fmla="*/ 9 h 13"/>
              </a:gdLst>
              <a:cxnLst>
                <a:cxn ang="0">
                  <a:pos x="T0" y="T1"/>
                </a:cxn>
                <a:cxn ang="0">
                  <a:pos x="T2" y="T3"/>
                </a:cxn>
                <a:cxn ang="0">
                  <a:pos x="T4" y="T5"/>
                </a:cxn>
                <a:cxn ang="0">
                  <a:pos x="T6" y="T7"/>
                </a:cxn>
              </a:cxnLst>
              <a:rect l="0" t="0" r="r" b="b"/>
              <a:pathLst>
                <a:path w="12" h="13">
                  <a:moveTo>
                    <a:pt x="0" y="9"/>
                  </a:moveTo>
                  <a:cubicBezTo>
                    <a:pt x="2" y="5"/>
                    <a:pt x="1" y="0"/>
                    <a:pt x="8" y="1"/>
                  </a:cubicBezTo>
                  <a:cubicBezTo>
                    <a:pt x="11" y="2"/>
                    <a:pt x="12" y="9"/>
                    <a:pt x="10" y="11"/>
                  </a:cubicBezTo>
                  <a:cubicBezTo>
                    <a:pt x="5" y="13"/>
                    <a:pt x="3"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2" name="Freeform 40"/>
            <p:cNvSpPr/>
            <p:nvPr/>
          </p:nvSpPr>
          <p:spPr bwMode="auto">
            <a:xfrm>
              <a:off x="3633" y="1725"/>
              <a:ext cx="16" cy="18"/>
            </a:xfrm>
            <a:custGeom>
              <a:gdLst>
                <a:gd name="T0" fmla="*/ 7 w 13"/>
                <a:gd name="T1" fmla="*/ 14 h 14"/>
                <a:gd name="T2" fmla="*/ 4 w 13"/>
                <a:gd name="T3" fmla="*/ 14 h 14"/>
                <a:gd name="T4" fmla="*/ 4 w 13"/>
                <a:gd name="T5" fmla="*/ 1 h 14"/>
                <a:gd name="T6" fmla="*/ 13 w 13"/>
                <a:gd name="T7" fmla="*/ 6 h 14"/>
                <a:gd name="T8" fmla="*/ 7 w 13"/>
                <a:gd name="T9" fmla="*/ 14 h 14"/>
              </a:gdLst>
              <a:cxnLst>
                <a:cxn ang="0">
                  <a:pos x="T0" y="T1"/>
                </a:cxn>
                <a:cxn ang="0">
                  <a:pos x="T2" y="T3"/>
                </a:cxn>
                <a:cxn ang="0">
                  <a:pos x="T4" y="T5"/>
                </a:cxn>
                <a:cxn ang="0">
                  <a:pos x="T6" y="T7"/>
                </a:cxn>
                <a:cxn ang="0">
                  <a:pos x="T8" y="T9"/>
                </a:cxn>
              </a:cxnLst>
              <a:rect l="0" t="0" r="r" b="b"/>
              <a:pathLst>
                <a:path w="13" h="14">
                  <a:moveTo>
                    <a:pt x="7" y="14"/>
                  </a:moveTo>
                  <a:cubicBezTo>
                    <a:pt x="6" y="14"/>
                    <a:pt x="5" y="14"/>
                    <a:pt x="4" y="14"/>
                  </a:cubicBezTo>
                  <a:cubicBezTo>
                    <a:pt x="0" y="11"/>
                    <a:pt x="2" y="4"/>
                    <a:pt x="4" y="1"/>
                  </a:cubicBezTo>
                  <a:cubicBezTo>
                    <a:pt x="8" y="0"/>
                    <a:pt x="9" y="6"/>
                    <a:pt x="13" y="6"/>
                  </a:cubicBezTo>
                  <a:cubicBezTo>
                    <a:pt x="13" y="10"/>
                    <a:pt x="7"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3" name="Freeform 41"/>
            <p:cNvSpPr/>
            <p:nvPr/>
          </p:nvSpPr>
          <p:spPr bwMode="auto">
            <a:xfrm>
              <a:off x="3646" y="1717"/>
              <a:ext cx="14" cy="13"/>
            </a:xfrm>
            <a:custGeom>
              <a:gdLst>
                <a:gd name="T0" fmla="*/ 2 w 11"/>
                <a:gd name="T1" fmla="*/ 0 h 10"/>
                <a:gd name="T2" fmla="*/ 11 w 11"/>
                <a:gd name="T3" fmla="*/ 1 h 10"/>
                <a:gd name="T4" fmla="*/ 3 w 11"/>
                <a:gd name="T5" fmla="*/ 10 h 10"/>
                <a:gd name="T6" fmla="*/ 2 w 11"/>
                <a:gd name="T7" fmla="*/ 0 h 10"/>
              </a:gdLst>
              <a:cxnLst>
                <a:cxn ang="0">
                  <a:pos x="T0" y="T1"/>
                </a:cxn>
                <a:cxn ang="0">
                  <a:pos x="T2" y="T3"/>
                </a:cxn>
                <a:cxn ang="0">
                  <a:pos x="T4" y="T5"/>
                </a:cxn>
                <a:cxn ang="0">
                  <a:pos x="T6" y="T7"/>
                </a:cxn>
              </a:cxnLst>
              <a:rect l="0" t="0" r="r" b="b"/>
              <a:pathLst>
                <a:path w="11" h="10">
                  <a:moveTo>
                    <a:pt x="2" y="0"/>
                  </a:moveTo>
                  <a:cubicBezTo>
                    <a:pt x="6" y="0"/>
                    <a:pt x="8" y="1"/>
                    <a:pt x="11" y="1"/>
                  </a:cubicBezTo>
                  <a:cubicBezTo>
                    <a:pt x="10" y="5"/>
                    <a:pt x="10" y="10"/>
                    <a:pt x="3" y="10"/>
                  </a:cubicBezTo>
                  <a:cubicBezTo>
                    <a:pt x="0" y="8"/>
                    <a:pt x="2"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4" name="Freeform 42"/>
            <p:cNvSpPr/>
            <p:nvPr/>
          </p:nvSpPr>
          <p:spPr bwMode="auto">
            <a:xfrm>
              <a:off x="3523" y="698"/>
              <a:ext cx="14" cy="17"/>
            </a:xfrm>
            <a:custGeom>
              <a:gdLst>
                <a:gd name="T0" fmla="*/ 3 w 11"/>
                <a:gd name="T1" fmla="*/ 1 h 14"/>
                <a:gd name="T2" fmla="*/ 10 w 11"/>
                <a:gd name="T3" fmla="*/ 2 h 14"/>
                <a:gd name="T4" fmla="*/ 9 w 11"/>
                <a:gd name="T5" fmla="*/ 13 h 14"/>
                <a:gd name="T6" fmla="*/ 3 w 11"/>
                <a:gd name="T7" fmla="*/ 1 h 14"/>
              </a:gdLst>
              <a:cxnLst>
                <a:cxn ang="0">
                  <a:pos x="T0" y="T1"/>
                </a:cxn>
                <a:cxn ang="0">
                  <a:pos x="T2" y="T3"/>
                </a:cxn>
                <a:cxn ang="0">
                  <a:pos x="T4" y="T5"/>
                </a:cxn>
                <a:cxn ang="0">
                  <a:pos x="T6" y="T7"/>
                </a:cxn>
              </a:cxnLst>
              <a:rect l="0" t="0" r="r" b="b"/>
              <a:pathLst>
                <a:path w="11" h="14">
                  <a:moveTo>
                    <a:pt x="3" y="1"/>
                  </a:moveTo>
                  <a:cubicBezTo>
                    <a:pt x="6" y="0"/>
                    <a:pt x="8" y="1"/>
                    <a:pt x="10" y="2"/>
                  </a:cubicBezTo>
                  <a:cubicBezTo>
                    <a:pt x="11" y="6"/>
                    <a:pt x="10" y="9"/>
                    <a:pt x="9" y="13"/>
                  </a:cubicBezTo>
                  <a:cubicBezTo>
                    <a:pt x="3" y="14"/>
                    <a:pt x="0" y="6"/>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5" name="Freeform 43"/>
            <p:cNvSpPr/>
            <p:nvPr/>
          </p:nvSpPr>
          <p:spPr bwMode="auto">
            <a:xfrm>
              <a:off x="3545" y="777"/>
              <a:ext cx="11" cy="11"/>
            </a:xfrm>
            <a:custGeom>
              <a:gdLst>
                <a:gd name="T0" fmla="*/ 1 w 9"/>
                <a:gd name="T1" fmla="*/ 5 h 9"/>
                <a:gd name="T2" fmla="*/ 6 w 9"/>
                <a:gd name="T3" fmla="*/ 0 h 9"/>
                <a:gd name="T4" fmla="*/ 9 w 9"/>
                <a:gd name="T5" fmla="*/ 9 h 9"/>
                <a:gd name="T6" fmla="*/ 1 w 9"/>
                <a:gd name="T7" fmla="*/ 5 h 9"/>
              </a:gdLst>
              <a:cxnLst>
                <a:cxn ang="0">
                  <a:pos x="T0" y="T1"/>
                </a:cxn>
                <a:cxn ang="0">
                  <a:pos x="T2" y="T3"/>
                </a:cxn>
                <a:cxn ang="0">
                  <a:pos x="T4" y="T5"/>
                </a:cxn>
                <a:cxn ang="0">
                  <a:pos x="T6" y="T7"/>
                </a:cxn>
              </a:cxnLst>
              <a:rect l="0" t="0" r="r" b="b"/>
              <a:pathLst>
                <a:path w="9" h="9">
                  <a:moveTo>
                    <a:pt x="1" y="5"/>
                  </a:moveTo>
                  <a:cubicBezTo>
                    <a:pt x="0" y="1"/>
                    <a:pt x="2" y="0"/>
                    <a:pt x="6" y="0"/>
                  </a:cubicBezTo>
                  <a:cubicBezTo>
                    <a:pt x="7" y="3"/>
                    <a:pt x="9" y="4"/>
                    <a:pt x="9" y="9"/>
                  </a:cubicBezTo>
                  <a:cubicBezTo>
                    <a:pt x="5" y="9"/>
                    <a:pt x="5"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6" name="Freeform 44"/>
            <p:cNvSpPr/>
            <p:nvPr/>
          </p:nvSpPr>
          <p:spPr bwMode="auto">
            <a:xfrm>
              <a:off x="3545" y="729"/>
              <a:ext cx="15" cy="17"/>
            </a:xfrm>
            <a:custGeom>
              <a:gdLst>
                <a:gd name="T0" fmla="*/ 4 w 12"/>
                <a:gd name="T1" fmla="*/ 1 h 13"/>
                <a:gd name="T2" fmla="*/ 12 w 12"/>
                <a:gd name="T3" fmla="*/ 12 h 13"/>
                <a:gd name="T4" fmla="*/ 4 w 12"/>
                <a:gd name="T5" fmla="*/ 1 h 13"/>
              </a:gdLst>
              <a:cxnLst>
                <a:cxn ang="0">
                  <a:pos x="T0" y="T1"/>
                </a:cxn>
                <a:cxn ang="0">
                  <a:pos x="T2" y="T3"/>
                </a:cxn>
                <a:cxn ang="0">
                  <a:pos x="T4" y="T5"/>
                </a:cxn>
              </a:cxnLst>
              <a:rect l="0" t="0" r="r" b="b"/>
              <a:pathLst>
                <a:path w="12" h="13">
                  <a:moveTo>
                    <a:pt x="4" y="1"/>
                  </a:moveTo>
                  <a:cubicBezTo>
                    <a:pt x="11" y="0"/>
                    <a:pt x="12" y="6"/>
                    <a:pt x="12" y="12"/>
                  </a:cubicBezTo>
                  <a:cubicBezTo>
                    <a:pt x="4" y="13"/>
                    <a:pt x="0" y="7"/>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7" name="Freeform 45"/>
            <p:cNvSpPr/>
            <p:nvPr/>
          </p:nvSpPr>
          <p:spPr bwMode="auto">
            <a:xfrm>
              <a:off x="3644" y="636"/>
              <a:ext cx="17" cy="23"/>
            </a:xfrm>
            <a:custGeom>
              <a:gdLst>
                <a:gd name="T0" fmla="*/ 5 w 13"/>
                <a:gd name="T1" fmla="*/ 1 h 18"/>
                <a:gd name="T2" fmla="*/ 9 w 13"/>
                <a:gd name="T3" fmla="*/ 18 h 18"/>
                <a:gd name="T4" fmla="*/ 5 w 13"/>
                <a:gd name="T5" fmla="*/ 1 h 18"/>
              </a:gdLst>
              <a:cxnLst>
                <a:cxn ang="0">
                  <a:pos x="T0" y="T1"/>
                </a:cxn>
                <a:cxn ang="0">
                  <a:pos x="T2" y="T3"/>
                </a:cxn>
                <a:cxn ang="0">
                  <a:pos x="T4" y="T5"/>
                </a:cxn>
              </a:cxnLst>
              <a:rect l="0" t="0" r="r" b="b"/>
              <a:pathLst>
                <a:path w="13" h="18">
                  <a:moveTo>
                    <a:pt x="5" y="1"/>
                  </a:moveTo>
                  <a:cubicBezTo>
                    <a:pt x="13" y="0"/>
                    <a:pt x="12" y="15"/>
                    <a:pt x="9" y="18"/>
                  </a:cubicBezTo>
                  <a:cubicBezTo>
                    <a:pt x="1" y="17"/>
                    <a:pt x="0" y="6"/>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8" name="Freeform 46"/>
            <p:cNvSpPr/>
            <p:nvPr/>
          </p:nvSpPr>
          <p:spPr bwMode="auto">
            <a:xfrm>
              <a:off x="3743" y="602"/>
              <a:ext cx="14" cy="17"/>
            </a:xfrm>
            <a:custGeom>
              <a:gdLst>
                <a:gd name="T0" fmla="*/ 2 w 11"/>
                <a:gd name="T1" fmla="*/ 14 h 14"/>
                <a:gd name="T2" fmla="*/ 2 w 11"/>
                <a:gd name="T3" fmla="*/ 0 h 14"/>
                <a:gd name="T4" fmla="*/ 10 w 11"/>
                <a:gd name="T5" fmla="*/ 5 h 14"/>
                <a:gd name="T6" fmla="*/ 2 w 11"/>
                <a:gd name="T7" fmla="*/ 14 h 14"/>
              </a:gdLst>
              <a:cxnLst>
                <a:cxn ang="0">
                  <a:pos x="T0" y="T1"/>
                </a:cxn>
                <a:cxn ang="0">
                  <a:pos x="T2" y="T3"/>
                </a:cxn>
                <a:cxn ang="0">
                  <a:pos x="T4" y="T5"/>
                </a:cxn>
                <a:cxn ang="0">
                  <a:pos x="T6" y="T7"/>
                </a:cxn>
              </a:cxnLst>
              <a:rect l="0" t="0" r="r" b="b"/>
              <a:pathLst>
                <a:path w="11" h="14">
                  <a:moveTo>
                    <a:pt x="2" y="14"/>
                  </a:moveTo>
                  <a:cubicBezTo>
                    <a:pt x="2" y="9"/>
                    <a:pt x="0" y="3"/>
                    <a:pt x="2" y="0"/>
                  </a:cubicBezTo>
                  <a:cubicBezTo>
                    <a:pt x="6" y="0"/>
                    <a:pt x="8" y="3"/>
                    <a:pt x="10" y="5"/>
                  </a:cubicBezTo>
                  <a:cubicBezTo>
                    <a:pt x="11" y="10"/>
                    <a:pt x="7"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49" name="Freeform 47"/>
            <p:cNvSpPr/>
            <p:nvPr/>
          </p:nvSpPr>
          <p:spPr bwMode="auto">
            <a:xfrm>
              <a:off x="3984" y="1532"/>
              <a:ext cx="7" cy="7"/>
            </a:xfrm>
            <a:custGeom>
              <a:gdLst>
                <a:gd name="T0" fmla="*/ 0 w 5"/>
                <a:gd name="T1" fmla="*/ 0 h 6"/>
                <a:gd name="T2" fmla="*/ 4 w 5"/>
                <a:gd name="T3" fmla="*/ 0 h 6"/>
                <a:gd name="T4" fmla="*/ 4 w 5"/>
                <a:gd name="T5" fmla="*/ 6 h 6"/>
                <a:gd name="T6" fmla="*/ 0 w 5"/>
                <a:gd name="T7" fmla="*/ 0 h 6"/>
              </a:gdLst>
              <a:cxnLst>
                <a:cxn ang="0">
                  <a:pos x="T0" y="T1"/>
                </a:cxn>
                <a:cxn ang="0">
                  <a:pos x="T2" y="T3"/>
                </a:cxn>
                <a:cxn ang="0">
                  <a:pos x="T4" y="T5"/>
                </a:cxn>
                <a:cxn ang="0">
                  <a:pos x="T6" y="T7"/>
                </a:cxn>
              </a:cxnLst>
              <a:rect l="0" t="0" r="r" b="b"/>
              <a:pathLst>
                <a:path w="5" h="6">
                  <a:moveTo>
                    <a:pt x="0" y="0"/>
                  </a:moveTo>
                  <a:cubicBezTo>
                    <a:pt x="1" y="0"/>
                    <a:pt x="3" y="0"/>
                    <a:pt x="4" y="0"/>
                  </a:cubicBezTo>
                  <a:cubicBezTo>
                    <a:pt x="5" y="3"/>
                    <a:pt x="4" y="4"/>
                    <a:pt x="4" y="6"/>
                  </a:cubicBezTo>
                  <a:cubicBezTo>
                    <a:pt x="1" y="6"/>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0" name="Freeform 48"/>
            <p:cNvSpPr/>
            <p:nvPr/>
          </p:nvSpPr>
          <p:spPr bwMode="auto">
            <a:xfrm>
              <a:off x="3992" y="1529"/>
              <a:ext cx="34" cy="59"/>
            </a:xfrm>
            <a:custGeom>
              <a:gdLst>
                <a:gd name="T0" fmla="*/ 0 w 27"/>
                <a:gd name="T1" fmla="*/ 5 h 46"/>
                <a:gd name="T2" fmla="*/ 5 w 27"/>
                <a:gd name="T3" fmla="*/ 1 h 46"/>
                <a:gd name="T4" fmla="*/ 24 w 27"/>
                <a:gd name="T5" fmla="*/ 22 h 46"/>
                <a:gd name="T6" fmla="*/ 20 w 27"/>
                <a:gd name="T7" fmla="*/ 46 h 46"/>
                <a:gd name="T8" fmla="*/ 0 w 27"/>
                <a:gd name="T9" fmla="*/ 5 h 46"/>
              </a:gdLst>
              <a:cxnLst>
                <a:cxn ang="0">
                  <a:pos x="T0" y="T1"/>
                </a:cxn>
                <a:cxn ang="0">
                  <a:pos x="T2" y="T3"/>
                </a:cxn>
                <a:cxn ang="0">
                  <a:pos x="T4" y="T5"/>
                </a:cxn>
                <a:cxn ang="0">
                  <a:pos x="T6" y="T7"/>
                </a:cxn>
                <a:cxn ang="0">
                  <a:pos x="T8" y="T9"/>
                </a:cxn>
              </a:cxnLst>
              <a:rect l="0" t="0" r="r" b="b"/>
              <a:pathLst>
                <a:path w="27" h="46">
                  <a:moveTo>
                    <a:pt x="0" y="5"/>
                  </a:moveTo>
                  <a:cubicBezTo>
                    <a:pt x="3" y="4"/>
                    <a:pt x="4" y="3"/>
                    <a:pt x="5" y="1"/>
                  </a:cubicBezTo>
                  <a:cubicBezTo>
                    <a:pt x="18" y="0"/>
                    <a:pt x="15" y="18"/>
                    <a:pt x="24" y="22"/>
                  </a:cubicBezTo>
                  <a:cubicBezTo>
                    <a:pt x="27" y="33"/>
                    <a:pt x="24" y="40"/>
                    <a:pt x="20" y="46"/>
                  </a:cubicBezTo>
                  <a:cubicBezTo>
                    <a:pt x="5" y="39"/>
                    <a:pt x="7" y="1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1" name="Freeform 49"/>
            <p:cNvSpPr/>
            <p:nvPr/>
          </p:nvSpPr>
          <p:spPr bwMode="auto">
            <a:xfrm>
              <a:off x="3886" y="741"/>
              <a:ext cx="18" cy="18"/>
            </a:xfrm>
            <a:custGeom>
              <a:gdLst>
                <a:gd name="T0" fmla="*/ 10 w 14"/>
                <a:gd name="T1" fmla="*/ 0 h 14"/>
                <a:gd name="T2" fmla="*/ 6 w 14"/>
                <a:gd name="T3" fmla="*/ 14 h 14"/>
                <a:gd name="T4" fmla="*/ 10 w 14"/>
                <a:gd name="T5" fmla="*/ 0 h 14"/>
              </a:gdLst>
              <a:cxnLst>
                <a:cxn ang="0">
                  <a:pos x="T0" y="T1"/>
                </a:cxn>
                <a:cxn ang="0">
                  <a:pos x="T2" y="T3"/>
                </a:cxn>
                <a:cxn ang="0">
                  <a:pos x="T4" y="T5"/>
                </a:cxn>
              </a:cxnLst>
              <a:rect l="0" t="0" r="r" b="b"/>
              <a:pathLst>
                <a:path w="14" h="14">
                  <a:moveTo>
                    <a:pt x="10" y="0"/>
                  </a:moveTo>
                  <a:cubicBezTo>
                    <a:pt x="14" y="6"/>
                    <a:pt x="12" y="13"/>
                    <a:pt x="6" y="14"/>
                  </a:cubicBezTo>
                  <a:cubicBezTo>
                    <a:pt x="0" y="9"/>
                    <a:pt x="1"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2" name="Freeform 50"/>
            <p:cNvSpPr/>
            <p:nvPr/>
          </p:nvSpPr>
          <p:spPr bwMode="auto">
            <a:xfrm>
              <a:off x="4166" y="1661"/>
              <a:ext cx="9" cy="6"/>
            </a:xfrm>
            <a:custGeom>
              <a:gdLst>
                <a:gd name="T0" fmla="*/ 1 w 7"/>
                <a:gd name="T1" fmla="*/ 5 h 5"/>
                <a:gd name="T2" fmla="*/ 0 w 7"/>
                <a:gd name="T3" fmla="*/ 1 h 5"/>
                <a:gd name="T4" fmla="*/ 7 w 7"/>
                <a:gd name="T5" fmla="*/ 4 h 5"/>
                <a:gd name="T6" fmla="*/ 1 w 7"/>
                <a:gd name="T7" fmla="*/ 5 h 5"/>
              </a:gdLst>
              <a:cxnLst>
                <a:cxn ang="0">
                  <a:pos x="T0" y="T1"/>
                </a:cxn>
                <a:cxn ang="0">
                  <a:pos x="T2" y="T3"/>
                </a:cxn>
                <a:cxn ang="0">
                  <a:pos x="T4" y="T5"/>
                </a:cxn>
                <a:cxn ang="0">
                  <a:pos x="T6" y="T7"/>
                </a:cxn>
              </a:cxnLst>
              <a:rect l="0" t="0" r="r" b="b"/>
              <a:pathLst>
                <a:path w="7" h="5">
                  <a:moveTo>
                    <a:pt x="1" y="5"/>
                  </a:moveTo>
                  <a:cubicBezTo>
                    <a:pt x="0" y="4"/>
                    <a:pt x="0" y="2"/>
                    <a:pt x="0" y="1"/>
                  </a:cubicBezTo>
                  <a:cubicBezTo>
                    <a:pt x="4" y="0"/>
                    <a:pt x="7" y="0"/>
                    <a:pt x="7" y="4"/>
                  </a:cubicBezTo>
                  <a:cubicBezTo>
                    <a:pt x="5" y="5"/>
                    <a:pt x="3"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3" name="Freeform 51"/>
            <p:cNvSpPr/>
            <p:nvPr/>
          </p:nvSpPr>
          <p:spPr bwMode="auto">
            <a:xfrm>
              <a:off x="4041" y="556"/>
              <a:ext cx="17" cy="11"/>
            </a:xfrm>
            <a:custGeom>
              <a:gdLst>
                <a:gd name="T0" fmla="*/ 0 w 14"/>
                <a:gd name="T1" fmla="*/ 2 h 9"/>
                <a:gd name="T2" fmla="*/ 14 w 14"/>
                <a:gd name="T3" fmla="*/ 0 h 9"/>
                <a:gd name="T4" fmla="*/ 2 w 14"/>
                <a:gd name="T5" fmla="*/ 8 h 9"/>
                <a:gd name="T6" fmla="*/ 0 w 14"/>
                <a:gd name="T7" fmla="*/ 3 h 9"/>
                <a:gd name="T8" fmla="*/ 0 w 14"/>
                <a:gd name="T9" fmla="*/ 2 h 9"/>
              </a:gdLst>
              <a:cxnLst>
                <a:cxn ang="0">
                  <a:pos x="T0" y="T1"/>
                </a:cxn>
                <a:cxn ang="0">
                  <a:pos x="T2" y="T3"/>
                </a:cxn>
                <a:cxn ang="0">
                  <a:pos x="T4" y="T5"/>
                </a:cxn>
                <a:cxn ang="0">
                  <a:pos x="T6" y="T7"/>
                </a:cxn>
                <a:cxn ang="0">
                  <a:pos x="T8" y="T9"/>
                </a:cxn>
              </a:cxnLst>
              <a:rect l="0" t="0" r="r" b="b"/>
              <a:pathLst>
                <a:path w="14" h="9">
                  <a:moveTo>
                    <a:pt x="0" y="2"/>
                  </a:moveTo>
                  <a:cubicBezTo>
                    <a:pt x="5" y="1"/>
                    <a:pt x="9" y="1"/>
                    <a:pt x="14" y="0"/>
                  </a:cubicBezTo>
                  <a:cubicBezTo>
                    <a:pt x="13" y="5"/>
                    <a:pt x="8" y="9"/>
                    <a:pt x="2" y="8"/>
                  </a:cubicBezTo>
                  <a:cubicBezTo>
                    <a:pt x="2" y="6"/>
                    <a:pt x="2"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4" name="Freeform 52"/>
            <p:cNvSpPr/>
            <p:nvPr/>
          </p:nvSpPr>
          <p:spPr bwMode="auto">
            <a:xfrm>
              <a:off x="4081" y="813"/>
              <a:ext cx="35" cy="42"/>
            </a:xfrm>
            <a:custGeom>
              <a:gdLst>
                <a:gd name="T0" fmla="*/ 0 w 27"/>
                <a:gd name="T1" fmla="*/ 27 h 33"/>
                <a:gd name="T2" fmla="*/ 21 w 27"/>
                <a:gd name="T3" fmla="*/ 0 h 33"/>
                <a:gd name="T4" fmla="*/ 18 w 27"/>
                <a:gd name="T5" fmla="*/ 25 h 33"/>
                <a:gd name="T6" fmla="*/ 0 w 27"/>
                <a:gd name="T7" fmla="*/ 27 h 33"/>
              </a:gdLst>
              <a:cxnLst>
                <a:cxn ang="0">
                  <a:pos x="T0" y="T1"/>
                </a:cxn>
                <a:cxn ang="0">
                  <a:pos x="T2" y="T3"/>
                </a:cxn>
                <a:cxn ang="0">
                  <a:pos x="T4" y="T5"/>
                </a:cxn>
                <a:cxn ang="0">
                  <a:pos x="T6" y="T7"/>
                </a:cxn>
              </a:cxnLst>
              <a:rect l="0" t="0" r="r" b="b"/>
              <a:pathLst>
                <a:path w="27" h="33">
                  <a:moveTo>
                    <a:pt x="0" y="27"/>
                  </a:moveTo>
                  <a:cubicBezTo>
                    <a:pt x="0" y="13"/>
                    <a:pt x="12" y="8"/>
                    <a:pt x="21" y="0"/>
                  </a:cubicBezTo>
                  <a:cubicBezTo>
                    <a:pt x="27" y="8"/>
                    <a:pt x="17" y="16"/>
                    <a:pt x="18" y="25"/>
                  </a:cubicBezTo>
                  <a:cubicBezTo>
                    <a:pt x="11" y="16"/>
                    <a:pt x="8" y="33"/>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5" name="Freeform 53"/>
            <p:cNvSpPr/>
            <p:nvPr/>
          </p:nvSpPr>
          <p:spPr bwMode="auto">
            <a:xfrm>
              <a:off x="4126" y="951"/>
              <a:ext cx="31" cy="18"/>
            </a:xfrm>
            <a:custGeom>
              <a:gdLst>
                <a:gd name="T0" fmla="*/ 16 w 24"/>
                <a:gd name="T1" fmla="*/ 0 h 14"/>
                <a:gd name="T2" fmla="*/ 16 w 24"/>
                <a:gd name="T3" fmla="*/ 0 h 14"/>
              </a:gdLst>
              <a:cxnLst>
                <a:cxn ang="0">
                  <a:pos x="T0" y="T1"/>
                </a:cxn>
                <a:cxn ang="0">
                  <a:pos x="T2" y="T3"/>
                </a:cxn>
              </a:cxnLst>
              <a:rect l="0" t="0" r="r" b="b"/>
              <a:pathLst>
                <a:path w="24" h="14">
                  <a:moveTo>
                    <a:pt x="16" y="0"/>
                  </a:moveTo>
                  <a:cubicBezTo>
                    <a:pt x="24" y="14"/>
                    <a:pt x="0" y="5"/>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6" name="Freeform 54"/>
            <p:cNvSpPr/>
            <p:nvPr/>
          </p:nvSpPr>
          <p:spPr bwMode="auto">
            <a:xfrm>
              <a:off x="4117" y="774"/>
              <a:ext cx="18" cy="22"/>
            </a:xfrm>
            <a:custGeom>
              <a:gdLst>
                <a:gd name="T0" fmla="*/ 0 w 14"/>
                <a:gd name="T1" fmla="*/ 4 h 17"/>
                <a:gd name="T2" fmla="*/ 4 w 14"/>
                <a:gd name="T3" fmla="*/ 0 h 17"/>
                <a:gd name="T4" fmla="*/ 14 w 14"/>
                <a:gd name="T5" fmla="*/ 12 h 17"/>
                <a:gd name="T6" fmla="*/ 0 w 14"/>
                <a:gd name="T7" fmla="*/ 4 h 17"/>
              </a:gdLst>
              <a:cxnLst>
                <a:cxn ang="0">
                  <a:pos x="T0" y="T1"/>
                </a:cxn>
                <a:cxn ang="0">
                  <a:pos x="T2" y="T3"/>
                </a:cxn>
                <a:cxn ang="0">
                  <a:pos x="T4" y="T5"/>
                </a:cxn>
                <a:cxn ang="0">
                  <a:pos x="T6" y="T7"/>
                </a:cxn>
              </a:cxnLst>
              <a:rect l="0" t="0" r="r" b="b"/>
              <a:pathLst>
                <a:path w="14" h="17">
                  <a:moveTo>
                    <a:pt x="0" y="4"/>
                  </a:moveTo>
                  <a:cubicBezTo>
                    <a:pt x="3" y="3"/>
                    <a:pt x="4" y="2"/>
                    <a:pt x="4" y="0"/>
                  </a:cubicBezTo>
                  <a:cubicBezTo>
                    <a:pt x="9" y="3"/>
                    <a:pt x="13" y="5"/>
                    <a:pt x="14" y="12"/>
                  </a:cubicBezTo>
                  <a:cubicBezTo>
                    <a:pt x="8" y="17"/>
                    <a:pt x="0" y="1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7" name="Freeform 55"/>
            <p:cNvSpPr/>
            <p:nvPr/>
          </p:nvSpPr>
          <p:spPr bwMode="auto">
            <a:xfrm>
              <a:off x="4221" y="1477"/>
              <a:ext cx="15" cy="14"/>
            </a:xfrm>
            <a:custGeom>
              <a:gdLst>
                <a:gd name="T0" fmla="*/ 4 w 12"/>
                <a:gd name="T1" fmla="*/ 0 h 11"/>
                <a:gd name="T2" fmla="*/ 9 w 12"/>
                <a:gd name="T3" fmla="*/ 11 h 11"/>
                <a:gd name="T4" fmla="*/ 4 w 12"/>
                <a:gd name="T5" fmla="*/ 0 h 11"/>
              </a:gdLst>
              <a:cxnLst>
                <a:cxn ang="0">
                  <a:pos x="T0" y="T1"/>
                </a:cxn>
                <a:cxn ang="0">
                  <a:pos x="T2" y="T3"/>
                </a:cxn>
                <a:cxn ang="0">
                  <a:pos x="T4" y="T5"/>
                </a:cxn>
              </a:cxnLst>
              <a:rect l="0" t="0" r="r" b="b"/>
              <a:pathLst>
                <a:path w="12" h="11">
                  <a:moveTo>
                    <a:pt x="4" y="0"/>
                  </a:moveTo>
                  <a:cubicBezTo>
                    <a:pt x="10" y="1"/>
                    <a:pt x="12" y="5"/>
                    <a:pt x="9" y="11"/>
                  </a:cubicBezTo>
                  <a:cubicBezTo>
                    <a:pt x="3" y="11"/>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8" name="Freeform 56"/>
            <p:cNvSpPr/>
            <p:nvPr/>
          </p:nvSpPr>
          <p:spPr bwMode="auto">
            <a:xfrm>
              <a:off x="4181" y="1162"/>
              <a:ext cx="33" cy="17"/>
            </a:xfrm>
            <a:custGeom>
              <a:gdLst>
                <a:gd name="T0" fmla="*/ 0 w 26"/>
                <a:gd name="T1" fmla="*/ 8 h 13"/>
                <a:gd name="T2" fmla="*/ 2 w 26"/>
                <a:gd name="T3" fmla="*/ 4 h 13"/>
                <a:gd name="T4" fmla="*/ 26 w 26"/>
                <a:gd name="T5" fmla="*/ 3 h 13"/>
                <a:gd name="T6" fmla="*/ 25 w 26"/>
                <a:gd name="T7" fmla="*/ 13 h 13"/>
                <a:gd name="T8" fmla="*/ 0 w 26"/>
                <a:gd name="T9" fmla="*/ 8 h 13"/>
              </a:gdLst>
              <a:cxnLst>
                <a:cxn ang="0">
                  <a:pos x="T0" y="T1"/>
                </a:cxn>
                <a:cxn ang="0">
                  <a:pos x="T2" y="T3"/>
                </a:cxn>
                <a:cxn ang="0">
                  <a:pos x="T4" y="T5"/>
                </a:cxn>
                <a:cxn ang="0">
                  <a:pos x="T6" y="T7"/>
                </a:cxn>
                <a:cxn ang="0">
                  <a:pos x="T8" y="T9"/>
                </a:cxn>
              </a:cxnLst>
              <a:rect l="0" t="0" r="r" b="b"/>
              <a:pathLst>
                <a:path w="26" h="13">
                  <a:moveTo>
                    <a:pt x="0" y="8"/>
                  </a:moveTo>
                  <a:cubicBezTo>
                    <a:pt x="0" y="6"/>
                    <a:pt x="0" y="5"/>
                    <a:pt x="2" y="4"/>
                  </a:cubicBezTo>
                  <a:cubicBezTo>
                    <a:pt x="8" y="0"/>
                    <a:pt x="19" y="2"/>
                    <a:pt x="26" y="3"/>
                  </a:cubicBezTo>
                  <a:cubicBezTo>
                    <a:pt x="26" y="7"/>
                    <a:pt x="24" y="9"/>
                    <a:pt x="25" y="13"/>
                  </a:cubicBezTo>
                  <a:cubicBezTo>
                    <a:pt x="14" y="10"/>
                    <a:pt x="8"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9" name="Freeform 57"/>
            <p:cNvSpPr/>
            <p:nvPr/>
          </p:nvSpPr>
          <p:spPr bwMode="auto">
            <a:xfrm>
              <a:off x="4186" y="1127"/>
              <a:ext cx="64" cy="30"/>
            </a:xfrm>
            <a:custGeom>
              <a:gdLst>
                <a:gd name="T0" fmla="*/ 2 w 50"/>
                <a:gd name="T1" fmla="*/ 17 h 23"/>
                <a:gd name="T2" fmla="*/ 8 w 50"/>
                <a:gd name="T3" fmla="*/ 4 h 23"/>
                <a:gd name="T4" fmla="*/ 43 w 50"/>
                <a:gd name="T5" fmla="*/ 0 h 23"/>
                <a:gd name="T6" fmla="*/ 50 w 50"/>
                <a:gd name="T7" fmla="*/ 8 h 23"/>
                <a:gd name="T8" fmla="*/ 2 w 50"/>
                <a:gd name="T9" fmla="*/ 17 h 23"/>
              </a:gdLst>
              <a:cxnLst>
                <a:cxn ang="0">
                  <a:pos x="T0" y="T1"/>
                </a:cxn>
                <a:cxn ang="0">
                  <a:pos x="T2" y="T3"/>
                </a:cxn>
                <a:cxn ang="0">
                  <a:pos x="T4" y="T5"/>
                </a:cxn>
                <a:cxn ang="0">
                  <a:pos x="T6" y="T7"/>
                </a:cxn>
                <a:cxn ang="0">
                  <a:pos x="T8" y="T9"/>
                </a:cxn>
              </a:cxnLst>
              <a:rect l="0" t="0" r="r" b="b"/>
              <a:pathLst>
                <a:path w="50" h="23">
                  <a:moveTo>
                    <a:pt x="2" y="17"/>
                  </a:moveTo>
                  <a:cubicBezTo>
                    <a:pt x="0" y="10"/>
                    <a:pt x="5" y="8"/>
                    <a:pt x="8" y="4"/>
                  </a:cubicBezTo>
                  <a:cubicBezTo>
                    <a:pt x="17" y="12"/>
                    <a:pt x="32" y="1"/>
                    <a:pt x="43" y="0"/>
                  </a:cubicBezTo>
                  <a:cubicBezTo>
                    <a:pt x="44" y="4"/>
                    <a:pt x="48" y="5"/>
                    <a:pt x="50" y="8"/>
                  </a:cubicBezTo>
                  <a:cubicBezTo>
                    <a:pt x="40" y="23"/>
                    <a:pt x="18" y="20"/>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0" name="Freeform 58"/>
            <p:cNvSpPr/>
            <p:nvPr/>
          </p:nvSpPr>
          <p:spPr bwMode="auto">
            <a:xfrm>
              <a:off x="4207" y="1239"/>
              <a:ext cx="12" cy="12"/>
            </a:xfrm>
            <a:custGeom>
              <a:gdLst>
                <a:gd name="T0" fmla="*/ 1 w 10"/>
                <a:gd name="T1" fmla="*/ 8 h 10"/>
                <a:gd name="T2" fmla="*/ 3 w 10"/>
                <a:gd name="T3" fmla="*/ 0 h 10"/>
                <a:gd name="T4" fmla="*/ 10 w 10"/>
                <a:gd name="T5" fmla="*/ 8 h 10"/>
                <a:gd name="T6" fmla="*/ 1 w 10"/>
                <a:gd name="T7" fmla="*/ 8 h 10"/>
              </a:gdLst>
              <a:cxnLst>
                <a:cxn ang="0">
                  <a:pos x="T0" y="T1"/>
                </a:cxn>
                <a:cxn ang="0">
                  <a:pos x="T2" y="T3"/>
                </a:cxn>
                <a:cxn ang="0">
                  <a:pos x="T4" y="T5"/>
                </a:cxn>
                <a:cxn ang="0">
                  <a:pos x="T6" y="T7"/>
                </a:cxn>
              </a:cxnLst>
              <a:rect l="0" t="0" r="r" b="b"/>
              <a:pathLst>
                <a:path w="10" h="10">
                  <a:moveTo>
                    <a:pt x="1" y="8"/>
                  </a:moveTo>
                  <a:cubicBezTo>
                    <a:pt x="0" y="4"/>
                    <a:pt x="3" y="3"/>
                    <a:pt x="3" y="0"/>
                  </a:cubicBezTo>
                  <a:cubicBezTo>
                    <a:pt x="8" y="0"/>
                    <a:pt x="9" y="4"/>
                    <a:pt x="10" y="8"/>
                  </a:cubicBezTo>
                  <a:cubicBezTo>
                    <a:pt x="7" y="9"/>
                    <a:pt x="3" y="10"/>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1" name="Freeform 59"/>
            <p:cNvSpPr/>
            <p:nvPr/>
          </p:nvSpPr>
          <p:spPr bwMode="auto">
            <a:xfrm>
              <a:off x="4237" y="1185"/>
              <a:ext cx="37" cy="20"/>
            </a:xfrm>
            <a:custGeom>
              <a:gdLst>
                <a:gd name="T0" fmla="*/ 1 w 29"/>
                <a:gd name="T1" fmla="*/ 0 h 16"/>
                <a:gd name="T2" fmla="*/ 29 w 29"/>
                <a:gd name="T3" fmla="*/ 10 h 16"/>
                <a:gd name="T4" fmla="*/ 1 w 29"/>
                <a:gd name="T5" fmla="*/ 0 h 16"/>
              </a:gdLst>
              <a:cxnLst>
                <a:cxn ang="0">
                  <a:pos x="T0" y="T1"/>
                </a:cxn>
                <a:cxn ang="0">
                  <a:pos x="T2" y="T3"/>
                </a:cxn>
                <a:cxn ang="0">
                  <a:pos x="T4" y="T5"/>
                </a:cxn>
              </a:cxnLst>
              <a:rect l="0" t="0" r="r" b="b"/>
              <a:pathLst>
                <a:path w="28" h="16">
                  <a:moveTo>
                    <a:pt x="1" y="0"/>
                  </a:moveTo>
                  <a:cubicBezTo>
                    <a:pt x="12" y="1"/>
                    <a:pt x="23" y="2"/>
                    <a:pt x="29" y="10"/>
                  </a:cubicBezTo>
                  <a:cubicBezTo>
                    <a:pt x="17" y="11"/>
                    <a:pt x="0"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2" name="Freeform 60"/>
            <p:cNvSpPr/>
            <p:nvPr/>
          </p:nvSpPr>
          <p:spPr bwMode="auto">
            <a:xfrm>
              <a:off x="4177" y="727"/>
              <a:ext cx="23" cy="14"/>
            </a:xfrm>
            <a:custGeom>
              <a:gdLst>
                <a:gd name="T0" fmla="*/ 2 w 18"/>
                <a:gd name="T1" fmla="*/ 11 h 11"/>
                <a:gd name="T2" fmla="*/ 7 w 18"/>
                <a:gd name="T3" fmla="*/ 0 h 11"/>
                <a:gd name="T4" fmla="*/ 18 w 18"/>
                <a:gd name="T5" fmla="*/ 6 h 11"/>
                <a:gd name="T6" fmla="*/ 2 w 18"/>
                <a:gd name="T7" fmla="*/ 11 h 11"/>
              </a:gdLst>
              <a:cxnLst>
                <a:cxn ang="0">
                  <a:pos x="T0" y="T1"/>
                </a:cxn>
                <a:cxn ang="0">
                  <a:pos x="T2" y="T3"/>
                </a:cxn>
                <a:cxn ang="0">
                  <a:pos x="T4" y="T5"/>
                </a:cxn>
                <a:cxn ang="0">
                  <a:pos x="T6" y="T7"/>
                </a:cxn>
              </a:cxnLst>
              <a:rect l="0" t="0" r="r" b="b"/>
              <a:pathLst>
                <a:path w="18" h="11">
                  <a:moveTo>
                    <a:pt x="2" y="11"/>
                  </a:moveTo>
                  <a:cubicBezTo>
                    <a:pt x="0" y="5"/>
                    <a:pt x="4" y="3"/>
                    <a:pt x="7" y="0"/>
                  </a:cubicBezTo>
                  <a:cubicBezTo>
                    <a:pt x="11" y="1"/>
                    <a:pt x="17" y="1"/>
                    <a:pt x="18" y="6"/>
                  </a:cubicBezTo>
                  <a:cubicBezTo>
                    <a:pt x="14" y="9"/>
                    <a:pt x="9"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3" name="Freeform 61"/>
            <p:cNvSpPr/>
            <p:nvPr/>
          </p:nvSpPr>
          <p:spPr bwMode="auto">
            <a:xfrm>
              <a:off x="4274" y="1296"/>
              <a:ext cx="16" cy="16"/>
            </a:xfrm>
            <a:custGeom>
              <a:gdLst>
                <a:gd name="T0" fmla="*/ 1 w 12"/>
                <a:gd name="T1" fmla="*/ 12 h 12"/>
                <a:gd name="T2" fmla="*/ 0 w 12"/>
                <a:gd name="T3" fmla="*/ 1 h 12"/>
                <a:gd name="T4" fmla="*/ 7 w 12"/>
                <a:gd name="T5" fmla="*/ 0 h 12"/>
                <a:gd name="T6" fmla="*/ 11 w 12"/>
                <a:gd name="T7" fmla="*/ 7 h 12"/>
                <a:gd name="T8" fmla="*/ 1 w 12"/>
                <a:gd name="T9" fmla="*/ 12 h 12"/>
              </a:gdLst>
              <a:cxnLst>
                <a:cxn ang="0">
                  <a:pos x="T0" y="T1"/>
                </a:cxn>
                <a:cxn ang="0">
                  <a:pos x="T2" y="T3"/>
                </a:cxn>
                <a:cxn ang="0">
                  <a:pos x="T4" y="T5"/>
                </a:cxn>
                <a:cxn ang="0">
                  <a:pos x="T6" y="T7"/>
                </a:cxn>
                <a:cxn ang="0">
                  <a:pos x="T8" y="T9"/>
                </a:cxn>
              </a:cxnLst>
              <a:rect l="0" t="0" r="r" b="b"/>
              <a:pathLst>
                <a:path w="12" h="12">
                  <a:moveTo>
                    <a:pt x="1" y="12"/>
                  </a:moveTo>
                  <a:cubicBezTo>
                    <a:pt x="1" y="8"/>
                    <a:pt x="0" y="5"/>
                    <a:pt x="0" y="1"/>
                  </a:cubicBezTo>
                  <a:cubicBezTo>
                    <a:pt x="2" y="1"/>
                    <a:pt x="5" y="1"/>
                    <a:pt x="7" y="0"/>
                  </a:cubicBezTo>
                  <a:cubicBezTo>
                    <a:pt x="10" y="1"/>
                    <a:pt x="8" y="7"/>
                    <a:pt x="11" y="7"/>
                  </a:cubicBezTo>
                  <a:cubicBezTo>
                    <a:pt x="12" y="12"/>
                    <a:pt x="5" y="11"/>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4" name="Freeform 62"/>
            <p:cNvSpPr/>
            <p:nvPr/>
          </p:nvSpPr>
          <p:spPr bwMode="auto">
            <a:xfrm>
              <a:off x="4251" y="1122"/>
              <a:ext cx="13" cy="12"/>
            </a:xfrm>
            <a:custGeom>
              <a:gdLst>
                <a:gd name="T0" fmla="*/ 0 w 10"/>
                <a:gd name="T1" fmla="*/ 7 h 9"/>
                <a:gd name="T2" fmla="*/ 9 w 10"/>
                <a:gd name="T3" fmla="*/ 0 h 9"/>
                <a:gd name="T4" fmla="*/ 0 w 10"/>
                <a:gd name="T5" fmla="*/ 7 h 9"/>
              </a:gdLst>
              <a:cxnLst>
                <a:cxn ang="0">
                  <a:pos x="T0" y="T1"/>
                </a:cxn>
                <a:cxn ang="0">
                  <a:pos x="T2" y="T3"/>
                </a:cxn>
                <a:cxn ang="0">
                  <a:pos x="T4" y="T5"/>
                </a:cxn>
              </a:cxnLst>
              <a:rect l="0" t="0" r="r" b="b"/>
              <a:pathLst>
                <a:path w="10" h="9">
                  <a:moveTo>
                    <a:pt x="0" y="7"/>
                  </a:moveTo>
                  <a:cubicBezTo>
                    <a:pt x="2" y="4"/>
                    <a:pt x="3" y="0"/>
                    <a:pt x="9" y="0"/>
                  </a:cubicBezTo>
                  <a:cubicBezTo>
                    <a:pt x="10" y="6"/>
                    <a:pt x="3"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5" name="Freeform 63"/>
            <p:cNvSpPr/>
            <p:nvPr/>
          </p:nvSpPr>
          <p:spPr bwMode="auto">
            <a:xfrm>
              <a:off x="4387" y="1431"/>
              <a:ext cx="19" cy="16"/>
            </a:xfrm>
            <a:custGeom>
              <a:gdLst>
                <a:gd name="T0" fmla="*/ 0 w 15"/>
                <a:gd name="T1" fmla="*/ 0 h 13"/>
                <a:gd name="T2" fmla="*/ 15 w 15"/>
                <a:gd name="T3" fmla="*/ 9 h 13"/>
                <a:gd name="T4" fmla="*/ 0 w 15"/>
                <a:gd name="T5" fmla="*/ 0 h 13"/>
              </a:gdLst>
              <a:cxnLst>
                <a:cxn ang="0">
                  <a:pos x="T0" y="T1"/>
                </a:cxn>
                <a:cxn ang="0">
                  <a:pos x="T2" y="T3"/>
                </a:cxn>
                <a:cxn ang="0">
                  <a:pos x="T4" y="T5"/>
                </a:cxn>
              </a:cxnLst>
              <a:rect l="0" t="0" r="r" b="b"/>
              <a:pathLst>
                <a:path w="15" h="13">
                  <a:moveTo>
                    <a:pt x="0" y="0"/>
                  </a:moveTo>
                  <a:cubicBezTo>
                    <a:pt x="6" y="2"/>
                    <a:pt x="15" y="0"/>
                    <a:pt x="15" y="9"/>
                  </a:cubicBezTo>
                  <a:cubicBezTo>
                    <a:pt x="8" y="13"/>
                    <a:pt x="2"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6" name="Freeform 64"/>
            <p:cNvSpPr/>
            <p:nvPr/>
          </p:nvSpPr>
          <p:spPr bwMode="auto">
            <a:xfrm>
              <a:off x="4351" y="1100"/>
              <a:ext cx="14" cy="17"/>
            </a:xfrm>
            <a:custGeom>
              <a:gdLst>
                <a:gd name="T0" fmla="*/ 1 w 11"/>
                <a:gd name="T1" fmla="*/ 10 h 13"/>
                <a:gd name="T2" fmla="*/ 7 w 11"/>
                <a:gd name="T3" fmla="*/ 0 h 13"/>
                <a:gd name="T4" fmla="*/ 1 w 11"/>
                <a:gd name="T5" fmla="*/ 10 h 13"/>
              </a:gdLst>
              <a:cxnLst>
                <a:cxn ang="0">
                  <a:pos x="T0" y="T1"/>
                </a:cxn>
                <a:cxn ang="0">
                  <a:pos x="T2" y="T3"/>
                </a:cxn>
                <a:cxn ang="0">
                  <a:pos x="T4" y="T5"/>
                </a:cxn>
              </a:cxnLst>
              <a:rect l="0" t="0" r="r" b="b"/>
              <a:pathLst>
                <a:path w="11" h="13">
                  <a:moveTo>
                    <a:pt x="1" y="10"/>
                  </a:moveTo>
                  <a:cubicBezTo>
                    <a:pt x="0" y="5"/>
                    <a:pt x="0" y="0"/>
                    <a:pt x="7" y="0"/>
                  </a:cubicBezTo>
                  <a:cubicBezTo>
                    <a:pt x="11" y="5"/>
                    <a:pt x="7" y="1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7" name="Freeform 65"/>
            <p:cNvSpPr/>
            <p:nvPr/>
          </p:nvSpPr>
          <p:spPr bwMode="auto">
            <a:xfrm>
              <a:off x="4374" y="1245"/>
              <a:ext cx="14" cy="14"/>
            </a:xfrm>
            <a:custGeom>
              <a:gdLst>
                <a:gd name="T0" fmla="*/ 1 w 11"/>
                <a:gd name="T1" fmla="*/ 6 h 11"/>
                <a:gd name="T2" fmla="*/ 8 w 11"/>
                <a:gd name="T3" fmla="*/ 0 h 11"/>
                <a:gd name="T4" fmla="*/ 9 w 11"/>
                <a:gd name="T5" fmla="*/ 10 h 11"/>
                <a:gd name="T6" fmla="*/ 1 w 11"/>
                <a:gd name="T7" fmla="*/ 6 h 11"/>
              </a:gdLst>
              <a:cxnLst>
                <a:cxn ang="0">
                  <a:pos x="T0" y="T1"/>
                </a:cxn>
                <a:cxn ang="0">
                  <a:pos x="T2" y="T3"/>
                </a:cxn>
                <a:cxn ang="0">
                  <a:pos x="T4" y="T5"/>
                </a:cxn>
                <a:cxn ang="0">
                  <a:pos x="T6" y="T7"/>
                </a:cxn>
              </a:cxnLst>
              <a:rect l="0" t="0" r="r" b="b"/>
              <a:pathLst>
                <a:path w="11" h="11">
                  <a:moveTo>
                    <a:pt x="1" y="6"/>
                  </a:moveTo>
                  <a:cubicBezTo>
                    <a:pt x="0" y="2"/>
                    <a:pt x="2" y="0"/>
                    <a:pt x="8" y="0"/>
                  </a:cubicBezTo>
                  <a:cubicBezTo>
                    <a:pt x="11" y="2"/>
                    <a:pt x="9" y="6"/>
                    <a:pt x="9" y="10"/>
                  </a:cubicBezTo>
                  <a:cubicBezTo>
                    <a:pt x="4" y="11"/>
                    <a:pt x="2" y="9"/>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8" name="Freeform 66"/>
            <p:cNvSpPr/>
            <p:nvPr/>
          </p:nvSpPr>
          <p:spPr bwMode="auto">
            <a:xfrm>
              <a:off x="4345" y="1022"/>
              <a:ext cx="19" cy="17"/>
            </a:xfrm>
            <a:custGeom>
              <a:gdLst>
                <a:gd name="T0" fmla="*/ 3 w 15"/>
                <a:gd name="T1" fmla="*/ 1 h 13"/>
                <a:gd name="T2" fmla="*/ 9 w 15"/>
                <a:gd name="T3" fmla="*/ 0 h 13"/>
                <a:gd name="T4" fmla="*/ 15 w 15"/>
                <a:gd name="T5" fmla="*/ 10 h 13"/>
                <a:gd name="T6" fmla="*/ 3 w 15"/>
                <a:gd name="T7" fmla="*/ 13 h 13"/>
                <a:gd name="T8" fmla="*/ 3 w 15"/>
                <a:gd name="T9" fmla="*/ 1 h 13"/>
              </a:gdLst>
              <a:cxnLst>
                <a:cxn ang="0">
                  <a:pos x="T0" y="T1"/>
                </a:cxn>
                <a:cxn ang="0">
                  <a:pos x="T2" y="T3"/>
                </a:cxn>
                <a:cxn ang="0">
                  <a:pos x="T4" y="T5"/>
                </a:cxn>
                <a:cxn ang="0">
                  <a:pos x="T6" y="T7"/>
                </a:cxn>
                <a:cxn ang="0">
                  <a:pos x="T8" y="T9"/>
                </a:cxn>
              </a:cxnLst>
              <a:rect l="0" t="0" r="r" b="b"/>
              <a:pathLst>
                <a:path w="15" h="13">
                  <a:moveTo>
                    <a:pt x="3" y="1"/>
                  </a:moveTo>
                  <a:cubicBezTo>
                    <a:pt x="5" y="1"/>
                    <a:pt x="7" y="0"/>
                    <a:pt x="9" y="0"/>
                  </a:cubicBezTo>
                  <a:cubicBezTo>
                    <a:pt x="10" y="4"/>
                    <a:pt x="14" y="6"/>
                    <a:pt x="15" y="10"/>
                  </a:cubicBezTo>
                  <a:cubicBezTo>
                    <a:pt x="10" y="12"/>
                    <a:pt x="8" y="10"/>
                    <a:pt x="3" y="13"/>
                  </a:cubicBezTo>
                  <a:cubicBezTo>
                    <a:pt x="0" y="9"/>
                    <a:pt x="1" y="5"/>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69" name="Freeform 67"/>
            <p:cNvSpPr/>
            <p:nvPr/>
          </p:nvSpPr>
          <p:spPr bwMode="auto">
            <a:xfrm>
              <a:off x="4397" y="1211"/>
              <a:ext cx="27" cy="20"/>
            </a:xfrm>
            <a:custGeom>
              <a:gdLst>
                <a:gd name="T0" fmla="*/ 17 w 21"/>
                <a:gd name="T1" fmla="*/ 0 h 16"/>
                <a:gd name="T2" fmla="*/ 17 w 21"/>
                <a:gd name="T3" fmla="*/ 0 h 16"/>
              </a:gdLst>
              <a:cxnLst>
                <a:cxn ang="0">
                  <a:pos x="T0" y="T1"/>
                </a:cxn>
                <a:cxn ang="0">
                  <a:pos x="T2" y="T3"/>
                </a:cxn>
              </a:cxnLst>
              <a:rect l="0" t="0" r="r" b="b"/>
              <a:pathLst>
                <a:path w="21" h="16">
                  <a:moveTo>
                    <a:pt x="17" y="0"/>
                  </a:moveTo>
                  <a:cubicBezTo>
                    <a:pt x="21" y="16"/>
                    <a:pt x="0"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0" name="Freeform 68"/>
            <p:cNvSpPr/>
            <p:nvPr/>
          </p:nvSpPr>
          <p:spPr bwMode="auto">
            <a:xfrm>
              <a:off x="4409" y="1287"/>
              <a:ext cx="52" cy="48"/>
            </a:xfrm>
            <a:custGeom>
              <a:gdLst>
                <a:gd name="T0" fmla="*/ 41 w 41"/>
                <a:gd name="T1" fmla="*/ 23 h 37"/>
                <a:gd name="T2" fmla="*/ 26 w 41"/>
                <a:gd name="T3" fmla="*/ 37 h 37"/>
                <a:gd name="T4" fmla="*/ 41 w 41"/>
                <a:gd name="T5" fmla="*/ 23 h 37"/>
              </a:gdLst>
              <a:cxnLst>
                <a:cxn ang="0">
                  <a:pos x="T0" y="T1"/>
                </a:cxn>
                <a:cxn ang="0">
                  <a:pos x="T2" y="T3"/>
                </a:cxn>
                <a:cxn ang="0">
                  <a:pos x="T4" y="T5"/>
                </a:cxn>
              </a:cxnLst>
              <a:rect l="0" t="0" r="r" b="b"/>
              <a:pathLst>
                <a:path w="41" h="37">
                  <a:moveTo>
                    <a:pt x="41" y="23"/>
                  </a:moveTo>
                  <a:cubicBezTo>
                    <a:pt x="41" y="31"/>
                    <a:pt x="32" y="37"/>
                    <a:pt x="26" y="37"/>
                  </a:cubicBezTo>
                  <a:cubicBezTo>
                    <a:pt x="0" y="37"/>
                    <a:pt x="24" y="0"/>
                    <a:pt x="4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1" name="Freeform 69"/>
            <p:cNvSpPr/>
            <p:nvPr/>
          </p:nvSpPr>
          <p:spPr bwMode="auto">
            <a:xfrm>
              <a:off x="4415" y="1239"/>
              <a:ext cx="17" cy="12"/>
            </a:xfrm>
            <a:custGeom>
              <a:gdLst>
                <a:gd name="T0" fmla="*/ 0 w 13"/>
                <a:gd name="T1" fmla="*/ 6 h 10"/>
                <a:gd name="T2" fmla="*/ 12 w 13"/>
                <a:gd name="T3" fmla="*/ 9 h 10"/>
                <a:gd name="T4" fmla="*/ 0 w 13"/>
                <a:gd name="T5" fmla="*/ 6 h 10"/>
              </a:gdLst>
              <a:cxnLst>
                <a:cxn ang="0">
                  <a:pos x="T0" y="T1"/>
                </a:cxn>
                <a:cxn ang="0">
                  <a:pos x="T2" y="T3"/>
                </a:cxn>
                <a:cxn ang="0">
                  <a:pos x="T4" y="T5"/>
                </a:cxn>
              </a:cxnLst>
              <a:rect l="0" t="0" r="r" b="b"/>
              <a:pathLst>
                <a:path w="13" h="10">
                  <a:moveTo>
                    <a:pt x="0" y="6"/>
                  </a:moveTo>
                  <a:cubicBezTo>
                    <a:pt x="1" y="0"/>
                    <a:pt x="13" y="1"/>
                    <a:pt x="12" y="9"/>
                  </a:cubicBezTo>
                  <a:cubicBezTo>
                    <a:pt x="6" y="10"/>
                    <a:pt x="4"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2" name="Freeform 70"/>
            <p:cNvSpPr/>
            <p:nvPr/>
          </p:nvSpPr>
          <p:spPr bwMode="auto">
            <a:xfrm>
              <a:off x="4351" y="755"/>
              <a:ext cx="31" cy="35"/>
            </a:xfrm>
            <a:custGeom>
              <a:gdLst>
                <a:gd name="T0" fmla="*/ 12 w 24"/>
                <a:gd name="T1" fmla="*/ 1 h 27"/>
                <a:gd name="T2" fmla="*/ 24 w 24"/>
                <a:gd name="T3" fmla="*/ 13 h 27"/>
                <a:gd name="T4" fmla="*/ 12 w 24"/>
                <a:gd name="T5" fmla="*/ 1 h 27"/>
              </a:gdLst>
              <a:cxnLst>
                <a:cxn ang="0">
                  <a:pos x="T0" y="T1"/>
                </a:cxn>
                <a:cxn ang="0">
                  <a:pos x="T2" y="T3"/>
                </a:cxn>
                <a:cxn ang="0">
                  <a:pos x="T4" y="T5"/>
                </a:cxn>
              </a:cxnLst>
              <a:rect l="0" t="0" r="r" b="b"/>
              <a:pathLst>
                <a:path w="24" h="27">
                  <a:moveTo>
                    <a:pt x="12" y="1"/>
                  </a:moveTo>
                  <a:cubicBezTo>
                    <a:pt x="20" y="0"/>
                    <a:pt x="23" y="5"/>
                    <a:pt x="24" y="13"/>
                  </a:cubicBezTo>
                  <a:cubicBezTo>
                    <a:pt x="18" y="27"/>
                    <a:pt x="0" y="1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3" name="Freeform 71"/>
            <p:cNvSpPr/>
            <p:nvPr/>
          </p:nvSpPr>
          <p:spPr bwMode="auto">
            <a:xfrm>
              <a:off x="4455" y="928"/>
              <a:ext cx="55" cy="41"/>
            </a:xfrm>
            <a:custGeom>
              <a:gdLst>
                <a:gd name="T0" fmla="*/ 38 w 43"/>
                <a:gd name="T1" fmla="*/ 7 h 32"/>
                <a:gd name="T2" fmla="*/ 13 w 43"/>
                <a:gd name="T3" fmla="*/ 32 h 32"/>
                <a:gd name="T4" fmla="*/ 38 w 43"/>
                <a:gd name="T5" fmla="*/ 7 h 32"/>
              </a:gdLst>
              <a:cxnLst>
                <a:cxn ang="0">
                  <a:pos x="T0" y="T1"/>
                </a:cxn>
                <a:cxn ang="0">
                  <a:pos x="T2" y="T3"/>
                </a:cxn>
                <a:cxn ang="0">
                  <a:pos x="T4" y="T5"/>
                </a:cxn>
              </a:cxnLst>
              <a:rect l="0" t="0" r="r" b="b"/>
              <a:pathLst>
                <a:path w="43" h="32">
                  <a:moveTo>
                    <a:pt x="38" y="7"/>
                  </a:moveTo>
                  <a:cubicBezTo>
                    <a:pt x="43" y="21"/>
                    <a:pt x="26" y="27"/>
                    <a:pt x="13" y="32"/>
                  </a:cubicBezTo>
                  <a:cubicBezTo>
                    <a:pt x="0" y="15"/>
                    <a:pt x="23" y="0"/>
                    <a:pt x="3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4" name="Freeform 72"/>
            <p:cNvSpPr/>
            <p:nvPr/>
          </p:nvSpPr>
          <p:spPr bwMode="auto">
            <a:xfrm>
              <a:off x="4459" y="663"/>
              <a:ext cx="14" cy="17"/>
            </a:xfrm>
            <a:custGeom>
              <a:gdLst>
                <a:gd name="T0" fmla="*/ 8 w 11"/>
                <a:gd name="T1" fmla="*/ 2 h 13"/>
                <a:gd name="T2" fmla="*/ 10 w 11"/>
                <a:gd name="T3" fmla="*/ 12 h 13"/>
                <a:gd name="T4" fmla="*/ 4 w 11"/>
                <a:gd name="T5" fmla="*/ 13 h 13"/>
                <a:gd name="T6" fmla="*/ 8 w 11"/>
                <a:gd name="T7" fmla="*/ 2 h 13"/>
              </a:gdLst>
              <a:cxnLst>
                <a:cxn ang="0">
                  <a:pos x="T0" y="T1"/>
                </a:cxn>
                <a:cxn ang="0">
                  <a:pos x="T2" y="T3"/>
                </a:cxn>
                <a:cxn ang="0">
                  <a:pos x="T4" y="T5"/>
                </a:cxn>
                <a:cxn ang="0">
                  <a:pos x="T6" y="T7"/>
                </a:cxn>
              </a:cxnLst>
              <a:rect l="0" t="0" r="r" b="b"/>
              <a:pathLst>
                <a:path w="11" h="13">
                  <a:moveTo>
                    <a:pt x="8" y="2"/>
                  </a:moveTo>
                  <a:cubicBezTo>
                    <a:pt x="11" y="6"/>
                    <a:pt x="9" y="7"/>
                    <a:pt x="10" y="12"/>
                  </a:cubicBezTo>
                  <a:cubicBezTo>
                    <a:pt x="8" y="13"/>
                    <a:pt x="6" y="13"/>
                    <a:pt x="4" y="13"/>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5" name="Freeform 73"/>
            <p:cNvSpPr/>
            <p:nvPr/>
          </p:nvSpPr>
          <p:spPr bwMode="auto">
            <a:xfrm>
              <a:off x="4513" y="836"/>
              <a:ext cx="17" cy="18"/>
            </a:xfrm>
            <a:custGeom>
              <a:gdLst>
                <a:gd name="T0" fmla="*/ 0 w 13"/>
                <a:gd name="T1" fmla="*/ 3 h 14"/>
                <a:gd name="T2" fmla="*/ 13 w 13"/>
                <a:gd name="T3" fmla="*/ 1 h 14"/>
                <a:gd name="T4" fmla="*/ 0 w 13"/>
                <a:gd name="T5" fmla="*/ 3 h 14"/>
              </a:gdLst>
              <a:cxnLst>
                <a:cxn ang="0">
                  <a:pos x="T0" y="T1"/>
                </a:cxn>
                <a:cxn ang="0">
                  <a:pos x="T2" y="T3"/>
                </a:cxn>
                <a:cxn ang="0">
                  <a:pos x="T4" y="T5"/>
                </a:cxn>
              </a:cxnLst>
              <a:rect l="0" t="0" r="r" b="b"/>
              <a:pathLst>
                <a:path w="13" h="14">
                  <a:moveTo>
                    <a:pt x="0" y="3"/>
                  </a:moveTo>
                  <a:cubicBezTo>
                    <a:pt x="7" y="2"/>
                    <a:pt x="8" y="0"/>
                    <a:pt x="13" y="1"/>
                  </a:cubicBezTo>
                  <a:cubicBezTo>
                    <a:pt x="13" y="8"/>
                    <a:pt x="0" y="1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76" name="Freeform 74"/>
            <p:cNvSpPr/>
            <p:nvPr/>
          </p:nvSpPr>
          <p:spPr bwMode="auto">
            <a:xfrm>
              <a:off x="3309" y="689"/>
              <a:ext cx="895" cy="894"/>
            </a:xfrm>
            <a:custGeom>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grpSp>
      <p:sp>
        <p:nvSpPr>
          <p:cNvPr id="32777" name="文本框 76"/>
          <p:cNvSpPr txBox="1">
            <a:spLocks noChangeArrowheads="1"/>
          </p:cNvSpPr>
          <p:nvPr/>
        </p:nvSpPr>
        <p:spPr bwMode="auto">
          <a:xfrm>
            <a:off x="5080000" y="1985963"/>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添加标题</a:t>
            </a:r>
          </a:p>
        </p:txBody>
      </p:sp>
      <p:sp>
        <p:nvSpPr>
          <p:cNvPr id="32778" name="矩形 77"/>
          <p:cNvSpPr>
            <a:spLocks noChangeArrowheads="1"/>
          </p:cNvSpPr>
          <p:nvPr/>
        </p:nvSpPr>
        <p:spPr bwMode="auto">
          <a:xfrm>
            <a:off x="1204913" y="4411663"/>
            <a:ext cx="9918700" cy="15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6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请插入您的文本内容请插入您的文本内容请插入您的文本内容请插入您的文本内容请插入您的文本内容请插入您的文本内容请插入您的文本内容请插入您的文本内容</a:t>
            </a:r>
          </a:p>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6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6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endParaRPr kumimoji="0" lang="zh-CN" altLang="en-US" sz="16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extLst>
      <p:ext uri="{BB962C8B-B14F-4D97-AF65-F5344CB8AC3E}">
        <p14:creationId val="2947335630"/>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childTnLst>
                          </p:cTn>
                        </p:par>
                        <p:par>
                          <p:cTn id="19" fill="hold" nodeType="afterGroup">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32778"/>
                                        </p:tgtEl>
                                        <p:attrNameLst>
                                          <p:attrName>style.visibility</p:attrName>
                                        </p:attrNameLst>
                                      </p:cBhvr>
                                      <p:to>
                                        <p:strVal val="visible"/>
                                      </p:to>
                                    </p:set>
                                    <p:animEffect transition="in" filter="fade">
                                      <p:cBhvr>
                                        <p:cTn id="22" dur="1000"/>
                                        <p:tgtEl>
                                          <p:spTgt spid="32778"/>
                                        </p:tgtEl>
                                      </p:cBhvr>
                                    </p:animEffect>
                                    <p:anim calcmode="lin" valueType="num">
                                      <p:cBhvr>
                                        <p:cTn id="23" dur="1000" fill="hold"/>
                                        <p:tgtEl>
                                          <p:spTgt spid="32778"/>
                                        </p:tgtEl>
                                        <p:attrNameLst>
                                          <p:attrName>ppt_x</p:attrName>
                                        </p:attrNameLst>
                                      </p:cBhvr>
                                      <p:tavLst>
                                        <p:tav tm="0">
                                          <p:val>
                                            <p:strVal val="#ppt_x"/>
                                          </p:val>
                                        </p:tav>
                                        <p:tav tm="100000">
                                          <p:val>
                                            <p:strVal val="#ppt_x"/>
                                          </p:val>
                                        </p:tav>
                                      </p:tavLst>
                                    </p:anim>
                                    <p:anim calcmode="lin" valueType="num">
                                      <p:cBhvr>
                                        <p:cTn id="24" dur="1000" fill="hold"/>
                                        <p:tgtEl>
                                          <p:spTgt spid="327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277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grpSp>
        <p:nvGrpSpPr>
          <p:cNvPr id="3" name="组合 2"/>
          <p:cNvGrpSpPr/>
          <p:nvPr/>
        </p:nvGrpSpPr>
        <p:grpSpPr>
          <a:xfrm>
            <a:off x="941387" y="3924300"/>
            <a:ext cx="3243263" cy="1687404"/>
            <a:chOff x="941387" y="3924300"/>
            <a:chExt cx="3243263" cy="1687404"/>
          </a:xfrm>
        </p:grpSpPr>
        <p:sp>
          <p:nvSpPr>
            <p:cNvPr id="6" name="任意多边形 5"/>
            <p:cNvSpPr/>
            <p:nvPr/>
          </p:nvSpPr>
          <p:spPr>
            <a:xfrm>
              <a:off x="2559050" y="3924300"/>
              <a:ext cx="1625600" cy="939800"/>
            </a:xfrm>
            <a:custGeom>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704850">
                  <a:moveTo>
                    <a:pt x="1219200" y="704850"/>
                  </a:moveTo>
                  <a:lnTo>
                    <a:pt x="809625" y="0"/>
                  </a:lnTo>
                  <a:lnTo>
                    <a:pt x="95250" y="0"/>
                  </a:lnTo>
                  <a:lnTo>
                    <a:pt x="0" y="200025"/>
                  </a:lnTo>
                  <a:lnTo>
                    <a:pt x="95250" y="400050"/>
                  </a:lnTo>
                  <a:lnTo>
                    <a:pt x="828675" y="400050"/>
                  </a:lnTo>
                  <a:lnTo>
                    <a:pt x="1219200" y="7048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3798" name="TextBox 15"/>
            <p:cNvSpPr txBox="1">
              <a:spLocks noChangeArrowheads="1"/>
            </p:cNvSpPr>
            <p:nvPr/>
          </p:nvSpPr>
          <p:spPr bwMode="auto">
            <a:xfrm>
              <a:off x="1338262" y="4589462"/>
              <a:ext cx="16367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01</a:t>
              </a:r>
              <a:endParaRPr kumimoji="0" lang="zh-CN" altLang="en-US"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endParaRPr>
            </a:p>
          </p:txBody>
        </p:sp>
        <p:sp>
          <p:nvSpPr>
            <p:cNvPr id="33799" name="TextBox 16"/>
            <p:cNvSpPr txBox="1">
              <a:spLocks noChangeArrowheads="1"/>
            </p:cNvSpPr>
            <p:nvPr/>
          </p:nvSpPr>
          <p:spPr bwMode="auto">
            <a:xfrm>
              <a:off x="941387" y="4854574"/>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2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2" name="组合 1"/>
          <p:cNvGrpSpPr/>
          <p:nvPr/>
        </p:nvGrpSpPr>
        <p:grpSpPr>
          <a:xfrm>
            <a:off x="809625" y="2049463"/>
            <a:ext cx="4114800" cy="1874837"/>
            <a:chOff x="809625" y="2049463"/>
            <a:chExt cx="4114800" cy="1874837"/>
          </a:xfrm>
        </p:grpSpPr>
        <p:sp>
          <p:nvSpPr>
            <p:cNvPr id="8" name="任意多边形 7"/>
            <p:cNvSpPr/>
            <p:nvPr/>
          </p:nvSpPr>
          <p:spPr>
            <a:xfrm>
              <a:off x="3067050" y="2273300"/>
              <a:ext cx="1857375" cy="1651000"/>
            </a:xfrm>
            <a:custGeom>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809625 w 1219200"/>
                <a:gd name="connsiteY1-4" fmla="*/ 0 h 704850"/>
                <a:gd name="connsiteX2-5" fmla="*/ 95250 w 1219200"/>
                <a:gd name="connsiteY2-6" fmla="*/ 0 h 704850"/>
                <a:gd name="connsiteX3-7" fmla="*/ 0 w 1219200"/>
                <a:gd name="connsiteY3-8" fmla="*/ 200025 h 704850"/>
                <a:gd name="connsiteX4-9" fmla="*/ 95250 w 1219200"/>
                <a:gd name="connsiteY4-10" fmla="*/ 400050 h 704850"/>
                <a:gd name="connsiteX5-11" fmla="*/ 828675 w 1219200"/>
                <a:gd name="connsiteY5-12" fmla="*/ 400050 h 704850"/>
                <a:gd name="connsiteX6-13" fmla="*/ 1022201 w 1219200"/>
                <a:gd name="connsiteY6-14" fmla="*/ 561975 h 704850"/>
                <a:gd name="connsiteX7" fmla="*/ 1219200 w 1219200"/>
                <a:gd name="connsiteY7" fmla="*/ 704850 h 704850"/>
                <a:gd name="connsiteX0-15" fmla="*/ 1219200 w 1393676"/>
                <a:gd name="connsiteY0-16" fmla="*/ 704850 h 1238250"/>
                <a:gd name="connsiteX1-17" fmla="*/ 809625 w 1393676"/>
                <a:gd name="connsiteY1-18" fmla="*/ 0 h 1238250"/>
                <a:gd name="connsiteX2-19" fmla="*/ 95250 w 1393676"/>
                <a:gd name="connsiteY2-20" fmla="*/ 0 h 1238250"/>
                <a:gd name="connsiteX3-21" fmla="*/ 0 w 1393676"/>
                <a:gd name="connsiteY3-22" fmla="*/ 200025 h 1238250"/>
                <a:gd name="connsiteX4-23" fmla="*/ 95250 w 1393676"/>
                <a:gd name="connsiteY4-24" fmla="*/ 400050 h 1238250"/>
                <a:gd name="connsiteX5-25" fmla="*/ 828675 w 1393676"/>
                <a:gd name="connsiteY5-26" fmla="*/ 400050 h 1238250"/>
                <a:gd name="connsiteX6-27" fmla="*/ 1393676 w 1393676"/>
                <a:gd name="connsiteY6-28" fmla="*/ 1238250 h 1238250"/>
                <a:gd name="connsiteX7-29" fmla="*/ 1219200 w 1393676"/>
                <a:gd name="connsiteY7-30" fmla="*/ 704850 h 1238250"/>
                <a:gd name="connsiteX0-31" fmla="*/ 1393676 w 1393676"/>
                <a:gd name="connsiteY0-32" fmla="*/ 1238250 h 1238250"/>
                <a:gd name="connsiteX1-33" fmla="*/ 809625 w 1393676"/>
                <a:gd name="connsiteY1-34" fmla="*/ 0 h 1238250"/>
                <a:gd name="connsiteX2-35" fmla="*/ 95250 w 1393676"/>
                <a:gd name="connsiteY2-36" fmla="*/ 0 h 1238250"/>
                <a:gd name="connsiteX3-37" fmla="*/ 0 w 1393676"/>
                <a:gd name="connsiteY3-38" fmla="*/ 200025 h 1238250"/>
                <a:gd name="connsiteX4-39" fmla="*/ 95250 w 1393676"/>
                <a:gd name="connsiteY4-40" fmla="*/ 400050 h 1238250"/>
                <a:gd name="connsiteX5-41" fmla="*/ 828675 w 1393676"/>
                <a:gd name="connsiteY5-42" fmla="*/ 400050 h 1238250"/>
                <a:gd name="connsiteX6-43" fmla="*/ 1393676 w 1393676"/>
                <a:gd name="connsiteY6-44" fmla="*/ 1238250 h 1238250"/>
              </a:gd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 ang="0">
                  <a:pos x="connsiteX6-43" y="connsiteY6-44"/>
                </a:cxn>
              </a:cxnLst>
              <a:rect l="l" t="t" r="r" b="b"/>
              <a:pathLst>
                <a:path w="1393676" h="1238250">
                  <a:moveTo>
                    <a:pt x="1393676" y="1238250"/>
                  </a:moveTo>
                  <a:lnTo>
                    <a:pt x="809625" y="0"/>
                  </a:lnTo>
                  <a:lnTo>
                    <a:pt x="95250" y="0"/>
                  </a:lnTo>
                  <a:lnTo>
                    <a:pt x="0" y="200025"/>
                  </a:lnTo>
                  <a:lnTo>
                    <a:pt x="95250" y="400050"/>
                  </a:lnTo>
                  <a:lnTo>
                    <a:pt x="828675" y="400050"/>
                  </a:lnTo>
                  <a:lnTo>
                    <a:pt x="1393676" y="12382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3800" name="TextBox 17"/>
            <p:cNvSpPr txBox="1">
              <a:spLocks noChangeArrowheads="1"/>
            </p:cNvSpPr>
            <p:nvPr/>
          </p:nvSpPr>
          <p:spPr bwMode="auto">
            <a:xfrm>
              <a:off x="1206500" y="2049463"/>
              <a:ext cx="16367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02</a:t>
              </a:r>
              <a:endPar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3801" name="TextBox 18"/>
            <p:cNvSpPr txBox="1">
              <a:spLocks noChangeArrowheads="1"/>
            </p:cNvSpPr>
            <p:nvPr/>
          </p:nvSpPr>
          <p:spPr bwMode="auto">
            <a:xfrm>
              <a:off x="809625" y="2314575"/>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2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4" name="组合 3"/>
          <p:cNvGrpSpPr/>
          <p:nvPr/>
        </p:nvGrpSpPr>
        <p:grpSpPr>
          <a:xfrm>
            <a:off x="7632700" y="2633663"/>
            <a:ext cx="3933825" cy="1531937"/>
            <a:chOff x="7632700" y="2633663"/>
            <a:chExt cx="3933825" cy="1531937"/>
          </a:xfrm>
        </p:grpSpPr>
        <p:sp>
          <p:nvSpPr>
            <p:cNvPr id="10" name="任意多边形 9"/>
            <p:cNvSpPr/>
            <p:nvPr/>
          </p:nvSpPr>
          <p:spPr>
            <a:xfrm flipH="1">
              <a:off x="7632700" y="2813050"/>
              <a:ext cx="1636713" cy="1352550"/>
            </a:xfrm>
            <a:custGeom>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809625 w 1219200"/>
                <a:gd name="connsiteY1-4" fmla="*/ 0 h 704850"/>
                <a:gd name="connsiteX2-5" fmla="*/ 95250 w 1219200"/>
                <a:gd name="connsiteY2-6" fmla="*/ 0 h 704850"/>
                <a:gd name="connsiteX3-7" fmla="*/ 0 w 1219200"/>
                <a:gd name="connsiteY3-8" fmla="*/ 200025 h 704850"/>
                <a:gd name="connsiteX4-9" fmla="*/ 95250 w 1219200"/>
                <a:gd name="connsiteY4-10" fmla="*/ 400050 h 704850"/>
                <a:gd name="connsiteX5-11" fmla="*/ 828675 w 1219200"/>
                <a:gd name="connsiteY5-12" fmla="*/ 400050 h 704850"/>
                <a:gd name="connsiteX6-13" fmla="*/ 1083940 w 1219200"/>
                <a:gd name="connsiteY6-14" fmla="*/ 614164 h 704850"/>
                <a:gd name="connsiteX7" fmla="*/ 1219200 w 1219200"/>
                <a:gd name="connsiteY7" fmla="*/ 704850 h 704850"/>
                <a:gd name="connsiteX0-15" fmla="*/ 1219200 w 1226815"/>
                <a:gd name="connsiteY0-16" fmla="*/ 704850 h 1014214"/>
                <a:gd name="connsiteX1-17" fmla="*/ 809625 w 1226815"/>
                <a:gd name="connsiteY1-18" fmla="*/ 0 h 1014214"/>
                <a:gd name="connsiteX2-19" fmla="*/ 95250 w 1226815"/>
                <a:gd name="connsiteY2-20" fmla="*/ 0 h 1014214"/>
                <a:gd name="connsiteX3-21" fmla="*/ 0 w 1226815"/>
                <a:gd name="connsiteY3-22" fmla="*/ 200025 h 1014214"/>
                <a:gd name="connsiteX4-23" fmla="*/ 95250 w 1226815"/>
                <a:gd name="connsiteY4-24" fmla="*/ 400050 h 1014214"/>
                <a:gd name="connsiteX5-25" fmla="*/ 828675 w 1226815"/>
                <a:gd name="connsiteY5-26" fmla="*/ 400050 h 1014214"/>
                <a:gd name="connsiteX6-27" fmla="*/ 1226815 w 1226815"/>
                <a:gd name="connsiteY6-28" fmla="*/ 1014214 h 1014214"/>
                <a:gd name="connsiteX7-29" fmla="*/ 1219200 w 1226815"/>
                <a:gd name="connsiteY7-30" fmla="*/ 704850 h 1014214"/>
                <a:gd name="connsiteX0-31" fmla="*/ 1226815 w 1226815"/>
                <a:gd name="connsiteY0-32" fmla="*/ 1014214 h 1014214"/>
                <a:gd name="connsiteX1-33" fmla="*/ 809625 w 1226815"/>
                <a:gd name="connsiteY1-34" fmla="*/ 0 h 1014214"/>
                <a:gd name="connsiteX2-35" fmla="*/ 95250 w 1226815"/>
                <a:gd name="connsiteY2-36" fmla="*/ 0 h 1014214"/>
                <a:gd name="connsiteX3-37" fmla="*/ 0 w 1226815"/>
                <a:gd name="connsiteY3-38" fmla="*/ 200025 h 1014214"/>
                <a:gd name="connsiteX4-39" fmla="*/ 95250 w 1226815"/>
                <a:gd name="connsiteY4-40" fmla="*/ 400050 h 1014214"/>
                <a:gd name="connsiteX5-41" fmla="*/ 828675 w 1226815"/>
                <a:gd name="connsiteY5-42" fmla="*/ 400050 h 1014214"/>
                <a:gd name="connsiteX6-43" fmla="*/ 1226815 w 1226815"/>
                <a:gd name="connsiteY6-44" fmla="*/ 1014214 h 1014214"/>
              </a:gd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 ang="0">
                  <a:pos x="connsiteX6-43" y="connsiteY6-44"/>
                </a:cxn>
              </a:cxnLst>
              <a:rect l="l" t="t" r="r" b="b"/>
              <a:pathLst>
                <a:path w="1226815" h="1014214">
                  <a:moveTo>
                    <a:pt x="1226815" y="1014214"/>
                  </a:moveTo>
                  <a:lnTo>
                    <a:pt x="809625" y="0"/>
                  </a:lnTo>
                  <a:lnTo>
                    <a:pt x="95250" y="0"/>
                  </a:lnTo>
                  <a:lnTo>
                    <a:pt x="0" y="200025"/>
                  </a:lnTo>
                  <a:lnTo>
                    <a:pt x="95250" y="400050"/>
                  </a:lnTo>
                  <a:lnTo>
                    <a:pt x="828675" y="400050"/>
                  </a:lnTo>
                  <a:lnTo>
                    <a:pt x="1226815" y="101421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3802" name="TextBox 19"/>
            <p:cNvSpPr txBox="1">
              <a:spLocks noChangeArrowheads="1"/>
            </p:cNvSpPr>
            <p:nvPr/>
          </p:nvSpPr>
          <p:spPr bwMode="auto">
            <a:xfrm>
              <a:off x="9525000" y="2633663"/>
              <a:ext cx="16383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03</a:t>
              </a:r>
              <a:endPar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3803" name="TextBox 20"/>
            <p:cNvSpPr txBox="1">
              <a:spLocks noChangeArrowheads="1"/>
            </p:cNvSpPr>
            <p:nvPr/>
          </p:nvSpPr>
          <p:spPr bwMode="auto">
            <a:xfrm>
              <a:off x="9528175" y="2897188"/>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2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5" name="组合 4"/>
          <p:cNvGrpSpPr/>
          <p:nvPr/>
        </p:nvGrpSpPr>
        <p:grpSpPr>
          <a:xfrm>
            <a:off x="7095111" y="4467332"/>
            <a:ext cx="3349625" cy="1523785"/>
            <a:chOff x="8216900" y="3825875"/>
            <a:chExt cx="3349625" cy="1523785"/>
          </a:xfrm>
        </p:grpSpPr>
        <p:sp>
          <p:nvSpPr>
            <p:cNvPr id="11" name="任意多边形 10"/>
            <p:cNvSpPr/>
            <p:nvPr/>
          </p:nvSpPr>
          <p:spPr>
            <a:xfrm flipH="1">
              <a:off x="8216900" y="3825875"/>
              <a:ext cx="1654175" cy="822325"/>
            </a:xfrm>
            <a:custGeom>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1135370 w 1219200"/>
                <a:gd name="connsiteY1-4" fmla="*/ 530822 h 704850"/>
                <a:gd name="connsiteX2-5" fmla="*/ 809625 w 1219200"/>
                <a:gd name="connsiteY2-6" fmla="*/ 0 h 704850"/>
                <a:gd name="connsiteX3-7" fmla="*/ 95250 w 1219200"/>
                <a:gd name="connsiteY3-8" fmla="*/ 0 h 704850"/>
                <a:gd name="connsiteX4-9" fmla="*/ 0 w 1219200"/>
                <a:gd name="connsiteY4-10" fmla="*/ 200025 h 704850"/>
                <a:gd name="connsiteX5-11" fmla="*/ 95250 w 1219200"/>
                <a:gd name="connsiteY5-12" fmla="*/ 400050 h 704850"/>
                <a:gd name="connsiteX6-13" fmla="*/ 828675 w 1219200"/>
                <a:gd name="connsiteY6-14" fmla="*/ 400050 h 704850"/>
                <a:gd name="connsiteX7" fmla="*/ 1219200 w 1219200"/>
                <a:gd name="connsiteY7" fmla="*/ 704850 h 704850"/>
                <a:gd name="connsiteX0-15" fmla="*/ 1219200 w 1219200"/>
                <a:gd name="connsiteY0-16" fmla="*/ 704850 h 704850"/>
                <a:gd name="connsiteX1-17" fmla="*/ 1135370 w 1219200"/>
                <a:gd name="connsiteY1-18" fmla="*/ 530822 h 704850"/>
                <a:gd name="connsiteX2-19" fmla="*/ 809625 w 1219200"/>
                <a:gd name="connsiteY2-20" fmla="*/ 0 h 704850"/>
                <a:gd name="connsiteX3-21" fmla="*/ 95250 w 1219200"/>
                <a:gd name="connsiteY3-22" fmla="*/ 0 h 704850"/>
                <a:gd name="connsiteX4-23" fmla="*/ 0 w 1219200"/>
                <a:gd name="connsiteY4-24" fmla="*/ 200025 h 704850"/>
                <a:gd name="connsiteX5-25" fmla="*/ 95250 w 1219200"/>
                <a:gd name="connsiteY5-26" fmla="*/ 400050 h 704850"/>
                <a:gd name="connsiteX6-27" fmla="*/ 828675 w 1219200"/>
                <a:gd name="connsiteY6-28" fmla="*/ 400050 h 704850"/>
                <a:gd name="connsiteX7-29" fmla="*/ 1021070 w 1219200"/>
                <a:gd name="connsiteY7-30" fmla="*/ 549872 h 704850"/>
                <a:gd name="connsiteX8" fmla="*/ 1219200 w 1219200"/>
                <a:gd name="connsiteY8" fmla="*/ 704850 h 704850"/>
                <a:gd name="connsiteX0-31" fmla="*/ 1021070 w 1135370"/>
                <a:gd name="connsiteY0-32" fmla="*/ 549872 h 549872"/>
                <a:gd name="connsiteX1-33" fmla="*/ 1135370 w 1135370"/>
                <a:gd name="connsiteY1-34" fmla="*/ 530822 h 549872"/>
                <a:gd name="connsiteX2-35" fmla="*/ 809625 w 1135370"/>
                <a:gd name="connsiteY2-36" fmla="*/ 0 h 549872"/>
                <a:gd name="connsiteX3-37" fmla="*/ 95250 w 1135370"/>
                <a:gd name="connsiteY3-38" fmla="*/ 0 h 549872"/>
                <a:gd name="connsiteX4-39" fmla="*/ 0 w 1135370"/>
                <a:gd name="connsiteY4-40" fmla="*/ 200025 h 549872"/>
                <a:gd name="connsiteX5-41" fmla="*/ 95250 w 1135370"/>
                <a:gd name="connsiteY5-42" fmla="*/ 400050 h 549872"/>
                <a:gd name="connsiteX6-43" fmla="*/ 828675 w 1135370"/>
                <a:gd name="connsiteY6-44" fmla="*/ 400050 h 549872"/>
                <a:gd name="connsiteX7-45" fmla="*/ 1021070 w 1135370"/>
                <a:gd name="connsiteY7-46" fmla="*/ 549872 h 549872"/>
                <a:gd name="connsiteX0-47" fmla="*/ 1211570 w 1211570"/>
                <a:gd name="connsiteY0-48" fmla="*/ 626072 h 626072"/>
                <a:gd name="connsiteX1-49" fmla="*/ 1135370 w 1211570"/>
                <a:gd name="connsiteY1-50" fmla="*/ 530822 h 626072"/>
                <a:gd name="connsiteX2-51" fmla="*/ 809625 w 1211570"/>
                <a:gd name="connsiteY2-52" fmla="*/ 0 h 626072"/>
                <a:gd name="connsiteX3-53" fmla="*/ 95250 w 1211570"/>
                <a:gd name="connsiteY3-54" fmla="*/ 0 h 626072"/>
                <a:gd name="connsiteX4-55" fmla="*/ 0 w 1211570"/>
                <a:gd name="connsiteY4-56" fmla="*/ 200025 h 626072"/>
                <a:gd name="connsiteX5-57" fmla="*/ 95250 w 1211570"/>
                <a:gd name="connsiteY5-58" fmla="*/ 400050 h 626072"/>
                <a:gd name="connsiteX6-59" fmla="*/ 828675 w 1211570"/>
                <a:gd name="connsiteY6-60" fmla="*/ 400050 h 626072"/>
                <a:gd name="connsiteX7-61" fmla="*/ 1211570 w 1211570"/>
                <a:gd name="connsiteY7-62" fmla="*/ 626072 h 626072"/>
                <a:gd name="connsiteX0-63" fmla="*/ 1211570 w 1211570"/>
                <a:gd name="connsiteY0-64" fmla="*/ 626072 h 626072"/>
                <a:gd name="connsiteX1-65" fmla="*/ 809625 w 1211570"/>
                <a:gd name="connsiteY1-66" fmla="*/ 0 h 626072"/>
                <a:gd name="connsiteX2-67" fmla="*/ 95250 w 1211570"/>
                <a:gd name="connsiteY2-68" fmla="*/ 0 h 626072"/>
                <a:gd name="connsiteX3-69" fmla="*/ 0 w 1211570"/>
                <a:gd name="connsiteY3-70" fmla="*/ 200025 h 626072"/>
                <a:gd name="connsiteX4-71" fmla="*/ 95250 w 1211570"/>
                <a:gd name="connsiteY4-72" fmla="*/ 400050 h 626072"/>
                <a:gd name="connsiteX5-73" fmla="*/ 828675 w 1211570"/>
                <a:gd name="connsiteY5-74" fmla="*/ 400050 h 626072"/>
                <a:gd name="connsiteX6-75" fmla="*/ 1211570 w 1211570"/>
                <a:gd name="connsiteY6-76" fmla="*/ 626072 h 626072"/>
                <a:gd name="connsiteX0-77" fmla="*/ 1211570 w 1211570"/>
                <a:gd name="connsiteY0-78" fmla="*/ 626072 h 626072"/>
                <a:gd name="connsiteX1-79" fmla="*/ 809625 w 1211570"/>
                <a:gd name="connsiteY1-80" fmla="*/ 0 h 626072"/>
                <a:gd name="connsiteX2-81" fmla="*/ 95250 w 1211570"/>
                <a:gd name="connsiteY2-82" fmla="*/ 0 h 626072"/>
                <a:gd name="connsiteX3-83" fmla="*/ 0 w 1211570"/>
                <a:gd name="connsiteY3-84" fmla="*/ 200025 h 626072"/>
                <a:gd name="connsiteX4-85" fmla="*/ 95250 w 1211570"/>
                <a:gd name="connsiteY4-86" fmla="*/ 400050 h 626072"/>
                <a:gd name="connsiteX5-87" fmla="*/ 828675 w 1211570"/>
                <a:gd name="connsiteY5-88" fmla="*/ 400050 h 626072"/>
                <a:gd name="connsiteX6-89" fmla="*/ 1002020 w 1211570"/>
                <a:gd name="connsiteY6-90" fmla="*/ 511772 h 626072"/>
                <a:gd name="connsiteX7-91" fmla="*/ 1211570 w 1211570"/>
                <a:gd name="connsiteY7-92" fmla="*/ 626072 h 626072"/>
                <a:gd name="connsiteX0-93" fmla="*/ 1211570 w 1211570"/>
                <a:gd name="connsiteY0-94" fmla="*/ 626072 h 626072"/>
                <a:gd name="connsiteX1-95" fmla="*/ 1087745 w 1211570"/>
                <a:gd name="connsiteY1-96" fmla="*/ 416522 h 626072"/>
                <a:gd name="connsiteX2-97" fmla="*/ 809625 w 1211570"/>
                <a:gd name="connsiteY2-98" fmla="*/ 0 h 626072"/>
                <a:gd name="connsiteX3-99" fmla="*/ 95250 w 1211570"/>
                <a:gd name="connsiteY3-100" fmla="*/ 0 h 626072"/>
                <a:gd name="connsiteX4-101" fmla="*/ 0 w 1211570"/>
                <a:gd name="connsiteY4-102" fmla="*/ 200025 h 626072"/>
                <a:gd name="connsiteX5-103" fmla="*/ 95250 w 1211570"/>
                <a:gd name="connsiteY5-104" fmla="*/ 400050 h 626072"/>
                <a:gd name="connsiteX6-105" fmla="*/ 828675 w 1211570"/>
                <a:gd name="connsiteY6-106" fmla="*/ 400050 h 626072"/>
                <a:gd name="connsiteX7-107" fmla="*/ 1002020 w 1211570"/>
                <a:gd name="connsiteY7-108" fmla="*/ 511772 h 626072"/>
                <a:gd name="connsiteX8-109" fmla="*/ 1211570 w 1211570"/>
                <a:gd name="connsiteY8-110" fmla="*/ 626072 h 626072"/>
                <a:gd name="connsiteX0-111" fmla="*/ 1392545 w 1392545"/>
                <a:gd name="connsiteY0-112" fmla="*/ 540347 h 540347"/>
                <a:gd name="connsiteX1-113" fmla="*/ 1087745 w 1392545"/>
                <a:gd name="connsiteY1-114" fmla="*/ 416522 h 540347"/>
                <a:gd name="connsiteX2-115" fmla="*/ 809625 w 1392545"/>
                <a:gd name="connsiteY2-116" fmla="*/ 0 h 540347"/>
                <a:gd name="connsiteX3-117" fmla="*/ 95250 w 1392545"/>
                <a:gd name="connsiteY3-118" fmla="*/ 0 h 540347"/>
                <a:gd name="connsiteX4-119" fmla="*/ 0 w 1392545"/>
                <a:gd name="connsiteY4-120" fmla="*/ 200025 h 540347"/>
                <a:gd name="connsiteX5-121" fmla="*/ 95250 w 1392545"/>
                <a:gd name="connsiteY5-122" fmla="*/ 400050 h 540347"/>
                <a:gd name="connsiteX6-123" fmla="*/ 828675 w 1392545"/>
                <a:gd name="connsiteY6-124" fmla="*/ 400050 h 540347"/>
                <a:gd name="connsiteX7-125" fmla="*/ 1002020 w 1392545"/>
                <a:gd name="connsiteY7-126" fmla="*/ 511772 h 540347"/>
                <a:gd name="connsiteX8-127" fmla="*/ 1392545 w 1392545"/>
                <a:gd name="connsiteY8-128" fmla="*/ 540347 h 540347"/>
                <a:gd name="connsiteX0-129" fmla="*/ 1392545 w 1392545"/>
                <a:gd name="connsiteY0-130" fmla="*/ 540347 h 616547"/>
                <a:gd name="connsiteX1-131" fmla="*/ 1087745 w 1392545"/>
                <a:gd name="connsiteY1-132" fmla="*/ 416522 h 616547"/>
                <a:gd name="connsiteX2-133" fmla="*/ 809625 w 1392545"/>
                <a:gd name="connsiteY2-134" fmla="*/ 0 h 616547"/>
                <a:gd name="connsiteX3-135" fmla="*/ 95250 w 1392545"/>
                <a:gd name="connsiteY3-136" fmla="*/ 0 h 616547"/>
                <a:gd name="connsiteX4-137" fmla="*/ 0 w 1392545"/>
                <a:gd name="connsiteY4-138" fmla="*/ 200025 h 616547"/>
                <a:gd name="connsiteX5-139" fmla="*/ 95250 w 1392545"/>
                <a:gd name="connsiteY5-140" fmla="*/ 400050 h 616547"/>
                <a:gd name="connsiteX6-141" fmla="*/ 828675 w 1392545"/>
                <a:gd name="connsiteY6-142" fmla="*/ 400050 h 616547"/>
                <a:gd name="connsiteX7-143" fmla="*/ 1240145 w 1392545"/>
                <a:gd name="connsiteY7-144" fmla="*/ 616547 h 616547"/>
                <a:gd name="connsiteX8-145" fmla="*/ 1392545 w 1392545"/>
                <a:gd name="connsiteY8-146" fmla="*/ 540347 h 616547"/>
                <a:gd name="connsiteX0-147" fmla="*/ 1240145 w 1240145"/>
                <a:gd name="connsiteY0-148" fmla="*/ 616547 h 616547"/>
                <a:gd name="connsiteX1-149" fmla="*/ 1087745 w 1240145"/>
                <a:gd name="connsiteY1-150" fmla="*/ 416522 h 616547"/>
                <a:gd name="connsiteX2-151" fmla="*/ 809625 w 1240145"/>
                <a:gd name="connsiteY2-152" fmla="*/ 0 h 616547"/>
                <a:gd name="connsiteX3-153" fmla="*/ 95250 w 1240145"/>
                <a:gd name="connsiteY3-154" fmla="*/ 0 h 616547"/>
                <a:gd name="connsiteX4-155" fmla="*/ 0 w 1240145"/>
                <a:gd name="connsiteY4-156" fmla="*/ 200025 h 616547"/>
                <a:gd name="connsiteX5-157" fmla="*/ 95250 w 1240145"/>
                <a:gd name="connsiteY5-158" fmla="*/ 400050 h 616547"/>
                <a:gd name="connsiteX6-159" fmla="*/ 828675 w 1240145"/>
                <a:gd name="connsiteY6-160" fmla="*/ 400050 h 616547"/>
                <a:gd name="connsiteX7-161" fmla="*/ 1240145 w 1240145"/>
                <a:gd name="connsiteY7-162" fmla="*/ 616547 h 616547"/>
                <a:gd name="connsiteX0-163" fmla="*/ 1240145 w 1240145"/>
                <a:gd name="connsiteY0-164" fmla="*/ 616547 h 616547"/>
                <a:gd name="connsiteX1-165" fmla="*/ 809625 w 1240145"/>
                <a:gd name="connsiteY1-166" fmla="*/ 0 h 616547"/>
                <a:gd name="connsiteX2-167" fmla="*/ 95250 w 1240145"/>
                <a:gd name="connsiteY2-168" fmla="*/ 0 h 616547"/>
                <a:gd name="connsiteX3-169" fmla="*/ 0 w 1240145"/>
                <a:gd name="connsiteY3-170" fmla="*/ 200025 h 616547"/>
                <a:gd name="connsiteX4-171" fmla="*/ 95250 w 1240145"/>
                <a:gd name="connsiteY4-172" fmla="*/ 400050 h 616547"/>
                <a:gd name="connsiteX5-173" fmla="*/ 828675 w 1240145"/>
                <a:gd name="connsiteY5-174" fmla="*/ 400050 h 616547"/>
                <a:gd name="connsiteX6-175" fmla="*/ 1240145 w 1240145"/>
                <a:gd name="connsiteY6-176" fmla="*/ 616547 h 616547"/>
              </a:gd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Lst>
              <a:rect l="l" t="t" r="r" b="b"/>
              <a:pathLst>
                <a:path w="1240145" h="616547">
                  <a:moveTo>
                    <a:pt x="1240145" y="616547"/>
                  </a:moveTo>
                  <a:lnTo>
                    <a:pt x="809625" y="0"/>
                  </a:lnTo>
                  <a:lnTo>
                    <a:pt x="95250" y="0"/>
                  </a:lnTo>
                  <a:lnTo>
                    <a:pt x="0" y="200025"/>
                  </a:lnTo>
                  <a:lnTo>
                    <a:pt x="95250" y="400050"/>
                  </a:lnTo>
                  <a:lnTo>
                    <a:pt x="828675" y="400050"/>
                  </a:lnTo>
                  <a:lnTo>
                    <a:pt x="1240145" y="61654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33804" name="TextBox 21"/>
            <p:cNvSpPr txBox="1">
              <a:spLocks noChangeArrowheads="1"/>
            </p:cNvSpPr>
            <p:nvPr/>
          </p:nvSpPr>
          <p:spPr bwMode="auto">
            <a:xfrm>
              <a:off x="9525000" y="4327418"/>
              <a:ext cx="1638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04</a:t>
              </a:r>
              <a:endPar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3805" name="TextBox 22"/>
            <p:cNvSpPr txBox="1">
              <a:spLocks noChangeArrowheads="1"/>
            </p:cNvSpPr>
            <p:nvPr/>
          </p:nvSpPr>
          <p:spPr bwMode="auto">
            <a:xfrm>
              <a:off x="9528175" y="4592530"/>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zh-CN" altLang="en-US" sz="12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33806" name="组合 23"/>
          <p:cNvGrpSpPr/>
          <p:nvPr/>
        </p:nvGrpSpPr>
        <p:grpSpPr>
          <a:xfrm>
            <a:off x="8512175" y="2922588"/>
            <a:ext cx="341313" cy="338137"/>
            <a:chOff x="9071432" y="2401956"/>
            <a:chExt cx="1073666" cy="1060237"/>
          </a:xfrm>
        </p:grpSpPr>
        <p:sp>
          <p:nvSpPr>
            <p:cNvPr id="25" name="任意多边形 24"/>
            <p:cNvSpPr/>
            <p:nvPr/>
          </p:nvSpPr>
          <p:spPr>
            <a:xfrm>
              <a:off x="9071432" y="2401956"/>
              <a:ext cx="1073666" cy="955708"/>
            </a:xfrm>
            <a:custGeom>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26" name="弧形 25"/>
            <p:cNvSpPr/>
            <p:nvPr/>
          </p:nvSpPr>
          <p:spPr>
            <a:xfrm rot="18074004">
              <a:off x="9167776" y="2559780"/>
              <a:ext cx="900952" cy="903874"/>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grpSp>
      <p:grpSp>
        <p:nvGrpSpPr>
          <p:cNvPr id="33807" name="组合 26"/>
          <p:cNvGrpSpPr/>
          <p:nvPr/>
        </p:nvGrpSpPr>
        <p:grpSpPr>
          <a:xfrm>
            <a:off x="3003550" y="4060825"/>
            <a:ext cx="369888" cy="261938"/>
            <a:chOff x="1326496" y="4283251"/>
            <a:chExt cx="1129493" cy="796573"/>
          </a:xfrm>
        </p:grpSpPr>
        <p:cxnSp>
          <p:nvCxnSpPr>
            <p:cNvPr id="28" name="直接连接符 27"/>
            <p:cNvCxnSpPr/>
            <p:nvPr/>
          </p:nvCxnSpPr>
          <p:spPr>
            <a:xfrm>
              <a:off x="1539791" y="4292906"/>
              <a:ext cx="69805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37845" y="4297736"/>
              <a:ext cx="218144" cy="22207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98513" y="4524636"/>
              <a:ext cx="557476" cy="55518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1326496" y="4514981"/>
              <a:ext cx="547781" cy="545532"/>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326496" y="4307391"/>
              <a:ext cx="208448" cy="20759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55582" y="4529466"/>
              <a:ext cx="107616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573725" y="4539121"/>
              <a:ext cx="315093" cy="52139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1767629" y="4529466"/>
              <a:ext cx="126038"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8818" y="4529466"/>
              <a:ext cx="126038"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888818" y="4529466"/>
              <a:ext cx="334486"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59181" y="4312217"/>
              <a:ext cx="218144" cy="2172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06410" y="4317046"/>
              <a:ext cx="222990" cy="2172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00314" y="4302562"/>
              <a:ext cx="227836" cy="226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583420" y="4307391"/>
              <a:ext cx="218141" cy="2172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767629" y="4297736"/>
              <a:ext cx="227836" cy="2269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014856" y="4283251"/>
              <a:ext cx="227839" cy="226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08" name="组合 43"/>
          <p:cNvGrpSpPr/>
          <p:nvPr/>
        </p:nvGrpSpPr>
        <p:grpSpPr>
          <a:xfrm>
            <a:off x="8005238" y="4589462"/>
            <a:ext cx="306388" cy="304800"/>
            <a:chOff x="3914408" y="1848112"/>
            <a:chExt cx="805721" cy="799838"/>
          </a:xfrm>
        </p:grpSpPr>
        <p:cxnSp>
          <p:nvCxnSpPr>
            <p:cNvPr id="45" name="直接连接符 44"/>
            <p:cNvCxnSpPr/>
            <p:nvPr/>
          </p:nvCxnSpPr>
          <p:spPr>
            <a:xfrm flipH="1">
              <a:off x="3914408" y="1848112"/>
              <a:ext cx="805721" cy="50823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14408" y="2356342"/>
              <a:ext cx="229611"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144019" y="2447991"/>
              <a:ext cx="104367" cy="17080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248385" y="2535474"/>
              <a:ext cx="66795"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15180" y="2535474"/>
              <a:ext cx="258832"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599061" y="1848112"/>
              <a:ext cx="121068"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44019" y="1893937"/>
              <a:ext cx="546886" cy="55405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02658" y="1914765"/>
              <a:ext cx="396596" cy="62070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09" name="组合 52"/>
          <p:cNvGrpSpPr/>
          <p:nvPr/>
        </p:nvGrpSpPr>
        <p:grpSpPr>
          <a:xfrm>
            <a:off x="3581400" y="2354263"/>
            <a:ext cx="233363" cy="441325"/>
            <a:chOff x="5130721" y="-266700"/>
            <a:chExt cx="990600" cy="1875362"/>
          </a:xfrm>
        </p:grpSpPr>
        <p:sp>
          <p:nvSpPr>
            <p:cNvPr id="54" name="椭圆 111"/>
            <p:cNvSpPr/>
            <p:nvPr/>
          </p:nvSpPr>
          <p:spPr>
            <a:xfrm>
              <a:off x="5130721" y="-266700"/>
              <a:ext cx="990600" cy="1504335"/>
            </a:xfrm>
            <a:custGeom>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5" name="弧形 54"/>
            <p:cNvSpPr/>
            <p:nvPr/>
          </p:nvSpPr>
          <p:spPr>
            <a:xfrm rot="16200000">
              <a:off x="5352802" y="-23547"/>
              <a:ext cx="566656" cy="56605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cxnSp>
          <p:nvCxnSpPr>
            <p:cNvPr id="56" name="直接连接符 55"/>
            <p:cNvCxnSpPr/>
            <p:nvPr/>
          </p:nvCxnSpPr>
          <p:spPr>
            <a:xfrm>
              <a:off x="5346361" y="738438"/>
              <a:ext cx="559319"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7" name="弧形 56"/>
            <p:cNvSpPr/>
            <p:nvPr/>
          </p:nvSpPr>
          <p:spPr>
            <a:xfrm rot="18538540">
              <a:off x="5325801" y="900686"/>
              <a:ext cx="654355" cy="653658"/>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sp>
          <p:nvSpPr>
            <p:cNvPr id="58" name="弧形 57"/>
            <p:cNvSpPr/>
            <p:nvPr/>
          </p:nvSpPr>
          <p:spPr>
            <a:xfrm rot="18000000">
              <a:off x="5379757" y="1042306"/>
              <a:ext cx="566656" cy="566056"/>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1">
                <a:ln>
                  <a:noFill/>
                </a:ln>
                <a:solidFill>
                  <a:prstClr val="black"/>
                </a:solidFill>
                <a:effectLst/>
                <a:uLnTx/>
                <a:uFillTx/>
                <a:latin typeface="等线"/>
                <a:ea typeface="等线" panose="02010600030101010101" pitchFamily="2" charset="-122"/>
                <a:cs typeface="+mn-cs"/>
              </a:endParaRPr>
            </a:p>
          </p:txBody>
        </p:sp>
      </p:grpSp>
      <p:pic>
        <p:nvPicPr>
          <p:cNvPr id="33810" name="图片 5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45000" y="1169988"/>
            <a:ext cx="3354388"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val="81504134"/>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bg bwMode="auto">
      <p:bgPr>
        <a:blipFill dpi="0" rotWithShape="0">
          <a:blip r:embed="rId2"/>
          <a:stretch>
            <a:fillRect/>
          </a:stretch>
        </a:blipFill>
        <a:effectLst/>
      </p:bgPr>
    </p:bg>
    <p:spTree>
      <p:nvGrpSpPr>
        <p:cNvPr id="1" name=""/>
        <p:cNvGrpSpPr/>
        <p:nvPr/>
      </p:nvGrpSpPr>
      <p:grpSpPr>
        <a:xfrm>
          <a:off x="0" y="0"/>
          <a:ext cx="0" cy="0"/>
        </a:xfrm>
      </p:grpSpPr>
      <p:sp>
        <p:nvSpPr>
          <p:cNvPr id="2" name="矩形 1"/>
          <p:cNvSpPr/>
          <p:nvPr/>
        </p:nvSpPr>
        <p:spPr>
          <a:xfrm>
            <a:off x="0" y="0"/>
            <a:ext cx="4108450" cy="6858000"/>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Calibri" panose="020f0502020204030204" charset="0"/>
              <a:ea typeface="宋体" panose="02010600030101010101" pitchFamily="2" charset="-122"/>
              <a:cs typeface="+mn-cs"/>
            </a:endParaRPr>
          </a:p>
        </p:txBody>
      </p:sp>
      <p:sp>
        <p:nvSpPr>
          <p:cNvPr id="3" name="矩形 2"/>
          <p:cNvSpPr/>
          <p:nvPr/>
        </p:nvSpPr>
        <p:spPr>
          <a:xfrm>
            <a:off x="450850" y="655638"/>
            <a:ext cx="3192463" cy="562292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Calibri" panose="020f0502020204030204" charset="0"/>
              <a:ea typeface="宋体" panose="02010600030101010101" pitchFamily="2" charset="-122"/>
              <a:cs typeface="+mn-cs"/>
            </a:endParaRPr>
          </a:p>
        </p:txBody>
      </p:sp>
      <p:grpSp>
        <p:nvGrpSpPr>
          <p:cNvPr id="4" name="组合 3"/>
          <p:cNvGrpSpPr/>
          <p:nvPr/>
        </p:nvGrpSpPr>
        <p:grpSpPr>
          <a:xfrm>
            <a:off x="2517681" y="5536935"/>
            <a:ext cx="1358283" cy="620753"/>
            <a:chOff x="831851" y="1143000"/>
            <a:chExt cx="2768600" cy="1262063"/>
          </a:xfrm>
          <a:solidFill>
            <a:schemeClr val="bg1"/>
          </a:solidFill>
        </p:grpSpPr>
        <p:sp>
          <p:nvSpPr>
            <p:cNvPr id="5" name="Freeform 5"/>
            <p:cNvSpPr/>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6" name="Freeform 6"/>
            <p:cNvSpPr/>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7" name="Freeform 7"/>
            <p:cNvSpPr/>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grpSp>
        <p:nvGrpSpPr>
          <p:cNvPr id="8" name="组合 7"/>
          <p:cNvGrpSpPr/>
          <p:nvPr/>
        </p:nvGrpSpPr>
        <p:grpSpPr>
          <a:xfrm flipH="1">
            <a:off x="95535" y="858026"/>
            <a:ext cx="1227968" cy="620753"/>
            <a:chOff x="831851" y="1143000"/>
            <a:chExt cx="2768600" cy="1262063"/>
          </a:xfrm>
          <a:solidFill>
            <a:schemeClr val="bg1"/>
          </a:solidFill>
        </p:grpSpPr>
        <p:sp>
          <p:nvSpPr>
            <p:cNvPr id="9" name="Freeform 5"/>
            <p:cNvSpPr/>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0" name="Freeform 6"/>
            <p:cNvSpPr/>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1" name="Freeform 7"/>
            <p:cNvSpPr/>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38918" name="文本框 11"/>
          <p:cNvSpPr txBox="1">
            <a:spLocks noChangeArrowheads="1"/>
          </p:cNvSpPr>
          <p:nvPr/>
        </p:nvSpPr>
        <p:spPr bwMode="auto">
          <a:xfrm>
            <a:off x="2668627" y="1314450"/>
            <a:ext cx="553998" cy="383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请在此添加标题</a:t>
            </a:r>
          </a:p>
        </p:txBody>
      </p:sp>
      <p:sp>
        <p:nvSpPr>
          <p:cNvPr id="38919" name="文本框 12"/>
          <p:cNvSpPr txBox="1">
            <a:spLocks noChangeArrowheads="1"/>
          </p:cNvSpPr>
          <p:nvPr/>
        </p:nvSpPr>
        <p:spPr bwMode="auto">
          <a:xfrm>
            <a:off x="1095753" y="1233488"/>
            <a:ext cx="1569660" cy="471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华文细黑" panose="02010600040101010101" pitchFamily="2" charset="-122"/>
                <a:ea typeface="华文细黑" panose="02010600040101010101" pitchFamily="2" charset="-122"/>
                <a:cs typeface="+mn-cs"/>
              </a:rPr>
              <a:t>A designer can use default text to simulate what text would look like. If it is not real text. If it is not real text. A designer can use default text to simulate what text would look like.</a:t>
            </a:r>
            <a:endParaRPr kumimoji="0" lang="zh-CN" altLang="en-US" sz="1800" b="0" i="0" u="none" strike="noStrike" kern="1200" cap="none" spc="0" normalizeH="0" baseline="0" noProof="0">
              <a:ln>
                <a:noFill/>
              </a:ln>
              <a:solidFill>
                <a:srgbClr val="FFFFFF"/>
              </a:solidFill>
              <a:effectLst/>
              <a:uLnTx/>
              <a:uFillTx/>
              <a:latin typeface="华文细黑" panose="02010600040101010101" pitchFamily="2" charset="-122"/>
              <a:ea typeface="华文细黑" panose="02010600040101010101" pitchFamily="2" charset="-122"/>
              <a:cs typeface="+mn-cs"/>
            </a:endParaRPr>
          </a:p>
        </p:txBody>
      </p:sp>
      <p:grpSp>
        <p:nvGrpSpPr>
          <p:cNvPr id="38920" name="组合 20"/>
          <p:cNvGrpSpPr/>
          <p:nvPr/>
        </p:nvGrpSpPr>
        <p:grpSpPr>
          <a:xfrm>
            <a:off x="10377488" y="3043238"/>
            <a:ext cx="977900" cy="1027112"/>
            <a:chOff x="8015925" y="2777595"/>
            <a:chExt cx="1364776" cy="1446550"/>
          </a:xfrm>
        </p:grpSpPr>
        <p:grpSp>
          <p:nvGrpSpPr>
            <p:cNvPr id="38937" name="组合 13"/>
            <p:cNvGrpSpPr/>
            <p:nvPr/>
          </p:nvGrpSpPr>
          <p:grpSpPr>
            <a:xfrm>
              <a:off x="8015925" y="2879680"/>
              <a:ext cx="1364776" cy="1344465"/>
              <a:chOff x="2879678" y="2429301"/>
              <a:chExt cx="1440000" cy="1440000"/>
            </a:xfrm>
          </p:grpSpPr>
          <p:sp>
            <p:nvSpPr>
              <p:cNvPr id="15" name="矩形 14"/>
              <p:cNvSpPr/>
              <p:nvPr/>
            </p:nvSpPr>
            <p:spPr>
              <a:xfrm>
                <a:off x="2879678" y="2430116"/>
                <a:ext cx="1440000" cy="143918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Calibri" panose="020f0502020204030204" charset="0"/>
                  <a:ea typeface="宋体" panose="02010600030101010101" pitchFamily="2" charset="-122"/>
                  <a:cs typeface="+mn-cs"/>
                </a:endParaRPr>
              </a:p>
            </p:txBody>
          </p:sp>
          <p:cxnSp>
            <p:nvCxnSpPr>
              <p:cNvPr id="16" name="直接连接符 15"/>
              <p:cNvCxnSpPr/>
              <p:nvPr/>
            </p:nvCxnSpPr>
            <p:spPr>
              <a:xfrm>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599678" y="2430116"/>
                <a:ext cx="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879678" y="3150905"/>
                <a:ext cx="1425974" cy="478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8938" name="文本框 19"/>
            <p:cNvSpPr txBox="1">
              <a:spLocks noChangeArrowheads="1"/>
            </p:cNvSpPr>
            <p:nvPr/>
          </p:nvSpPr>
          <p:spPr bwMode="auto">
            <a:xfrm>
              <a:off x="8036663" y="2777595"/>
              <a:ext cx="900754" cy="14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中</a:t>
              </a:r>
            </a:p>
          </p:txBody>
        </p:sp>
      </p:grpSp>
      <p:grpSp>
        <p:nvGrpSpPr>
          <p:cNvPr id="38921" name="组合 21"/>
          <p:cNvGrpSpPr/>
          <p:nvPr/>
        </p:nvGrpSpPr>
        <p:grpSpPr>
          <a:xfrm>
            <a:off x="10366375" y="4146550"/>
            <a:ext cx="977900" cy="1027113"/>
            <a:chOff x="8015925" y="2777595"/>
            <a:chExt cx="1364776" cy="1446550"/>
          </a:xfrm>
        </p:grpSpPr>
        <p:grpSp>
          <p:nvGrpSpPr>
            <p:cNvPr id="38930" name="组合 22"/>
            <p:cNvGrpSpPr/>
            <p:nvPr/>
          </p:nvGrpSpPr>
          <p:grpSpPr>
            <a:xfrm>
              <a:off x="8015925" y="2879680"/>
              <a:ext cx="1364776" cy="1344465"/>
              <a:chOff x="2879678" y="2429301"/>
              <a:chExt cx="1440000" cy="1440000"/>
            </a:xfrm>
          </p:grpSpPr>
          <p:sp>
            <p:nvSpPr>
              <p:cNvPr id="25" name="矩形 24"/>
              <p:cNvSpPr/>
              <p:nvPr/>
            </p:nvSpPr>
            <p:spPr>
              <a:xfrm>
                <a:off x="2879678" y="2430116"/>
                <a:ext cx="1440000" cy="143918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Calibri" panose="020f0502020204030204" charset="0"/>
                  <a:ea typeface="宋体" panose="02010600030101010101" pitchFamily="2" charset="-122"/>
                  <a:cs typeface="+mn-cs"/>
                </a:endParaRPr>
              </a:p>
            </p:txBody>
          </p:sp>
          <p:cxnSp>
            <p:nvCxnSpPr>
              <p:cNvPr id="26" name="直接连接符 25"/>
              <p:cNvCxnSpPr/>
              <p:nvPr/>
            </p:nvCxnSpPr>
            <p:spPr>
              <a:xfrm>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599678" y="2430116"/>
                <a:ext cx="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879678" y="3150906"/>
                <a:ext cx="1425974" cy="478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8931" name="文本框 23"/>
            <p:cNvSpPr txBox="1">
              <a:spLocks noChangeArrowheads="1"/>
            </p:cNvSpPr>
            <p:nvPr/>
          </p:nvSpPr>
          <p:spPr bwMode="auto">
            <a:xfrm>
              <a:off x="8036663" y="2777595"/>
              <a:ext cx="900754" cy="14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国</a:t>
              </a:r>
            </a:p>
          </p:txBody>
        </p:sp>
      </p:grpSp>
      <p:grpSp>
        <p:nvGrpSpPr>
          <p:cNvPr id="38922" name="组合 29"/>
          <p:cNvGrpSpPr/>
          <p:nvPr/>
        </p:nvGrpSpPr>
        <p:grpSpPr>
          <a:xfrm>
            <a:off x="10366375" y="5256213"/>
            <a:ext cx="977900" cy="1027112"/>
            <a:chOff x="8015925" y="2777595"/>
            <a:chExt cx="1364776" cy="1446550"/>
          </a:xfrm>
        </p:grpSpPr>
        <p:grpSp>
          <p:nvGrpSpPr>
            <p:cNvPr id="38923" name="组合 30"/>
            <p:cNvGrpSpPr/>
            <p:nvPr/>
          </p:nvGrpSpPr>
          <p:grpSpPr>
            <a:xfrm>
              <a:off x="8015925" y="2879680"/>
              <a:ext cx="1364776" cy="1344465"/>
              <a:chOff x="2879678" y="2429301"/>
              <a:chExt cx="1440000" cy="1440000"/>
            </a:xfrm>
          </p:grpSpPr>
          <p:sp>
            <p:nvSpPr>
              <p:cNvPr id="33" name="矩形 32"/>
              <p:cNvSpPr/>
              <p:nvPr/>
            </p:nvSpPr>
            <p:spPr>
              <a:xfrm>
                <a:off x="2879678" y="2430116"/>
                <a:ext cx="1440000" cy="143918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prstClr val="white"/>
                  </a:solidFill>
                  <a:effectLst/>
                  <a:uLnTx/>
                  <a:uFillTx/>
                  <a:latin typeface="Calibri" panose="020f0502020204030204" charset="0"/>
                  <a:ea typeface="宋体" panose="02010600030101010101" pitchFamily="2" charset="-122"/>
                  <a:cs typeface="+mn-cs"/>
                </a:endParaRPr>
              </a:p>
            </p:txBody>
          </p:sp>
          <p:cxnSp>
            <p:nvCxnSpPr>
              <p:cNvPr id="34" name="直接连接符 33"/>
              <p:cNvCxnSpPr/>
              <p:nvPr/>
            </p:nvCxnSpPr>
            <p:spPr>
              <a:xfrm>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3599678" y="2430116"/>
                <a:ext cx="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879678" y="3150905"/>
                <a:ext cx="1425974" cy="478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8924" name="文本框 31"/>
            <p:cNvSpPr txBox="1">
              <a:spLocks noChangeArrowheads="1"/>
            </p:cNvSpPr>
            <p:nvPr/>
          </p:nvSpPr>
          <p:spPr bwMode="auto">
            <a:xfrm>
              <a:off x="8036663" y="2777595"/>
              <a:ext cx="900754" cy="14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风</a:t>
              </a:r>
            </a:p>
          </p:txBody>
        </p:sp>
      </p:grpSp>
    </p:spTree>
    <p:extLst>
      <p:ext uri="{BB962C8B-B14F-4D97-AF65-F5344CB8AC3E}">
        <p14:creationId val="31583606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918"/>
                                        </p:tgtEl>
                                        <p:attrNameLst>
                                          <p:attrName>style.visibility</p:attrName>
                                        </p:attrNameLst>
                                      </p:cBhvr>
                                      <p:to>
                                        <p:strVal val="visible"/>
                                      </p:to>
                                    </p:set>
                                    <p:animEffect transition="in" filter="fade">
                                      <p:cBhvr>
                                        <p:cTn id="16" dur="500"/>
                                        <p:tgtEl>
                                          <p:spTgt spid="389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8919"/>
                                        </p:tgtEl>
                                        <p:attrNameLst>
                                          <p:attrName>style.visibility</p:attrName>
                                        </p:attrNameLst>
                                      </p:cBhvr>
                                      <p:to>
                                        <p:strVal val="visible"/>
                                      </p:to>
                                    </p:set>
                                    <p:animEffect transition="in" filter="fade">
                                      <p:cBhvr>
                                        <p:cTn id="19" dur="5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8918" grpId="0"/>
      <p:bldP spid="3891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clrChange>
              <a:clrFrom>
                <a:srgbClr val="FFFEFC"/>
              </a:clrFrom>
              <a:clrTo>
                <a:srgbClr val="FFFEFC">
                  <a:alpha val="0"/>
                </a:srgbClr>
              </a:clrTo>
            </a:clrChange>
            <a:extLst>
              <a:ext uri="{28A0092B-C50C-407E-A947-70E740481C1C}">
                <a14:useLocalDpi xmlns:a14="http://schemas.microsoft.com/office/drawing/2010/main"/>
              </a:ext>
            </a:extLst>
          </a:blip>
          <a:srcRect t="41497"/>
          <a:stretch>
            <a:fillRect/>
          </a:stretch>
        </p:blipFill>
        <p:spPr>
          <a:xfrm>
            <a:off x="0" y="3195538"/>
            <a:ext cx="11121958" cy="3662462"/>
          </a:xfrm>
          <a:prstGeom prst="rect">
            <a:avLst/>
          </a:prstGeom>
        </p:spPr>
      </p:pic>
      <p:sp>
        <p:nvSpPr>
          <p:cNvPr id="2" name="文本框 1"/>
          <p:cNvSpPr txBox="1"/>
          <p:nvPr/>
        </p:nvSpPr>
        <p:spPr>
          <a:xfrm>
            <a:off x="4597139" y="1995209"/>
            <a:ext cx="5025958"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1" lang="zh-CN" altLang="en-US" sz="3600" b="0" i="0" u="none" strike="noStrike" kern="1200" cap="none" spc="0" normalizeH="0" baseline="0" noProof="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rPr>
              <a:t>道可道，非常道</a:t>
            </a:r>
          </a:p>
          <a:p>
            <a:pPr marL="0" marR="0" lvl="0" indent="0" algn="r" defTabSz="914400" rtl="0" eaLnBrk="1" fontAlgn="auto" latinLnBrk="0" hangingPunct="1">
              <a:lnSpc>
                <a:spcPct val="100000"/>
              </a:lnSpc>
              <a:spcBef>
                <a:spcPct val="0"/>
              </a:spcBef>
              <a:spcAft>
                <a:spcPct val="0"/>
              </a:spcAft>
              <a:buClrTx/>
              <a:buSzTx/>
              <a:buFontTx/>
              <a:buNone/>
              <a:defRPr/>
            </a:pPr>
            <a:r>
              <a:rPr kumimoji="1" lang="zh-CN" altLang="en-US" sz="3600" b="0" i="0" u="none" strike="noStrike" kern="1200" cap="none" spc="0" normalizeH="0" baseline="0" noProof="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rPr>
              <a:t>名可名，非常名</a:t>
            </a:r>
          </a:p>
        </p:txBody>
      </p:sp>
      <p:sp>
        <p:nvSpPr>
          <p:cNvPr id="3" name="文本框 2"/>
          <p:cNvSpPr txBox="1"/>
          <p:nvPr/>
        </p:nvSpPr>
        <p:spPr>
          <a:xfrm>
            <a:off x="3589315" y="3386543"/>
            <a:ext cx="5907932" cy="1015663"/>
          </a:xfrm>
          <a:prstGeom prst="rect">
            <a:avLst/>
          </a:prstGeom>
          <a:noFill/>
        </p:spPr>
        <p:txBody>
          <a:bodyPr wrap="square" rtlCol="0">
            <a:sp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zh-TW"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道 可 道 ， 非 常 道 。 名 可 名 ， 非 常 名</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无 名 天 地 之 始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有 名 万 物 之 母 </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故 常 无 ， 欲 以 观 其 妙 </a:t>
            </a:r>
            <a:r>
              <a:rPr kumimoji="0" lang="en-US" altLang="zh-CN"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 </a:t>
            </a: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常 有 ， 欲 以 观 其 徼 </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此 两 者 ， 同 出 而 异 名 ， 同 谓 之 玄 </a:t>
            </a:r>
          </a:p>
          <a:p>
            <a:pPr marL="0" marR="0" lvl="0" indent="0" algn="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solidFill>
                <a:effectLst/>
                <a:uLnTx/>
                <a:uFillTx/>
                <a:latin typeface="FZQingKeBenYueSongS-R-GB" charset="0"/>
                <a:ea typeface="FZQingKeBenYueSongS-R-GB" charset="0"/>
                <a:cs typeface="FZQingKeBenYueSongS-R-GB" charset="0"/>
              </a:rPr>
              <a:t>玄 之 又 玄 ， 众 妙 之 门 </a:t>
            </a:r>
          </a:p>
        </p:txBody>
      </p:sp>
      <p:pic>
        <p:nvPicPr>
          <p:cNvPr id="5" name="图片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22311" y="4588179"/>
            <a:ext cx="252391" cy="295813"/>
          </a:xfrm>
          <a:prstGeom prst="rect">
            <a:avLst/>
          </a:prstGeom>
        </p:spPr>
      </p:pic>
    </p:spTree>
    <p:extLst>
      <p:ext uri="{BB962C8B-B14F-4D97-AF65-F5344CB8AC3E}">
        <p14:creationId val="2053999932"/>
      </p:ext>
    </p:extLst>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 name="图片 8"/>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12957" t="944" r="5533" b="9657"/>
          <a:stretch>
            <a:fillRect/>
          </a:stretch>
        </p:blipFill>
        <p:spPr>
          <a:xfrm>
            <a:off x="-451912" y="0"/>
            <a:ext cx="12643912" cy="6861582"/>
          </a:xfrm>
          <a:prstGeom prst="rect">
            <a:avLst/>
          </a:prstGeom>
        </p:spPr>
      </p:pic>
      <p:sp>
        <p:nvSpPr>
          <p:cNvPr id="5" name="矩形 4"/>
          <p:cNvSpPr/>
          <p:nvPr/>
        </p:nvSpPr>
        <p:spPr>
          <a:xfrm>
            <a:off x="-451912" y="0"/>
            <a:ext cx="12643912" cy="6858000"/>
          </a:xfrm>
          <a:prstGeom prst="rect">
            <a:avLst/>
          </a:prstGeom>
          <a:gradFill>
            <a:gsLst>
              <a:gs pos="0">
                <a:schemeClr val="tx1">
                  <a:alpha val="41000"/>
                </a:schemeClr>
              </a:gs>
              <a:gs pos="76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Calibri" panose="020f0502020204030204" charset="0"/>
              <a:ea typeface="宋体" panose="02010600030101010101" pitchFamily="2" charset="-122"/>
              <a:cs typeface="+mn-cs"/>
            </a:endParaRPr>
          </a:p>
        </p:txBody>
      </p:sp>
      <p:sp>
        <p:nvSpPr>
          <p:cNvPr id="6" name="文本框 5"/>
          <p:cNvSpPr txBox="1"/>
          <p:nvPr/>
        </p:nvSpPr>
        <p:spPr>
          <a:xfrm>
            <a:off x="2919795" y="1341987"/>
            <a:ext cx="635241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1" lang="zh-CN" altLang="en-US" sz="8800" b="0" i="0" u="none" strike="noStrike" kern="1200" cap="none" spc="0" normalizeH="0" baseline="0" noProof="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yuweij Medium" charset="0"/>
              </a:rPr>
              <a:t>天人合一</a:t>
            </a:r>
          </a:p>
        </p:txBody>
      </p:sp>
      <p:sp>
        <p:nvSpPr>
          <p:cNvPr id="7" name="文本框 6"/>
          <p:cNvSpPr txBox="1"/>
          <p:nvPr/>
        </p:nvSpPr>
        <p:spPr>
          <a:xfrm>
            <a:off x="343123" y="2792119"/>
            <a:ext cx="1150575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1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天 下 皆 知 美 之 为 美 ， 斯 恶 已 ；皆 知 善 之 为 善 ， 斯 不 善 已 </a:t>
            </a:r>
          </a:p>
        </p:txBody>
      </p:sp>
      <p:pic>
        <p:nvPicPr>
          <p:cNvPr id="8" name="图片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40983" y="1338405"/>
            <a:ext cx="252391" cy="295813"/>
          </a:xfrm>
          <a:prstGeom prst="rect">
            <a:avLst/>
          </a:prstGeom>
        </p:spPr>
      </p:pic>
    </p:spTree>
    <p:extLst>
      <p:ext uri="{BB962C8B-B14F-4D97-AF65-F5344CB8AC3E}">
        <p14:creationId val="2001100545"/>
      </p:ext>
    </p:extLst>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177</Paragraphs>
  <Slides>25</Slides>
  <Notes>0</Notes>
  <TotalTime>201</TotalTime>
  <HiddenSlides>0</HiddenSlides>
  <MMClips>1</MMClips>
  <ScaleCrop>0</ScaleCrop>
  <HeadingPairs>
    <vt:vector baseType="variant" size="6">
      <vt:variant>
        <vt:lpstr>Fonts used</vt:lpstr>
      </vt:variant>
      <vt:variant>
        <vt:i4>19</vt:i4>
      </vt:variant>
      <vt:variant>
        <vt:lpstr>Theme</vt:lpstr>
      </vt:variant>
      <vt:variant>
        <vt:i4>1</vt:i4>
      </vt:variant>
      <vt:variant>
        <vt:lpstr>Slide Titles</vt:lpstr>
      </vt:variant>
      <vt:variant>
        <vt:i4>25</vt:i4>
      </vt:variant>
    </vt:vector>
  </HeadingPairs>
  <TitlesOfParts>
    <vt:vector baseType="lpstr" size="45">
      <vt:lpstr>Arial</vt:lpstr>
      <vt:lpstr>等线 Light</vt:lpstr>
      <vt:lpstr>等线</vt:lpstr>
      <vt:lpstr>Calibri</vt:lpstr>
      <vt:lpstr>Calibri Light</vt:lpstr>
      <vt:lpstr>叶根友新篆简体08</vt:lpstr>
      <vt:lpstr>楷体</vt:lpstr>
      <vt:lpstr>微软雅黑</vt:lpstr>
      <vt:lpstr>腾祥铁山楷书简</vt:lpstr>
      <vt:lpstr>方正硬笔楷书简体</vt:lpstr>
      <vt:lpstr>宋体</vt:lpstr>
      <vt:lpstr>华文细黑</vt:lpstr>
      <vt:lpstr>苏新诗古印宋简</vt:lpstr>
      <vt:lpstr>禹卫书法行书简体
</vt:lpstr>
      <vt:lpstr>Arial Rounded MT Bold</vt:lpstr>
      <vt:lpstr>yuweij Medium</vt:lpstr>
      <vt:lpstr>FZQingKeBenYueSongS-R-GB</vt:lpstr>
      <vt:lpstr>叶根友刀锋黑草</vt:lpstr>
      <vt:lpstr>汉仪雪君体简</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31</cp:revision>
  <dcterms:created xsi:type="dcterms:W3CDTF">2017-09-25T04:06:29Z</dcterms:created>
  <dcterms:modified xsi:type="dcterms:W3CDTF">2023-10-16T16:17:47Z</dcterms:modified>
</cp:coreProperties>
</file>