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295" r:id="rId3"/>
    <p:sldId id="296" r:id="rId4"/>
    <p:sldId id="297" r:id="rId5"/>
    <p:sldId id="281" r:id="rId6"/>
    <p:sldId id="289" r:id="rId7"/>
    <p:sldId id="288" r:id="rId8"/>
    <p:sldId id="290" r:id="rId9"/>
    <p:sldId id="298" r:id="rId10"/>
    <p:sldId id="283" r:id="rId11"/>
    <p:sldId id="291" r:id="rId12"/>
    <p:sldId id="277" r:id="rId13"/>
    <p:sldId id="280" r:id="rId14"/>
    <p:sldId id="299" r:id="rId15"/>
    <p:sldId id="294" r:id="rId16"/>
    <p:sldId id="285" r:id="rId17"/>
    <p:sldId id="293" r:id="rId18"/>
    <p:sldId id="282" r:id="rId19"/>
    <p:sldId id="300" r:id="rId20"/>
    <p:sldId id="287" r:id="rId21"/>
    <p:sldId id="284" r:id="rId22"/>
    <p:sldId id="279" r:id="rId23"/>
    <p:sldId id="292" r:id="rId24"/>
    <p:sldId id="301" r:id="rId25"/>
  </p:sldIdLst>
  <p:sldSz cx="12192000" cy="6858000"/>
  <p:notesSz cx="6858000" cy="9144000"/>
  <p:embeddedFontLst>
    <p:embeddedFont>
      <p:font typeface="思源黑体 CN Medium" panose="020B0600000000000000" pitchFamily="34" charset="-122"/>
      <p:regular r:id="rId31"/>
    </p:embeddedFont>
    <p:embeddedFont>
      <p:font typeface="等线" panose="02010600030101010101" charset="-122"/>
      <p:regular r:id="rId32"/>
    </p:embeddedFont>
  </p:embeddedFontLst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5CAA"/>
    <a:srgbClr val="1A3067"/>
    <a:srgbClr val="162043"/>
    <a:srgbClr val="1A2E60"/>
    <a:srgbClr val="0F1837"/>
    <a:srgbClr val="09102C"/>
    <a:srgbClr val="101732"/>
    <a:srgbClr val="2A5BA8"/>
    <a:srgbClr val="C7DFE9"/>
    <a:srgbClr val="0C3A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37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7.xml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75568" y="521197"/>
            <a:ext cx="2829632" cy="660890"/>
            <a:chOff x="675568" y="521197"/>
            <a:chExt cx="2829632" cy="660890"/>
          </a:xfrm>
        </p:grpSpPr>
        <p:sp>
          <p:nvSpPr>
            <p:cNvPr id="4" name="椭圆 3"/>
            <p:cNvSpPr/>
            <p:nvPr/>
          </p:nvSpPr>
          <p:spPr>
            <a:xfrm>
              <a:off x="675568" y="521197"/>
              <a:ext cx="660890" cy="660890"/>
            </a:xfrm>
            <a:prstGeom prst="ellipse">
              <a:avLst/>
            </a:prstGeom>
            <a:gradFill flip="none" rotWithShape="1">
              <a:gsLst>
                <a:gs pos="0">
                  <a:srgbClr val="285CAA"/>
                </a:gs>
                <a:gs pos="100000">
                  <a:srgbClr val="1A3067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57713" y="620810"/>
              <a:ext cx="26474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1" spc="300" dirty="0">
                  <a:solidFill>
                    <a:schemeClr val="bg1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400" b="1" i="1" spc="3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20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78" y="0"/>
            <a:ext cx="11112822" cy="6858000"/>
          </a:xfrm>
          <a:prstGeom prst="rect">
            <a:avLst/>
          </a:prstGeom>
          <a:solidFill>
            <a:srgbClr val="1A2E60"/>
          </a:solidFill>
          <a:ln>
            <a:noFill/>
          </a:ln>
        </p:spPr>
      </p:pic>
      <p:sp>
        <p:nvSpPr>
          <p:cNvPr id="33" name="椭圆 32"/>
          <p:cNvSpPr/>
          <p:nvPr/>
        </p:nvSpPr>
        <p:spPr>
          <a:xfrm>
            <a:off x="5194143" y="1344203"/>
            <a:ext cx="2835492" cy="2835492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9068" y="1991240"/>
            <a:ext cx="6717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商业计划书</a:t>
            </a:r>
            <a:r>
              <a:rPr lang="en-US" altLang="zh-CN" sz="7200" b="1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PPT</a:t>
            </a:r>
            <a:endParaRPr lang="zh-CN" altLang="en-US" sz="7200" b="1" i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1103529" y="3781017"/>
            <a:ext cx="3886154" cy="7217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iṩļïḓè"/>
          <p:cNvSpPr txBox="1"/>
          <p:nvPr/>
        </p:nvSpPr>
        <p:spPr bwMode="auto">
          <a:xfrm>
            <a:off x="4972276" y="3200075"/>
            <a:ext cx="2644140" cy="58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i="1" spc="6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BUSINESS PLAN</a:t>
            </a:r>
            <a:endParaRPr lang="en-US" altLang="zh-CN" sz="1200" i="1" spc="6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6" name="Synergistically utilize technically sound portals with frictionless chains. Dramatically customize…"/>
          <p:cNvSpPr txBox="1"/>
          <p:nvPr/>
        </p:nvSpPr>
        <p:spPr>
          <a:xfrm>
            <a:off x="1418664" y="3909539"/>
            <a:ext cx="3435993" cy="4369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chains</a:t>
            </a:r>
            <a:r>
              <a:rPr lang="en-US" altLang="zh-CN"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0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096455" y="5226114"/>
            <a:ext cx="471678" cy="471678"/>
            <a:chOff x="4386476" y="5257699"/>
            <a:chExt cx="471678" cy="471678"/>
          </a:xfrm>
        </p:grpSpPr>
        <p:sp>
          <p:nvSpPr>
            <p:cNvPr id="76" name="椭圆 75"/>
            <p:cNvSpPr/>
            <p:nvPr/>
          </p:nvSpPr>
          <p:spPr>
            <a:xfrm flipH="1">
              <a:off x="4386476" y="5257699"/>
              <a:ext cx="471678" cy="471678"/>
            </a:xfrm>
            <a:prstGeom prst="ellipse">
              <a:avLst/>
            </a:prstGeom>
            <a:gradFill flip="none" rotWithShape="1">
              <a:gsLst>
                <a:gs pos="0">
                  <a:srgbClr val="285CAA"/>
                </a:gs>
                <a:gs pos="100000">
                  <a:srgbClr val="2A5BA8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269"/>
            <p:cNvSpPr>
              <a:spLocks noEditPoints="1"/>
            </p:cNvSpPr>
            <p:nvPr/>
          </p:nvSpPr>
          <p:spPr bwMode="auto">
            <a:xfrm>
              <a:off x="4486929" y="5358040"/>
              <a:ext cx="270772" cy="270996"/>
            </a:xfrm>
            <a:custGeom>
              <a:avLst/>
              <a:gdLst>
                <a:gd name="T0" fmla="*/ 382 w 512"/>
                <a:gd name="T1" fmla="*/ 245 h 512"/>
                <a:gd name="T2" fmla="*/ 384 w 512"/>
                <a:gd name="T3" fmla="*/ 224 h 512"/>
                <a:gd name="T4" fmla="*/ 384 w 512"/>
                <a:gd name="T5" fmla="*/ 128 h 512"/>
                <a:gd name="T6" fmla="*/ 256 w 512"/>
                <a:gd name="T7" fmla="*/ 0 h 512"/>
                <a:gd name="T8" fmla="*/ 128 w 512"/>
                <a:gd name="T9" fmla="*/ 128 h 512"/>
                <a:gd name="T10" fmla="*/ 128 w 512"/>
                <a:gd name="T11" fmla="*/ 224 h 512"/>
                <a:gd name="T12" fmla="*/ 130 w 512"/>
                <a:gd name="T13" fmla="*/ 245 h 512"/>
                <a:gd name="T14" fmla="*/ 0 w 512"/>
                <a:gd name="T15" fmla="*/ 384 h 512"/>
                <a:gd name="T16" fmla="*/ 0 w 512"/>
                <a:gd name="T17" fmla="*/ 480 h 512"/>
                <a:gd name="T18" fmla="*/ 32 w 512"/>
                <a:gd name="T19" fmla="*/ 512 h 512"/>
                <a:gd name="T20" fmla="*/ 480 w 512"/>
                <a:gd name="T21" fmla="*/ 512 h 512"/>
                <a:gd name="T22" fmla="*/ 512 w 512"/>
                <a:gd name="T23" fmla="*/ 480 h 512"/>
                <a:gd name="T24" fmla="*/ 512 w 512"/>
                <a:gd name="T25" fmla="*/ 384 h 512"/>
                <a:gd name="T26" fmla="*/ 382 w 512"/>
                <a:gd name="T27" fmla="*/ 245 h 512"/>
                <a:gd name="T28" fmla="*/ 192 w 512"/>
                <a:gd name="T29" fmla="*/ 128 h 512"/>
                <a:gd name="T30" fmla="*/ 256 w 512"/>
                <a:gd name="T31" fmla="*/ 64 h 512"/>
                <a:gd name="T32" fmla="*/ 320 w 512"/>
                <a:gd name="T33" fmla="*/ 128 h 512"/>
                <a:gd name="T34" fmla="*/ 320 w 512"/>
                <a:gd name="T35" fmla="*/ 224 h 512"/>
                <a:gd name="T36" fmla="*/ 256 w 512"/>
                <a:gd name="T37" fmla="*/ 288 h 512"/>
                <a:gd name="T38" fmla="*/ 192 w 512"/>
                <a:gd name="T39" fmla="*/ 224 h 512"/>
                <a:gd name="T40" fmla="*/ 192 w 512"/>
                <a:gd name="T41" fmla="*/ 128 h 512"/>
                <a:gd name="T42" fmla="*/ 448 w 512"/>
                <a:gd name="T43" fmla="*/ 448 h 512"/>
                <a:gd name="T44" fmla="*/ 64 w 512"/>
                <a:gd name="T45" fmla="*/ 448 h 512"/>
                <a:gd name="T46" fmla="*/ 64 w 512"/>
                <a:gd name="T47" fmla="*/ 384 h 512"/>
                <a:gd name="T48" fmla="*/ 156 w 512"/>
                <a:gd name="T49" fmla="*/ 302 h 512"/>
                <a:gd name="T50" fmla="*/ 256 w 512"/>
                <a:gd name="T51" fmla="*/ 352 h 512"/>
                <a:gd name="T52" fmla="*/ 356 w 512"/>
                <a:gd name="T53" fmla="*/ 302 h 512"/>
                <a:gd name="T54" fmla="*/ 448 w 512"/>
                <a:gd name="T55" fmla="*/ 384 h 512"/>
                <a:gd name="T56" fmla="*/ 448 w 512"/>
                <a:gd name="T57" fmla="*/ 44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2" h="512">
                  <a:moveTo>
                    <a:pt x="382" y="245"/>
                  </a:moveTo>
                  <a:cubicBezTo>
                    <a:pt x="383" y="238"/>
                    <a:pt x="384" y="231"/>
                    <a:pt x="384" y="224"/>
                  </a:cubicBezTo>
                  <a:cubicBezTo>
                    <a:pt x="384" y="128"/>
                    <a:pt x="384" y="128"/>
                    <a:pt x="384" y="128"/>
                  </a:cubicBezTo>
                  <a:cubicBezTo>
                    <a:pt x="384" y="57"/>
                    <a:pt x="327" y="0"/>
                    <a:pt x="256" y="0"/>
                  </a:cubicBezTo>
                  <a:cubicBezTo>
                    <a:pt x="185" y="0"/>
                    <a:pt x="128" y="57"/>
                    <a:pt x="128" y="128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28" y="231"/>
                    <a:pt x="129" y="238"/>
                    <a:pt x="130" y="245"/>
                  </a:cubicBezTo>
                  <a:cubicBezTo>
                    <a:pt x="53" y="273"/>
                    <a:pt x="0" y="324"/>
                    <a:pt x="0" y="384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498"/>
                    <a:pt x="14" y="512"/>
                    <a:pt x="32" y="512"/>
                  </a:cubicBezTo>
                  <a:cubicBezTo>
                    <a:pt x="480" y="512"/>
                    <a:pt x="480" y="512"/>
                    <a:pt x="480" y="512"/>
                  </a:cubicBezTo>
                  <a:cubicBezTo>
                    <a:pt x="498" y="512"/>
                    <a:pt x="512" y="498"/>
                    <a:pt x="512" y="480"/>
                  </a:cubicBezTo>
                  <a:cubicBezTo>
                    <a:pt x="512" y="384"/>
                    <a:pt x="512" y="384"/>
                    <a:pt x="512" y="384"/>
                  </a:cubicBezTo>
                  <a:cubicBezTo>
                    <a:pt x="512" y="324"/>
                    <a:pt x="459" y="273"/>
                    <a:pt x="382" y="245"/>
                  </a:cubicBezTo>
                  <a:close/>
                  <a:moveTo>
                    <a:pt x="192" y="128"/>
                  </a:moveTo>
                  <a:cubicBezTo>
                    <a:pt x="192" y="93"/>
                    <a:pt x="221" y="64"/>
                    <a:pt x="256" y="64"/>
                  </a:cubicBezTo>
                  <a:cubicBezTo>
                    <a:pt x="291" y="64"/>
                    <a:pt x="320" y="93"/>
                    <a:pt x="320" y="128"/>
                  </a:cubicBezTo>
                  <a:cubicBezTo>
                    <a:pt x="320" y="224"/>
                    <a:pt x="320" y="224"/>
                    <a:pt x="320" y="224"/>
                  </a:cubicBezTo>
                  <a:cubicBezTo>
                    <a:pt x="320" y="259"/>
                    <a:pt x="291" y="288"/>
                    <a:pt x="256" y="288"/>
                  </a:cubicBezTo>
                  <a:cubicBezTo>
                    <a:pt x="221" y="288"/>
                    <a:pt x="192" y="259"/>
                    <a:pt x="192" y="224"/>
                  </a:cubicBezTo>
                  <a:lnTo>
                    <a:pt x="192" y="128"/>
                  </a:lnTo>
                  <a:close/>
                  <a:moveTo>
                    <a:pt x="448" y="448"/>
                  </a:moveTo>
                  <a:cubicBezTo>
                    <a:pt x="64" y="448"/>
                    <a:pt x="64" y="448"/>
                    <a:pt x="64" y="448"/>
                  </a:cubicBezTo>
                  <a:cubicBezTo>
                    <a:pt x="64" y="384"/>
                    <a:pt x="64" y="384"/>
                    <a:pt x="64" y="384"/>
                  </a:cubicBezTo>
                  <a:cubicBezTo>
                    <a:pt x="64" y="349"/>
                    <a:pt x="101" y="319"/>
                    <a:pt x="156" y="302"/>
                  </a:cubicBezTo>
                  <a:cubicBezTo>
                    <a:pt x="179" y="332"/>
                    <a:pt x="215" y="352"/>
                    <a:pt x="256" y="352"/>
                  </a:cubicBezTo>
                  <a:cubicBezTo>
                    <a:pt x="297" y="352"/>
                    <a:pt x="333" y="332"/>
                    <a:pt x="356" y="302"/>
                  </a:cubicBezTo>
                  <a:cubicBezTo>
                    <a:pt x="411" y="319"/>
                    <a:pt x="448" y="349"/>
                    <a:pt x="448" y="384"/>
                  </a:cubicBezTo>
                  <a:lnTo>
                    <a:pt x="448" y="4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2E2E2E"/>
                </a:solidFill>
              </a:endParaRPr>
            </a:p>
          </p:txBody>
        </p:sp>
      </p:grpSp>
      <p:sp>
        <p:nvSpPr>
          <p:cNvPr id="78" name="iṩļïḓè"/>
          <p:cNvSpPr txBox="1"/>
          <p:nvPr/>
        </p:nvSpPr>
        <p:spPr bwMode="auto">
          <a:xfrm>
            <a:off x="3699663" y="5246997"/>
            <a:ext cx="1710573" cy="429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spc="3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汇报人：</a:t>
            </a:r>
            <a:endParaRPr lang="en-US" altLang="zh-CN" sz="1400" spc="3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391669" y="5226114"/>
            <a:ext cx="471678" cy="471678"/>
            <a:chOff x="5430358" y="4771574"/>
            <a:chExt cx="665642" cy="665642"/>
          </a:xfrm>
        </p:grpSpPr>
        <p:sp>
          <p:nvSpPr>
            <p:cNvPr id="80" name="椭圆 79"/>
            <p:cNvSpPr/>
            <p:nvPr/>
          </p:nvSpPr>
          <p:spPr>
            <a:xfrm flipH="1">
              <a:off x="5430358" y="4771574"/>
              <a:ext cx="665642" cy="665642"/>
            </a:xfrm>
            <a:prstGeom prst="ellipse">
              <a:avLst/>
            </a:prstGeom>
            <a:gradFill flip="none" rotWithShape="1">
              <a:gsLst>
                <a:gs pos="0">
                  <a:srgbClr val="285CAA"/>
                </a:gs>
                <a:gs pos="100000">
                  <a:srgbClr val="2A5BA8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260"/>
            <p:cNvSpPr>
              <a:spLocks noEditPoints="1"/>
            </p:cNvSpPr>
            <p:nvPr/>
          </p:nvSpPr>
          <p:spPr bwMode="auto">
            <a:xfrm>
              <a:off x="5627793" y="4969009"/>
              <a:ext cx="270772" cy="270772"/>
            </a:xfrm>
            <a:custGeom>
              <a:avLst/>
              <a:gdLst>
                <a:gd name="T0" fmla="*/ 256 w 512"/>
                <a:gd name="T1" fmla="*/ 64 h 512"/>
                <a:gd name="T2" fmla="*/ 448 w 512"/>
                <a:gd name="T3" fmla="*/ 256 h 512"/>
                <a:gd name="T4" fmla="*/ 256 w 512"/>
                <a:gd name="T5" fmla="*/ 448 h 512"/>
                <a:gd name="T6" fmla="*/ 64 w 512"/>
                <a:gd name="T7" fmla="*/ 256 h 512"/>
                <a:gd name="T8" fmla="*/ 256 w 512"/>
                <a:gd name="T9" fmla="*/ 64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  <a:gd name="T20" fmla="*/ 343 w 512"/>
                <a:gd name="T21" fmla="*/ 297 h 512"/>
                <a:gd name="T22" fmla="*/ 288 w 512"/>
                <a:gd name="T23" fmla="*/ 242 h 512"/>
                <a:gd name="T24" fmla="*/ 288 w 512"/>
                <a:gd name="T25" fmla="*/ 128 h 512"/>
                <a:gd name="T26" fmla="*/ 224 w 512"/>
                <a:gd name="T27" fmla="*/ 128 h 512"/>
                <a:gd name="T28" fmla="*/ 224 w 512"/>
                <a:gd name="T29" fmla="*/ 256 h 512"/>
                <a:gd name="T30" fmla="*/ 235 w 512"/>
                <a:gd name="T31" fmla="*/ 280 h 512"/>
                <a:gd name="T32" fmla="*/ 298 w 512"/>
                <a:gd name="T33" fmla="*/ 342 h 512"/>
                <a:gd name="T34" fmla="*/ 343 w 512"/>
                <a:gd name="T35" fmla="*/ 2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2" h="512">
                  <a:moveTo>
                    <a:pt x="256" y="64"/>
                  </a:moveTo>
                  <a:cubicBezTo>
                    <a:pt x="362" y="64"/>
                    <a:pt x="448" y="150"/>
                    <a:pt x="448" y="256"/>
                  </a:cubicBezTo>
                  <a:cubicBezTo>
                    <a:pt x="448" y="362"/>
                    <a:pt x="362" y="448"/>
                    <a:pt x="256" y="448"/>
                  </a:cubicBezTo>
                  <a:cubicBezTo>
                    <a:pt x="150" y="448"/>
                    <a:pt x="64" y="362"/>
                    <a:pt x="64" y="256"/>
                  </a:cubicBezTo>
                  <a:cubicBezTo>
                    <a:pt x="64" y="150"/>
                    <a:pt x="150" y="64"/>
                    <a:pt x="256" y="64"/>
                  </a:cubicBezTo>
                  <a:close/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  <a:moveTo>
                    <a:pt x="343" y="297"/>
                  </a:moveTo>
                  <a:cubicBezTo>
                    <a:pt x="288" y="242"/>
                    <a:pt x="288" y="242"/>
                    <a:pt x="288" y="242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24" y="256"/>
                    <a:pt x="224" y="256"/>
                    <a:pt x="224" y="256"/>
                  </a:cubicBezTo>
                  <a:cubicBezTo>
                    <a:pt x="224" y="266"/>
                    <a:pt x="228" y="274"/>
                    <a:pt x="235" y="280"/>
                  </a:cubicBezTo>
                  <a:cubicBezTo>
                    <a:pt x="298" y="342"/>
                    <a:pt x="298" y="342"/>
                    <a:pt x="298" y="342"/>
                  </a:cubicBezTo>
                  <a:lnTo>
                    <a:pt x="343" y="2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2E2E2E"/>
                </a:solidFill>
              </a:endParaRPr>
            </a:p>
          </p:txBody>
        </p:sp>
      </p:grpSp>
      <p:sp>
        <p:nvSpPr>
          <p:cNvPr id="82" name="iṩļïḓè"/>
          <p:cNvSpPr txBox="1"/>
          <p:nvPr/>
        </p:nvSpPr>
        <p:spPr bwMode="auto">
          <a:xfrm>
            <a:off x="6994876" y="5246997"/>
            <a:ext cx="2100669" cy="429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spc="3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时间：</a:t>
            </a:r>
            <a:r>
              <a:rPr lang="en-US" altLang="zh-CN" sz="1400" spc="3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2021.20.21</a:t>
            </a:r>
            <a:endParaRPr lang="en-US" altLang="zh-CN" sz="1400" spc="3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66" grpId="0" animBg="1"/>
      <p:bldP spid="78" grpId="0"/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ṩļïḑê"/>
          <p:cNvSpPr/>
          <p:nvPr/>
        </p:nvSpPr>
        <p:spPr>
          <a:xfrm rot="5400000">
            <a:off x="2050149" y="1832242"/>
            <a:ext cx="671512" cy="4771810"/>
          </a:xfrm>
          <a:prstGeom prst="rect">
            <a:avLst/>
          </a:prstGeom>
          <a:solidFill>
            <a:srgbClr val="1A306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îṧḻíḑe"/>
          <p:cNvSpPr/>
          <p:nvPr/>
        </p:nvSpPr>
        <p:spPr>
          <a:xfrm rot="5400000">
            <a:off x="9465469" y="1155859"/>
            <a:ext cx="671512" cy="4781550"/>
          </a:xfrm>
          <a:prstGeom prst="rect">
            <a:avLst/>
          </a:prstGeom>
          <a:solidFill>
            <a:srgbClr val="1A306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îṩľiďè"/>
          <p:cNvSpPr/>
          <p:nvPr/>
        </p:nvSpPr>
        <p:spPr>
          <a:xfrm>
            <a:off x="4203700" y="1990090"/>
            <a:ext cx="3784600" cy="1892300"/>
          </a:xfrm>
          <a:custGeom>
            <a:avLst/>
            <a:gdLst>
              <a:gd name="connsiteX0" fmla="*/ 1892300 w 3784600"/>
              <a:gd name="connsiteY0" fmla="*/ 0 h 1892300"/>
              <a:gd name="connsiteX1" fmla="*/ 3784600 w 3784600"/>
              <a:gd name="connsiteY1" fmla="*/ 1892300 h 1892300"/>
              <a:gd name="connsiteX2" fmla="*/ 3117905 w 3784600"/>
              <a:gd name="connsiteY2" fmla="*/ 1892300 h 1892300"/>
              <a:gd name="connsiteX3" fmla="*/ 1892300 w 3784600"/>
              <a:gd name="connsiteY3" fmla="*/ 666695 h 1892300"/>
              <a:gd name="connsiteX4" fmla="*/ 666695 w 3784600"/>
              <a:gd name="connsiteY4" fmla="*/ 1892300 h 1892300"/>
              <a:gd name="connsiteX5" fmla="*/ 0 w 3784600"/>
              <a:gd name="connsiteY5" fmla="*/ 1892300 h 1892300"/>
              <a:gd name="connsiteX6" fmla="*/ 1892300 w 3784600"/>
              <a:gd name="connsiteY6" fmla="*/ 0 h 189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4600" h="1892300">
                <a:moveTo>
                  <a:pt x="1892300" y="0"/>
                </a:moveTo>
                <a:cubicBezTo>
                  <a:pt x="2937388" y="0"/>
                  <a:pt x="3784600" y="847212"/>
                  <a:pt x="3784600" y="1892300"/>
                </a:cubicBezTo>
                <a:lnTo>
                  <a:pt x="3117905" y="1892300"/>
                </a:lnTo>
                <a:cubicBezTo>
                  <a:pt x="3117905" y="1215417"/>
                  <a:pt x="2569183" y="666695"/>
                  <a:pt x="1892300" y="666695"/>
                </a:cubicBezTo>
                <a:cubicBezTo>
                  <a:pt x="1215417" y="666695"/>
                  <a:pt x="666695" y="1215417"/>
                  <a:pt x="666695" y="1892300"/>
                </a:cubicBezTo>
                <a:lnTo>
                  <a:pt x="0" y="1892300"/>
                </a:lnTo>
                <a:cubicBezTo>
                  <a:pt x="0" y="847212"/>
                  <a:pt x="847212" y="0"/>
                  <a:pt x="1892300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" name="iṧḷîḍé"/>
          <p:cNvSpPr/>
          <p:nvPr/>
        </p:nvSpPr>
        <p:spPr>
          <a:xfrm>
            <a:off x="4203700" y="3882390"/>
            <a:ext cx="3784600" cy="1892300"/>
          </a:xfrm>
          <a:custGeom>
            <a:avLst/>
            <a:gdLst>
              <a:gd name="connsiteX0" fmla="*/ 0 w 3784600"/>
              <a:gd name="connsiteY0" fmla="*/ 0 h 1892300"/>
              <a:gd name="connsiteX1" fmla="*/ 666695 w 3784600"/>
              <a:gd name="connsiteY1" fmla="*/ 0 h 1892300"/>
              <a:gd name="connsiteX2" fmla="*/ 1892300 w 3784600"/>
              <a:gd name="connsiteY2" fmla="*/ 1225605 h 1892300"/>
              <a:gd name="connsiteX3" fmla="*/ 3117905 w 3784600"/>
              <a:gd name="connsiteY3" fmla="*/ 0 h 1892300"/>
              <a:gd name="connsiteX4" fmla="*/ 3784600 w 3784600"/>
              <a:gd name="connsiteY4" fmla="*/ 0 h 1892300"/>
              <a:gd name="connsiteX5" fmla="*/ 1892300 w 3784600"/>
              <a:gd name="connsiteY5" fmla="*/ 1892300 h 1892300"/>
              <a:gd name="connsiteX6" fmla="*/ 0 w 3784600"/>
              <a:gd name="connsiteY6" fmla="*/ 0 h 189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84600" h="1892300">
                <a:moveTo>
                  <a:pt x="0" y="0"/>
                </a:moveTo>
                <a:lnTo>
                  <a:pt x="666695" y="0"/>
                </a:lnTo>
                <a:cubicBezTo>
                  <a:pt x="666695" y="676883"/>
                  <a:pt x="1215417" y="1225605"/>
                  <a:pt x="1892300" y="1225605"/>
                </a:cubicBezTo>
                <a:cubicBezTo>
                  <a:pt x="2569183" y="1225605"/>
                  <a:pt x="3117905" y="676883"/>
                  <a:pt x="3117905" y="0"/>
                </a:cubicBezTo>
                <a:lnTo>
                  <a:pt x="3784600" y="0"/>
                </a:lnTo>
                <a:cubicBezTo>
                  <a:pt x="3784600" y="1045088"/>
                  <a:pt x="2937388" y="1892300"/>
                  <a:pt x="1892300" y="1892300"/>
                </a:cubicBezTo>
                <a:cubicBezTo>
                  <a:pt x="847212" y="1892300"/>
                  <a:pt x="0" y="1045088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íṩḷidè"/>
          <p:cNvSpPr/>
          <p:nvPr/>
        </p:nvSpPr>
        <p:spPr>
          <a:xfrm>
            <a:off x="5348432" y="3134822"/>
            <a:ext cx="1495136" cy="1495136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69925" y="2993281"/>
            <a:ext cx="3311075" cy="0"/>
          </a:xfrm>
          <a:prstGeom prst="line">
            <a:avLst/>
          </a:prstGeom>
          <a:ln w="317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69925" y="5103177"/>
            <a:ext cx="3311075" cy="0"/>
          </a:xfrm>
          <a:prstGeom prst="line">
            <a:avLst/>
          </a:prstGeom>
          <a:ln w="317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209413" y="4414974"/>
            <a:ext cx="3311075" cy="0"/>
          </a:xfrm>
          <a:prstGeom prst="line">
            <a:avLst/>
          </a:prstGeom>
          <a:ln w="317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209413" y="2321768"/>
            <a:ext cx="3311075" cy="0"/>
          </a:xfrm>
          <a:prstGeom prst="line">
            <a:avLst/>
          </a:prstGeom>
          <a:ln w="317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ŝḷíḓê"/>
          <p:cNvSpPr/>
          <p:nvPr/>
        </p:nvSpPr>
        <p:spPr bwMode="auto">
          <a:xfrm>
            <a:off x="3658360" y="2661603"/>
            <a:ext cx="294283" cy="284065"/>
          </a:xfrm>
          <a:custGeom>
            <a:avLst/>
            <a:gdLst>
              <a:gd name="connsiteX0" fmla="*/ 147225 w 603618"/>
              <a:gd name="connsiteY0" fmla="*/ 418175 h 582659"/>
              <a:gd name="connsiteX1" fmla="*/ 129666 w 603618"/>
              <a:gd name="connsiteY1" fmla="*/ 424618 h 582659"/>
              <a:gd name="connsiteX2" fmla="*/ 159231 w 603618"/>
              <a:gd name="connsiteY2" fmla="*/ 444246 h 582659"/>
              <a:gd name="connsiteX3" fmla="*/ 147225 w 603618"/>
              <a:gd name="connsiteY3" fmla="*/ 418175 h 582659"/>
              <a:gd name="connsiteX4" fmla="*/ 235619 w 603618"/>
              <a:gd name="connsiteY4" fmla="*/ 400345 h 582659"/>
              <a:gd name="connsiteX5" fmla="*/ 196149 w 603618"/>
              <a:gd name="connsiteY5" fmla="*/ 405440 h 582659"/>
              <a:gd name="connsiteX6" fmla="*/ 235619 w 603618"/>
              <a:gd name="connsiteY6" fmla="*/ 461476 h 582659"/>
              <a:gd name="connsiteX7" fmla="*/ 453241 w 603618"/>
              <a:gd name="connsiteY7" fmla="*/ 335186 h 582659"/>
              <a:gd name="connsiteX8" fmla="*/ 453241 w 603618"/>
              <a:gd name="connsiteY8" fmla="*/ 501720 h 582659"/>
              <a:gd name="connsiteX9" fmla="*/ 410469 w 603618"/>
              <a:gd name="connsiteY9" fmla="*/ 458889 h 582659"/>
              <a:gd name="connsiteX10" fmla="*/ 379853 w 603618"/>
              <a:gd name="connsiteY10" fmla="*/ 363192 h 582659"/>
              <a:gd name="connsiteX11" fmla="*/ 453242 w 603618"/>
              <a:gd name="connsiteY11" fmla="*/ 304902 h 582659"/>
              <a:gd name="connsiteX12" fmla="*/ 444688 w 603618"/>
              <a:gd name="connsiteY12" fmla="*/ 306400 h 582659"/>
              <a:gd name="connsiteX13" fmla="*/ 364853 w 603618"/>
              <a:gd name="connsiteY13" fmla="*/ 336813 h 582659"/>
              <a:gd name="connsiteX14" fmla="*/ 349547 w 603618"/>
              <a:gd name="connsiteY14" fmla="*/ 361682 h 582659"/>
              <a:gd name="connsiteX15" fmla="*/ 453242 w 603618"/>
              <a:gd name="connsiteY15" fmla="*/ 531722 h 582659"/>
              <a:gd name="connsiteX16" fmla="*/ 556936 w 603618"/>
              <a:gd name="connsiteY16" fmla="*/ 361682 h 582659"/>
              <a:gd name="connsiteX17" fmla="*/ 541630 w 603618"/>
              <a:gd name="connsiteY17" fmla="*/ 336813 h 582659"/>
              <a:gd name="connsiteX18" fmla="*/ 461795 w 603618"/>
              <a:gd name="connsiteY18" fmla="*/ 306400 h 582659"/>
              <a:gd name="connsiteX19" fmla="*/ 453242 w 603618"/>
              <a:gd name="connsiteY19" fmla="*/ 304902 h 582659"/>
              <a:gd name="connsiteX20" fmla="*/ 170186 w 603618"/>
              <a:gd name="connsiteY20" fmla="*/ 285126 h 582659"/>
              <a:gd name="connsiteX21" fmla="*/ 180542 w 603618"/>
              <a:gd name="connsiteY21" fmla="*/ 357794 h 582659"/>
              <a:gd name="connsiteX22" fmla="*/ 235619 w 603618"/>
              <a:gd name="connsiteY22" fmla="*/ 350452 h 582659"/>
              <a:gd name="connsiteX23" fmla="*/ 235619 w 603618"/>
              <a:gd name="connsiteY23" fmla="*/ 285126 h 582659"/>
              <a:gd name="connsiteX24" fmla="*/ 51476 w 603618"/>
              <a:gd name="connsiteY24" fmla="*/ 285126 h 582659"/>
              <a:gd name="connsiteX25" fmla="*/ 92297 w 603618"/>
              <a:gd name="connsiteY25" fmla="*/ 386261 h 582659"/>
              <a:gd name="connsiteX26" fmla="*/ 132217 w 603618"/>
              <a:gd name="connsiteY26" fmla="*/ 370679 h 582659"/>
              <a:gd name="connsiteX27" fmla="*/ 120211 w 603618"/>
              <a:gd name="connsiteY27" fmla="*/ 285126 h 582659"/>
              <a:gd name="connsiteX28" fmla="*/ 453242 w 603618"/>
              <a:gd name="connsiteY28" fmla="*/ 253965 h 582659"/>
              <a:gd name="connsiteX29" fmla="*/ 465697 w 603618"/>
              <a:gd name="connsiteY29" fmla="*/ 256362 h 582659"/>
              <a:gd name="connsiteX30" fmla="*/ 581247 w 603618"/>
              <a:gd name="connsiteY30" fmla="*/ 300407 h 582659"/>
              <a:gd name="connsiteX31" fmla="*/ 603456 w 603618"/>
              <a:gd name="connsiteY31" fmla="*/ 336363 h 582659"/>
              <a:gd name="connsiteX32" fmla="*/ 453242 w 603618"/>
              <a:gd name="connsiteY32" fmla="*/ 582659 h 582659"/>
              <a:gd name="connsiteX33" fmla="*/ 303027 w 603618"/>
              <a:gd name="connsiteY33" fmla="*/ 336363 h 582659"/>
              <a:gd name="connsiteX34" fmla="*/ 325236 w 603618"/>
              <a:gd name="connsiteY34" fmla="*/ 300407 h 582659"/>
              <a:gd name="connsiteX35" fmla="*/ 440786 w 603618"/>
              <a:gd name="connsiteY35" fmla="*/ 256362 h 582659"/>
              <a:gd name="connsiteX36" fmla="*/ 453242 w 603618"/>
              <a:gd name="connsiteY36" fmla="*/ 253965 h 582659"/>
              <a:gd name="connsiteX37" fmla="*/ 338422 w 603618"/>
              <a:gd name="connsiteY37" fmla="*/ 162865 h 582659"/>
              <a:gd name="connsiteX38" fmla="*/ 285595 w 603618"/>
              <a:gd name="connsiteY38" fmla="*/ 169607 h 582659"/>
              <a:gd name="connsiteX39" fmla="*/ 285595 w 603618"/>
              <a:gd name="connsiteY39" fmla="*/ 235083 h 582659"/>
              <a:gd name="connsiteX40" fmla="*/ 348627 w 603618"/>
              <a:gd name="connsiteY40" fmla="*/ 235083 h 582659"/>
              <a:gd name="connsiteX41" fmla="*/ 338422 w 603618"/>
              <a:gd name="connsiteY41" fmla="*/ 162865 h 582659"/>
              <a:gd name="connsiteX42" fmla="*/ 180542 w 603618"/>
              <a:gd name="connsiteY42" fmla="*/ 162415 h 582659"/>
              <a:gd name="connsiteX43" fmla="*/ 170186 w 603618"/>
              <a:gd name="connsiteY43" fmla="*/ 235083 h 582659"/>
              <a:gd name="connsiteX44" fmla="*/ 235619 w 603618"/>
              <a:gd name="connsiteY44" fmla="*/ 235083 h 582659"/>
              <a:gd name="connsiteX45" fmla="*/ 235619 w 603618"/>
              <a:gd name="connsiteY45" fmla="*/ 169607 h 582659"/>
              <a:gd name="connsiteX46" fmla="*/ 180542 w 603618"/>
              <a:gd name="connsiteY46" fmla="*/ 162415 h 582659"/>
              <a:gd name="connsiteX47" fmla="*/ 92297 w 603618"/>
              <a:gd name="connsiteY47" fmla="*/ 133948 h 582659"/>
              <a:gd name="connsiteX48" fmla="*/ 51476 w 603618"/>
              <a:gd name="connsiteY48" fmla="*/ 235083 h 582659"/>
              <a:gd name="connsiteX49" fmla="*/ 120211 w 603618"/>
              <a:gd name="connsiteY49" fmla="*/ 235083 h 582659"/>
              <a:gd name="connsiteX50" fmla="*/ 132217 w 603618"/>
              <a:gd name="connsiteY50" fmla="*/ 149530 h 582659"/>
              <a:gd name="connsiteX51" fmla="*/ 92297 w 603618"/>
              <a:gd name="connsiteY51" fmla="*/ 133948 h 582659"/>
              <a:gd name="connsiteX52" fmla="*/ 159231 w 603618"/>
              <a:gd name="connsiteY52" fmla="*/ 75814 h 582659"/>
              <a:gd name="connsiteX53" fmla="*/ 129666 w 603618"/>
              <a:gd name="connsiteY53" fmla="*/ 95591 h 582659"/>
              <a:gd name="connsiteX54" fmla="*/ 147225 w 603618"/>
              <a:gd name="connsiteY54" fmla="*/ 102034 h 582659"/>
              <a:gd name="connsiteX55" fmla="*/ 159231 w 603618"/>
              <a:gd name="connsiteY55" fmla="*/ 75814 h 582659"/>
              <a:gd name="connsiteX56" fmla="*/ 358682 w 603618"/>
              <a:gd name="connsiteY56" fmla="*/ 74165 h 582659"/>
              <a:gd name="connsiteX57" fmla="*/ 371888 w 603618"/>
              <a:gd name="connsiteY57" fmla="*/ 102783 h 582659"/>
              <a:gd name="connsiteX58" fmla="*/ 391548 w 603618"/>
              <a:gd name="connsiteY58" fmla="*/ 95591 h 582659"/>
              <a:gd name="connsiteX59" fmla="*/ 358682 w 603618"/>
              <a:gd name="connsiteY59" fmla="*/ 74165 h 582659"/>
              <a:gd name="connsiteX60" fmla="*/ 285595 w 603618"/>
              <a:gd name="connsiteY60" fmla="*/ 60381 h 582659"/>
              <a:gd name="connsiteX61" fmla="*/ 285595 w 603618"/>
              <a:gd name="connsiteY61" fmla="*/ 119864 h 582659"/>
              <a:gd name="connsiteX62" fmla="*/ 322964 w 603618"/>
              <a:gd name="connsiteY62" fmla="*/ 115219 h 582659"/>
              <a:gd name="connsiteX63" fmla="*/ 285595 w 603618"/>
              <a:gd name="connsiteY63" fmla="*/ 60381 h 582659"/>
              <a:gd name="connsiteX64" fmla="*/ 235619 w 603618"/>
              <a:gd name="connsiteY64" fmla="*/ 58583 h 582659"/>
              <a:gd name="connsiteX65" fmla="*/ 196149 w 603618"/>
              <a:gd name="connsiteY65" fmla="*/ 114769 h 582659"/>
              <a:gd name="connsiteX66" fmla="*/ 235619 w 603618"/>
              <a:gd name="connsiteY66" fmla="*/ 119864 h 582659"/>
              <a:gd name="connsiteX67" fmla="*/ 259482 w 603618"/>
              <a:gd name="connsiteY67" fmla="*/ 0 h 582659"/>
              <a:gd name="connsiteX68" fmla="*/ 260532 w 603618"/>
              <a:gd name="connsiteY68" fmla="*/ 0 h 582659"/>
              <a:gd name="connsiteX69" fmla="*/ 520914 w 603618"/>
              <a:gd name="connsiteY69" fmla="*/ 247369 h 582659"/>
              <a:gd name="connsiteX70" fmla="*/ 475741 w 603618"/>
              <a:gd name="connsiteY70" fmla="*/ 230138 h 582659"/>
              <a:gd name="connsiteX71" fmla="*/ 468688 w 603618"/>
              <a:gd name="connsiteY71" fmla="*/ 228041 h 582659"/>
              <a:gd name="connsiteX72" fmla="*/ 428917 w 603618"/>
              <a:gd name="connsiteY72" fmla="*/ 133948 h 582659"/>
              <a:gd name="connsiteX73" fmla="*/ 386746 w 603618"/>
              <a:gd name="connsiteY73" fmla="*/ 150279 h 582659"/>
              <a:gd name="connsiteX74" fmla="*/ 398752 w 603618"/>
              <a:gd name="connsiteY74" fmla="*/ 235083 h 582659"/>
              <a:gd name="connsiteX75" fmla="*/ 417812 w 603618"/>
              <a:gd name="connsiteY75" fmla="*/ 235083 h 582659"/>
              <a:gd name="connsiteX76" fmla="*/ 315310 w 603618"/>
              <a:gd name="connsiteY76" fmla="*/ 274188 h 582659"/>
              <a:gd name="connsiteX77" fmla="*/ 297001 w 603618"/>
              <a:gd name="connsiteY77" fmla="*/ 285126 h 582659"/>
              <a:gd name="connsiteX78" fmla="*/ 285595 w 603618"/>
              <a:gd name="connsiteY78" fmla="*/ 285126 h 582659"/>
              <a:gd name="connsiteX79" fmla="*/ 285595 w 603618"/>
              <a:gd name="connsiteY79" fmla="*/ 297861 h 582659"/>
              <a:gd name="connsiteX80" fmla="*/ 275089 w 603618"/>
              <a:gd name="connsiteY80" fmla="*/ 339065 h 582659"/>
              <a:gd name="connsiteX81" fmla="*/ 285895 w 603618"/>
              <a:gd name="connsiteY81" fmla="*/ 400345 h 582659"/>
              <a:gd name="connsiteX82" fmla="*/ 285595 w 603618"/>
              <a:gd name="connsiteY82" fmla="*/ 400345 h 582659"/>
              <a:gd name="connsiteX83" fmla="*/ 285595 w 603618"/>
              <a:gd name="connsiteY83" fmla="*/ 459828 h 582659"/>
              <a:gd name="connsiteX84" fmla="*/ 299552 w 603618"/>
              <a:gd name="connsiteY84" fmla="*/ 445594 h 582659"/>
              <a:gd name="connsiteX85" fmla="*/ 328516 w 603618"/>
              <a:gd name="connsiteY85" fmla="*/ 511219 h 582659"/>
              <a:gd name="connsiteX86" fmla="*/ 259482 w 603618"/>
              <a:gd name="connsiteY86" fmla="*/ 520209 h 582659"/>
              <a:gd name="connsiteX87" fmla="*/ 0 w 603618"/>
              <a:gd name="connsiteY87" fmla="*/ 260104 h 582659"/>
              <a:gd name="connsiteX88" fmla="*/ 259482 w 603618"/>
              <a:gd name="connsiteY88" fmla="*/ 0 h 58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3618" h="582659">
                <a:moveTo>
                  <a:pt x="147225" y="418175"/>
                </a:moveTo>
                <a:cubicBezTo>
                  <a:pt x="141372" y="420123"/>
                  <a:pt x="135519" y="422221"/>
                  <a:pt x="129666" y="424618"/>
                </a:cubicBezTo>
                <a:cubicBezTo>
                  <a:pt x="138970" y="431959"/>
                  <a:pt x="148875" y="438552"/>
                  <a:pt x="159231" y="444246"/>
                </a:cubicBezTo>
                <a:cubicBezTo>
                  <a:pt x="155179" y="436604"/>
                  <a:pt x="151277" y="428364"/>
                  <a:pt x="147225" y="418175"/>
                </a:cubicBezTo>
                <a:close/>
                <a:moveTo>
                  <a:pt x="235619" y="400345"/>
                </a:moveTo>
                <a:cubicBezTo>
                  <a:pt x="222413" y="401244"/>
                  <a:pt x="209206" y="402893"/>
                  <a:pt x="196149" y="405440"/>
                </a:cubicBezTo>
                <a:cubicBezTo>
                  <a:pt x="204704" y="425367"/>
                  <a:pt x="217910" y="448740"/>
                  <a:pt x="235619" y="461476"/>
                </a:cubicBezTo>
                <a:close/>
                <a:moveTo>
                  <a:pt x="453241" y="335186"/>
                </a:moveTo>
                <a:lnTo>
                  <a:pt x="453241" y="501720"/>
                </a:lnTo>
                <a:cubicBezTo>
                  <a:pt x="444386" y="501720"/>
                  <a:pt x="427728" y="490488"/>
                  <a:pt x="410469" y="458889"/>
                </a:cubicBezTo>
                <a:cubicBezTo>
                  <a:pt x="395161" y="431033"/>
                  <a:pt x="383605" y="394791"/>
                  <a:pt x="379853" y="363192"/>
                </a:cubicBezTo>
                <a:close/>
                <a:moveTo>
                  <a:pt x="453242" y="304902"/>
                </a:moveTo>
                <a:cubicBezTo>
                  <a:pt x="450390" y="304902"/>
                  <a:pt x="447389" y="305351"/>
                  <a:pt x="444688" y="306400"/>
                </a:cubicBezTo>
                <a:lnTo>
                  <a:pt x="364853" y="336813"/>
                </a:lnTo>
                <a:cubicBezTo>
                  <a:pt x="354799" y="340708"/>
                  <a:pt x="348496" y="350896"/>
                  <a:pt x="349547" y="361682"/>
                </a:cubicBezTo>
                <a:cubicBezTo>
                  <a:pt x="356450" y="432395"/>
                  <a:pt x="400119" y="531722"/>
                  <a:pt x="453242" y="531722"/>
                </a:cubicBezTo>
                <a:cubicBezTo>
                  <a:pt x="506364" y="531722"/>
                  <a:pt x="550033" y="432395"/>
                  <a:pt x="556936" y="361682"/>
                </a:cubicBezTo>
                <a:cubicBezTo>
                  <a:pt x="558137" y="350896"/>
                  <a:pt x="551834" y="340708"/>
                  <a:pt x="541630" y="336813"/>
                </a:cubicBezTo>
                <a:lnTo>
                  <a:pt x="461795" y="306400"/>
                </a:lnTo>
                <a:cubicBezTo>
                  <a:pt x="459094" y="305351"/>
                  <a:pt x="456093" y="304902"/>
                  <a:pt x="453242" y="304902"/>
                </a:cubicBezTo>
                <a:close/>
                <a:moveTo>
                  <a:pt x="170186" y="285126"/>
                </a:moveTo>
                <a:cubicBezTo>
                  <a:pt x="171687" y="310597"/>
                  <a:pt x="175139" y="335169"/>
                  <a:pt x="180542" y="357794"/>
                </a:cubicBezTo>
                <a:cubicBezTo>
                  <a:pt x="198701" y="354048"/>
                  <a:pt x="217160" y="351651"/>
                  <a:pt x="235619" y="350452"/>
                </a:cubicBezTo>
                <a:lnTo>
                  <a:pt x="235619" y="285126"/>
                </a:lnTo>
                <a:close/>
                <a:moveTo>
                  <a:pt x="51476" y="285126"/>
                </a:moveTo>
                <a:cubicBezTo>
                  <a:pt x="55978" y="322733"/>
                  <a:pt x="70536" y="357344"/>
                  <a:pt x="92297" y="386261"/>
                </a:cubicBezTo>
                <a:cubicBezTo>
                  <a:pt x="105353" y="380268"/>
                  <a:pt x="118560" y="375174"/>
                  <a:pt x="132217" y="370679"/>
                </a:cubicBezTo>
                <a:cubicBezTo>
                  <a:pt x="125764" y="343860"/>
                  <a:pt x="121562" y="314942"/>
                  <a:pt x="120211" y="285126"/>
                </a:cubicBezTo>
                <a:close/>
                <a:moveTo>
                  <a:pt x="453242" y="253965"/>
                </a:moveTo>
                <a:cubicBezTo>
                  <a:pt x="457443" y="253965"/>
                  <a:pt x="461645" y="254714"/>
                  <a:pt x="465697" y="256362"/>
                </a:cubicBezTo>
                <a:lnTo>
                  <a:pt x="581247" y="300407"/>
                </a:lnTo>
                <a:cubicBezTo>
                  <a:pt x="595953" y="305951"/>
                  <a:pt x="604957" y="320782"/>
                  <a:pt x="603456" y="336363"/>
                </a:cubicBezTo>
                <a:cubicBezTo>
                  <a:pt x="593402" y="438687"/>
                  <a:pt x="530075" y="582659"/>
                  <a:pt x="453242" y="582659"/>
                </a:cubicBezTo>
                <a:cubicBezTo>
                  <a:pt x="376408" y="582659"/>
                  <a:pt x="313081" y="438687"/>
                  <a:pt x="303027" y="336363"/>
                </a:cubicBezTo>
                <a:cubicBezTo>
                  <a:pt x="301526" y="320782"/>
                  <a:pt x="310530" y="305951"/>
                  <a:pt x="325236" y="300407"/>
                </a:cubicBezTo>
                <a:lnTo>
                  <a:pt x="440786" y="256362"/>
                </a:lnTo>
                <a:cubicBezTo>
                  <a:pt x="444838" y="254714"/>
                  <a:pt x="449040" y="253965"/>
                  <a:pt x="453242" y="253965"/>
                </a:cubicBezTo>
                <a:close/>
                <a:moveTo>
                  <a:pt x="338422" y="162865"/>
                </a:moveTo>
                <a:cubicBezTo>
                  <a:pt x="321013" y="166311"/>
                  <a:pt x="303304" y="168558"/>
                  <a:pt x="285595" y="169607"/>
                </a:cubicBezTo>
                <a:lnTo>
                  <a:pt x="285595" y="235083"/>
                </a:lnTo>
                <a:lnTo>
                  <a:pt x="348627" y="235083"/>
                </a:lnTo>
                <a:cubicBezTo>
                  <a:pt x="347276" y="209761"/>
                  <a:pt x="343824" y="185339"/>
                  <a:pt x="338422" y="162865"/>
                </a:cubicBezTo>
                <a:close/>
                <a:moveTo>
                  <a:pt x="180542" y="162415"/>
                </a:moveTo>
                <a:cubicBezTo>
                  <a:pt x="175139" y="185040"/>
                  <a:pt x="171687" y="209612"/>
                  <a:pt x="170186" y="235083"/>
                </a:cubicBezTo>
                <a:lnTo>
                  <a:pt x="235619" y="235083"/>
                </a:lnTo>
                <a:lnTo>
                  <a:pt x="235619" y="169607"/>
                </a:lnTo>
                <a:cubicBezTo>
                  <a:pt x="217160" y="168558"/>
                  <a:pt x="198701" y="166161"/>
                  <a:pt x="180542" y="162415"/>
                </a:cubicBezTo>
                <a:close/>
                <a:moveTo>
                  <a:pt x="92297" y="133948"/>
                </a:moveTo>
                <a:cubicBezTo>
                  <a:pt x="70536" y="162865"/>
                  <a:pt x="55978" y="197475"/>
                  <a:pt x="51476" y="235083"/>
                </a:cubicBezTo>
                <a:lnTo>
                  <a:pt x="120211" y="235083"/>
                </a:lnTo>
                <a:cubicBezTo>
                  <a:pt x="121562" y="205117"/>
                  <a:pt x="125764" y="176349"/>
                  <a:pt x="132217" y="149530"/>
                </a:cubicBezTo>
                <a:cubicBezTo>
                  <a:pt x="118560" y="145035"/>
                  <a:pt x="105353" y="139791"/>
                  <a:pt x="92297" y="133948"/>
                </a:cubicBezTo>
                <a:close/>
                <a:moveTo>
                  <a:pt x="159231" y="75814"/>
                </a:moveTo>
                <a:cubicBezTo>
                  <a:pt x="148875" y="81657"/>
                  <a:pt x="138970" y="88249"/>
                  <a:pt x="129666" y="95591"/>
                </a:cubicBezTo>
                <a:cubicBezTo>
                  <a:pt x="135519" y="97839"/>
                  <a:pt x="141372" y="100086"/>
                  <a:pt x="147225" y="102034"/>
                </a:cubicBezTo>
                <a:cubicBezTo>
                  <a:pt x="151277" y="91845"/>
                  <a:pt x="155179" y="83605"/>
                  <a:pt x="159231" y="75814"/>
                </a:cubicBezTo>
                <a:close/>
                <a:moveTo>
                  <a:pt x="358682" y="74165"/>
                </a:moveTo>
                <a:cubicBezTo>
                  <a:pt x="363184" y="82556"/>
                  <a:pt x="367386" y="91546"/>
                  <a:pt x="371888" y="102783"/>
                </a:cubicBezTo>
                <a:cubicBezTo>
                  <a:pt x="378492" y="100536"/>
                  <a:pt x="385095" y="98138"/>
                  <a:pt x="391548" y="95591"/>
                </a:cubicBezTo>
                <a:cubicBezTo>
                  <a:pt x="381343" y="87500"/>
                  <a:pt x="370238" y="80309"/>
                  <a:pt x="358682" y="74165"/>
                </a:cubicBezTo>
                <a:close/>
                <a:moveTo>
                  <a:pt x="285595" y="60381"/>
                </a:moveTo>
                <a:lnTo>
                  <a:pt x="285595" y="119864"/>
                </a:lnTo>
                <a:cubicBezTo>
                  <a:pt x="298051" y="118965"/>
                  <a:pt x="310507" y="117466"/>
                  <a:pt x="322964" y="115219"/>
                </a:cubicBezTo>
                <a:cubicBezTo>
                  <a:pt x="314559" y="95741"/>
                  <a:pt x="302253" y="73566"/>
                  <a:pt x="285595" y="60381"/>
                </a:cubicBezTo>
                <a:close/>
                <a:moveTo>
                  <a:pt x="235619" y="58583"/>
                </a:moveTo>
                <a:cubicBezTo>
                  <a:pt x="217910" y="71469"/>
                  <a:pt x="204704" y="94692"/>
                  <a:pt x="196149" y="114769"/>
                </a:cubicBezTo>
                <a:cubicBezTo>
                  <a:pt x="209206" y="117167"/>
                  <a:pt x="222413" y="118965"/>
                  <a:pt x="235619" y="119864"/>
                </a:cubicBezTo>
                <a:close/>
                <a:moveTo>
                  <a:pt x="259482" y="0"/>
                </a:moveTo>
                <a:lnTo>
                  <a:pt x="260532" y="0"/>
                </a:lnTo>
                <a:cubicBezTo>
                  <a:pt x="399953" y="0"/>
                  <a:pt x="514161" y="109825"/>
                  <a:pt x="520914" y="247369"/>
                </a:cubicBezTo>
                <a:lnTo>
                  <a:pt x="475741" y="230138"/>
                </a:lnTo>
                <a:cubicBezTo>
                  <a:pt x="473340" y="229239"/>
                  <a:pt x="471089" y="228640"/>
                  <a:pt x="468688" y="228041"/>
                </a:cubicBezTo>
                <a:cubicBezTo>
                  <a:pt x="463285" y="193130"/>
                  <a:pt x="449328" y="160917"/>
                  <a:pt x="428917" y="133948"/>
                </a:cubicBezTo>
                <a:cubicBezTo>
                  <a:pt x="415260" y="140240"/>
                  <a:pt x="401153" y="145634"/>
                  <a:pt x="386746" y="150279"/>
                </a:cubicBezTo>
                <a:cubicBezTo>
                  <a:pt x="393199" y="176799"/>
                  <a:pt x="397251" y="205416"/>
                  <a:pt x="398752" y="235083"/>
                </a:cubicBezTo>
                <a:lnTo>
                  <a:pt x="417812" y="235083"/>
                </a:lnTo>
                <a:lnTo>
                  <a:pt x="315310" y="274188"/>
                </a:lnTo>
                <a:cubicBezTo>
                  <a:pt x="308556" y="276885"/>
                  <a:pt x="302403" y="280481"/>
                  <a:pt x="297001" y="285126"/>
                </a:cubicBezTo>
                <a:lnTo>
                  <a:pt x="285595" y="285126"/>
                </a:lnTo>
                <a:lnTo>
                  <a:pt x="285595" y="297861"/>
                </a:lnTo>
                <a:cubicBezTo>
                  <a:pt x="277641" y="309698"/>
                  <a:pt x="273589" y="324231"/>
                  <a:pt x="275089" y="339065"/>
                </a:cubicBezTo>
                <a:cubicBezTo>
                  <a:pt x="277040" y="358992"/>
                  <a:pt x="280792" y="379669"/>
                  <a:pt x="285895" y="400345"/>
                </a:cubicBezTo>
                <a:cubicBezTo>
                  <a:pt x="285745" y="400345"/>
                  <a:pt x="285745" y="400345"/>
                  <a:pt x="285595" y="400345"/>
                </a:cubicBezTo>
                <a:lnTo>
                  <a:pt x="285595" y="459828"/>
                </a:lnTo>
                <a:cubicBezTo>
                  <a:pt x="290397" y="456082"/>
                  <a:pt x="295050" y="451288"/>
                  <a:pt x="299552" y="445594"/>
                </a:cubicBezTo>
                <a:cubicBezTo>
                  <a:pt x="307656" y="468818"/>
                  <a:pt x="317411" y="491142"/>
                  <a:pt x="328516" y="511219"/>
                </a:cubicBezTo>
                <a:cubicBezTo>
                  <a:pt x="305405" y="517512"/>
                  <a:pt x="282893" y="520209"/>
                  <a:pt x="259482" y="520209"/>
                </a:cubicBezTo>
                <a:cubicBezTo>
                  <a:pt x="118260" y="520209"/>
                  <a:pt x="0" y="404541"/>
                  <a:pt x="0" y="260104"/>
                </a:cubicBezTo>
                <a:cubicBezTo>
                  <a:pt x="0" y="115519"/>
                  <a:pt x="118560" y="0"/>
                  <a:pt x="259482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3" name="ïšḻïḑé"/>
          <p:cNvSpPr/>
          <p:nvPr/>
        </p:nvSpPr>
        <p:spPr bwMode="auto">
          <a:xfrm>
            <a:off x="3658360" y="4792735"/>
            <a:ext cx="294283" cy="239239"/>
          </a:xfrm>
          <a:custGeom>
            <a:avLst/>
            <a:gdLst>
              <a:gd name="connsiteX0" fmla="*/ 390482 w 564166"/>
              <a:gd name="connsiteY0" fmla="*/ 307997 h 458643"/>
              <a:gd name="connsiteX1" fmla="*/ 403395 w 564166"/>
              <a:gd name="connsiteY1" fmla="*/ 307997 h 458643"/>
              <a:gd name="connsiteX2" fmla="*/ 439265 w 564166"/>
              <a:gd name="connsiteY2" fmla="*/ 353908 h 458643"/>
              <a:gd name="connsiteX3" fmla="*/ 434961 w 564166"/>
              <a:gd name="connsiteY3" fmla="*/ 361082 h 458643"/>
              <a:gd name="connsiteX4" fmla="*/ 419178 w 564166"/>
              <a:gd name="connsiteY4" fmla="*/ 361082 h 458643"/>
              <a:gd name="connsiteX5" fmla="*/ 492353 w 564166"/>
              <a:gd name="connsiteY5" fmla="*/ 419905 h 458643"/>
              <a:gd name="connsiteX6" fmla="*/ 512440 w 564166"/>
              <a:gd name="connsiteY6" fmla="*/ 438557 h 458643"/>
              <a:gd name="connsiteX7" fmla="*/ 492353 w 564166"/>
              <a:gd name="connsiteY7" fmla="*/ 458643 h 458643"/>
              <a:gd name="connsiteX8" fmla="*/ 379004 w 564166"/>
              <a:gd name="connsiteY8" fmla="*/ 361082 h 458643"/>
              <a:gd name="connsiteX9" fmla="*/ 358916 w 564166"/>
              <a:gd name="connsiteY9" fmla="*/ 361082 h 458643"/>
              <a:gd name="connsiteX10" fmla="*/ 354612 w 564166"/>
              <a:gd name="connsiteY10" fmla="*/ 353908 h 458643"/>
              <a:gd name="connsiteX11" fmla="*/ 277051 w 564166"/>
              <a:gd name="connsiteY11" fmla="*/ 307997 h 458643"/>
              <a:gd name="connsiteX12" fmla="*/ 288553 w 564166"/>
              <a:gd name="connsiteY12" fmla="*/ 307997 h 458643"/>
              <a:gd name="connsiteX13" fmla="*/ 324497 w 564166"/>
              <a:gd name="connsiteY13" fmla="*/ 353908 h 458643"/>
              <a:gd name="connsiteX14" fmla="*/ 320183 w 564166"/>
              <a:gd name="connsiteY14" fmla="*/ 361082 h 458643"/>
              <a:gd name="connsiteX15" fmla="*/ 301493 w 564166"/>
              <a:gd name="connsiteY15" fmla="*/ 361082 h 458643"/>
              <a:gd name="connsiteX16" fmla="*/ 301493 w 564166"/>
              <a:gd name="connsiteY16" fmla="*/ 438557 h 458643"/>
              <a:gd name="connsiteX17" fmla="*/ 282802 w 564166"/>
              <a:gd name="connsiteY17" fmla="*/ 458643 h 458643"/>
              <a:gd name="connsiteX18" fmla="*/ 262673 w 564166"/>
              <a:gd name="connsiteY18" fmla="*/ 438557 h 458643"/>
              <a:gd name="connsiteX19" fmla="*/ 262673 w 564166"/>
              <a:gd name="connsiteY19" fmla="*/ 361082 h 458643"/>
              <a:gd name="connsiteX20" fmla="*/ 243982 w 564166"/>
              <a:gd name="connsiteY20" fmla="*/ 361082 h 458643"/>
              <a:gd name="connsiteX21" fmla="*/ 239669 w 564166"/>
              <a:gd name="connsiteY21" fmla="*/ 353908 h 458643"/>
              <a:gd name="connsiteX22" fmla="*/ 162189 w 564166"/>
              <a:gd name="connsiteY22" fmla="*/ 307997 h 458643"/>
              <a:gd name="connsiteX23" fmla="*/ 173671 w 564166"/>
              <a:gd name="connsiteY23" fmla="*/ 307997 h 458643"/>
              <a:gd name="connsiteX24" fmla="*/ 209554 w 564166"/>
              <a:gd name="connsiteY24" fmla="*/ 353908 h 458643"/>
              <a:gd name="connsiteX25" fmla="*/ 205248 w 564166"/>
              <a:gd name="connsiteY25" fmla="*/ 361082 h 458643"/>
              <a:gd name="connsiteX26" fmla="*/ 185154 w 564166"/>
              <a:gd name="connsiteY26" fmla="*/ 361082 h 458643"/>
              <a:gd name="connsiteX27" fmla="*/ 71765 w 564166"/>
              <a:gd name="connsiteY27" fmla="*/ 458643 h 458643"/>
              <a:gd name="connsiteX28" fmla="*/ 53106 w 564166"/>
              <a:gd name="connsiteY28" fmla="*/ 438557 h 458643"/>
              <a:gd name="connsiteX29" fmla="*/ 71765 w 564166"/>
              <a:gd name="connsiteY29" fmla="*/ 419905 h 458643"/>
              <a:gd name="connsiteX30" fmla="*/ 146401 w 564166"/>
              <a:gd name="connsiteY30" fmla="*/ 361082 h 458643"/>
              <a:gd name="connsiteX31" fmla="*/ 129177 w 564166"/>
              <a:gd name="connsiteY31" fmla="*/ 361082 h 458643"/>
              <a:gd name="connsiteX32" fmla="*/ 124871 w 564166"/>
              <a:gd name="connsiteY32" fmla="*/ 353908 h 458643"/>
              <a:gd name="connsiteX33" fmla="*/ 340222 w 564166"/>
              <a:gd name="connsiteY33" fmla="*/ 0 h 458643"/>
              <a:gd name="connsiteX34" fmla="*/ 453630 w 564166"/>
              <a:gd name="connsiteY34" fmla="*/ 118973 h 458643"/>
              <a:gd name="connsiteX35" fmla="*/ 525407 w 564166"/>
              <a:gd name="connsiteY35" fmla="*/ 179176 h 458643"/>
              <a:gd name="connsiteX36" fmla="*/ 564166 w 564166"/>
              <a:gd name="connsiteY36" fmla="*/ 232212 h 458643"/>
              <a:gd name="connsiteX37" fmla="*/ 518229 w 564166"/>
              <a:gd name="connsiteY37" fmla="*/ 286681 h 458643"/>
              <a:gd name="connsiteX38" fmla="*/ 45937 w 564166"/>
              <a:gd name="connsiteY38" fmla="*/ 286681 h 458643"/>
              <a:gd name="connsiteX39" fmla="*/ 0 w 564166"/>
              <a:gd name="connsiteY39" fmla="*/ 232212 h 458643"/>
              <a:gd name="connsiteX40" fmla="*/ 45937 w 564166"/>
              <a:gd name="connsiteY40" fmla="*/ 179176 h 458643"/>
              <a:gd name="connsiteX41" fmla="*/ 111972 w 564166"/>
              <a:gd name="connsiteY41" fmla="*/ 103205 h 458643"/>
              <a:gd name="connsiteX42" fmla="*/ 134941 w 564166"/>
              <a:gd name="connsiteY42" fmla="*/ 107505 h 458643"/>
              <a:gd name="connsiteX43" fmla="*/ 209589 w 564166"/>
              <a:gd name="connsiteY43" fmla="*/ 22934 h 458643"/>
              <a:gd name="connsiteX44" fmla="*/ 256961 w 564166"/>
              <a:gd name="connsiteY44" fmla="*/ 43002 h 458643"/>
              <a:gd name="connsiteX45" fmla="*/ 340222 w 564166"/>
              <a:gd name="connsiteY45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4166" h="458643">
                <a:moveTo>
                  <a:pt x="390482" y="307997"/>
                </a:moveTo>
                <a:cubicBezTo>
                  <a:pt x="394786" y="303693"/>
                  <a:pt x="399091" y="303693"/>
                  <a:pt x="403395" y="307997"/>
                </a:cubicBezTo>
                <a:lnTo>
                  <a:pt x="439265" y="353908"/>
                </a:lnTo>
                <a:cubicBezTo>
                  <a:pt x="442135" y="358212"/>
                  <a:pt x="440700" y="361082"/>
                  <a:pt x="434961" y="361082"/>
                </a:cubicBezTo>
                <a:lnTo>
                  <a:pt x="419178" y="361082"/>
                </a:lnTo>
                <a:cubicBezTo>
                  <a:pt x="426352" y="394081"/>
                  <a:pt x="456483" y="419905"/>
                  <a:pt x="492353" y="419905"/>
                </a:cubicBezTo>
                <a:cubicBezTo>
                  <a:pt x="503831" y="419905"/>
                  <a:pt x="512440" y="428514"/>
                  <a:pt x="512440" y="438557"/>
                </a:cubicBezTo>
                <a:cubicBezTo>
                  <a:pt x="512440" y="450035"/>
                  <a:pt x="503831" y="458643"/>
                  <a:pt x="492353" y="458643"/>
                </a:cubicBezTo>
                <a:cubicBezTo>
                  <a:pt x="434961" y="458643"/>
                  <a:pt x="387612" y="415601"/>
                  <a:pt x="379004" y="361082"/>
                </a:cubicBezTo>
                <a:lnTo>
                  <a:pt x="358916" y="361082"/>
                </a:lnTo>
                <a:cubicBezTo>
                  <a:pt x="353177" y="361082"/>
                  <a:pt x="351742" y="358212"/>
                  <a:pt x="354612" y="353908"/>
                </a:cubicBezTo>
                <a:close/>
                <a:moveTo>
                  <a:pt x="277051" y="307997"/>
                </a:moveTo>
                <a:cubicBezTo>
                  <a:pt x="279926" y="303693"/>
                  <a:pt x="285677" y="303693"/>
                  <a:pt x="288553" y="307997"/>
                </a:cubicBezTo>
                <a:lnTo>
                  <a:pt x="324497" y="353908"/>
                </a:lnTo>
                <a:cubicBezTo>
                  <a:pt x="327372" y="358212"/>
                  <a:pt x="325934" y="361082"/>
                  <a:pt x="320183" y="361082"/>
                </a:cubicBezTo>
                <a:lnTo>
                  <a:pt x="301493" y="361082"/>
                </a:lnTo>
                <a:lnTo>
                  <a:pt x="301493" y="438557"/>
                </a:lnTo>
                <a:cubicBezTo>
                  <a:pt x="301493" y="450035"/>
                  <a:pt x="292866" y="458643"/>
                  <a:pt x="282802" y="458643"/>
                </a:cubicBezTo>
                <a:cubicBezTo>
                  <a:pt x="271300" y="458643"/>
                  <a:pt x="262673" y="450035"/>
                  <a:pt x="262673" y="438557"/>
                </a:cubicBezTo>
                <a:lnTo>
                  <a:pt x="262673" y="361082"/>
                </a:lnTo>
                <a:lnTo>
                  <a:pt x="243982" y="361082"/>
                </a:lnTo>
                <a:cubicBezTo>
                  <a:pt x="238231" y="361082"/>
                  <a:pt x="236793" y="358212"/>
                  <a:pt x="239669" y="353908"/>
                </a:cubicBezTo>
                <a:close/>
                <a:moveTo>
                  <a:pt x="162189" y="307997"/>
                </a:moveTo>
                <a:cubicBezTo>
                  <a:pt x="165059" y="303693"/>
                  <a:pt x="169365" y="303693"/>
                  <a:pt x="173671" y="307997"/>
                </a:cubicBezTo>
                <a:lnTo>
                  <a:pt x="209554" y="353908"/>
                </a:lnTo>
                <a:cubicBezTo>
                  <a:pt x="212424" y="358212"/>
                  <a:pt x="210989" y="361082"/>
                  <a:pt x="205248" y="361082"/>
                </a:cubicBezTo>
                <a:lnTo>
                  <a:pt x="185154" y="361082"/>
                </a:lnTo>
                <a:cubicBezTo>
                  <a:pt x="176542" y="415601"/>
                  <a:pt x="129177" y="458643"/>
                  <a:pt x="71765" y="458643"/>
                </a:cubicBezTo>
                <a:cubicBezTo>
                  <a:pt x="61718" y="458643"/>
                  <a:pt x="53106" y="450035"/>
                  <a:pt x="53106" y="438557"/>
                </a:cubicBezTo>
                <a:cubicBezTo>
                  <a:pt x="53106" y="428514"/>
                  <a:pt x="61718" y="419905"/>
                  <a:pt x="71765" y="419905"/>
                </a:cubicBezTo>
                <a:cubicBezTo>
                  <a:pt x="107648" y="419905"/>
                  <a:pt x="137789" y="394081"/>
                  <a:pt x="146401" y="361082"/>
                </a:cubicBezTo>
                <a:lnTo>
                  <a:pt x="129177" y="361082"/>
                </a:lnTo>
                <a:cubicBezTo>
                  <a:pt x="123436" y="361082"/>
                  <a:pt x="122001" y="358212"/>
                  <a:pt x="124871" y="353908"/>
                </a:cubicBezTo>
                <a:close/>
                <a:moveTo>
                  <a:pt x="340222" y="0"/>
                </a:moveTo>
                <a:cubicBezTo>
                  <a:pt x="399079" y="0"/>
                  <a:pt x="447888" y="51603"/>
                  <a:pt x="453630" y="118973"/>
                </a:cubicBezTo>
                <a:cubicBezTo>
                  <a:pt x="488083" y="118973"/>
                  <a:pt x="515358" y="144774"/>
                  <a:pt x="525407" y="179176"/>
                </a:cubicBezTo>
                <a:cubicBezTo>
                  <a:pt x="546940" y="183476"/>
                  <a:pt x="564166" y="204977"/>
                  <a:pt x="564166" y="232212"/>
                </a:cubicBezTo>
                <a:cubicBezTo>
                  <a:pt x="564166" y="262313"/>
                  <a:pt x="544069" y="286681"/>
                  <a:pt x="518229" y="286681"/>
                </a:cubicBezTo>
                <a:lnTo>
                  <a:pt x="45937" y="286681"/>
                </a:lnTo>
                <a:cubicBezTo>
                  <a:pt x="20097" y="286681"/>
                  <a:pt x="0" y="262313"/>
                  <a:pt x="0" y="232212"/>
                </a:cubicBezTo>
                <a:cubicBezTo>
                  <a:pt x="0" y="202110"/>
                  <a:pt x="20097" y="179176"/>
                  <a:pt x="45937" y="179176"/>
                </a:cubicBezTo>
                <a:cubicBezTo>
                  <a:pt x="45937" y="136173"/>
                  <a:pt x="76084" y="103205"/>
                  <a:pt x="111972" y="103205"/>
                </a:cubicBezTo>
                <a:cubicBezTo>
                  <a:pt x="119150" y="103205"/>
                  <a:pt x="127763" y="104639"/>
                  <a:pt x="134941" y="107505"/>
                </a:cubicBezTo>
                <a:cubicBezTo>
                  <a:pt x="134941" y="60203"/>
                  <a:pt x="169394" y="22934"/>
                  <a:pt x="209589" y="22934"/>
                </a:cubicBezTo>
                <a:cubicBezTo>
                  <a:pt x="228251" y="22934"/>
                  <a:pt x="244042" y="30102"/>
                  <a:pt x="256961" y="43002"/>
                </a:cubicBezTo>
                <a:cubicBezTo>
                  <a:pt x="278494" y="15767"/>
                  <a:pt x="307205" y="0"/>
                  <a:pt x="340222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ïṣliḋê"/>
          <p:cNvSpPr/>
          <p:nvPr/>
        </p:nvSpPr>
        <p:spPr bwMode="auto">
          <a:xfrm>
            <a:off x="11224617" y="4091709"/>
            <a:ext cx="294283" cy="252872"/>
          </a:xfrm>
          <a:custGeom>
            <a:avLst/>
            <a:gdLst>
              <a:gd name="connsiteX0" fmla="*/ 389492 w 608271"/>
              <a:gd name="connsiteY0" fmla="*/ 248491 h 522678"/>
              <a:gd name="connsiteX1" fmla="*/ 481825 w 608271"/>
              <a:gd name="connsiteY1" fmla="*/ 293892 h 522678"/>
              <a:gd name="connsiteX2" fmla="*/ 604637 w 608271"/>
              <a:gd name="connsiteY2" fmla="*/ 486497 h 522678"/>
              <a:gd name="connsiteX3" fmla="*/ 605332 w 608271"/>
              <a:gd name="connsiteY3" fmla="*/ 510486 h 522678"/>
              <a:gd name="connsiteX4" fmla="*/ 584681 w 608271"/>
              <a:gd name="connsiteY4" fmla="*/ 522678 h 522678"/>
              <a:gd name="connsiteX5" fmla="*/ 467131 w 608271"/>
              <a:gd name="connsiteY5" fmla="*/ 522381 h 522678"/>
              <a:gd name="connsiteX6" fmla="*/ 441814 w 608271"/>
              <a:gd name="connsiteY6" fmla="*/ 507115 h 522678"/>
              <a:gd name="connsiteX7" fmla="*/ 385123 w 608271"/>
              <a:gd name="connsiteY7" fmla="*/ 423451 h 522678"/>
              <a:gd name="connsiteX8" fmla="*/ 148136 w 608271"/>
              <a:gd name="connsiteY8" fmla="*/ 432472 h 522678"/>
              <a:gd name="connsiteX9" fmla="*/ 123415 w 608271"/>
              <a:gd name="connsiteY9" fmla="*/ 423650 h 522678"/>
              <a:gd name="connsiteX10" fmla="*/ 11920 w 608271"/>
              <a:gd name="connsiteY10" fmla="*/ 325117 h 522678"/>
              <a:gd name="connsiteX11" fmla="*/ 8843 w 608271"/>
              <a:gd name="connsiteY11" fmla="*/ 275454 h 522678"/>
              <a:gd name="connsiteX12" fmla="*/ 58583 w 608271"/>
              <a:gd name="connsiteY12" fmla="*/ 272381 h 522678"/>
              <a:gd name="connsiteX13" fmla="*/ 159554 w 608271"/>
              <a:gd name="connsiteY13" fmla="*/ 361596 h 522678"/>
              <a:gd name="connsiteX14" fmla="*/ 378869 w 608271"/>
              <a:gd name="connsiteY14" fmla="*/ 319863 h 522678"/>
              <a:gd name="connsiteX15" fmla="*/ 250596 w 608271"/>
              <a:gd name="connsiteY15" fmla="*/ 333741 h 522678"/>
              <a:gd name="connsiteX16" fmla="*/ 211776 w 608271"/>
              <a:gd name="connsiteY16" fmla="*/ 302615 h 522678"/>
              <a:gd name="connsiteX17" fmla="*/ 242951 w 608271"/>
              <a:gd name="connsiteY17" fmla="*/ 263757 h 522678"/>
              <a:gd name="connsiteX18" fmla="*/ 389492 w 608271"/>
              <a:gd name="connsiteY18" fmla="*/ 248491 h 522678"/>
              <a:gd name="connsiteX19" fmla="*/ 22874 w 608271"/>
              <a:gd name="connsiteY19" fmla="*/ 158631 h 522678"/>
              <a:gd name="connsiteX20" fmla="*/ 352733 w 608271"/>
              <a:gd name="connsiteY20" fmla="*/ 158631 h 522678"/>
              <a:gd name="connsiteX21" fmla="*/ 372685 w 608271"/>
              <a:gd name="connsiteY21" fmla="*/ 178545 h 522678"/>
              <a:gd name="connsiteX22" fmla="*/ 372685 w 608271"/>
              <a:gd name="connsiteY22" fmla="*/ 223129 h 522678"/>
              <a:gd name="connsiteX23" fmla="*/ 240067 w 608271"/>
              <a:gd name="connsiteY23" fmla="*/ 237495 h 522678"/>
              <a:gd name="connsiteX24" fmla="*/ 187456 w 608271"/>
              <a:gd name="connsiteY24" fmla="*/ 281485 h 522678"/>
              <a:gd name="connsiteX25" fmla="*/ 108838 w 608271"/>
              <a:gd name="connsiteY25" fmla="*/ 281485 h 522678"/>
              <a:gd name="connsiteX26" fmla="*/ 76180 w 608271"/>
              <a:gd name="connsiteY26" fmla="*/ 252654 h 522678"/>
              <a:gd name="connsiteX27" fmla="*/ 2922 w 608271"/>
              <a:gd name="connsiteY27" fmla="*/ 246313 h 522678"/>
              <a:gd name="connsiteX28" fmla="*/ 2922 w 608271"/>
              <a:gd name="connsiteY28" fmla="*/ 178545 h 522678"/>
              <a:gd name="connsiteX29" fmla="*/ 22874 w 608271"/>
              <a:gd name="connsiteY29" fmla="*/ 158631 h 522678"/>
              <a:gd name="connsiteX30" fmla="*/ 22874 w 608271"/>
              <a:gd name="connsiteY30" fmla="*/ 0 h 522678"/>
              <a:gd name="connsiteX31" fmla="*/ 352733 w 608271"/>
              <a:gd name="connsiteY31" fmla="*/ 0 h 522678"/>
              <a:gd name="connsiteX32" fmla="*/ 372685 w 608271"/>
              <a:gd name="connsiteY32" fmla="*/ 19925 h 522678"/>
              <a:gd name="connsiteX33" fmla="*/ 372685 w 608271"/>
              <a:gd name="connsiteY33" fmla="*/ 102999 h 522678"/>
              <a:gd name="connsiteX34" fmla="*/ 352733 w 608271"/>
              <a:gd name="connsiteY34" fmla="*/ 122925 h 522678"/>
              <a:gd name="connsiteX35" fmla="*/ 22874 w 608271"/>
              <a:gd name="connsiteY35" fmla="*/ 122925 h 522678"/>
              <a:gd name="connsiteX36" fmla="*/ 2922 w 608271"/>
              <a:gd name="connsiteY36" fmla="*/ 102999 h 522678"/>
              <a:gd name="connsiteX37" fmla="*/ 2922 w 608271"/>
              <a:gd name="connsiteY37" fmla="*/ 19925 h 522678"/>
              <a:gd name="connsiteX38" fmla="*/ 22874 w 608271"/>
              <a:gd name="connsiteY38" fmla="*/ 0 h 52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71" h="522678">
                <a:moveTo>
                  <a:pt x="389492" y="248491"/>
                </a:moveTo>
                <a:cubicBezTo>
                  <a:pt x="425432" y="248491"/>
                  <a:pt x="459883" y="265442"/>
                  <a:pt x="481825" y="293892"/>
                </a:cubicBezTo>
                <a:lnTo>
                  <a:pt x="604637" y="486497"/>
                </a:lnTo>
                <a:cubicBezTo>
                  <a:pt x="609204" y="493733"/>
                  <a:pt x="609502" y="502952"/>
                  <a:pt x="605332" y="510486"/>
                </a:cubicBezTo>
                <a:cubicBezTo>
                  <a:pt x="601162" y="518019"/>
                  <a:pt x="593319" y="522678"/>
                  <a:pt x="584681" y="522678"/>
                </a:cubicBezTo>
                <a:cubicBezTo>
                  <a:pt x="569888" y="522678"/>
                  <a:pt x="467131" y="522381"/>
                  <a:pt x="467131" y="522381"/>
                </a:cubicBezTo>
                <a:cubicBezTo>
                  <a:pt x="457203" y="521290"/>
                  <a:pt x="447771" y="516037"/>
                  <a:pt x="441814" y="507115"/>
                </a:cubicBezTo>
                <a:lnTo>
                  <a:pt x="385123" y="423451"/>
                </a:lnTo>
                <a:lnTo>
                  <a:pt x="148136" y="432472"/>
                </a:lnTo>
                <a:cubicBezTo>
                  <a:pt x="138804" y="432869"/>
                  <a:pt x="129967" y="429498"/>
                  <a:pt x="123415" y="423650"/>
                </a:cubicBezTo>
                <a:lnTo>
                  <a:pt x="11920" y="325117"/>
                </a:lnTo>
                <a:cubicBezTo>
                  <a:pt x="-2674" y="312230"/>
                  <a:pt x="-4064" y="290026"/>
                  <a:pt x="8843" y="275454"/>
                </a:cubicBezTo>
                <a:cubicBezTo>
                  <a:pt x="21749" y="260882"/>
                  <a:pt x="44088" y="259494"/>
                  <a:pt x="58583" y="272381"/>
                </a:cubicBezTo>
                <a:lnTo>
                  <a:pt x="159554" y="361596"/>
                </a:lnTo>
                <a:lnTo>
                  <a:pt x="378869" y="319863"/>
                </a:lnTo>
                <a:lnTo>
                  <a:pt x="250596" y="333741"/>
                </a:lnTo>
                <a:cubicBezTo>
                  <a:pt x="231236" y="335823"/>
                  <a:pt x="213861" y="321846"/>
                  <a:pt x="211776" y="302615"/>
                </a:cubicBezTo>
                <a:cubicBezTo>
                  <a:pt x="209592" y="283285"/>
                  <a:pt x="223591" y="265838"/>
                  <a:pt x="242951" y="263757"/>
                </a:cubicBezTo>
                <a:cubicBezTo>
                  <a:pt x="388896" y="247896"/>
                  <a:pt x="380954" y="248491"/>
                  <a:pt x="389492" y="248491"/>
                </a:cubicBezTo>
                <a:close/>
                <a:moveTo>
                  <a:pt x="22874" y="158631"/>
                </a:moveTo>
                <a:lnTo>
                  <a:pt x="352733" y="158631"/>
                </a:lnTo>
                <a:cubicBezTo>
                  <a:pt x="363751" y="158631"/>
                  <a:pt x="372685" y="167548"/>
                  <a:pt x="372685" y="178545"/>
                </a:cubicBezTo>
                <a:lnTo>
                  <a:pt x="372685" y="223129"/>
                </a:lnTo>
                <a:lnTo>
                  <a:pt x="240067" y="237495"/>
                </a:lnTo>
                <a:cubicBezTo>
                  <a:pt x="213861" y="240368"/>
                  <a:pt x="194107" y="258896"/>
                  <a:pt x="187456" y="281485"/>
                </a:cubicBezTo>
                <a:lnTo>
                  <a:pt x="108838" y="281485"/>
                </a:lnTo>
                <a:lnTo>
                  <a:pt x="76180" y="252654"/>
                </a:lnTo>
                <a:cubicBezTo>
                  <a:pt x="55930" y="234721"/>
                  <a:pt x="26249" y="231947"/>
                  <a:pt x="2922" y="246313"/>
                </a:cubicBezTo>
                <a:lnTo>
                  <a:pt x="2922" y="178545"/>
                </a:lnTo>
                <a:cubicBezTo>
                  <a:pt x="2922" y="167548"/>
                  <a:pt x="11856" y="158631"/>
                  <a:pt x="22874" y="158631"/>
                </a:cubicBezTo>
                <a:close/>
                <a:moveTo>
                  <a:pt x="22874" y="0"/>
                </a:moveTo>
                <a:lnTo>
                  <a:pt x="352733" y="0"/>
                </a:lnTo>
                <a:cubicBezTo>
                  <a:pt x="363751" y="0"/>
                  <a:pt x="372685" y="8922"/>
                  <a:pt x="372685" y="19925"/>
                </a:cubicBezTo>
                <a:lnTo>
                  <a:pt x="372685" y="102999"/>
                </a:lnTo>
                <a:cubicBezTo>
                  <a:pt x="372685" y="114003"/>
                  <a:pt x="363751" y="122925"/>
                  <a:pt x="352733" y="122925"/>
                </a:cubicBezTo>
                <a:lnTo>
                  <a:pt x="22874" y="122925"/>
                </a:lnTo>
                <a:cubicBezTo>
                  <a:pt x="11856" y="122925"/>
                  <a:pt x="2922" y="114003"/>
                  <a:pt x="2922" y="102999"/>
                </a:cubicBezTo>
                <a:lnTo>
                  <a:pt x="2922" y="19925"/>
                </a:lnTo>
                <a:cubicBezTo>
                  <a:pt x="2922" y="8922"/>
                  <a:pt x="11856" y="0"/>
                  <a:pt x="22874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îSľïḋe"/>
          <p:cNvSpPr/>
          <p:nvPr/>
        </p:nvSpPr>
        <p:spPr bwMode="auto">
          <a:xfrm>
            <a:off x="11230222" y="1988557"/>
            <a:ext cx="283072" cy="294283"/>
          </a:xfrm>
          <a:custGeom>
            <a:avLst/>
            <a:gdLst>
              <a:gd name="connsiteX0" fmla="*/ 466115 w 584423"/>
              <a:gd name="connsiteY0" fmla="*/ 268189 h 607568"/>
              <a:gd name="connsiteX1" fmla="*/ 479022 w 584423"/>
              <a:gd name="connsiteY1" fmla="*/ 270337 h 607568"/>
              <a:gd name="connsiteX2" fmla="*/ 502991 w 584423"/>
              <a:gd name="connsiteY2" fmla="*/ 288288 h 607568"/>
              <a:gd name="connsiteX3" fmla="*/ 527113 w 584423"/>
              <a:gd name="connsiteY3" fmla="*/ 270337 h 607568"/>
              <a:gd name="connsiteX4" fmla="*/ 539866 w 584423"/>
              <a:gd name="connsiteY4" fmla="*/ 268189 h 607568"/>
              <a:gd name="connsiteX5" fmla="*/ 552004 w 584423"/>
              <a:gd name="connsiteY5" fmla="*/ 271871 h 607568"/>
              <a:gd name="connsiteX6" fmla="*/ 584423 w 584423"/>
              <a:gd name="connsiteY6" fmla="*/ 316826 h 607568"/>
              <a:gd name="connsiteX7" fmla="*/ 584423 w 584423"/>
              <a:gd name="connsiteY7" fmla="*/ 389092 h 607568"/>
              <a:gd name="connsiteX8" fmla="*/ 582118 w 584423"/>
              <a:gd name="connsiteY8" fmla="*/ 396917 h 607568"/>
              <a:gd name="connsiteX9" fmla="*/ 557842 w 584423"/>
              <a:gd name="connsiteY9" fmla="*/ 433894 h 607568"/>
              <a:gd name="connsiteX10" fmla="*/ 557842 w 584423"/>
              <a:gd name="connsiteY10" fmla="*/ 530708 h 607568"/>
              <a:gd name="connsiteX11" fmla="*/ 543553 w 584423"/>
              <a:gd name="connsiteY11" fmla="*/ 544977 h 607568"/>
              <a:gd name="connsiteX12" fmla="*/ 462428 w 584423"/>
              <a:gd name="connsiteY12" fmla="*/ 544977 h 607568"/>
              <a:gd name="connsiteX13" fmla="*/ 448139 w 584423"/>
              <a:gd name="connsiteY13" fmla="*/ 530708 h 607568"/>
              <a:gd name="connsiteX14" fmla="*/ 448139 w 584423"/>
              <a:gd name="connsiteY14" fmla="*/ 433894 h 607568"/>
              <a:gd name="connsiteX15" fmla="*/ 423863 w 584423"/>
              <a:gd name="connsiteY15" fmla="*/ 396917 h 607568"/>
              <a:gd name="connsiteX16" fmla="*/ 421558 w 584423"/>
              <a:gd name="connsiteY16" fmla="*/ 389092 h 607568"/>
              <a:gd name="connsiteX17" fmla="*/ 421558 w 584423"/>
              <a:gd name="connsiteY17" fmla="*/ 316826 h 607568"/>
              <a:gd name="connsiteX18" fmla="*/ 453977 w 584423"/>
              <a:gd name="connsiteY18" fmla="*/ 271871 h 607568"/>
              <a:gd name="connsiteX19" fmla="*/ 466115 w 584423"/>
              <a:gd name="connsiteY19" fmla="*/ 268189 h 607568"/>
              <a:gd name="connsiteX20" fmla="*/ 44557 w 584423"/>
              <a:gd name="connsiteY20" fmla="*/ 268189 h 607568"/>
              <a:gd name="connsiteX21" fmla="*/ 57310 w 584423"/>
              <a:gd name="connsiteY21" fmla="*/ 270337 h 607568"/>
              <a:gd name="connsiteX22" fmla="*/ 81432 w 584423"/>
              <a:gd name="connsiteY22" fmla="*/ 288288 h 607568"/>
              <a:gd name="connsiteX23" fmla="*/ 105401 w 584423"/>
              <a:gd name="connsiteY23" fmla="*/ 270337 h 607568"/>
              <a:gd name="connsiteX24" fmla="*/ 118308 w 584423"/>
              <a:gd name="connsiteY24" fmla="*/ 268189 h 607568"/>
              <a:gd name="connsiteX25" fmla="*/ 130446 w 584423"/>
              <a:gd name="connsiteY25" fmla="*/ 271871 h 607568"/>
              <a:gd name="connsiteX26" fmla="*/ 162865 w 584423"/>
              <a:gd name="connsiteY26" fmla="*/ 316826 h 607568"/>
              <a:gd name="connsiteX27" fmla="*/ 162865 w 584423"/>
              <a:gd name="connsiteY27" fmla="*/ 389092 h 607568"/>
              <a:gd name="connsiteX28" fmla="*/ 160560 w 584423"/>
              <a:gd name="connsiteY28" fmla="*/ 396917 h 607568"/>
              <a:gd name="connsiteX29" fmla="*/ 136284 w 584423"/>
              <a:gd name="connsiteY29" fmla="*/ 433894 h 607568"/>
              <a:gd name="connsiteX30" fmla="*/ 136284 w 584423"/>
              <a:gd name="connsiteY30" fmla="*/ 530708 h 607568"/>
              <a:gd name="connsiteX31" fmla="*/ 121995 w 584423"/>
              <a:gd name="connsiteY31" fmla="*/ 544977 h 607568"/>
              <a:gd name="connsiteX32" fmla="*/ 40870 w 584423"/>
              <a:gd name="connsiteY32" fmla="*/ 544977 h 607568"/>
              <a:gd name="connsiteX33" fmla="*/ 26581 w 584423"/>
              <a:gd name="connsiteY33" fmla="*/ 530708 h 607568"/>
              <a:gd name="connsiteX34" fmla="*/ 26581 w 584423"/>
              <a:gd name="connsiteY34" fmla="*/ 433894 h 607568"/>
              <a:gd name="connsiteX35" fmla="*/ 2305 w 584423"/>
              <a:gd name="connsiteY35" fmla="*/ 396917 h 607568"/>
              <a:gd name="connsiteX36" fmla="*/ 0 w 584423"/>
              <a:gd name="connsiteY36" fmla="*/ 389092 h 607568"/>
              <a:gd name="connsiteX37" fmla="*/ 0 w 584423"/>
              <a:gd name="connsiteY37" fmla="*/ 316826 h 607568"/>
              <a:gd name="connsiteX38" fmla="*/ 32419 w 584423"/>
              <a:gd name="connsiteY38" fmla="*/ 271871 h 607568"/>
              <a:gd name="connsiteX39" fmla="*/ 44557 w 584423"/>
              <a:gd name="connsiteY39" fmla="*/ 268189 h 607568"/>
              <a:gd name="connsiteX40" fmla="*/ 283757 w 584423"/>
              <a:gd name="connsiteY40" fmla="*/ 227644 h 607568"/>
              <a:gd name="connsiteX41" fmla="*/ 300667 w 584423"/>
              <a:gd name="connsiteY41" fmla="*/ 227644 h 607568"/>
              <a:gd name="connsiteX42" fmla="*/ 306663 w 584423"/>
              <a:gd name="connsiteY42" fmla="*/ 230253 h 607568"/>
              <a:gd name="connsiteX43" fmla="*/ 307739 w 584423"/>
              <a:gd name="connsiteY43" fmla="*/ 239459 h 607568"/>
              <a:gd name="connsiteX44" fmla="*/ 298669 w 584423"/>
              <a:gd name="connsiteY44" fmla="*/ 252962 h 607568"/>
              <a:gd name="connsiteX45" fmla="*/ 302973 w 584423"/>
              <a:gd name="connsiteY45" fmla="*/ 288561 h 607568"/>
              <a:gd name="connsiteX46" fmla="*/ 294672 w 584423"/>
              <a:gd name="connsiteY46" fmla="*/ 310810 h 607568"/>
              <a:gd name="connsiteX47" fmla="*/ 289752 w 584423"/>
              <a:gd name="connsiteY47" fmla="*/ 310810 h 607568"/>
              <a:gd name="connsiteX48" fmla="*/ 281451 w 584423"/>
              <a:gd name="connsiteY48" fmla="*/ 288561 h 607568"/>
              <a:gd name="connsiteX49" fmla="*/ 285755 w 584423"/>
              <a:gd name="connsiteY49" fmla="*/ 252962 h 607568"/>
              <a:gd name="connsiteX50" fmla="*/ 276685 w 584423"/>
              <a:gd name="connsiteY50" fmla="*/ 239459 h 607568"/>
              <a:gd name="connsiteX51" fmla="*/ 277761 w 584423"/>
              <a:gd name="connsiteY51" fmla="*/ 230253 h 607568"/>
              <a:gd name="connsiteX52" fmla="*/ 283757 w 584423"/>
              <a:gd name="connsiteY52" fmla="*/ 227644 h 607568"/>
              <a:gd name="connsiteX53" fmla="*/ 243694 w 584423"/>
              <a:gd name="connsiteY53" fmla="*/ 226776 h 607568"/>
              <a:gd name="connsiteX54" fmla="*/ 248918 w 584423"/>
              <a:gd name="connsiteY54" fmla="*/ 230304 h 607568"/>
              <a:gd name="connsiteX55" fmla="*/ 285947 w 584423"/>
              <a:gd name="connsiteY55" fmla="*/ 331870 h 607568"/>
              <a:gd name="connsiteX56" fmla="*/ 298546 w 584423"/>
              <a:gd name="connsiteY56" fmla="*/ 331870 h 607568"/>
              <a:gd name="connsiteX57" fmla="*/ 335575 w 584423"/>
              <a:gd name="connsiteY57" fmla="*/ 230304 h 607568"/>
              <a:gd name="connsiteX58" fmla="*/ 342336 w 584423"/>
              <a:gd name="connsiteY58" fmla="*/ 226929 h 607568"/>
              <a:gd name="connsiteX59" fmla="*/ 360005 w 584423"/>
              <a:gd name="connsiteY59" fmla="*/ 232299 h 607568"/>
              <a:gd name="connsiteX60" fmla="*/ 360005 w 584423"/>
              <a:gd name="connsiteY60" fmla="*/ 232452 h 607568"/>
              <a:gd name="connsiteX61" fmla="*/ 397495 w 584423"/>
              <a:gd name="connsiteY61" fmla="*/ 284002 h 607568"/>
              <a:gd name="connsiteX62" fmla="*/ 397495 w 584423"/>
              <a:gd name="connsiteY62" fmla="*/ 391704 h 607568"/>
              <a:gd name="connsiteX63" fmla="*/ 396573 w 584423"/>
              <a:gd name="connsiteY63" fmla="*/ 394619 h 607568"/>
              <a:gd name="connsiteX64" fmla="*/ 358008 w 584423"/>
              <a:gd name="connsiteY64" fmla="*/ 453379 h 607568"/>
              <a:gd name="connsiteX65" fmla="*/ 358008 w 584423"/>
              <a:gd name="connsiteY65" fmla="*/ 602045 h 607568"/>
              <a:gd name="connsiteX66" fmla="*/ 352476 w 584423"/>
              <a:gd name="connsiteY66" fmla="*/ 607568 h 607568"/>
              <a:gd name="connsiteX67" fmla="*/ 232017 w 584423"/>
              <a:gd name="connsiteY67" fmla="*/ 607568 h 607568"/>
              <a:gd name="connsiteX68" fmla="*/ 226485 w 584423"/>
              <a:gd name="connsiteY68" fmla="*/ 602045 h 607568"/>
              <a:gd name="connsiteX69" fmla="*/ 226485 w 584423"/>
              <a:gd name="connsiteY69" fmla="*/ 453379 h 607568"/>
              <a:gd name="connsiteX70" fmla="*/ 187920 w 584423"/>
              <a:gd name="connsiteY70" fmla="*/ 394619 h 607568"/>
              <a:gd name="connsiteX71" fmla="*/ 186998 w 584423"/>
              <a:gd name="connsiteY71" fmla="*/ 391704 h 607568"/>
              <a:gd name="connsiteX72" fmla="*/ 186998 w 584423"/>
              <a:gd name="connsiteY72" fmla="*/ 284309 h 607568"/>
              <a:gd name="connsiteX73" fmla="*/ 224488 w 584423"/>
              <a:gd name="connsiteY73" fmla="*/ 232299 h 607568"/>
              <a:gd name="connsiteX74" fmla="*/ 243694 w 584423"/>
              <a:gd name="connsiteY74" fmla="*/ 226776 h 607568"/>
              <a:gd name="connsiteX75" fmla="*/ 503026 w 584423"/>
              <a:gd name="connsiteY75" fmla="*/ 160466 h 607568"/>
              <a:gd name="connsiteX76" fmla="*/ 550975 w 584423"/>
              <a:gd name="connsiteY76" fmla="*/ 208274 h 607568"/>
              <a:gd name="connsiteX77" fmla="*/ 503026 w 584423"/>
              <a:gd name="connsiteY77" fmla="*/ 256082 h 607568"/>
              <a:gd name="connsiteX78" fmla="*/ 455077 w 584423"/>
              <a:gd name="connsiteY78" fmla="*/ 208274 h 607568"/>
              <a:gd name="connsiteX79" fmla="*/ 503026 w 584423"/>
              <a:gd name="connsiteY79" fmla="*/ 160466 h 607568"/>
              <a:gd name="connsiteX80" fmla="*/ 81397 w 584423"/>
              <a:gd name="connsiteY80" fmla="*/ 160466 h 607568"/>
              <a:gd name="connsiteX81" fmla="*/ 129346 w 584423"/>
              <a:gd name="connsiteY81" fmla="*/ 208274 h 607568"/>
              <a:gd name="connsiteX82" fmla="*/ 81397 w 584423"/>
              <a:gd name="connsiteY82" fmla="*/ 256082 h 607568"/>
              <a:gd name="connsiteX83" fmla="*/ 33448 w 584423"/>
              <a:gd name="connsiteY83" fmla="*/ 208274 h 607568"/>
              <a:gd name="connsiteX84" fmla="*/ 81397 w 584423"/>
              <a:gd name="connsiteY84" fmla="*/ 160466 h 607568"/>
              <a:gd name="connsiteX85" fmla="*/ 292212 w 584423"/>
              <a:gd name="connsiteY85" fmla="*/ 79174 h 607568"/>
              <a:gd name="connsiteX86" fmla="*/ 353957 w 584423"/>
              <a:gd name="connsiteY86" fmla="*/ 140848 h 607568"/>
              <a:gd name="connsiteX87" fmla="*/ 292212 w 584423"/>
              <a:gd name="connsiteY87" fmla="*/ 202522 h 607568"/>
              <a:gd name="connsiteX88" fmla="*/ 230467 w 584423"/>
              <a:gd name="connsiteY88" fmla="*/ 140848 h 607568"/>
              <a:gd name="connsiteX89" fmla="*/ 292212 w 584423"/>
              <a:gd name="connsiteY89" fmla="*/ 79174 h 607568"/>
              <a:gd name="connsiteX90" fmla="*/ 292212 w 584423"/>
              <a:gd name="connsiteY90" fmla="*/ 0 h 607568"/>
              <a:gd name="connsiteX91" fmla="*/ 504683 w 584423"/>
              <a:gd name="connsiteY91" fmla="*/ 105068 h 607568"/>
              <a:gd name="connsiteX92" fmla="*/ 501764 w 584423"/>
              <a:gd name="connsiteY92" fmla="*/ 126542 h 607568"/>
              <a:gd name="connsiteX93" fmla="*/ 492546 w 584423"/>
              <a:gd name="connsiteY93" fmla="*/ 129610 h 607568"/>
              <a:gd name="connsiteX94" fmla="*/ 480409 w 584423"/>
              <a:gd name="connsiteY94" fmla="*/ 123628 h 607568"/>
              <a:gd name="connsiteX95" fmla="*/ 292212 w 584423"/>
              <a:gd name="connsiteY95" fmla="*/ 30677 h 607568"/>
              <a:gd name="connsiteX96" fmla="*/ 104014 w 584423"/>
              <a:gd name="connsiteY96" fmla="*/ 123628 h 607568"/>
              <a:gd name="connsiteX97" fmla="*/ 82659 w 584423"/>
              <a:gd name="connsiteY97" fmla="*/ 126542 h 607568"/>
              <a:gd name="connsiteX98" fmla="*/ 79740 w 584423"/>
              <a:gd name="connsiteY98" fmla="*/ 105068 h 607568"/>
              <a:gd name="connsiteX99" fmla="*/ 292212 w 584423"/>
              <a:gd name="connsiteY9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84423" h="607568">
                <a:moveTo>
                  <a:pt x="466115" y="268189"/>
                </a:moveTo>
                <a:cubicBezTo>
                  <a:pt x="470571" y="266808"/>
                  <a:pt x="475334" y="267575"/>
                  <a:pt x="479022" y="270337"/>
                </a:cubicBezTo>
                <a:lnTo>
                  <a:pt x="502991" y="288288"/>
                </a:lnTo>
                <a:lnTo>
                  <a:pt x="527113" y="270337"/>
                </a:lnTo>
                <a:cubicBezTo>
                  <a:pt x="530647" y="267575"/>
                  <a:pt x="535410" y="266808"/>
                  <a:pt x="539866" y="268189"/>
                </a:cubicBezTo>
                <a:cubicBezTo>
                  <a:pt x="539866" y="268189"/>
                  <a:pt x="551850" y="271871"/>
                  <a:pt x="552004" y="271871"/>
                </a:cubicBezTo>
                <a:cubicBezTo>
                  <a:pt x="571363" y="278315"/>
                  <a:pt x="584423" y="296420"/>
                  <a:pt x="584423" y="316826"/>
                </a:cubicBezTo>
                <a:lnTo>
                  <a:pt x="584423" y="389092"/>
                </a:lnTo>
                <a:cubicBezTo>
                  <a:pt x="584423" y="391854"/>
                  <a:pt x="583655" y="394615"/>
                  <a:pt x="582118" y="396917"/>
                </a:cubicBezTo>
                <a:lnTo>
                  <a:pt x="557842" y="433894"/>
                </a:lnTo>
                <a:lnTo>
                  <a:pt x="557842" y="530708"/>
                </a:lnTo>
                <a:cubicBezTo>
                  <a:pt x="557842" y="538686"/>
                  <a:pt x="551389" y="544977"/>
                  <a:pt x="543553" y="544977"/>
                </a:cubicBezTo>
                <a:lnTo>
                  <a:pt x="462428" y="544977"/>
                </a:lnTo>
                <a:cubicBezTo>
                  <a:pt x="454592" y="544977"/>
                  <a:pt x="448139" y="538686"/>
                  <a:pt x="448139" y="530708"/>
                </a:cubicBezTo>
                <a:lnTo>
                  <a:pt x="448139" y="433894"/>
                </a:lnTo>
                <a:lnTo>
                  <a:pt x="423863" y="396917"/>
                </a:lnTo>
                <a:cubicBezTo>
                  <a:pt x="422326" y="394615"/>
                  <a:pt x="421558" y="391854"/>
                  <a:pt x="421558" y="389092"/>
                </a:cubicBezTo>
                <a:lnTo>
                  <a:pt x="421558" y="316826"/>
                </a:lnTo>
                <a:cubicBezTo>
                  <a:pt x="421558" y="296420"/>
                  <a:pt x="434618" y="278315"/>
                  <a:pt x="453977" y="271871"/>
                </a:cubicBezTo>
                <a:cubicBezTo>
                  <a:pt x="454131" y="271871"/>
                  <a:pt x="466115" y="268189"/>
                  <a:pt x="466115" y="268189"/>
                </a:cubicBezTo>
                <a:close/>
                <a:moveTo>
                  <a:pt x="44557" y="268189"/>
                </a:moveTo>
                <a:cubicBezTo>
                  <a:pt x="49013" y="266808"/>
                  <a:pt x="53776" y="267575"/>
                  <a:pt x="57310" y="270337"/>
                </a:cubicBezTo>
                <a:lnTo>
                  <a:pt x="81432" y="288288"/>
                </a:lnTo>
                <a:lnTo>
                  <a:pt x="105401" y="270337"/>
                </a:lnTo>
                <a:cubicBezTo>
                  <a:pt x="109089" y="267575"/>
                  <a:pt x="113852" y="266808"/>
                  <a:pt x="118308" y="268189"/>
                </a:cubicBezTo>
                <a:cubicBezTo>
                  <a:pt x="118308" y="268189"/>
                  <a:pt x="130292" y="271871"/>
                  <a:pt x="130446" y="271871"/>
                </a:cubicBezTo>
                <a:cubicBezTo>
                  <a:pt x="149805" y="278315"/>
                  <a:pt x="162865" y="296420"/>
                  <a:pt x="162865" y="316826"/>
                </a:cubicBezTo>
                <a:lnTo>
                  <a:pt x="162865" y="389092"/>
                </a:lnTo>
                <a:cubicBezTo>
                  <a:pt x="162865" y="391854"/>
                  <a:pt x="162097" y="394615"/>
                  <a:pt x="160560" y="396917"/>
                </a:cubicBezTo>
                <a:lnTo>
                  <a:pt x="136284" y="433894"/>
                </a:lnTo>
                <a:lnTo>
                  <a:pt x="136284" y="530708"/>
                </a:lnTo>
                <a:cubicBezTo>
                  <a:pt x="136284" y="538686"/>
                  <a:pt x="129831" y="544977"/>
                  <a:pt x="121995" y="544977"/>
                </a:cubicBezTo>
                <a:lnTo>
                  <a:pt x="40870" y="544977"/>
                </a:lnTo>
                <a:cubicBezTo>
                  <a:pt x="33034" y="544977"/>
                  <a:pt x="26581" y="538686"/>
                  <a:pt x="26581" y="530708"/>
                </a:cubicBezTo>
                <a:lnTo>
                  <a:pt x="26581" y="433894"/>
                </a:lnTo>
                <a:lnTo>
                  <a:pt x="2305" y="396917"/>
                </a:lnTo>
                <a:cubicBezTo>
                  <a:pt x="768" y="394615"/>
                  <a:pt x="0" y="391854"/>
                  <a:pt x="0" y="389092"/>
                </a:cubicBezTo>
                <a:lnTo>
                  <a:pt x="0" y="316826"/>
                </a:lnTo>
                <a:cubicBezTo>
                  <a:pt x="0" y="296420"/>
                  <a:pt x="13060" y="278315"/>
                  <a:pt x="32419" y="271871"/>
                </a:cubicBezTo>
                <a:cubicBezTo>
                  <a:pt x="32573" y="271871"/>
                  <a:pt x="44557" y="268189"/>
                  <a:pt x="44557" y="268189"/>
                </a:cubicBezTo>
                <a:close/>
                <a:moveTo>
                  <a:pt x="283757" y="227644"/>
                </a:moveTo>
                <a:lnTo>
                  <a:pt x="300667" y="227644"/>
                </a:lnTo>
                <a:cubicBezTo>
                  <a:pt x="302973" y="227644"/>
                  <a:pt x="305126" y="228565"/>
                  <a:pt x="306663" y="230253"/>
                </a:cubicBezTo>
                <a:cubicBezTo>
                  <a:pt x="309123" y="232861"/>
                  <a:pt x="309430" y="236544"/>
                  <a:pt x="307739" y="239459"/>
                </a:cubicBezTo>
                <a:lnTo>
                  <a:pt x="298669" y="252962"/>
                </a:lnTo>
                <a:lnTo>
                  <a:pt x="302973" y="288561"/>
                </a:lnTo>
                <a:lnTo>
                  <a:pt x="294672" y="310810"/>
                </a:lnTo>
                <a:cubicBezTo>
                  <a:pt x="293749" y="312958"/>
                  <a:pt x="290675" y="312958"/>
                  <a:pt x="289752" y="310810"/>
                </a:cubicBezTo>
                <a:lnTo>
                  <a:pt x="281451" y="288561"/>
                </a:lnTo>
                <a:lnTo>
                  <a:pt x="285755" y="252962"/>
                </a:lnTo>
                <a:lnTo>
                  <a:pt x="276685" y="239459"/>
                </a:lnTo>
                <a:cubicBezTo>
                  <a:pt x="274994" y="236544"/>
                  <a:pt x="275302" y="232861"/>
                  <a:pt x="277761" y="230253"/>
                </a:cubicBezTo>
                <a:cubicBezTo>
                  <a:pt x="279299" y="228565"/>
                  <a:pt x="281451" y="227644"/>
                  <a:pt x="283757" y="227644"/>
                </a:cubicBezTo>
                <a:close/>
                <a:moveTo>
                  <a:pt x="243694" y="226776"/>
                </a:moveTo>
                <a:cubicBezTo>
                  <a:pt x="245999" y="226776"/>
                  <a:pt x="248150" y="228157"/>
                  <a:pt x="248918" y="230304"/>
                </a:cubicBezTo>
                <a:lnTo>
                  <a:pt x="285947" y="331870"/>
                </a:lnTo>
                <a:cubicBezTo>
                  <a:pt x="288098" y="337700"/>
                  <a:pt x="296395" y="337700"/>
                  <a:pt x="298546" y="331870"/>
                </a:cubicBezTo>
                <a:lnTo>
                  <a:pt x="335575" y="230304"/>
                </a:lnTo>
                <a:cubicBezTo>
                  <a:pt x="336651" y="227543"/>
                  <a:pt x="339570" y="226162"/>
                  <a:pt x="342336" y="226929"/>
                </a:cubicBezTo>
                <a:lnTo>
                  <a:pt x="360005" y="232299"/>
                </a:lnTo>
                <a:lnTo>
                  <a:pt x="360005" y="232452"/>
                </a:lnTo>
                <a:cubicBezTo>
                  <a:pt x="382438" y="239663"/>
                  <a:pt x="397495" y="260528"/>
                  <a:pt x="397495" y="284002"/>
                </a:cubicBezTo>
                <a:lnTo>
                  <a:pt x="397495" y="391704"/>
                </a:lnTo>
                <a:cubicBezTo>
                  <a:pt x="397495" y="392778"/>
                  <a:pt x="397188" y="393852"/>
                  <a:pt x="396573" y="394619"/>
                </a:cubicBezTo>
                <a:lnTo>
                  <a:pt x="358008" y="453379"/>
                </a:lnTo>
                <a:lnTo>
                  <a:pt x="358008" y="602045"/>
                </a:lnTo>
                <a:cubicBezTo>
                  <a:pt x="358008" y="605113"/>
                  <a:pt x="355549" y="607568"/>
                  <a:pt x="352476" y="607568"/>
                </a:cubicBezTo>
                <a:lnTo>
                  <a:pt x="232017" y="607568"/>
                </a:lnTo>
                <a:cubicBezTo>
                  <a:pt x="228944" y="607568"/>
                  <a:pt x="226485" y="605113"/>
                  <a:pt x="226485" y="602045"/>
                </a:cubicBezTo>
                <a:lnTo>
                  <a:pt x="226485" y="453379"/>
                </a:lnTo>
                <a:lnTo>
                  <a:pt x="187920" y="394619"/>
                </a:lnTo>
                <a:cubicBezTo>
                  <a:pt x="187305" y="393852"/>
                  <a:pt x="186998" y="392778"/>
                  <a:pt x="186998" y="391704"/>
                </a:cubicBezTo>
                <a:lnTo>
                  <a:pt x="186998" y="284309"/>
                </a:lnTo>
                <a:cubicBezTo>
                  <a:pt x="186998" y="260682"/>
                  <a:pt x="202055" y="239817"/>
                  <a:pt x="224488" y="232299"/>
                </a:cubicBezTo>
                <a:cubicBezTo>
                  <a:pt x="224488" y="232299"/>
                  <a:pt x="243233" y="226776"/>
                  <a:pt x="243694" y="226776"/>
                </a:cubicBezTo>
                <a:close/>
                <a:moveTo>
                  <a:pt x="503026" y="160466"/>
                </a:moveTo>
                <a:cubicBezTo>
                  <a:pt x="529508" y="160466"/>
                  <a:pt x="550975" y="181870"/>
                  <a:pt x="550975" y="208274"/>
                </a:cubicBezTo>
                <a:cubicBezTo>
                  <a:pt x="550975" y="234678"/>
                  <a:pt x="529508" y="256082"/>
                  <a:pt x="503026" y="256082"/>
                </a:cubicBezTo>
                <a:cubicBezTo>
                  <a:pt x="476544" y="256082"/>
                  <a:pt x="455077" y="234678"/>
                  <a:pt x="455077" y="208274"/>
                </a:cubicBezTo>
                <a:cubicBezTo>
                  <a:pt x="455077" y="181870"/>
                  <a:pt x="476544" y="160466"/>
                  <a:pt x="503026" y="160466"/>
                </a:cubicBezTo>
                <a:close/>
                <a:moveTo>
                  <a:pt x="81397" y="160466"/>
                </a:moveTo>
                <a:cubicBezTo>
                  <a:pt x="107879" y="160466"/>
                  <a:pt x="129346" y="181870"/>
                  <a:pt x="129346" y="208274"/>
                </a:cubicBezTo>
                <a:cubicBezTo>
                  <a:pt x="129346" y="234678"/>
                  <a:pt x="107879" y="256082"/>
                  <a:pt x="81397" y="256082"/>
                </a:cubicBezTo>
                <a:cubicBezTo>
                  <a:pt x="54915" y="256082"/>
                  <a:pt x="33448" y="234678"/>
                  <a:pt x="33448" y="208274"/>
                </a:cubicBezTo>
                <a:cubicBezTo>
                  <a:pt x="33448" y="181870"/>
                  <a:pt x="54915" y="160466"/>
                  <a:pt x="81397" y="160466"/>
                </a:cubicBezTo>
                <a:close/>
                <a:moveTo>
                  <a:pt x="292212" y="79174"/>
                </a:moveTo>
                <a:cubicBezTo>
                  <a:pt x="326313" y="79174"/>
                  <a:pt x="353957" y="106786"/>
                  <a:pt x="353957" y="140848"/>
                </a:cubicBezTo>
                <a:cubicBezTo>
                  <a:pt x="353957" y="174910"/>
                  <a:pt x="326313" y="202522"/>
                  <a:pt x="292212" y="202522"/>
                </a:cubicBezTo>
                <a:cubicBezTo>
                  <a:pt x="258111" y="202522"/>
                  <a:pt x="230467" y="174910"/>
                  <a:pt x="230467" y="140848"/>
                </a:cubicBezTo>
                <a:cubicBezTo>
                  <a:pt x="230467" y="106786"/>
                  <a:pt x="258111" y="79174"/>
                  <a:pt x="292212" y="79174"/>
                </a:cubicBezTo>
                <a:close/>
                <a:moveTo>
                  <a:pt x="292212" y="0"/>
                </a:moveTo>
                <a:cubicBezTo>
                  <a:pt x="376247" y="0"/>
                  <a:pt x="453677" y="38346"/>
                  <a:pt x="504683" y="105068"/>
                </a:cubicBezTo>
                <a:cubicBezTo>
                  <a:pt x="509906" y="111817"/>
                  <a:pt x="508523" y="121481"/>
                  <a:pt x="501764" y="126542"/>
                </a:cubicBezTo>
                <a:cubicBezTo>
                  <a:pt x="498998" y="128690"/>
                  <a:pt x="495772" y="129610"/>
                  <a:pt x="492546" y="129610"/>
                </a:cubicBezTo>
                <a:cubicBezTo>
                  <a:pt x="487937" y="129610"/>
                  <a:pt x="483328" y="127616"/>
                  <a:pt x="480409" y="123628"/>
                </a:cubicBezTo>
                <a:cubicBezTo>
                  <a:pt x="435088" y="64575"/>
                  <a:pt x="366569" y="30677"/>
                  <a:pt x="292212" y="30677"/>
                </a:cubicBezTo>
                <a:cubicBezTo>
                  <a:pt x="217854" y="30677"/>
                  <a:pt x="149335" y="64575"/>
                  <a:pt x="104014" y="123628"/>
                </a:cubicBezTo>
                <a:cubicBezTo>
                  <a:pt x="98944" y="130377"/>
                  <a:pt x="89265" y="131604"/>
                  <a:pt x="82659" y="126542"/>
                </a:cubicBezTo>
                <a:cubicBezTo>
                  <a:pt x="75900" y="121481"/>
                  <a:pt x="74517" y="111817"/>
                  <a:pt x="79740" y="105068"/>
                </a:cubicBezTo>
                <a:cubicBezTo>
                  <a:pt x="130746" y="38346"/>
                  <a:pt x="208176" y="0"/>
                  <a:pt x="292212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770072" y="3027564"/>
            <a:ext cx="2776938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iṩļïḓè"/>
          <p:cNvSpPr txBox="1"/>
          <p:nvPr/>
        </p:nvSpPr>
        <p:spPr bwMode="auto">
          <a:xfrm>
            <a:off x="1806529" y="2507821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728262" y="5160218"/>
            <a:ext cx="2776938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" name="iṩļïḓè"/>
          <p:cNvSpPr txBox="1"/>
          <p:nvPr/>
        </p:nvSpPr>
        <p:spPr bwMode="auto">
          <a:xfrm>
            <a:off x="1764719" y="4640475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iṩļïḓè"/>
          <p:cNvSpPr txBox="1"/>
          <p:nvPr/>
        </p:nvSpPr>
        <p:spPr bwMode="auto">
          <a:xfrm>
            <a:off x="8209413" y="1789184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8328340" y="2389139"/>
            <a:ext cx="2776938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iṩļïḓè"/>
          <p:cNvSpPr txBox="1"/>
          <p:nvPr/>
        </p:nvSpPr>
        <p:spPr bwMode="auto">
          <a:xfrm>
            <a:off x="8262791" y="3939186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8328340" y="4553903"/>
            <a:ext cx="2776938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ïṣliḋê"/>
          <p:cNvSpPr/>
          <p:nvPr/>
        </p:nvSpPr>
        <p:spPr bwMode="auto">
          <a:xfrm>
            <a:off x="5825362" y="3667406"/>
            <a:ext cx="727485" cy="543559"/>
          </a:xfrm>
          <a:custGeom>
            <a:avLst/>
            <a:gdLst>
              <a:gd name="connsiteX0" fmla="*/ 389492 w 608271"/>
              <a:gd name="connsiteY0" fmla="*/ 248491 h 522678"/>
              <a:gd name="connsiteX1" fmla="*/ 481825 w 608271"/>
              <a:gd name="connsiteY1" fmla="*/ 293892 h 522678"/>
              <a:gd name="connsiteX2" fmla="*/ 604637 w 608271"/>
              <a:gd name="connsiteY2" fmla="*/ 486497 h 522678"/>
              <a:gd name="connsiteX3" fmla="*/ 605332 w 608271"/>
              <a:gd name="connsiteY3" fmla="*/ 510486 h 522678"/>
              <a:gd name="connsiteX4" fmla="*/ 584681 w 608271"/>
              <a:gd name="connsiteY4" fmla="*/ 522678 h 522678"/>
              <a:gd name="connsiteX5" fmla="*/ 467131 w 608271"/>
              <a:gd name="connsiteY5" fmla="*/ 522381 h 522678"/>
              <a:gd name="connsiteX6" fmla="*/ 441814 w 608271"/>
              <a:gd name="connsiteY6" fmla="*/ 507115 h 522678"/>
              <a:gd name="connsiteX7" fmla="*/ 385123 w 608271"/>
              <a:gd name="connsiteY7" fmla="*/ 423451 h 522678"/>
              <a:gd name="connsiteX8" fmla="*/ 148136 w 608271"/>
              <a:gd name="connsiteY8" fmla="*/ 432472 h 522678"/>
              <a:gd name="connsiteX9" fmla="*/ 123415 w 608271"/>
              <a:gd name="connsiteY9" fmla="*/ 423650 h 522678"/>
              <a:gd name="connsiteX10" fmla="*/ 11920 w 608271"/>
              <a:gd name="connsiteY10" fmla="*/ 325117 h 522678"/>
              <a:gd name="connsiteX11" fmla="*/ 8843 w 608271"/>
              <a:gd name="connsiteY11" fmla="*/ 275454 h 522678"/>
              <a:gd name="connsiteX12" fmla="*/ 58583 w 608271"/>
              <a:gd name="connsiteY12" fmla="*/ 272381 h 522678"/>
              <a:gd name="connsiteX13" fmla="*/ 159554 w 608271"/>
              <a:gd name="connsiteY13" fmla="*/ 361596 h 522678"/>
              <a:gd name="connsiteX14" fmla="*/ 378869 w 608271"/>
              <a:gd name="connsiteY14" fmla="*/ 319863 h 522678"/>
              <a:gd name="connsiteX15" fmla="*/ 250596 w 608271"/>
              <a:gd name="connsiteY15" fmla="*/ 333741 h 522678"/>
              <a:gd name="connsiteX16" fmla="*/ 211776 w 608271"/>
              <a:gd name="connsiteY16" fmla="*/ 302615 h 522678"/>
              <a:gd name="connsiteX17" fmla="*/ 242951 w 608271"/>
              <a:gd name="connsiteY17" fmla="*/ 263757 h 522678"/>
              <a:gd name="connsiteX18" fmla="*/ 389492 w 608271"/>
              <a:gd name="connsiteY18" fmla="*/ 248491 h 522678"/>
              <a:gd name="connsiteX19" fmla="*/ 22874 w 608271"/>
              <a:gd name="connsiteY19" fmla="*/ 158631 h 522678"/>
              <a:gd name="connsiteX20" fmla="*/ 352733 w 608271"/>
              <a:gd name="connsiteY20" fmla="*/ 158631 h 522678"/>
              <a:gd name="connsiteX21" fmla="*/ 372685 w 608271"/>
              <a:gd name="connsiteY21" fmla="*/ 178545 h 522678"/>
              <a:gd name="connsiteX22" fmla="*/ 372685 w 608271"/>
              <a:gd name="connsiteY22" fmla="*/ 223129 h 522678"/>
              <a:gd name="connsiteX23" fmla="*/ 240067 w 608271"/>
              <a:gd name="connsiteY23" fmla="*/ 237495 h 522678"/>
              <a:gd name="connsiteX24" fmla="*/ 187456 w 608271"/>
              <a:gd name="connsiteY24" fmla="*/ 281485 h 522678"/>
              <a:gd name="connsiteX25" fmla="*/ 108838 w 608271"/>
              <a:gd name="connsiteY25" fmla="*/ 281485 h 522678"/>
              <a:gd name="connsiteX26" fmla="*/ 76180 w 608271"/>
              <a:gd name="connsiteY26" fmla="*/ 252654 h 522678"/>
              <a:gd name="connsiteX27" fmla="*/ 2922 w 608271"/>
              <a:gd name="connsiteY27" fmla="*/ 246313 h 522678"/>
              <a:gd name="connsiteX28" fmla="*/ 2922 w 608271"/>
              <a:gd name="connsiteY28" fmla="*/ 178545 h 522678"/>
              <a:gd name="connsiteX29" fmla="*/ 22874 w 608271"/>
              <a:gd name="connsiteY29" fmla="*/ 158631 h 522678"/>
              <a:gd name="connsiteX30" fmla="*/ 22874 w 608271"/>
              <a:gd name="connsiteY30" fmla="*/ 0 h 522678"/>
              <a:gd name="connsiteX31" fmla="*/ 352733 w 608271"/>
              <a:gd name="connsiteY31" fmla="*/ 0 h 522678"/>
              <a:gd name="connsiteX32" fmla="*/ 372685 w 608271"/>
              <a:gd name="connsiteY32" fmla="*/ 19925 h 522678"/>
              <a:gd name="connsiteX33" fmla="*/ 372685 w 608271"/>
              <a:gd name="connsiteY33" fmla="*/ 102999 h 522678"/>
              <a:gd name="connsiteX34" fmla="*/ 352733 w 608271"/>
              <a:gd name="connsiteY34" fmla="*/ 122925 h 522678"/>
              <a:gd name="connsiteX35" fmla="*/ 22874 w 608271"/>
              <a:gd name="connsiteY35" fmla="*/ 122925 h 522678"/>
              <a:gd name="connsiteX36" fmla="*/ 2922 w 608271"/>
              <a:gd name="connsiteY36" fmla="*/ 102999 h 522678"/>
              <a:gd name="connsiteX37" fmla="*/ 2922 w 608271"/>
              <a:gd name="connsiteY37" fmla="*/ 19925 h 522678"/>
              <a:gd name="connsiteX38" fmla="*/ 22874 w 608271"/>
              <a:gd name="connsiteY38" fmla="*/ 0 h 52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71" h="522678">
                <a:moveTo>
                  <a:pt x="389492" y="248491"/>
                </a:moveTo>
                <a:cubicBezTo>
                  <a:pt x="425432" y="248491"/>
                  <a:pt x="459883" y="265442"/>
                  <a:pt x="481825" y="293892"/>
                </a:cubicBezTo>
                <a:lnTo>
                  <a:pt x="604637" y="486497"/>
                </a:lnTo>
                <a:cubicBezTo>
                  <a:pt x="609204" y="493733"/>
                  <a:pt x="609502" y="502952"/>
                  <a:pt x="605332" y="510486"/>
                </a:cubicBezTo>
                <a:cubicBezTo>
                  <a:pt x="601162" y="518019"/>
                  <a:pt x="593319" y="522678"/>
                  <a:pt x="584681" y="522678"/>
                </a:cubicBezTo>
                <a:cubicBezTo>
                  <a:pt x="569888" y="522678"/>
                  <a:pt x="467131" y="522381"/>
                  <a:pt x="467131" y="522381"/>
                </a:cubicBezTo>
                <a:cubicBezTo>
                  <a:pt x="457203" y="521290"/>
                  <a:pt x="447771" y="516037"/>
                  <a:pt x="441814" y="507115"/>
                </a:cubicBezTo>
                <a:lnTo>
                  <a:pt x="385123" y="423451"/>
                </a:lnTo>
                <a:lnTo>
                  <a:pt x="148136" y="432472"/>
                </a:lnTo>
                <a:cubicBezTo>
                  <a:pt x="138804" y="432869"/>
                  <a:pt x="129967" y="429498"/>
                  <a:pt x="123415" y="423650"/>
                </a:cubicBezTo>
                <a:lnTo>
                  <a:pt x="11920" y="325117"/>
                </a:lnTo>
                <a:cubicBezTo>
                  <a:pt x="-2674" y="312230"/>
                  <a:pt x="-4064" y="290026"/>
                  <a:pt x="8843" y="275454"/>
                </a:cubicBezTo>
                <a:cubicBezTo>
                  <a:pt x="21749" y="260882"/>
                  <a:pt x="44088" y="259494"/>
                  <a:pt x="58583" y="272381"/>
                </a:cubicBezTo>
                <a:lnTo>
                  <a:pt x="159554" y="361596"/>
                </a:lnTo>
                <a:lnTo>
                  <a:pt x="378869" y="319863"/>
                </a:lnTo>
                <a:lnTo>
                  <a:pt x="250596" y="333741"/>
                </a:lnTo>
                <a:cubicBezTo>
                  <a:pt x="231236" y="335823"/>
                  <a:pt x="213861" y="321846"/>
                  <a:pt x="211776" y="302615"/>
                </a:cubicBezTo>
                <a:cubicBezTo>
                  <a:pt x="209592" y="283285"/>
                  <a:pt x="223591" y="265838"/>
                  <a:pt x="242951" y="263757"/>
                </a:cubicBezTo>
                <a:cubicBezTo>
                  <a:pt x="388896" y="247896"/>
                  <a:pt x="380954" y="248491"/>
                  <a:pt x="389492" y="248491"/>
                </a:cubicBezTo>
                <a:close/>
                <a:moveTo>
                  <a:pt x="22874" y="158631"/>
                </a:moveTo>
                <a:lnTo>
                  <a:pt x="352733" y="158631"/>
                </a:lnTo>
                <a:cubicBezTo>
                  <a:pt x="363751" y="158631"/>
                  <a:pt x="372685" y="167548"/>
                  <a:pt x="372685" y="178545"/>
                </a:cubicBezTo>
                <a:lnTo>
                  <a:pt x="372685" y="223129"/>
                </a:lnTo>
                <a:lnTo>
                  <a:pt x="240067" y="237495"/>
                </a:lnTo>
                <a:cubicBezTo>
                  <a:pt x="213861" y="240368"/>
                  <a:pt x="194107" y="258896"/>
                  <a:pt x="187456" y="281485"/>
                </a:cubicBezTo>
                <a:lnTo>
                  <a:pt x="108838" y="281485"/>
                </a:lnTo>
                <a:lnTo>
                  <a:pt x="76180" y="252654"/>
                </a:lnTo>
                <a:cubicBezTo>
                  <a:pt x="55930" y="234721"/>
                  <a:pt x="26249" y="231947"/>
                  <a:pt x="2922" y="246313"/>
                </a:cubicBezTo>
                <a:lnTo>
                  <a:pt x="2922" y="178545"/>
                </a:lnTo>
                <a:cubicBezTo>
                  <a:pt x="2922" y="167548"/>
                  <a:pt x="11856" y="158631"/>
                  <a:pt x="22874" y="158631"/>
                </a:cubicBezTo>
                <a:close/>
                <a:moveTo>
                  <a:pt x="22874" y="0"/>
                </a:moveTo>
                <a:lnTo>
                  <a:pt x="352733" y="0"/>
                </a:lnTo>
                <a:cubicBezTo>
                  <a:pt x="363751" y="0"/>
                  <a:pt x="372685" y="8922"/>
                  <a:pt x="372685" y="19925"/>
                </a:cubicBezTo>
                <a:lnTo>
                  <a:pt x="372685" y="102999"/>
                </a:lnTo>
                <a:cubicBezTo>
                  <a:pt x="372685" y="114003"/>
                  <a:pt x="363751" y="122925"/>
                  <a:pt x="352733" y="122925"/>
                </a:cubicBezTo>
                <a:lnTo>
                  <a:pt x="22874" y="122925"/>
                </a:lnTo>
                <a:cubicBezTo>
                  <a:pt x="11856" y="122925"/>
                  <a:pt x="2922" y="114003"/>
                  <a:pt x="2922" y="102999"/>
                </a:cubicBezTo>
                <a:lnTo>
                  <a:pt x="2922" y="19925"/>
                </a:lnTo>
                <a:cubicBezTo>
                  <a:pt x="2922" y="8922"/>
                  <a:pt x="11856" y="0"/>
                  <a:pt x="228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 animBg="1"/>
      <p:bldP spid="33" grpId="0"/>
      <p:bldP spid="34" grpId="0"/>
      <p:bldP spid="35" grpId="0" animBg="1"/>
      <p:bldP spid="36" grpId="0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ṥľïḍe"/>
          <p:cNvSpPr/>
          <p:nvPr/>
        </p:nvSpPr>
        <p:spPr>
          <a:xfrm>
            <a:off x="-11249" y="1864891"/>
            <a:ext cx="3488739" cy="4093101"/>
          </a:xfrm>
          <a:custGeom>
            <a:avLst/>
            <a:gdLst>
              <a:gd name="connsiteX0" fmla="*/ 1668000 w 4035000"/>
              <a:gd name="connsiteY0" fmla="*/ 0 h 4733992"/>
              <a:gd name="connsiteX1" fmla="*/ 4035000 w 4035000"/>
              <a:gd name="connsiteY1" fmla="*/ 2366996 h 4733992"/>
              <a:gd name="connsiteX2" fmla="*/ 1668000 w 4035000"/>
              <a:gd name="connsiteY2" fmla="*/ 4733992 h 4733992"/>
              <a:gd name="connsiteX3" fmla="*/ 162368 w 4035000"/>
              <a:gd name="connsiteY3" fmla="*/ 4193486 h 4733992"/>
              <a:gd name="connsiteX4" fmla="*/ 0 w 4035000"/>
              <a:gd name="connsiteY4" fmla="*/ 4045916 h 4733992"/>
              <a:gd name="connsiteX5" fmla="*/ 0 w 4035000"/>
              <a:gd name="connsiteY5" fmla="*/ 688077 h 4733992"/>
              <a:gd name="connsiteX6" fmla="*/ 162368 w 4035000"/>
              <a:gd name="connsiteY6" fmla="*/ 540507 h 4733992"/>
              <a:gd name="connsiteX7" fmla="*/ 1668000 w 4035000"/>
              <a:gd name="connsiteY7" fmla="*/ 0 h 473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35000" h="4733992">
                <a:moveTo>
                  <a:pt x="1668000" y="0"/>
                </a:moveTo>
                <a:cubicBezTo>
                  <a:pt x="2975258" y="0"/>
                  <a:pt x="4035000" y="1059740"/>
                  <a:pt x="4035000" y="2366996"/>
                </a:cubicBezTo>
                <a:cubicBezTo>
                  <a:pt x="4035000" y="3674252"/>
                  <a:pt x="2975258" y="4733992"/>
                  <a:pt x="1668000" y="4733992"/>
                </a:cubicBezTo>
                <a:cubicBezTo>
                  <a:pt x="1096075" y="4733992"/>
                  <a:pt x="571525" y="4531151"/>
                  <a:pt x="162368" y="4193486"/>
                </a:cubicBezTo>
                <a:lnTo>
                  <a:pt x="0" y="4045916"/>
                </a:lnTo>
                <a:lnTo>
                  <a:pt x="0" y="688077"/>
                </a:lnTo>
                <a:lnTo>
                  <a:pt x="162368" y="540507"/>
                </a:lnTo>
                <a:cubicBezTo>
                  <a:pt x="571525" y="202841"/>
                  <a:pt x="1096075" y="0"/>
                  <a:pt x="1668000" y="0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 l="-32511" r="-32274"/>
            </a:stretch>
          </a:blipFill>
          <a:ln w="38100" cap="flat" cmpd="sng" algn="ctr">
            <a:solidFill>
              <a:srgbClr val="285CA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79158" y="2646447"/>
            <a:ext cx="6681788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ï$ľiḋê"/>
          <p:cNvSpPr/>
          <p:nvPr/>
        </p:nvSpPr>
        <p:spPr bwMode="auto">
          <a:xfrm>
            <a:off x="4679158" y="3276447"/>
            <a:ext cx="6681788" cy="1703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iṩļïďê"/>
          <p:cNvSpPr/>
          <p:nvPr/>
        </p:nvSpPr>
        <p:spPr bwMode="auto">
          <a:xfrm>
            <a:off x="4679158" y="3276447"/>
            <a:ext cx="5622300" cy="1703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ïṩ1íďè"/>
          <p:cNvSpPr/>
          <p:nvPr/>
        </p:nvSpPr>
        <p:spPr bwMode="auto">
          <a:xfrm>
            <a:off x="4679158" y="4025865"/>
            <a:ext cx="6681788" cy="1703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íşḷiḓê"/>
          <p:cNvSpPr/>
          <p:nvPr/>
        </p:nvSpPr>
        <p:spPr bwMode="auto">
          <a:xfrm>
            <a:off x="4679158" y="4025865"/>
            <a:ext cx="6252300" cy="1703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ïṧḷíďé"/>
          <p:cNvSpPr/>
          <p:nvPr/>
        </p:nvSpPr>
        <p:spPr bwMode="auto">
          <a:xfrm>
            <a:off x="4679158" y="4775283"/>
            <a:ext cx="6681788" cy="1703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8" name="iš1íďe"/>
          <p:cNvSpPr/>
          <p:nvPr/>
        </p:nvSpPr>
        <p:spPr bwMode="auto">
          <a:xfrm>
            <a:off x="4679158" y="4775283"/>
            <a:ext cx="4947300" cy="1703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íŝḻîḓê"/>
          <p:cNvSpPr/>
          <p:nvPr/>
        </p:nvSpPr>
        <p:spPr>
          <a:xfrm>
            <a:off x="4686720" y="5337325"/>
            <a:ext cx="440962" cy="44096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ṣliḓe"/>
          <p:cNvSpPr/>
          <p:nvPr/>
        </p:nvSpPr>
        <p:spPr bwMode="auto">
          <a:xfrm>
            <a:off x="4781464" y="5431751"/>
            <a:ext cx="251474" cy="252108"/>
          </a:xfrm>
          <a:custGeom>
            <a:avLst/>
            <a:gdLst>
              <a:gd name="connsiteX0" fmla="*/ 170512 w 392371"/>
              <a:gd name="connsiteY0" fmla="*/ 140961 h 393360"/>
              <a:gd name="connsiteX1" fmla="*/ 210466 w 392371"/>
              <a:gd name="connsiteY1" fmla="*/ 360041 h 393360"/>
              <a:gd name="connsiteX2" fmla="*/ 257150 w 392371"/>
              <a:gd name="connsiteY2" fmla="*/ 300998 h 393360"/>
              <a:gd name="connsiteX3" fmla="*/ 265693 w 392371"/>
              <a:gd name="connsiteY3" fmla="*/ 297157 h 393360"/>
              <a:gd name="connsiteX4" fmla="*/ 273330 w 392371"/>
              <a:gd name="connsiteY4" fmla="*/ 300998 h 393360"/>
              <a:gd name="connsiteX5" fmla="*/ 322862 w 392371"/>
              <a:gd name="connsiteY5" fmla="*/ 368586 h 393360"/>
              <a:gd name="connsiteX6" fmla="*/ 337144 w 392371"/>
              <a:gd name="connsiteY6" fmla="*/ 358142 h 393360"/>
              <a:gd name="connsiteX7" fmla="*/ 292358 w 392371"/>
              <a:gd name="connsiteY7" fmla="*/ 291459 h 393360"/>
              <a:gd name="connsiteX8" fmla="*/ 291408 w 392371"/>
              <a:gd name="connsiteY8" fmla="*/ 282871 h 393360"/>
              <a:gd name="connsiteX9" fmla="*/ 297147 w 392371"/>
              <a:gd name="connsiteY9" fmla="*/ 276224 h 393360"/>
              <a:gd name="connsiteX10" fmla="*/ 359968 w 392371"/>
              <a:gd name="connsiteY10" fmla="*/ 250501 h 393360"/>
              <a:gd name="connsiteX11" fmla="*/ 150492 w 392371"/>
              <a:gd name="connsiteY11" fmla="*/ 115238 h 393360"/>
              <a:gd name="connsiteX12" fmla="*/ 160977 w 392371"/>
              <a:gd name="connsiteY12" fmla="*/ 115238 h 393360"/>
              <a:gd name="connsiteX13" fmla="*/ 387582 w 392371"/>
              <a:gd name="connsiteY13" fmla="*/ 243811 h 393360"/>
              <a:gd name="connsiteX14" fmla="*/ 392371 w 392371"/>
              <a:gd name="connsiteY14" fmla="*/ 253349 h 393360"/>
              <a:gd name="connsiteX15" fmla="*/ 386633 w 392371"/>
              <a:gd name="connsiteY15" fmla="*/ 261938 h 393360"/>
              <a:gd name="connsiteX16" fmla="*/ 316174 w 392371"/>
              <a:gd name="connsiteY16" fmla="*/ 290510 h 393360"/>
              <a:gd name="connsiteX17" fmla="*/ 359019 w 392371"/>
              <a:gd name="connsiteY17" fmla="*/ 356242 h 393360"/>
              <a:gd name="connsiteX18" fmla="*/ 356171 w 392371"/>
              <a:gd name="connsiteY18" fmla="*/ 369579 h 393360"/>
              <a:gd name="connsiteX19" fmla="*/ 326659 w 392371"/>
              <a:gd name="connsiteY19" fmla="*/ 391461 h 393360"/>
              <a:gd name="connsiteX20" fmla="*/ 319022 w 392371"/>
              <a:gd name="connsiteY20" fmla="*/ 393360 h 393360"/>
              <a:gd name="connsiteX21" fmla="*/ 312378 w 392371"/>
              <a:gd name="connsiteY21" fmla="*/ 389562 h 393360"/>
              <a:gd name="connsiteX22" fmla="*/ 264744 w 392371"/>
              <a:gd name="connsiteY22" fmla="*/ 323829 h 393360"/>
              <a:gd name="connsiteX23" fmla="*/ 212407 w 392371"/>
              <a:gd name="connsiteY23" fmla="*/ 389562 h 393360"/>
              <a:gd name="connsiteX24" fmla="*/ 204770 w 392371"/>
              <a:gd name="connsiteY24" fmla="*/ 393360 h 393360"/>
              <a:gd name="connsiteX25" fmla="*/ 201923 w 392371"/>
              <a:gd name="connsiteY25" fmla="*/ 393360 h 393360"/>
              <a:gd name="connsiteX26" fmla="*/ 194286 w 392371"/>
              <a:gd name="connsiteY26" fmla="*/ 385764 h 393360"/>
              <a:gd name="connsiteX27" fmla="*/ 146695 w 392371"/>
              <a:gd name="connsiteY27" fmla="*/ 124776 h 393360"/>
              <a:gd name="connsiteX28" fmla="*/ 150492 w 392371"/>
              <a:gd name="connsiteY28" fmla="*/ 115238 h 393360"/>
              <a:gd name="connsiteX29" fmla="*/ 9537 w 392371"/>
              <a:gd name="connsiteY29" fmla="*/ 0 h 393360"/>
              <a:gd name="connsiteX30" fmla="*/ 361885 w 392371"/>
              <a:gd name="connsiteY30" fmla="*/ 0 h 393360"/>
              <a:gd name="connsiteX31" fmla="*/ 371422 w 392371"/>
              <a:gd name="connsiteY31" fmla="*/ 9495 h 393360"/>
              <a:gd name="connsiteX32" fmla="*/ 371422 w 392371"/>
              <a:gd name="connsiteY32" fmla="*/ 196211 h 393360"/>
              <a:gd name="connsiteX33" fmla="*/ 361885 w 392371"/>
              <a:gd name="connsiteY33" fmla="*/ 205749 h 393360"/>
              <a:gd name="connsiteX34" fmla="*/ 352391 w 392371"/>
              <a:gd name="connsiteY34" fmla="*/ 196211 h 393360"/>
              <a:gd name="connsiteX35" fmla="*/ 352391 w 392371"/>
              <a:gd name="connsiteY35" fmla="*/ 19034 h 393360"/>
              <a:gd name="connsiteX36" fmla="*/ 19074 w 392371"/>
              <a:gd name="connsiteY36" fmla="*/ 19034 h 393360"/>
              <a:gd name="connsiteX37" fmla="*/ 19074 w 392371"/>
              <a:gd name="connsiteY37" fmla="*/ 371488 h 393360"/>
              <a:gd name="connsiteX38" fmla="*/ 158114 w 392371"/>
              <a:gd name="connsiteY38" fmla="*/ 371488 h 393360"/>
              <a:gd name="connsiteX39" fmla="*/ 167608 w 392371"/>
              <a:gd name="connsiteY39" fmla="*/ 380984 h 393360"/>
              <a:gd name="connsiteX40" fmla="*/ 158114 w 392371"/>
              <a:gd name="connsiteY40" fmla="*/ 391472 h 393360"/>
              <a:gd name="connsiteX41" fmla="*/ 9537 w 392371"/>
              <a:gd name="connsiteY41" fmla="*/ 391472 h 393360"/>
              <a:gd name="connsiteX42" fmla="*/ 0 w 392371"/>
              <a:gd name="connsiteY42" fmla="*/ 381933 h 393360"/>
              <a:gd name="connsiteX43" fmla="*/ 0 w 392371"/>
              <a:gd name="connsiteY43" fmla="*/ 9495 h 393360"/>
              <a:gd name="connsiteX44" fmla="*/ 9537 w 392371"/>
              <a:gd name="connsiteY44" fmla="*/ 0 h 3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92371" h="393360">
                <a:moveTo>
                  <a:pt x="170512" y="140961"/>
                </a:moveTo>
                <a:lnTo>
                  <a:pt x="210466" y="360041"/>
                </a:lnTo>
                <a:lnTo>
                  <a:pt x="257150" y="300998"/>
                </a:lnTo>
                <a:cubicBezTo>
                  <a:pt x="259049" y="299056"/>
                  <a:pt x="261896" y="297157"/>
                  <a:pt x="265693" y="297157"/>
                </a:cubicBezTo>
                <a:cubicBezTo>
                  <a:pt x="268584" y="297157"/>
                  <a:pt x="271432" y="299056"/>
                  <a:pt x="273330" y="300998"/>
                </a:cubicBezTo>
                <a:lnTo>
                  <a:pt x="322862" y="368586"/>
                </a:lnTo>
                <a:lnTo>
                  <a:pt x="337144" y="358142"/>
                </a:lnTo>
                <a:lnTo>
                  <a:pt x="292358" y="291459"/>
                </a:lnTo>
                <a:cubicBezTo>
                  <a:pt x="290459" y="288611"/>
                  <a:pt x="290459" y="285719"/>
                  <a:pt x="291408" y="282871"/>
                </a:cubicBezTo>
                <a:cubicBezTo>
                  <a:pt x="292358" y="280022"/>
                  <a:pt x="294299" y="278123"/>
                  <a:pt x="297147" y="276224"/>
                </a:cubicBezTo>
                <a:lnTo>
                  <a:pt x="359968" y="250501"/>
                </a:lnTo>
                <a:close/>
                <a:moveTo>
                  <a:pt x="150492" y="115238"/>
                </a:moveTo>
                <a:cubicBezTo>
                  <a:pt x="153340" y="113339"/>
                  <a:pt x="158129" y="112389"/>
                  <a:pt x="160977" y="115238"/>
                </a:cubicBezTo>
                <a:lnTo>
                  <a:pt x="387582" y="243811"/>
                </a:lnTo>
                <a:cubicBezTo>
                  <a:pt x="390473" y="245753"/>
                  <a:pt x="392371" y="249551"/>
                  <a:pt x="392371" y="253349"/>
                </a:cubicBezTo>
                <a:cubicBezTo>
                  <a:pt x="392371" y="257147"/>
                  <a:pt x="389480" y="260039"/>
                  <a:pt x="386633" y="261938"/>
                </a:cubicBezTo>
                <a:lnTo>
                  <a:pt x="316174" y="290510"/>
                </a:lnTo>
                <a:lnTo>
                  <a:pt x="359019" y="356242"/>
                </a:lnTo>
                <a:cubicBezTo>
                  <a:pt x="361866" y="360990"/>
                  <a:pt x="360917" y="366687"/>
                  <a:pt x="356171" y="369579"/>
                </a:cubicBezTo>
                <a:lnTo>
                  <a:pt x="326659" y="391461"/>
                </a:lnTo>
                <a:cubicBezTo>
                  <a:pt x="324761" y="393360"/>
                  <a:pt x="321913" y="393360"/>
                  <a:pt x="319022" y="393360"/>
                </a:cubicBezTo>
                <a:cubicBezTo>
                  <a:pt x="316174" y="393360"/>
                  <a:pt x="314276" y="391461"/>
                  <a:pt x="312378" y="389562"/>
                </a:cubicBezTo>
                <a:lnTo>
                  <a:pt x="264744" y="323829"/>
                </a:lnTo>
                <a:lnTo>
                  <a:pt x="212407" y="389562"/>
                </a:lnTo>
                <a:cubicBezTo>
                  <a:pt x="210466" y="391461"/>
                  <a:pt x="207618" y="393360"/>
                  <a:pt x="204770" y="393360"/>
                </a:cubicBezTo>
                <a:lnTo>
                  <a:pt x="201923" y="393360"/>
                </a:lnTo>
                <a:cubicBezTo>
                  <a:pt x="198126" y="392410"/>
                  <a:pt x="195235" y="389562"/>
                  <a:pt x="194286" y="385764"/>
                </a:cubicBezTo>
                <a:lnTo>
                  <a:pt x="146695" y="124776"/>
                </a:lnTo>
                <a:cubicBezTo>
                  <a:pt x="145746" y="120978"/>
                  <a:pt x="147644" y="117137"/>
                  <a:pt x="150492" y="115238"/>
                </a:cubicBezTo>
                <a:close/>
                <a:moveTo>
                  <a:pt x="9537" y="0"/>
                </a:moveTo>
                <a:lnTo>
                  <a:pt x="361885" y="0"/>
                </a:lnTo>
                <a:cubicBezTo>
                  <a:pt x="367625" y="0"/>
                  <a:pt x="371422" y="4748"/>
                  <a:pt x="371422" y="9495"/>
                </a:cubicBezTo>
                <a:lnTo>
                  <a:pt x="371422" y="196211"/>
                </a:lnTo>
                <a:cubicBezTo>
                  <a:pt x="371422" y="201908"/>
                  <a:pt x="366675" y="205749"/>
                  <a:pt x="361885" y="205749"/>
                </a:cubicBezTo>
                <a:cubicBezTo>
                  <a:pt x="357138" y="205749"/>
                  <a:pt x="352391" y="200958"/>
                  <a:pt x="352391" y="196211"/>
                </a:cubicBezTo>
                <a:lnTo>
                  <a:pt x="352391" y="19034"/>
                </a:lnTo>
                <a:lnTo>
                  <a:pt x="19074" y="19034"/>
                </a:lnTo>
                <a:lnTo>
                  <a:pt x="19074" y="371488"/>
                </a:lnTo>
                <a:lnTo>
                  <a:pt x="158114" y="371488"/>
                </a:lnTo>
                <a:cubicBezTo>
                  <a:pt x="163811" y="371488"/>
                  <a:pt x="167608" y="376236"/>
                  <a:pt x="167608" y="380984"/>
                </a:cubicBezTo>
                <a:cubicBezTo>
                  <a:pt x="167608" y="385775"/>
                  <a:pt x="163811" y="391472"/>
                  <a:pt x="158114" y="391472"/>
                </a:cubicBezTo>
                <a:lnTo>
                  <a:pt x="9537" y="391472"/>
                </a:lnTo>
                <a:cubicBezTo>
                  <a:pt x="3841" y="391472"/>
                  <a:pt x="0" y="386724"/>
                  <a:pt x="0" y="381933"/>
                </a:cubicBezTo>
                <a:lnTo>
                  <a:pt x="0" y="9495"/>
                </a:lnTo>
                <a:cubicBezTo>
                  <a:pt x="0" y="3798"/>
                  <a:pt x="4790" y="0"/>
                  <a:pt x="95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i$ļïde"/>
          <p:cNvSpPr/>
          <p:nvPr/>
        </p:nvSpPr>
        <p:spPr>
          <a:xfrm>
            <a:off x="5261458" y="5337325"/>
            <a:ext cx="440962" cy="44096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íṡľiḑê"/>
          <p:cNvSpPr/>
          <p:nvPr/>
        </p:nvSpPr>
        <p:spPr bwMode="auto">
          <a:xfrm>
            <a:off x="5382043" y="5431751"/>
            <a:ext cx="199792" cy="252108"/>
          </a:xfrm>
          <a:custGeom>
            <a:avLst/>
            <a:gdLst>
              <a:gd name="connsiteX0" fmla="*/ 244928 w 307235"/>
              <a:gd name="connsiteY0" fmla="*/ 327554 h 387684"/>
              <a:gd name="connsiteX1" fmla="*/ 100740 w 307235"/>
              <a:gd name="connsiteY1" fmla="*/ 355482 h 387684"/>
              <a:gd name="connsiteX2" fmla="*/ 96813 w 307235"/>
              <a:gd name="connsiteY2" fmla="*/ 368647 h 387684"/>
              <a:gd name="connsiteX3" fmla="*/ 250927 w 307235"/>
              <a:gd name="connsiteY3" fmla="*/ 368647 h 387684"/>
              <a:gd name="connsiteX4" fmla="*/ 253107 w 307235"/>
              <a:gd name="connsiteY4" fmla="*/ 307439 h 387684"/>
              <a:gd name="connsiteX5" fmla="*/ 258350 w 307235"/>
              <a:gd name="connsiteY5" fmla="*/ 308519 h 387684"/>
              <a:gd name="connsiteX6" fmla="*/ 262277 w 307235"/>
              <a:gd name="connsiteY6" fmla="*/ 314907 h 387684"/>
              <a:gd name="connsiteX7" fmla="*/ 271772 w 307235"/>
              <a:gd name="connsiteY7" fmla="*/ 376719 h 387684"/>
              <a:gd name="connsiteX8" fmla="*/ 262277 w 307235"/>
              <a:gd name="connsiteY8" fmla="*/ 387683 h 387684"/>
              <a:gd name="connsiteX9" fmla="*/ 261889 w 307235"/>
              <a:gd name="connsiteY9" fmla="*/ 387683 h 387684"/>
              <a:gd name="connsiteX10" fmla="*/ 84168 w 307235"/>
              <a:gd name="connsiteY10" fmla="*/ 387683 h 387684"/>
              <a:gd name="connsiteX11" fmla="*/ 76529 w 307235"/>
              <a:gd name="connsiteY11" fmla="*/ 383884 h 387684"/>
              <a:gd name="connsiteX12" fmla="*/ 75018 w 307235"/>
              <a:gd name="connsiteY12" fmla="*/ 375510 h 387684"/>
              <a:gd name="connsiteX13" fmla="*/ 84038 w 307235"/>
              <a:gd name="connsiteY13" fmla="*/ 344518 h 387684"/>
              <a:gd name="connsiteX14" fmla="*/ 91375 w 307235"/>
              <a:gd name="connsiteY14" fmla="*/ 337871 h 387684"/>
              <a:gd name="connsiteX15" fmla="*/ 103026 w 307235"/>
              <a:gd name="connsiteY15" fmla="*/ 335618 h 387684"/>
              <a:gd name="connsiteX16" fmla="*/ 104105 w 307235"/>
              <a:gd name="connsiteY16" fmla="*/ 341872 h 387684"/>
              <a:gd name="connsiteX17" fmla="*/ 112132 w 307235"/>
              <a:gd name="connsiteY17" fmla="*/ 352703 h 387684"/>
              <a:gd name="connsiteX18" fmla="*/ 113556 w 307235"/>
              <a:gd name="connsiteY18" fmla="*/ 352703 h 387684"/>
              <a:gd name="connsiteX19" fmla="*/ 122661 w 307235"/>
              <a:gd name="connsiteY19" fmla="*/ 344720 h 387684"/>
              <a:gd name="connsiteX20" fmla="*/ 121815 w 307235"/>
              <a:gd name="connsiteY20" fmla="*/ 331986 h 387684"/>
              <a:gd name="connsiteX21" fmla="*/ 163507 w 307235"/>
              <a:gd name="connsiteY21" fmla="*/ 323926 h 387684"/>
              <a:gd name="connsiteX22" fmla="*/ 163507 w 307235"/>
              <a:gd name="connsiteY22" fmla="*/ 331708 h 387684"/>
              <a:gd name="connsiteX23" fmla="*/ 173052 w 307235"/>
              <a:gd name="connsiteY23" fmla="*/ 341203 h 387684"/>
              <a:gd name="connsiteX24" fmla="*/ 182857 w 307235"/>
              <a:gd name="connsiteY24" fmla="*/ 331708 h 387684"/>
              <a:gd name="connsiteX25" fmla="*/ 182857 w 307235"/>
              <a:gd name="connsiteY25" fmla="*/ 320185 h 387684"/>
              <a:gd name="connsiteX26" fmla="*/ 197663 w 307235"/>
              <a:gd name="connsiteY26" fmla="*/ 317322 h 387684"/>
              <a:gd name="connsiteX27" fmla="*/ 197663 w 307235"/>
              <a:gd name="connsiteY27" fmla="*/ 325180 h 387684"/>
              <a:gd name="connsiteX28" fmla="*/ 207202 w 307235"/>
              <a:gd name="connsiteY28" fmla="*/ 334721 h 387684"/>
              <a:gd name="connsiteX29" fmla="*/ 216611 w 307235"/>
              <a:gd name="connsiteY29" fmla="*/ 324791 h 387684"/>
              <a:gd name="connsiteX30" fmla="*/ 216611 w 307235"/>
              <a:gd name="connsiteY30" fmla="*/ 313659 h 387684"/>
              <a:gd name="connsiteX31" fmla="*/ 232842 w 307235"/>
              <a:gd name="connsiteY31" fmla="*/ 310521 h 387684"/>
              <a:gd name="connsiteX32" fmla="*/ 233019 w 307235"/>
              <a:gd name="connsiteY32" fmla="*/ 313833 h 387684"/>
              <a:gd name="connsiteX33" fmla="*/ 242558 w 307235"/>
              <a:gd name="connsiteY33" fmla="*/ 322853 h 387684"/>
              <a:gd name="connsiteX34" fmla="*/ 243119 w 307235"/>
              <a:gd name="connsiteY34" fmla="*/ 322681 h 387684"/>
              <a:gd name="connsiteX35" fmla="*/ 252657 w 307235"/>
              <a:gd name="connsiteY35" fmla="*/ 313143 h 387684"/>
              <a:gd name="connsiteX36" fmla="*/ 115152 w 307235"/>
              <a:gd name="connsiteY36" fmla="*/ 292700 h 387684"/>
              <a:gd name="connsiteX37" fmla="*/ 120865 w 307235"/>
              <a:gd name="connsiteY37" fmla="*/ 317668 h 387684"/>
              <a:gd name="connsiteX38" fmla="*/ 121815 w 307235"/>
              <a:gd name="connsiteY38" fmla="*/ 331986 h 387684"/>
              <a:gd name="connsiteX39" fmla="*/ 103026 w 307235"/>
              <a:gd name="connsiteY39" fmla="*/ 335618 h 387684"/>
              <a:gd name="connsiteX40" fmla="*/ 96777 w 307235"/>
              <a:gd name="connsiteY40" fmla="*/ 299401 h 387684"/>
              <a:gd name="connsiteX41" fmla="*/ 46021 w 307235"/>
              <a:gd name="connsiteY41" fmla="*/ 221802 h 387684"/>
              <a:gd name="connsiteX42" fmla="*/ 46021 w 307235"/>
              <a:gd name="connsiteY42" fmla="*/ 268859 h 387684"/>
              <a:gd name="connsiteX43" fmla="*/ 55561 w 307235"/>
              <a:gd name="connsiteY43" fmla="*/ 285437 h 387684"/>
              <a:gd name="connsiteX44" fmla="*/ 138528 w 307235"/>
              <a:gd name="connsiteY44" fmla="*/ 259793 h 387684"/>
              <a:gd name="connsiteX45" fmla="*/ 151780 w 307235"/>
              <a:gd name="connsiteY45" fmla="*/ 262383 h 387684"/>
              <a:gd name="connsiteX46" fmla="*/ 149190 w 307235"/>
              <a:gd name="connsiteY46" fmla="*/ 275637 h 387684"/>
              <a:gd name="connsiteX47" fmla="*/ 121218 w 307235"/>
              <a:gd name="connsiteY47" fmla="*/ 290488 h 387684"/>
              <a:gd name="connsiteX48" fmla="*/ 115152 w 307235"/>
              <a:gd name="connsiteY48" fmla="*/ 292700 h 387684"/>
              <a:gd name="connsiteX49" fmla="*/ 114505 w 307235"/>
              <a:gd name="connsiteY49" fmla="*/ 289872 h 387684"/>
              <a:gd name="connsiteX50" fmla="*/ 114505 w 307235"/>
              <a:gd name="connsiteY50" fmla="*/ 288233 h 387684"/>
              <a:gd name="connsiteX51" fmla="*/ 113556 w 307235"/>
              <a:gd name="connsiteY51" fmla="*/ 285385 h 387684"/>
              <a:gd name="connsiteX52" fmla="*/ 101646 w 307235"/>
              <a:gd name="connsiteY52" fmla="*/ 278523 h 387684"/>
              <a:gd name="connsiteX53" fmla="*/ 95259 w 307235"/>
              <a:gd name="connsiteY53" fmla="*/ 290606 h 387684"/>
              <a:gd name="connsiteX54" fmla="*/ 96777 w 307235"/>
              <a:gd name="connsiteY54" fmla="*/ 299401 h 387684"/>
              <a:gd name="connsiteX55" fmla="*/ 94387 w 307235"/>
              <a:gd name="connsiteY55" fmla="*/ 300273 h 387684"/>
              <a:gd name="connsiteX56" fmla="*/ 64108 w 307235"/>
              <a:gd name="connsiteY56" fmla="*/ 304691 h 387684"/>
              <a:gd name="connsiteX57" fmla="*/ 51719 w 307235"/>
              <a:gd name="connsiteY57" fmla="*/ 303828 h 387684"/>
              <a:gd name="connsiteX58" fmla="*/ 50769 w 307235"/>
              <a:gd name="connsiteY58" fmla="*/ 303828 h 387684"/>
              <a:gd name="connsiteX59" fmla="*/ 26984 w 307235"/>
              <a:gd name="connsiteY59" fmla="*/ 267132 h 387684"/>
              <a:gd name="connsiteX60" fmla="*/ 26984 w 307235"/>
              <a:gd name="connsiteY60" fmla="*/ 224594 h 387684"/>
              <a:gd name="connsiteX61" fmla="*/ 27050 w 307235"/>
              <a:gd name="connsiteY61" fmla="*/ 224617 h 387684"/>
              <a:gd name="connsiteX62" fmla="*/ 112889 w 307235"/>
              <a:gd name="connsiteY62" fmla="*/ 151264 h 387684"/>
              <a:gd name="connsiteX63" fmla="*/ 180266 w 307235"/>
              <a:gd name="connsiteY63" fmla="*/ 222050 h 387684"/>
              <a:gd name="connsiteX64" fmla="*/ 182857 w 307235"/>
              <a:gd name="connsiteY64" fmla="*/ 228653 h 387684"/>
              <a:gd name="connsiteX65" fmla="*/ 182857 w 307235"/>
              <a:gd name="connsiteY65" fmla="*/ 320185 h 387684"/>
              <a:gd name="connsiteX66" fmla="*/ 163507 w 307235"/>
              <a:gd name="connsiteY66" fmla="*/ 323926 h 387684"/>
              <a:gd name="connsiteX67" fmla="*/ 163507 w 307235"/>
              <a:gd name="connsiteY67" fmla="*/ 232451 h 387684"/>
              <a:gd name="connsiteX68" fmla="*/ 100292 w 307235"/>
              <a:gd name="connsiteY68" fmla="*/ 165490 h 387684"/>
              <a:gd name="connsiteX69" fmla="*/ 108386 w 307235"/>
              <a:gd name="connsiteY69" fmla="*/ 162124 h 387684"/>
              <a:gd name="connsiteX70" fmla="*/ 179473 w 307235"/>
              <a:gd name="connsiteY70" fmla="*/ 150524 h 387684"/>
              <a:gd name="connsiteX71" fmla="*/ 171790 w 307235"/>
              <a:gd name="connsiteY71" fmla="*/ 169084 h 387684"/>
              <a:gd name="connsiteX72" fmla="*/ 190305 w 307235"/>
              <a:gd name="connsiteY72" fmla="*/ 161401 h 387684"/>
              <a:gd name="connsiteX73" fmla="*/ 179473 w 307235"/>
              <a:gd name="connsiteY73" fmla="*/ 150524 h 387684"/>
              <a:gd name="connsiteX74" fmla="*/ 173630 w 307235"/>
              <a:gd name="connsiteY74" fmla="*/ 132038 h 387684"/>
              <a:gd name="connsiteX75" fmla="*/ 190910 w 307235"/>
              <a:gd name="connsiteY75" fmla="*/ 133733 h 387684"/>
              <a:gd name="connsiteX76" fmla="*/ 209381 w 307235"/>
              <a:gd name="connsiteY76" fmla="*/ 161401 h 387684"/>
              <a:gd name="connsiteX77" fmla="*/ 179473 w 307235"/>
              <a:gd name="connsiteY77" fmla="*/ 191314 h 387684"/>
              <a:gd name="connsiteX78" fmla="*/ 151851 w 307235"/>
              <a:gd name="connsiteY78" fmla="*/ 172840 h 387684"/>
              <a:gd name="connsiteX79" fmla="*/ 150136 w 307235"/>
              <a:gd name="connsiteY79" fmla="*/ 155558 h 387684"/>
              <a:gd name="connsiteX80" fmla="*/ 155246 w 307235"/>
              <a:gd name="connsiteY80" fmla="*/ 146006 h 387684"/>
              <a:gd name="connsiteX81" fmla="*/ 159965 w 307235"/>
              <a:gd name="connsiteY81" fmla="*/ 150542 h 387684"/>
              <a:gd name="connsiteX82" fmla="*/ 166573 w 307235"/>
              <a:gd name="connsiteY82" fmla="*/ 153218 h 387684"/>
              <a:gd name="connsiteX83" fmla="*/ 173225 w 307235"/>
              <a:gd name="connsiteY83" fmla="*/ 150456 h 387684"/>
              <a:gd name="connsiteX84" fmla="*/ 173225 w 307235"/>
              <a:gd name="connsiteY84" fmla="*/ 137034 h 387684"/>
              <a:gd name="connsiteX85" fmla="*/ 170043 w 307235"/>
              <a:gd name="connsiteY85" fmla="*/ 133963 h 387684"/>
              <a:gd name="connsiteX86" fmla="*/ 87287 w 307235"/>
              <a:gd name="connsiteY86" fmla="*/ 129848 h 387684"/>
              <a:gd name="connsiteX87" fmla="*/ 87287 w 307235"/>
              <a:gd name="connsiteY87" fmla="*/ 130150 h 387684"/>
              <a:gd name="connsiteX88" fmla="*/ 79604 w 307235"/>
              <a:gd name="connsiteY88" fmla="*/ 148668 h 387684"/>
              <a:gd name="connsiteX89" fmla="*/ 98119 w 307235"/>
              <a:gd name="connsiteY89" fmla="*/ 140984 h 387684"/>
              <a:gd name="connsiteX90" fmla="*/ 87287 w 307235"/>
              <a:gd name="connsiteY90" fmla="*/ 129848 h 387684"/>
              <a:gd name="connsiteX91" fmla="*/ 81444 w 307235"/>
              <a:gd name="connsiteY91" fmla="*/ 111659 h 387684"/>
              <a:gd name="connsiteX92" fmla="*/ 98724 w 307235"/>
              <a:gd name="connsiteY92" fmla="*/ 113359 h 387684"/>
              <a:gd name="connsiteX93" fmla="*/ 117152 w 307235"/>
              <a:gd name="connsiteY93" fmla="*/ 140984 h 387684"/>
              <a:gd name="connsiteX94" fmla="*/ 112889 w 307235"/>
              <a:gd name="connsiteY94" fmla="*/ 151264 h 387684"/>
              <a:gd name="connsiteX95" fmla="*/ 110682 w 307235"/>
              <a:gd name="connsiteY95" fmla="*/ 148945 h 387684"/>
              <a:gd name="connsiteX96" fmla="*/ 97983 w 307235"/>
              <a:gd name="connsiteY96" fmla="*/ 149118 h 387684"/>
              <a:gd name="connsiteX97" fmla="*/ 96773 w 307235"/>
              <a:gd name="connsiteY97" fmla="*/ 161762 h 387684"/>
              <a:gd name="connsiteX98" fmla="*/ 100292 w 307235"/>
              <a:gd name="connsiteY98" fmla="*/ 165490 h 387684"/>
              <a:gd name="connsiteX99" fmla="*/ 87287 w 307235"/>
              <a:gd name="connsiteY99" fmla="*/ 170897 h 387684"/>
              <a:gd name="connsiteX100" fmla="*/ 59622 w 307235"/>
              <a:gd name="connsiteY100" fmla="*/ 152466 h 387684"/>
              <a:gd name="connsiteX101" fmla="*/ 66139 w 307235"/>
              <a:gd name="connsiteY101" fmla="*/ 119834 h 387684"/>
              <a:gd name="connsiteX102" fmla="*/ 81444 w 307235"/>
              <a:gd name="connsiteY102" fmla="*/ 111659 h 387684"/>
              <a:gd name="connsiteX103" fmla="*/ 191639 w 307235"/>
              <a:gd name="connsiteY103" fmla="*/ 85791 h 387684"/>
              <a:gd name="connsiteX104" fmla="*/ 236249 w 307235"/>
              <a:gd name="connsiteY104" fmla="*/ 129302 h 387684"/>
              <a:gd name="connsiteX105" fmla="*/ 239098 w 307235"/>
              <a:gd name="connsiteY105" fmla="*/ 136080 h 387684"/>
              <a:gd name="connsiteX106" fmla="*/ 239098 w 307235"/>
              <a:gd name="connsiteY106" fmla="*/ 182276 h 387684"/>
              <a:gd name="connsiteX107" fmla="*/ 236638 w 307235"/>
              <a:gd name="connsiteY107" fmla="*/ 188752 h 387684"/>
              <a:gd name="connsiteX108" fmla="*/ 216611 w 307235"/>
              <a:gd name="connsiteY108" fmla="*/ 210468 h 387684"/>
              <a:gd name="connsiteX109" fmla="*/ 216611 w 307235"/>
              <a:gd name="connsiteY109" fmla="*/ 313659 h 387684"/>
              <a:gd name="connsiteX110" fmla="*/ 197663 w 307235"/>
              <a:gd name="connsiteY110" fmla="*/ 317322 h 387684"/>
              <a:gd name="connsiteX111" fmla="*/ 197663 w 307235"/>
              <a:gd name="connsiteY111" fmla="*/ 206755 h 387684"/>
              <a:gd name="connsiteX112" fmla="*/ 200253 w 307235"/>
              <a:gd name="connsiteY112" fmla="*/ 200365 h 387684"/>
              <a:gd name="connsiteX113" fmla="*/ 220150 w 307235"/>
              <a:gd name="connsiteY113" fmla="*/ 178563 h 387684"/>
              <a:gd name="connsiteX114" fmla="*/ 220150 w 307235"/>
              <a:gd name="connsiteY114" fmla="*/ 139966 h 387684"/>
              <a:gd name="connsiteX115" fmla="*/ 178116 w 307235"/>
              <a:gd name="connsiteY115" fmla="*/ 99178 h 387684"/>
              <a:gd name="connsiteX116" fmla="*/ 187721 w 307235"/>
              <a:gd name="connsiteY116" fmla="*/ 95224 h 387684"/>
              <a:gd name="connsiteX117" fmla="*/ 172543 w 307235"/>
              <a:gd name="connsiteY117" fmla="*/ 80343 h 387684"/>
              <a:gd name="connsiteX118" fmla="*/ 173255 w 307235"/>
              <a:gd name="connsiteY118" fmla="*/ 80343 h 387684"/>
              <a:gd name="connsiteX119" fmla="*/ 172543 w 307235"/>
              <a:gd name="connsiteY119" fmla="*/ 81414 h 387684"/>
              <a:gd name="connsiteX120" fmla="*/ 160812 w 307235"/>
              <a:gd name="connsiteY120" fmla="*/ 44690 h 387684"/>
              <a:gd name="connsiteX121" fmla="*/ 178092 w 307235"/>
              <a:gd name="connsiteY121" fmla="*/ 46411 h 387684"/>
              <a:gd name="connsiteX122" fmla="*/ 196520 w 307235"/>
              <a:gd name="connsiteY122" fmla="*/ 74036 h 387684"/>
              <a:gd name="connsiteX123" fmla="*/ 191639 w 307235"/>
              <a:gd name="connsiteY123" fmla="*/ 85791 h 387684"/>
              <a:gd name="connsiteX124" fmla="*/ 186053 w 307235"/>
              <a:gd name="connsiteY124" fmla="*/ 80343 h 387684"/>
              <a:gd name="connsiteX125" fmla="*/ 173255 w 307235"/>
              <a:gd name="connsiteY125" fmla="*/ 80343 h 387684"/>
              <a:gd name="connsiteX126" fmla="*/ 177444 w 307235"/>
              <a:gd name="connsiteY126" fmla="*/ 74036 h 387684"/>
              <a:gd name="connsiteX127" fmla="*/ 166525 w 307235"/>
              <a:gd name="connsiteY127" fmla="*/ 63159 h 387684"/>
              <a:gd name="connsiteX128" fmla="*/ 158972 w 307235"/>
              <a:gd name="connsiteY128" fmla="*/ 81762 h 387684"/>
              <a:gd name="connsiteX129" fmla="*/ 170782 w 307235"/>
              <a:gd name="connsiteY129" fmla="*/ 84066 h 387684"/>
              <a:gd name="connsiteX130" fmla="*/ 172543 w 307235"/>
              <a:gd name="connsiteY130" fmla="*/ 81414 h 387684"/>
              <a:gd name="connsiteX131" fmla="*/ 172543 w 307235"/>
              <a:gd name="connsiteY131" fmla="*/ 93770 h 387684"/>
              <a:gd name="connsiteX132" fmla="*/ 178116 w 307235"/>
              <a:gd name="connsiteY132" fmla="*/ 99178 h 387684"/>
              <a:gd name="connsiteX133" fmla="*/ 166525 w 307235"/>
              <a:gd name="connsiteY133" fmla="*/ 103949 h 387684"/>
              <a:gd name="connsiteX134" fmla="*/ 138947 w 307235"/>
              <a:gd name="connsiteY134" fmla="*/ 85431 h 387684"/>
              <a:gd name="connsiteX135" fmla="*/ 145507 w 307235"/>
              <a:gd name="connsiteY135" fmla="*/ 52842 h 387684"/>
              <a:gd name="connsiteX136" fmla="*/ 160812 w 307235"/>
              <a:gd name="connsiteY136" fmla="*/ 44690 h 387684"/>
              <a:gd name="connsiteX137" fmla="*/ 230732 w 307235"/>
              <a:gd name="connsiteY137" fmla="*/ 40389 h 387684"/>
              <a:gd name="connsiteX138" fmla="*/ 230732 w 307235"/>
              <a:gd name="connsiteY138" fmla="*/ 83331 h 387684"/>
              <a:gd name="connsiteX139" fmla="*/ 261418 w 307235"/>
              <a:gd name="connsiteY139" fmla="*/ 119237 h 387684"/>
              <a:gd name="connsiteX140" fmla="*/ 263706 w 307235"/>
              <a:gd name="connsiteY140" fmla="*/ 125409 h 387684"/>
              <a:gd name="connsiteX141" fmla="*/ 263706 w 307235"/>
              <a:gd name="connsiteY141" fmla="*/ 195065 h 387684"/>
              <a:gd name="connsiteX142" fmla="*/ 261807 w 307235"/>
              <a:gd name="connsiteY142" fmla="*/ 200675 h 387684"/>
              <a:gd name="connsiteX143" fmla="*/ 247391 w 307235"/>
              <a:gd name="connsiteY143" fmla="*/ 220398 h 387684"/>
              <a:gd name="connsiteX144" fmla="*/ 248082 w 307235"/>
              <a:gd name="connsiteY144" fmla="*/ 234683 h 387684"/>
              <a:gd name="connsiteX145" fmla="*/ 251794 w 307235"/>
              <a:gd name="connsiteY145" fmla="*/ 227907 h 387684"/>
              <a:gd name="connsiteX146" fmla="*/ 283991 w 307235"/>
              <a:gd name="connsiteY146" fmla="*/ 104089 h 387684"/>
              <a:gd name="connsiteX147" fmla="*/ 230732 w 307235"/>
              <a:gd name="connsiteY147" fmla="*/ 40389 h 387684"/>
              <a:gd name="connsiteX148" fmla="*/ 109147 w 307235"/>
              <a:gd name="connsiteY148" fmla="*/ 23005 h 387684"/>
              <a:gd name="connsiteX149" fmla="*/ 121393 w 307235"/>
              <a:gd name="connsiteY149" fmla="*/ 36827 h 387684"/>
              <a:gd name="connsiteX150" fmla="*/ 123856 w 307235"/>
              <a:gd name="connsiteY150" fmla="*/ 43214 h 387684"/>
              <a:gd name="connsiteX151" fmla="*/ 123856 w 307235"/>
              <a:gd name="connsiteY151" fmla="*/ 89391 h 387684"/>
              <a:gd name="connsiteX152" fmla="*/ 170043 w 307235"/>
              <a:gd name="connsiteY152" fmla="*/ 133963 h 387684"/>
              <a:gd name="connsiteX153" fmla="*/ 158325 w 307235"/>
              <a:gd name="connsiteY153" fmla="*/ 140250 h 387684"/>
              <a:gd name="connsiteX154" fmla="*/ 155246 w 307235"/>
              <a:gd name="connsiteY154" fmla="*/ 146006 h 387684"/>
              <a:gd name="connsiteX155" fmla="*/ 107658 w 307235"/>
              <a:gd name="connsiteY155" fmla="*/ 100266 h 387684"/>
              <a:gd name="connsiteX156" fmla="*/ 104807 w 307235"/>
              <a:gd name="connsiteY156" fmla="*/ 93404 h 387684"/>
              <a:gd name="connsiteX157" fmla="*/ 104807 w 307235"/>
              <a:gd name="connsiteY157" fmla="*/ 46839 h 387684"/>
              <a:gd name="connsiteX158" fmla="*/ 88321 w 307235"/>
              <a:gd name="connsiteY158" fmla="*/ 28301 h 387684"/>
              <a:gd name="connsiteX159" fmla="*/ 98205 w 307235"/>
              <a:gd name="connsiteY159" fmla="*/ 23962 h 387684"/>
              <a:gd name="connsiteX160" fmla="*/ 83494 w 307235"/>
              <a:gd name="connsiteY160" fmla="*/ 10345 h 387684"/>
              <a:gd name="connsiteX161" fmla="*/ 82779 w 307235"/>
              <a:gd name="connsiteY161" fmla="*/ 22068 h 387684"/>
              <a:gd name="connsiteX162" fmla="*/ 88321 w 307235"/>
              <a:gd name="connsiteY162" fmla="*/ 28301 h 387684"/>
              <a:gd name="connsiteX163" fmla="*/ 55374 w 307235"/>
              <a:gd name="connsiteY163" fmla="*/ 42763 h 387684"/>
              <a:gd name="connsiteX164" fmla="*/ 30125 w 307235"/>
              <a:gd name="connsiteY164" fmla="*/ 79446 h 387684"/>
              <a:gd name="connsiteX165" fmla="*/ 30729 w 307235"/>
              <a:gd name="connsiteY165" fmla="*/ 113627 h 387684"/>
              <a:gd name="connsiteX166" fmla="*/ 30729 w 307235"/>
              <a:gd name="connsiteY166" fmla="*/ 156007 h 387684"/>
              <a:gd name="connsiteX167" fmla="*/ 23565 w 307235"/>
              <a:gd name="connsiteY167" fmla="*/ 183326 h 387684"/>
              <a:gd name="connsiteX168" fmla="*/ 19767 w 307235"/>
              <a:gd name="connsiteY168" fmla="*/ 197611 h 387684"/>
              <a:gd name="connsiteX169" fmla="*/ 19767 w 307235"/>
              <a:gd name="connsiteY169" fmla="*/ 204084 h 387684"/>
              <a:gd name="connsiteX170" fmla="*/ 45879 w 307235"/>
              <a:gd name="connsiteY170" fmla="*/ 202660 h 387684"/>
              <a:gd name="connsiteX171" fmla="*/ 57403 w 307235"/>
              <a:gd name="connsiteY171" fmla="*/ 209609 h 387684"/>
              <a:gd name="connsiteX172" fmla="*/ 50540 w 307235"/>
              <a:gd name="connsiteY172" fmla="*/ 221132 h 387684"/>
              <a:gd name="connsiteX173" fmla="*/ 46021 w 307235"/>
              <a:gd name="connsiteY173" fmla="*/ 221802 h 387684"/>
              <a:gd name="connsiteX174" fmla="*/ 46021 w 307235"/>
              <a:gd name="connsiteY174" fmla="*/ 215240 h 387684"/>
              <a:gd name="connsiteX175" fmla="*/ 36481 w 307235"/>
              <a:gd name="connsiteY175" fmla="*/ 205699 h 387684"/>
              <a:gd name="connsiteX176" fmla="*/ 26984 w 307235"/>
              <a:gd name="connsiteY176" fmla="*/ 215240 h 387684"/>
              <a:gd name="connsiteX177" fmla="*/ 26984 w 307235"/>
              <a:gd name="connsiteY177" fmla="*/ 224594 h 387684"/>
              <a:gd name="connsiteX178" fmla="*/ 6215 w 307235"/>
              <a:gd name="connsiteY178" fmla="*/ 217550 h 387684"/>
              <a:gd name="connsiteX179" fmla="*/ 1554 w 307235"/>
              <a:gd name="connsiteY179" fmla="*/ 192777 h 387684"/>
              <a:gd name="connsiteX180" fmla="*/ 5481 w 307235"/>
              <a:gd name="connsiteY180" fmla="*/ 178276 h 387684"/>
              <a:gd name="connsiteX181" fmla="*/ 12430 w 307235"/>
              <a:gd name="connsiteY181" fmla="*/ 151605 h 387684"/>
              <a:gd name="connsiteX182" fmla="*/ 12430 w 307235"/>
              <a:gd name="connsiteY182" fmla="*/ 115914 h 387684"/>
              <a:gd name="connsiteX183" fmla="*/ 12430 w 307235"/>
              <a:gd name="connsiteY183" fmla="*/ 75519 h 387684"/>
              <a:gd name="connsiteX184" fmla="*/ 45102 w 307235"/>
              <a:gd name="connsiteY184" fmla="*/ 27312 h 387684"/>
              <a:gd name="connsiteX185" fmla="*/ 83600 w 307235"/>
              <a:gd name="connsiteY185" fmla="*/ 8603 h 387684"/>
              <a:gd name="connsiteX186" fmla="*/ 86992 w 307235"/>
              <a:gd name="connsiteY186" fmla="*/ 8799 h 387684"/>
              <a:gd name="connsiteX187" fmla="*/ 83494 w 307235"/>
              <a:gd name="connsiteY187" fmla="*/ 10345 h 387684"/>
              <a:gd name="connsiteX188" fmla="*/ 153951 w 307235"/>
              <a:gd name="connsiteY188" fmla="*/ 296 h 387684"/>
              <a:gd name="connsiteX189" fmla="*/ 221884 w 307235"/>
              <a:gd name="connsiteY189" fmla="*/ 15056 h 387684"/>
              <a:gd name="connsiteX190" fmla="*/ 228746 w 307235"/>
              <a:gd name="connsiteY190" fmla="*/ 17990 h 387684"/>
              <a:gd name="connsiteX191" fmla="*/ 302938 w 307235"/>
              <a:gd name="connsiteY191" fmla="*/ 99040 h 387684"/>
              <a:gd name="connsiteX192" fmla="*/ 268755 w 307235"/>
              <a:gd name="connsiteY192" fmla="*/ 237531 h 387684"/>
              <a:gd name="connsiteX193" fmla="*/ 255721 w 307235"/>
              <a:gd name="connsiteY193" fmla="*/ 274285 h 387684"/>
              <a:gd name="connsiteX194" fmla="*/ 253107 w 307235"/>
              <a:gd name="connsiteY194" fmla="*/ 307439 h 387684"/>
              <a:gd name="connsiteX195" fmla="*/ 251013 w 307235"/>
              <a:gd name="connsiteY195" fmla="*/ 307008 h 387684"/>
              <a:gd name="connsiteX196" fmla="*/ 232842 w 307235"/>
              <a:gd name="connsiteY196" fmla="*/ 310521 h 387684"/>
              <a:gd name="connsiteX197" fmla="*/ 227883 w 307235"/>
              <a:gd name="connsiteY197" fmla="*/ 217895 h 387684"/>
              <a:gd name="connsiteX198" fmla="*/ 229782 w 307235"/>
              <a:gd name="connsiteY198" fmla="*/ 211810 h 387684"/>
              <a:gd name="connsiteX199" fmla="*/ 244370 w 307235"/>
              <a:gd name="connsiteY199" fmla="*/ 192087 h 387684"/>
              <a:gd name="connsiteX200" fmla="*/ 244370 w 307235"/>
              <a:gd name="connsiteY200" fmla="*/ 129164 h 387684"/>
              <a:gd name="connsiteX201" fmla="*/ 213684 w 307235"/>
              <a:gd name="connsiteY201" fmla="*/ 93127 h 387684"/>
              <a:gd name="connsiteX202" fmla="*/ 211396 w 307235"/>
              <a:gd name="connsiteY202" fmla="*/ 87042 h 387684"/>
              <a:gd name="connsiteX203" fmla="*/ 211396 w 307235"/>
              <a:gd name="connsiteY203" fmla="*/ 31714 h 387684"/>
              <a:gd name="connsiteX204" fmla="*/ 152138 w 307235"/>
              <a:gd name="connsiteY204" fmla="*/ 19242 h 387684"/>
              <a:gd name="connsiteX205" fmla="*/ 109147 w 307235"/>
              <a:gd name="connsiteY205" fmla="*/ 23005 h 387684"/>
              <a:gd name="connsiteX206" fmla="*/ 97076 w 307235"/>
              <a:gd name="connsiteY206" fmla="*/ 9380 h 387684"/>
              <a:gd name="connsiteX207" fmla="*/ 86992 w 307235"/>
              <a:gd name="connsiteY207" fmla="*/ 8799 h 387684"/>
              <a:gd name="connsiteX208" fmla="*/ 93684 w 307235"/>
              <a:gd name="connsiteY208" fmla="*/ 5842 h 387684"/>
              <a:gd name="connsiteX209" fmla="*/ 153951 w 307235"/>
              <a:gd name="connsiteY209" fmla="*/ 296 h 38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07235" h="387684">
                <a:moveTo>
                  <a:pt x="244928" y="327554"/>
                </a:moveTo>
                <a:lnTo>
                  <a:pt x="100740" y="355482"/>
                </a:lnTo>
                <a:lnTo>
                  <a:pt x="96813" y="368647"/>
                </a:lnTo>
                <a:lnTo>
                  <a:pt x="250927" y="368647"/>
                </a:lnTo>
                <a:close/>
                <a:moveTo>
                  <a:pt x="253107" y="307439"/>
                </a:moveTo>
                <a:lnTo>
                  <a:pt x="258350" y="308519"/>
                </a:lnTo>
                <a:cubicBezTo>
                  <a:pt x="260508" y="309986"/>
                  <a:pt x="261932" y="312317"/>
                  <a:pt x="262277" y="314907"/>
                </a:cubicBezTo>
                <a:lnTo>
                  <a:pt x="271772" y="376719"/>
                </a:lnTo>
                <a:cubicBezTo>
                  <a:pt x="272678" y="382546"/>
                  <a:pt x="268147" y="387769"/>
                  <a:pt x="262277" y="387683"/>
                </a:cubicBezTo>
                <a:lnTo>
                  <a:pt x="261889" y="387683"/>
                </a:lnTo>
                <a:lnTo>
                  <a:pt x="84168" y="387683"/>
                </a:lnTo>
                <a:cubicBezTo>
                  <a:pt x="81147" y="387683"/>
                  <a:pt x="78341" y="386258"/>
                  <a:pt x="76529" y="383884"/>
                </a:cubicBezTo>
                <a:cubicBezTo>
                  <a:pt x="74716" y="381467"/>
                  <a:pt x="74155" y="378359"/>
                  <a:pt x="75018" y="375510"/>
                </a:cubicBezTo>
                <a:lnTo>
                  <a:pt x="84038" y="344518"/>
                </a:lnTo>
                <a:cubicBezTo>
                  <a:pt x="85074" y="341108"/>
                  <a:pt x="87879" y="338518"/>
                  <a:pt x="91375" y="337871"/>
                </a:cubicBezTo>
                <a:lnTo>
                  <a:pt x="103026" y="335618"/>
                </a:lnTo>
                <a:lnTo>
                  <a:pt x="104105" y="341872"/>
                </a:lnTo>
                <a:cubicBezTo>
                  <a:pt x="103329" y="347050"/>
                  <a:pt x="106910" y="351926"/>
                  <a:pt x="112132" y="352703"/>
                </a:cubicBezTo>
                <a:lnTo>
                  <a:pt x="113556" y="352703"/>
                </a:lnTo>
                <a:cubicBezTo>
                  <a:pt x="118130" y="352574"/>
                  <a:pt x="121970" y="349208"/>
                  <a:pt x="122661" y="344720"/>
                </a:cubicBezTo>
                <a:lnTo>
                  <a:pt x="121815" y="331986"/>
                </a:lnTo>
                <a:lnTo>
                  <a:pt x="163507" y="323926"/>
                </a:lnTo>
                <a:lnTo>
                  <a:pt x="163507" y="331708"/>
                </a:lnTo>
                <a:cubicBezTo>
                  <a:pt x="163507" y="336930"/>
                  <a:pt x="167783" y="341203"/>
                  <a:pt x="173052" y="341203"/>
                </a:cubicBezTo>
                <a:cubicBezTo>
                  <a:pt x="178408" y="341375"/>
                  <a:pt x="182857" y="337060"/>
                  <a:pt x="182857" y="331708"/>
                </a:cubicBezTo>
                <a:lnTo>
                  <a:pt x="182857" y="320185"/>
                </a:lnTo>
                <a:lnTo>
                  <a:pt x="197663" y="317322"/>
                </a:lnTo>
                <a:lnTo>
                  <a:pt x="197663" y="325180"/>
                </a:lnTo>
                <a:cubicBezTo>
                  <a:pt x="197663" y="330447"/>
                  <a:pt x="201936" y="334721"/>
                  <a:pt x="207202" y="334721"/>
                </a:cubicBezTo>
                <a:cubicBezTo>
                  <a:pt x="212597" y="334678"/>
                  <a:pt x="216827" y="330188"/>
                  <a:pt x="216611" y="324791"/>
                </a:cubicBezTo>
                <a:lnTo>
                  <a:pt x="216611" y="313659"/>
                </a:lnTo>
                <a:lnTo>
                  <a:pt x="232842" y="310521"/>
                </a:lnTo>
                <a:lnTo>
                  <a:pt x="233019" y="313833"/>
                </a:lnTo>
                <a:cubicBezTo>
                  <a:pt x="233278" y="318883"/>
                  <a:pt x="237465" y="322853"/>
                  <a:pt x="242558" y="322853"/>
                </a:cubicBezTo>
                <a:lnTo>
                  <a:pt x="243119" y="322681"/>
                </a:lnTo>
                <a:cubicBezTo>
                  <a:pt x="248384" y="322681"/>
                  <a:pt x="252657" y="318408"/>
                  <a:pt x="252657" y="313143"/>
                </a:cubicBezTo>
                <a:close/>
                <a:moveTo>
                  <a:pt x="115152" y="292700"/>
                </a:moveTo>
                <a:lnTo>
                  <a:pt x="120865" y="317668"/>
                </a:lnTo>
                <a:lnTo>
                  <a:pt x="121815" y="331986"/>
                </a:lnTo>
                <a:lnTo>
                  <a:pt x="103026" y="335618"/>
                </a:lnTo>
                <a:lnTo>
                  <a:pt x="96777" y="299401"/>
                </a:lnTo>
                <a:close/>
                <a:moveTo>
                  <a:pt x="46021" y="221802"/>
                </a:moveTo>
                <a:lnTo>
                  <a:pt x="46021" y="268859"/>
                </a:lnTo>
                <a:cubicBezTo>
                  <a:pt x="44380" y="276025"/>
                  <a:pt x="48524" y="283235"/>
                  <a:pt x="55561" y="285437"/>
                </a:cubicBezTo>
                <a:cubicBezTo>
                  <a:pt x="92426" y="290790"/>
                  <a:pt x="138053" y="260095"/>
                  <a:pt x="138528" y="259793"/>
                </a:cubicBezTo>
                <a:cubicBezTo>
                  <a:pt x="142888" y="256857"/>
                  <a:pt x="148801" y="258023"/>
                  <a:pt x="151780" y="262383"/>
                </a:cubicBezTo>
                <a:cubicBezTo>
                  <a:pt x="154715" y="266743"/>
                  <a:pt x="153550" y="272658"/>
                  <a:pt x="149190" y="275637"/>
                </a:cubicBezTo>
                <a:cubicBezTo>
                  <a:pt x="148132" y="276068"/>
                  <a:pt x="137103" y="283332"/>
                  <a:pt x="121218" y="290488"/>
                </a:cubicBezTo>
                <a:lnTo>
                  <a:pt x="115152" y="292700"/>
                </a:lnTo>
                <a:lnTo>
                  <a:pt x="114505" y="289872"/>
                </a:lnTo>
                <a:lnTo>
                  <a:pt x="114505" y="288233"/>
                </a:lnTo>
                <a:lnTo>
                  <a:pt x="113556" y="285385"/>
                </a:lnTo>
                <a:cubicBezTo>
                  <a:pt x="111959" y="280336"/>
                  <a:pt x="106781" y="277358"/>
                  <a:pt x="101646" y="278523"/>
                </a:cubicBezTo>
                <a:cubicBezTo>
                  <a:pt x="96467" y="280034"/>
                  <a:pt x="93576" y="285514"/>
                  <a:pt x="95259" y="290606"/>
                </a:cubicBezTo>
                <a:lnTo>
                  <a:pt x="96777" y="299401"/>
                </a:lnTo>
                <a:lnTo>
                  <a:pt x="94387" y="300273"/>
                </a:lnTo>
                <a:cubicBezTo>
                  <a:pt x="84656" y="302929"/>
                  <a:pt x="74350" y="304691"/>
                  <a:pt x="64108" y="304691"/>
                </a:cubicBezTo>
                <a:cubicBezTo>
                  <a:pt x="59964" y="304691"/>
                  <a:pt x="55820" y="304389"/>
                  <a:pt x="51719" y="303828"/>
                </a:cubicBezTo>
                <a:lnTo>
                  <a:pt x="50769" y="303828"/>
                </a:lnTo>
                <a:cubicBezTo>
                  <a:pt x="34754" y="299338"/>
                  <a:pt x="24524" y="283623"/>
                  <a:pt x="26984" y="267132"/>
                </a:cubicBezTo>
                <a:lnTo>
                  <a:pt x="26984" y="224594"/>
                </a:lnTo>
                <a:lnTo>
                  <a:pt x="27050" y="224617"/>
                </a:lnTo>
                <a:close/>
                <a:moveTo>
                  <a:pt x="112889" y="151264"/>
                </a:moveTo>
                <a:lnTo>
                  <a:pt x="180266" y="222050"/>
                </a:lnTo>
                <a:cubicBezTo>
                  <a:pt x="181950" y="223863"/>
                  <a:pt x="182857" y="226193"/>
                  <a:pt x="182857" y="228653"/>
                </a:cubicBezTo>
                <a:lnTo>
                  <a:pt x="182857" y="320185"/>
                </a:lnTo>
                <a:lnTo>
                  <a:pt x="163507" y="323926"/>
                </a:lnTo>
                <a:lnTo>
                  <a:pt x="163507" y="232451"/>
                </a:lnTo>
                <a:lnTo>
                  <a:pt x="100292" y="165490"/>
                </a:lnTo>
                <a:lnTo>
                  <a:pt x="108386" y="162124"/>
                </a:lnTo>
                <a:close/>
                <a:moveTo>
                  <a:pt x="179473" y="150524"/>
                </a:moveTo>
                <a:cubicBezTo>
                  <a:pt x="169805" y="150524"/>
                  <a:pt x="164928" y="162221"/>
                  <a:pt x="171790" y="169084"/>
                </a:cubicBezTo>
                <a:cubicBezTo>
                  <a:pt x="178609" y="175904"/>
                  <a:pt x="190305" y="171070"/>
                  <a:pt x="190305" y="161401"/>
                </a:cubicBezTo>
                <a:cubicBezTo>
                  <a:pt x="190305" y="155401"/>
                  <a:pt x="185472" y="150524"/>
                  <a:pt x="179473" y="150524"/>
                </a:cubicBezTo>
                <a:close/>
                <a:moveTo>
                  <a:pt x="173630" y="132038"/>
                </a:moveTo>
                <a:cubicBezTo>
                  <a:pt x="179311" y="130905"/>
                  <a:pt x="185321" y="131423"/>
                  <a:pt x="190910" y="133733"/>
                </a:cubicBezTo>
                <a:cubicBezTo>
                  <a:pt x="202088" y="138394"/>
                  <a:pt x="209381" y="149272"/>
                  <a:pt x="209381" y="161401"/>
                </a:cubicBezTo>
                <a:cubicBezTo>
                  <a:pt x="209338" y="177890"/>
                  <a:pt x="195959" y="191228"/>
                  <a:pt x="179473" y="191314"/>
                </a:cubicBezTo>
                <a:cubicBezTo>
                  <a:pt x="167388" y="191314"/>
                  <a:pt x="156469" y="184019"/>
                  <a:pt x="151851" y="172840"/>
                </a:cubicBezTo>
                <a:cubicBezTo>
                  <a:pt x="149521" y="167250"/>
                  <a:pt x="149003" y="161239"/>
                  <a:pt x="150136" y="155558"/>
                </a:cubicBezTo>
                <a:lnTo>
                  <a:pt x="155246" y="146006"/>
                </a:lnTo>
                <a:lnTo>
                  <a:pt x="159965" y="150542"/>
                </a:lnTo>
                <a:cubicBezTo>
                  <a:pt x="161736" y="152268"/>
                  <a:pt x="164111" y="153218"/>
                  <a:pt x="166573" y="153218"/>
                </a:cubicBezTo>
                <a:cubicBezTo>
                  <a:pt x="169079" y="153218"/>
                  <a:pt x="171454" y="152225"/>
                  <a:pt x="173225" y="150456"/>
                </a:cubicBezTo>
                <a:cubicBezTo>
                  <a:pt x="176940" y="146744"/>
                  <a:pt x="176940" y="140746"/>
                  <a:pt x="173225" y="137034"/>
                </a:cubicBezTo>
                <a:lnTo>
                  <a:pt x="170043" y="133963"/>
                </a:lnTo>
                <a:close/>
                <a:moveTo>
                  <a:pt x="87287" y="129848"/>
                </a:moveTo>
                <a:lnTo>
                  <a:pt x="87287" y="130150"/>
                </a:lnTo>
                <a:cubicBezTo>
                  <a:pt x="77576" y="130150"/>
                  <a:pt x="72742" y="141848"/>
                  <a:pt x="79604" y="148668"/>
                </a:cubicBezTo>
                <a:cubicBezTo>
                  <a:pt x="86423" y="155531"/>
                  <a:pt x="98119" y="150696"/>
                  <a:pt x="98119" y="140984"/>
                </a:cubicBezTo>
                <a:cubicBezTo>
                  <a:pt x="98292" y="134898"/>
                  <a:pt x="93372" y="129848"/>
                  <a:pt x="87287" y="129848"/>
                </a:cubicBezTo>
                <a:close/>
                <a:moveTo>
                  <a:pt x="81444" y="111659"/>
                </a:moveTo>
                <a:cubicBezTo>
                  <a:pt x="87125" y="110532"/>
                  <a:pt x="93135" y="111050"/>
                  <a:pt x="98724" y="113359"/>
                </a:cubicBezTo>
                <a:cubicBezTo>
                  <a:pt x="109902" y="117978"/>
                  <a:pt x="117152" y="128898"/>
                  <a:pt x="117152" y="140984"/>
                </a:cubicBezTo>
                <a:lnTo>
                  <a:pt x="112889" y="151264"/>
                </a:lnTo>
                <a:lnTo>
                  <a:pt x="110682" y="148945"/>
                </a:lnTo>
                <a:cubicBezTo>
                  <a:pt x="107010" y="145708"/>
                  <a:pt x="101525" y="145795"/>
                  <a:pt x="97983" y="149118"/>
                </a:cubicBezTo>
                <a:cubicBezTo>
                  <a:pt x="94398" y="152398"/>
                  <a:pt x="93880" y="157878"/>
                  <a:pt x="96773" y="161762"/>
                </a:cubicBezTo>
                <a:lnTo>
                  <a:pt x="100292" y="165490"/>
                </a:lnTo>
                <a:lnTo>
                  <a:pt x="87287" y="170897"/>
                </a:lnTo>
                <a:cubicBezTo>
                  <a:pt x="75159" y="170897"/>
                  <a:pt x="64283" y="163646"/>
                  <a:pt x="59622" y="152466"/>
                </a:cubicBezTo>
                <a:cubicBezTo>
                  <a:pt x="55004" y="141286"/>
                  <a:pt x="57551" y="128423"/>
                  <a:pt x="66139" y="119834"/>
                </a:cubicBezTo>
                <a:cubicBezTo>
                  <a:pt x="70412" y="115560"/>
                  <a:pt x="75763" y="112787"/>
                  <a:pt x="81444" y="111659"/>
                </a:cubicBezTo>
                <a:close/>
                <a:moveTo>
                  <a:pt x="191639" y="85791"/>
                </a:moveTo>
                <a:lnTo>
                  <a:pt x="236249" y="129302"/>
                </a:lnTo>
                <a:cubicBezTo>
                  <a:pt x="238062" y="131072"/>
                  <a:pt x="239098" y="133533"/>
                  <a:pt x="239098" y="136080"/>
                </a:cubicBezTo>
                <a:lnTo>
                  <a:pt x="239098" y="182276"/>
                </a:lnTo>
                <a:cubicBezTo>
                  <a:pt x="239141" y="184650"/>
                  <a:pt x="238235" y="186982"/>
                  <a:pt x="236638" y="188752"/>
                </a:cubicBezTo>
                <a:lnTo>
                  <a:pt x="216611" y="210468"/>
                </a:lnTo>
                <a:lnTo>
                  <a:pt x="216611" y="313659"/>
                </a:lnTo>
                <a:lnTo>
                  <a:pt x="197663" y="317322"/>
                </a:lnTo>
                <a:lnTo>
                  <a:pt x="197663" y="206755"/>
                </a:lnTo>
                <a:cubicBezTo>
                  <a:pt x="197706" y="204381"/>
                  <a:pt x="198613" y="202092"/>
                  <a:pt x="200253" y="200365"/>
                </a:cubicBezTo>
                <a:lnTo>
                  <a:pt x="220150" y="178563"/>
                </a:lnTo>
                <a:lnTo>
                  <a:pt x="220150" y="139966"/>
                </a:lnTo>
                <a:lnTo>
                  <a:pt x="178116" y="99178"/>
                </a:lnTo>
                <a:lnTo>
                  <a:pt x="187721" y="95224"/>
                </a:lnTo>
                <a:close/>
                <a:moveTo>
                  <a:pt x="172543" y="80343"/>
                </a:moveTo>
                <a:lnTo>
                  <a:pt x="173255" y="80343"/>
                </a:lnTo>
                <a:lnTo>
                  <a:pt x="172543" y="81414"/>
                </a:lnTo>
                <a:close/>
                <a:moveTo>
                  <a:pt x="160812" y="44690"/>
                </a:moveTo>
                <a:cubicBezTo>
                  <a:pt x="166493" y="43573"/>
                  <a:pt x="172503" y="44101"/>
                  <a:pt x="178092" y="46411"/>
                </a:cubicBezTo>
                <a:cubicBezTo>
                  <a:pt x="189226" y="51029"/>
                  <a:pt x="196520" y="61950"/>
                  <a:pt x="196520" y="74036"/>
                </a:cubicBezTo>
                <a:lnTo>
                  <a:pt x="191639" y="85791"/>
                </a:lnTo>
                <a:lnTo>
                  <a:pt x="186053" y="80343"/>
                </a:lnTo>
                <a:lnTo>
                  <a:pt x="173255" y="80343"/>
                </a:lnTo>
                <a:lnTo>
                  <a:pt x="177444" y="74036"/>
                </a:lnTo>
                <a:cubicBezTo>
                  <a:pt x="177401" y="68036"/>
                  <a:pt x="172524" y="63159"/>
                  <a:pt x="166525" y="63159"/>
                </a:cubicBezTo>
                <a:cubicBezTo>
                  <a:pt x="156858" y="63245"/>
                  <a:pt x="152110" y="74943"/>
                  <a:pt x="158972" y="81762"/>
                </a:cubicBezTo>
                <a:cubicBezTo>
                  <a:pt x="162404" y="85151"/>
                  <a:pt x="167022" y="85637"/>
                  <a:pt x="170782" y="84066"/>
                </a:cubicBezTo>
                <a:lnTo>
                  <a:pt x="172543" y="81414"/>
                </a:lnTo>
                <a:lnTo>
                  <a:pt x="172543" y="93770"/>
                </a:lnTo>
                <a:lnTo>
                  <a:pt x="178116" y="99178"/>
                </a:lnTo>
                <a:lnTo>
                  <a:pt x="166525" y="103949"/>
                </a:lnTo>
                <a:cubicBezTo>
                  <a:pt x="154441" y="103906"/>
                  <a:pt x="143565" y="96611"/>
                  <a:pt x="138947" y="85431"/>
                </a:cubicBezTo>
                <a:cubicBezTo>
                  <a:pt x="134329" y="74252"/>
                  <a:pt x="136919" y="61389"/>
                  <a:pt x="145507" y="52842"/>
                </a:cubicBezTo>
                <a:cubicBezTo>
                  <a:pt x="149780" y="48569"/>
                  <a:pt x="155131" y="45806"/>
                  <a:pt x="160812" y="44690"/>
                </a:cubicBezTo>
                <a:close/>
                <a:moveTo>
                  <a:pt x="230732" y="40389"/>
                </a:moveTo>
                <a:lnTo>
                  <a:pt x="230732" y="83331"/>
                </a:lnTo>
                <a:lnTo>
                  <a:pt x="261418" y="119237"/>
                </a:lnTo>
                <a:cubicBezTo>
                  <a:pt x="262886" y="120964"/>
                  <a:pt x="263706" y="123165"/>
                  <a:pt x="263706" y="125409"/>
                </a:cubicBezTo>
                <a:lnTo>
                  <a:pt x="263706" y="195065"/>
                </a:lnTo>
                <a:cubicBezTo>
                  <a:pt x="263663" y="197093"/>
                  <a:pt x="263015" y="199035"/>
                  <a:pt x="261807" y="200675"/>
                </a:cubicBezTo>
                <a:lnTo>
                  <a:pt x="247391" y="220398"/>
                </a:lnTo>
                <a:lnTo>
                  <a:pt x="248082" y="234683"/>
                </a:lnTo>
                <a:cubicBezTo>
                  <a:pt x="249204" y="232396"/>
                  <a:pt x="250456" y="230108"/>
                  <a:pt x="251794" y="227907"/>
                </a:cubicBezTo>
                <a:cubicBezTo>
                  <a:pt x="276567" y="185829"/>
                  <a:pt x="296075" y="147419"/>
                  <a:pt x="283991" y="104089"/>
                </a:cubicBezTo>
                <a:cubicBezTo>
                  <a:pt x="275661" y="76469"/>
                  <a:pt x="256412" y="53466"/>
                  <a:pt x="230732" y="40389"/>
                </a:cubicBezTo>
                <a:close/>
                <a:moveTo>
                  <a:pt x="109147" y="23005"/>
                </a:moveTo>
                <a:lnTo>
                  <a:pt x="121393" y="36827"/>
                </a:lnTo>
                <a:cubicBezTo>
                  <a:pt x="122948" y="38596"/>
                  <a:pt x="123856" y="40841"/>
                  <a:pt x="123856" y="43214"/>
                </a:cubicBezTo>
                <a:lnTo>
                  <a:pt x="123856" y="89391"/>
                </a:lnTo>
                <a:lnTo>
                  <a:pt x="170043" y="133963"/>
                </a:lnTo>
                <a:lnTo>
                  <a:pt x="158325" y="140250"/>
                </a:lnTo>
                <a:lnTo>
                  <a:pt x="155246" y="146006"/>
                </a:lnTo>
                <a:lnTo>
                  <a:pt x="107658" y="100266"/>
                </a:lnTo>
                <a:cubicBezTo>
                  <a:pt x="105801" y="98453"/>
                  <a:pt x="104764" y="95993"/>
                  <a:pt x="104807" y="93404"/>
                </a:cubicBezTo>
                <a:lnTo>
                  <a:pt x="104807" y="46839"/>
                </a:lnTo>
                <a:lnTo>
                  <a:pt x="88321" y="28301"/>
                </a:lnTo>
                <a:lnTo>
                  <a:pt x="98205" y="23962"/>
                </a:lnTo>
                <a:close/>
                <a:moveTo>
                  <a:pt x="83494" y="10345"/>
                </a:moveTo>
                <a:lnTo>
                  <a:pt x="82779" y="22068"/>
                </a:lnTo>
                <a:lnTo>
                  <a:pt x="88321" y="28301"/>
                </a:lnTo>
                <a:lnTo>
                  <a:pt x="55374" y="42763"/>
                </a:lnTo>
                <a:cubicBezTo>
                  <a:pt x="42728" y="51437"/>
                  <a:pt x="33708" y="64471"/>
                  <a:pt x="30125" y="79446"/>
                </a:cubicBezTo>
                <a:cubicBezTo>
                  <a:pt x="28485" y="90797"/>
                  <a:pt x="28658" y="102320"/>
                  <a:pt x="30729" y="113627"/>
                </a:cubicBezTo>
                <a:cubicBezTo>
                  <a:pt x="33233" y="127653"/>
                  <a:pt x="33233" y="141981"/>
                  <a:pt x="30729" y="156007"/>
                </a:cubicBezTo>
                <a:cubicBezTo>
                  <a:pt x="28528" y="165545"/>
                  <a:pt x="26025" y="174177"/>
                  <a:pt x="23565" y="183326"/>
                </a:cubicBezTo>
                <a:cubicBezTo>
                  <a:pt x="22313" y="188116"/>
                  <a:pt x="21019" y="192864"/>
                  <a:pt x="19767" y="197611"/>
                </a:cubicBezTo>
                <a:cubicBezTo>
                  <a:pt x="18515" y="202401"/>
                  <a:pt x="19206" y="203826"/>
                  <a:pt x="19767" y="204084"/>
                </a:cubicBezTo>
                <a:cubicBezTo>
                  <a:pt x="20328" y="204387"/>
                  <a:pt x="24040" y="208184"/>
                  <a:pt x="45879" y="202660"/>
                </a:cubicBezTo>
                <a:cubicBezTo>
                  <a:pt x="50971" y="201409"/>
                  <a:pt x="56108" y="204516"/>
                  <a:pt x="57403" y="209609"/>
                </a:cubicBezTo>
                <a:cubicBezTo>
                  <a:pt x="58654" y="214701"/>
                  <a:pt x="55590" y="219837"/>
                  <a:pt x="50540" y="221132"/>
                </a:cubicBezTo>
                <a:lnTo>
                  <a:pt x="46021" y="221802"/>
                </a:lnTo>
                <a:lnTo>
                  <a:pt x="46021" y="215240"/>
                </a:lnTo>
                <a:cubicBezTo>
                  <a:pt x="46021" y="209973"/>
                  <a:pt x="41747" y="205699"/>
                  <a:pt x="36481" y="205699"/>
                </a:cubicBezTo>
                <a:cubicBezTo>
                  <a:pt x="31215" y="205699"/>
                  <a:pt x="26984" y="209973"/>
                  <a:pt x="26984" y="215240"/>
                </a:cubicBezTo>
                <a:lnTo>
                  <a:pt x="26984" y="224594"/>
                </a:lnTo>
                <a:lnTo>
                  <a:pt x="6215" y="217550"/>
                </a:lnTo>
                <a:cubicBezTo>
                  <a:pt x="172" y="210817"/>
                  <a:pt x="-1640" y="201236"/>
                  <a:pt x="1554" y="192777"/>
                </a:cubicBezTo>
                <a:cubicBezTo>
                  <a:pt x="2892" y="187901"/>
                  <a:pt x="4229" y="183240"/>
                  <a:pt x="5481" y="178276"/>
                </a:cubicBezTo>
                <a:cubicBezTo>
                  <a:pt x="7941" y="169429"/>
                  <a:pt x="10315" y="160582"/>
                  <a:pt x="12430" y="151605"/>
                </a:cubicBezTo>
                <a:cubicBezTo>
                  <a:pt x="14545" y="139823"/>
                  <a:pt x="14545" y="127696"/>
                  <a:pt x="12430" y="115914"/>
                </a:cubicBezTo>
                <a:cubicBezTo>
                  <a:pt x="10185" y="102536"/>
                  <a:pt x="10185" y="88898"/>
                  <a:pt x="12430" y="75519"/>
                </a:cubicBezTo>
                <a:cubicBezTo>
                  <a:pt x="16832" y="55926"/>
                  <a:pt x="28528" y="38706"/>
                  <a:pt x="45102" y="27312"/>
                </a:cubicBezTo>
                <a:close/>
                <a:moveTo>
                  <a:pt x="83600" y="8603"/>
                </a:moveTo>
                <a:lnTo>
                  <a:pt x="86992" y="8799"/>
                </a:lnTo>
                <a:lnTo>
                  <a:pt x="83494" y="10345"/>
                </a:lnTo>
                <a:close/>
                <a:moveTo>
                  <a:pt x="153951" y="296"/>
                </a:moveTo>
                <a:cubicBezTo>
                  <a:pt x="177257" y="1418"/>
                  <a:pt x="200218" y="6424"/>
                  <a:pt x="221884" y="15056"/>
                </a:cubicBezTo>
                <a:cubicBezTo>
                  <a:pt x="224474" y="15056"/>
                  <a:pt x="226934" y="16135"/>
                  <a:pt x="228746" y="17990"/>
                </a:cubicBezTo>
                <a:cubicBezTo>
                  <a:pt x="264396" y="32491"/>
                  <a:pt x="291673" y="62227"/>
                  <a:pt x="302938" y="99040"/>
                </a:cubicBezTo>
                <a:cubicBezTo>
                  <a:pt x="318173" y="153418"/>
                  <a:pt x="289602" y="202013"/>
                  <a:pt x="268755" y="237531"/>
                </a:cubicBezTo>
                <a:cubicBezTo>
                  <a:pt x="262799" y="249205"/>
                  <a:pt x="258429" y="261570"/>
                  <a:pt x="255721" y="274285"/>
                </a:cubicBezTo>
                <a:lnTo>
                  <a:pt x="253107" y="307439"/>
                </a:lnTo>
                <a:lnTo>
                  <a:pt x="251013" y="307008"/>
                </a:lnTo>
                <a:lnTo>
                  <a:pt x="232842" y="310521"/>
                </a:lnTo>
                <a:lnTo>
                  <a:pt x="227883" y="217895"/>
                </a:lnTo>
                <a:cubicBezTo>
                  <a:pt x="227797" y="215737"/>
                  <a:pt x="228487" y="213579"/>
                  <a:pt x="229782" y="211810"/>
                </a:cubicBezTo>
                <a:lnTo>
                  <a:pt x="244370" y="192087"/>
                </a:lnTo>
                <a:lnTo>
                  <a:pt x="244370" y="129164"/>
                </a:lnTo>
                <a:lnTo>
                  <a:pt x="213684" y="93127"/>
                </a:lnTo>
                <a:cubicBezTo>
                  <a:pt x="212216" y="91444"/>
                  <a:pt x="211439" y="89286"/>
                  <a:pt x="211396" y="87042"/>
                </a:cubicBezTo>
                <a:lnTo>
                  <a:pt x="211396" y="31714"/>
                </a:lnTo>
                <a:cubicBezTo>
                  <a:pt x="192449" y="24464"/>
                  <a:pt x="172423" y="20235"/>
                  <a:pt x="152138" y="19242"/>
                </a:cubicBezTo>
                <a:lnTo>
                  <a:pt x="109147" y="23005"/>
                </a:lnTo>
                <a:lnTo>
                  <a:pt x="97076" y="9380"/>
                </a:lnTo>
                <a:lnTo>
                  <a:pt x="86992" y="8799"/>
                </a:lnTo>
                <a:lnTo>
                  <a:pt x="93684" y="5842"/>
                </a:lnTo>
                <a:cubicBezTo>
                  <a:pt x="112302" y="1191"/>
                  <a:pt x="132867" y="-805"/>
                  <a:pt x="153951" y="2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íṥľíḋê"/>
          <p:cNvSpPr/>
          <p:nvPr/>
        </p:nvSpPr>
        <p:spPr>
          <a:xfrm>
            <a:off x="5836196" y="5337325"/>
            <a:ext cx="440962" cy="44096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3" name="íş1îḓe"/>
          <p:cNvSpPr/>
          <p:nvPr/>
        </p:nvSpPr>
        <p:spPr bwMode="auto">
          <a:xfrm>
            <a:off x="5930623" y="5438683"/>
            <a:ext cx="252108" cy="238244"/>
          </a:xfrm>
          <a:custGeom>
            <a:avLst/>
            <a:gdLst>
              <a:gd name="connsiteX0" fmla="*/ 157299 w 405498"/>
              <a:gd name="connsiteY0" fmla="*/ 267235 h 383200"/>
              <a:gd name="connsiteX1" fmla="*/ 146163 w 405498"/>
              <a:gd name="connsiteY1" fmla="*/ 294040 h 383200"/>
              <a:gd name="connsiteX2" fmla="*/ 163299 w 405498"/>
              <a:gd name="connsiteY2" fmla="*/ 297450 h 383200"/>
              <a:gd name="connsiteX3" fmla="*/ 173011 w 405498"/>
              <a:gd name="connsiteY3" fmla="*/ 282947 h 383200"/>
              <a:gd name="connsiteX4" fmla="*/ 157299 w 405498"/>
              <a:gd name="connsiteY4" fmla="*/ 267235 h 383200"/>
              <a:gd name="connsiteX5" fmla="*/ 339325 w 405498"/>
              <a:gd name="connsiteY5" fmla="*/ 250746 h 383200"/>
              <a:gd name="connsiteX6" fmla="*/ 324476 w 405498"/>
              <a:gd name="connsiteY6" fmla="*/ 260156 h 383200"/>
              <a:gd name="connsiteX7" fmla="*/ 327584 w 405498"/>
              <a:gd name="connsiteY7" fmla="*/ 277422 h 383200"/>
              <a:gd name="connsiteX8" fmla="*/ 344807 w 405498"/>
              <a:gd name="connsiteY8" fmla="*/ 281004 h 383200"/>
              <a:gd name="connsiteX9" fmla="*/ 354562 w 405498"/>
              <a:gd name="connsiteY9" fmla="*/ 266371 h 383200"/>
              <a:gd name="connsiteX10" fmla="*/ 339325 w 405498"/>
              <a:gd name="connsiteY10" fmla="*/ 250746 h 383200"/>
              <a:gd name="connsiteX11" fmla="*/ 150781 w 405498"/>
              <a:gd name="connsiteY11" fmla="*/ 249861 h 383200"/>
              <a:gd name="connsiteX12" fmla="*/ 170206 w 405498"/>
              <a:gd name="connsiteY12" fmla="*/ 251825 h 383200"/>
              <a:gd name="connsiteX13" fmla="*/ 179501 w 405498"/>
              <a:gd name="connsiteY13" fmla="*/ 259478 h 383200"/>
              <a:gd name="connsiteX14" fmla="*/ 173323 w 405498"/>
              <a:gd name="connsiteY14" fmla="*/ 265952 h 383200"/>
              <a:gd name="connsiteX15" fmla="*/ 173323 w 405498"/>
              <a:gd name="connsiteY15" fmla="*/ 278647 h 383200"/>
              <a:gd name="connsiteX16" fmla="*/ 179452 w 405498"/>
              <a:gd name="connsiteY16" fmla="*/ 281108 h 383200"/>
              <a:gd name="connsiteX17" fmla="*/ 186012 w 405498"/>
              <a:gd name="connsiteY17" fmla="*/ 278344 h 383200"/>
              <a:gd name="connsiteX18" fmla="*/ 188695 w 405498"/>
              <a:gd name="connsiteY18" fmla="*/ 275543 h 383200"/>
              <a:gd name="connsiteX19" fmla="*/ 190925 w 405498"/>
              <a:gd name="connsiteY19" fmla="*/ 282947 h 383200"/>
              <a:gd name="connsiteX20" fmla="*/ 157299 w 405498"/>
              <a:gd name="connsiteY20" fmla="*/ 316486 h 383200"/>
              <a:gd name="connsiteX21" fmla="*/ 126221 w 405498"/>
              <a:gd name="connsiteY21" fmla="*/ 295680 h 383200"/>
              <a:gd name="connsiteX22" fmla="*/ 133559 w 405498"/>
              <a:gd name="connsiteY22" fmla="*/ 259033 h 383200"/>
              <a:gd name="connsiteX23" fmla="*/ 134693 w 405498"/>
              <a:gd name="connsiteY23" fmla="*/ 258429 h 383200"/>
              <a:gd name="connsiteX24" fmla="*/ 140177 w 405498"/>
              <a:gd name="connsiteY24" fmla="*/ 265779 h 383200"/>
              <a:gd name="connsiteX25" fmla="*/ 147341 w 405498"/>
              <a:gd name="connsiteY25" fmla="*/ 269276 h 383200"/>
              <a:gd name="connsiteX26" fmla="*/ 147341 w 405498"/>
              <a:gd name="connsiteY26" fmla="*/ 269190 h 383200"/>
              <a:gd name="connsiteX27" fmla="*/ 154506 w 405498"/>
              <a:gd name="connsiteY27" fmla="*/ 254897 h 383200"/>
              <a:gd name="connsiteX28" fmla="*/ 150751 w 405498"/>
              <a:gd name="connsiteY28" fmla="*/ 249877 h 383200"/>
              <a:gd name="connsiteX29" fmla="*/ 332764 w 405498"/>
              <a:gd name="connsiteY29" fmla="*/ 233388 h 383200"/>
              <a:gd name="connsiteX30" fmla="*/ 352188 w 405498"/>
              <a:gd name="connsiteY30" fmla="*/ 235293 h 383200"/>
              <a:gd name="connsiteX31" fmla="*/ 372950 w 405498"/>
              <a:gd name="connsiteY31" fmla="*/ 266371 h 383200"/>
              <a:gd name="connsiteX32" fmla="*/ 339325 w 405498"/>
              <a:gd name="connsiteY32" fmla="*/ 299997 h 383200"/>
              <a:gd name="connsiteX33" fmla="*/ 308246 w 405498"/>
              <a:gd name="connsiteY33" fmla="*/ 279235 h 383200"/>
              <a:gd name="connsiteX34" fmla="*/ 306342 w 405498"/>
              <a:gd name="connsiteY34" fmla="*/ 259810 h 383200"/>
              <a:gd name="connsiteX35" fmla="*/ 314630 w 405498"/>
              <a:gd name="connsiteY35" fmla="*/ 244292 h 383200"/>
              <a:gd name="connsiteX36" fmla="*/ 320582 w 405498"/>
              <a:gd name="connsiteY36" fmla="*/ 250795 h 383200"/>
              <a:gd name="connsiteX37" fmla="*/ 327185 w 405498"/>
              <a:gd name="connsiteY37" fmla="*/ 253775 h 383200"/>
              <a:gd name="connsiteX38" fmla="*/ 333271 w 405498"/>
              <a:gd name="connsiteY38" fmla="*/ 251357 h 383200"/>
              <a:gd name="connsiteX39" fmla="*/ 333832 w 405498"/>
              <a:gd name="connsiteY39" fmla="*/ 238705 h 383200"/>
              <a:gd name="connsiteX40" fmla="*/ 330213 w 405498"/>
              <a:gd name="connsiteY40" fmla="*/ 234751 h 383200"/>
              <a:gd name="connsiteX41" fmla="*/ 238275 w 405498"/>
              <a:gd name="connsiteY41" fmla="*/ 197893 h 383200"/>
              <a:gd name="connsiteX42" fmla="*/ 245949 w 405498"/>
              <a:gd name="connsiteY42" fmla="*/ 207214 h 383200"/>
              <a:gd name="connsiteX43" fmla="*/ 252310 w 405498"/>
              <a:gd name="connsiteY43" fmla="*/ 209130 h 383200"/>
              <a:gd name="connsiteX44" fmla="*/ 188695 w 405498"/>
              <a:gd name="connsiteY44" fmla="*/ 275543 h 383200"/>
              <a:gd name="connsiteX45" fmla="*/ 185292 w 405498"/>
              <a:gd name="connsiteY45" fmla="*/ 264246 h 383200"/>
              <a:gd name="connsiteX46" fmla="*/ 179501 w 405498"/>
              <a:gd name="connsiteY46" fmla="*/ 259478 h 383200"/>
              <a:gd name="connsiteX47" fmla="*/ 292331 w 405498"/>
              <a:gd name="connsiteY47" fmla="*/ 193365 h 383200"/>
              <a:gd name="connsiteX48" fmla="*/ 330213 w 405498"/>
              <a:gd name="connsiteY48" fmla="*/ 234751 h 383200"/>
              <a:gd name="connsiteX49" fmla="*/ 315541 w 405498"/>
              <a:gd name="connsiteY49" fmla="*/ 242587 h 383200"/>
              <a:gd name="connsiteX50" fmla="*/ 314630 w 405498"/>
              <a:gd name="connsiteY50" fmla="*/ 244292 h 383200"/>
              <a:gd name="connsiteX51" fmla="*/ 279988 w 405498"/>
              <a:gd name="connsiteY51" fmla="*/ 206443 h 383200"/>
              <a:gd name="connsiteX52" fmla="*/ 288363 w 405498"/>
              <a:gd name="connsiteY52" fmla="*/ 202946 h 383200"/>
              <a:gd name="connsiteX53" fmla="*/ 106504 w 405498"/>
              <a:gd name="connsiteY53" fmla="*/ 190731 h 383200"/>
              <a:gd name="connsiteX54" fmla="*/ 150751 w 405498"/>
              <a:gd name="connsiteY54" fmla="*/ 249877 h 383200"/>
              <a:gd name="connsiteX55" fmla="*/ 134693 w 405498"/>
              <a:gd name="connsiteY55" fmla="*/ 258429 h 383200"/>
              <a:gd name="connsiteX56" fmla="*/ 91564 w 405498"/>
              <a:gd name="connsiteY56" fmla="*/ 200619 h 383200"/>
              <a:gd name="connsiteX57" fmla="*/ 104638 w 405498"/>
              <a:gd name="connsiteY57" fmla="*/ 195208 h 383200"/>
              <a:gd name="connsiteX58" fmla="*/ 264650 w 405498"/>
              <a:gd name="connsiteY58" fmla="*/ 163595 h 383200"/>
              <a:gd name="connsiteX59" fmla="*/ 253427 w 405498"/>
              <a:gd name="connsiteY59" fmla="*/ 190401 h 383200"/>
              <a:gd name="connsiteX60" fmla="*/ 270607 w 405498"/>
              <a:gd name="connsiteY60" fmla="*/ 193811 h 383200"/>
              <a:gd name="connsiteX61" fmla="*/ 280276 w 405498"/>
              <a:gd name="connsiteY61" fmla="*/ 179221 h 383200"/>
              <a:gd name="connsiteX62" fmla="*/ 264650 w 405498"/>
              <a:gd name="connsiteY62" fmla="*/ 163595 h 383200"/>
              <a:gd name="connsiteX63" fmla="*/ 80898 w 405498"/>
              <a:gd name="connsiteY63" fmla="*/ 155783 h 383200"/>
              <a:gd name="connsiteX64" fmla="*/ 69761 w 405498"/>
              <a:gd name="connsiteY64" fmla="*/ 182588 h 383200"/>
              <a:gd name="connsiteX65" fmla="*/ 86898 w 405498"/>
              <a:gd name="connsiteY65" fmla="*/ 185998 h 383200"/>
              <a:gd name="connsiteX66" fmla="*/ 96610 w 405498"/>
              <a:gd name="connsiteY66" fmla="*/ 171495 h 383200"/>
              <a:gd name="connsiteX67" fmla="*/ 80898 w 405498"/>
              <a:gd name="connsiteY67" fmla="*/ 155783 h 383200"/>
              <a:gd name="connsiteX68" fmla="*/ 257959 w 405498"/>
              <a:gd name="connsiteY68" fmla="*/ 146227 h 383200"/>
              <a:gd name="connsiteX69" fmla="*/ 277384 w 405498"/>
              <a:gd name="connsiteY69" fmla="*/ 148142 h 383200"/>
              <a:gd name="connsiteX70" fmla="*/ 298189 w 405498"/>
              <a:gd name="connsiteY70" fmla="*/ 179221 h 383200"/>
              <a:gd name="connsiteX71" fmla="*/ 292331 w 405498"/>
              <a:gd name="connsiteY71" fmla="*/ 193365 h 383200"/>
              <a:gd name="connsiteX72" fmla="*/ 289249 w 405498"/>
              <a:gd name="connsiteY72" fmla="*/ 189997 h 383200"/>
              <a:gd name="connsiteX73" fmla="*/ 276603 w 405498"/>
              <a:gd name="connsiteY73" fmla="*/ 189436 h 383200"/>
              <a:gd name="connsiteX74" fmla="*/ 276042 w 405498"/>
              <a:gd name="connsiteY74" fmla="*/ 202131 h 383200"/>
              <a:gd name="connsiteX75" fmla="*/ 279988 w 405498"/>
              <a:gd name="connsiteY75" fmla="*/ 206443 h 383200"/>
              <a:gd name="connsiteX76" fmla="*/ 264650 w 405498"/>
              <a:gd name="connsiteY76" fmla="*/ 212847 h 383200"/>
              <a:gd name="connsiteX77" fmla="*/ 252310 w 405498"/>
              <a:gd name="connsiteY77" fmla="*/ 209130 h 383200"/>
              <a:gd name="connsiteX78" fmla="*/ 256491 w 405498"/>
              <a:gd name="connsiteY78" fmla="*/ 204765 h 383200"/>
              <a:gd name="connsiteX79" fmla="*/ 256189 w 405498"/>
              <a:gd name="connsiteY79" fmla="*/ 192113 h 383200"/>
              <a:gd name="connsiteX80" fmla="*/ 243543 w 405498"/>
              <a:gd name="connsiteY80" fmla="*/ 192372 h 383200"/>
              <a:gd name="connsiteX81" fmla="*/ 238275 w 405498"/>
              <a:gd name="connsiteY81" fmla="*/ 197893 h 383200"/>
              <a:gd name="connsiteX82" fmla="*/ 233528 w 405498"/>
              <a:gd name="connsiteY82" fmla="*/ 192128 h 383200"/>
              <a:gd name="connsiteX83" fmla="*/ 240737 w 405498"/>
              <a:gd name="connsiteY83" fmla="*/ 155480 h 383200"/>
              <a:gd name="connsiteX84" fmla="*/ 257959 w 405498"/>
              <a:gd name="connsiteY84" fmla="*/ 146227 h 383200"/>
              <a:gd name="connsiteX85" fmla="*/ 74380 w 405498"/>
              <a:gd name="connsiteY85" fmla="*/ 138393 h 383200"/>
              <a:gd name="connsiteX86" fmla="*/ 93804 w 405498"/>
              <a:gd name="connsiteY86" fmla="*/ 140373 h 383200"/>
              <a:gd name="connsiteX87" fmla="*/ 114523 w 405498"/>
              <a:gd name="connsiteY87" fmla="*/ 171495 h 383200"/>
              <a:gd name="connsiteX88" fmla="*/ 106504 w 405498"/>
              <a:gd name="connsiteY88" fmla="*/ 190731 h 383200"/>
              <a:gd name="connsiteX89" fmla="*/ 102758 w 405498"/>
              <a:gd name="connsiteY89" fmla="*/ 185723 h 383200"/>
              <a:gd name="connsiteX90" fmla="*/ 89983 w 405498"/>
              <a:gd name="connsiteY90" fmla="*/ 183607 h 383200"/>
              <a:gd name="connsiteX91" fmla="*/ 88472 w 405498"/>
              <a:gd name="connsiteY91" fmla="*/ 196475 h 383200"/>
              <a:gd name="connsiteX92" fmla="*/ 91564 w 405498"/>
              <a:gd name="connsiteY92" fmla="*/ 200619 h 383200"/>
              <a:gd name="connsiteX93" fmla="*/ 80898 w 405498"/>
              <a:gd name="connsiteY93" fmla="*/ 205034 h 383200"/>
              <a:gd name="connsiteX94" fmla="*/ 49819 w 405498"/>
              <a:gd name="connsiteY94" fmla="*/ 184228 h 383200"/>
              <a:gd name="connsiteX95" fmla="*/ 57157 w 405498"/>
              <a:gd name="connsiteY95" fmla="*/ 147581 h 383200"/>
              <a:gd name="connsiteX96" fmla="*/ 74380 w 405498"/>
              <a:gd name="connsiteY96" fmla="*/ 138393 h 383200"/>
              <a:gd name="connsiteX97" fmla="*/ 52182 w 405498"/>
              <a:gd name="connsiteY97" fmla="*/ 94243 h 383200"/>
              <a:gd name="connsiteX98" fmla="*/ 17912 w 405498"/>
              <a:gd name="connsiteY98" fmla="*/ 128636 h 383200"/>
              <a:gd name="connsiteX99" fmla="*/ 17912 w 405498"/>
              <a:gd name="connsiteY99" fmla="*/ 331113 h 383200"/>
              <a:gd name="connsiteX100" fmla="*/ 52182 w 405498"/>
              <a:gd name="connsiteY100" fmla="*/ 365464 h 383200"/>
              <a:gd name="connsiteX101" fmla="*/ 353187 w 405498"/>
              <a:gd name="connsiteY101" fmla="*/ 365464 h 383200"/>
              <a:gd name="connsiteX102" fmla="*/ 387586 w 405498"/>
              <a:gd name="connsiteY102" fmla="*/ 331113 h 383200"/>
              <a:gd name="connsiteX103" fmla="*/ 387586 w 405498"/>
              <a:gd name="connsiteY103" fmla="*/ 128636 h 383200"/>
              <a:gd name="connsiteX104" fmla="*/ 353187 w 405498"/>
              <a:gd name="connsiteY104" fmla="*/ 94243 h 383200"/>
              <a:gd name="connsiteX105" fmla="*/ 52182 w 405498"/>
              <a:gd name="connsiteY105" fmla="*/ 76334 h 383200"/>
              <a:gd name="connsiteX106" fmla="*/ 353187 w 405498"/>
              <a:gd name="connsiteY106" fmla="*/ 76334 h 383200"/>
              <a:gd name="connsiteX107" fmla="*/ 405498 w 405498"/>
              <a:gd name="connsiteY107" fmla="*/ 128636 h 383200"/>
              <a:gd name="connsiteX108" fmla="*/ 405498 w 405498"/>
              <a:gd name="connsiteY108" fmla="*/ 331113 h 383200"/>
              <a:gd name="connsiteX109" fmla="*/ 353187 w 405498"/>
              <a:gd name="connsiteY109" fmla="*/ 383200 h 383200"/>
              <a:gd name="connsiteX110" fmla="*/ 52182 w 405498"/>
              <a:gd name="connsiteY110" fmla="*/ 383200 h 383200"/>
              <a:gd name="connsiteX111" fmla="*/ 0 w 405498"/>
              <a:gd name="connsiteY111" fmla="*/ 331113 h 383200"/>
              <a:gd name="connsiteX112" fmla="*/ 0 w 405498"/>
              <a:gd name="connsiteY112" fmla="*/ 128636 h 383200"/>
              <a:gd name="connsiteX113" fmla="*/ 52182 w 405498"/>
              <a:gd name="connsiteY113" fmla="*/ 76334 h 383200"/>
              <a:gd name="connsiteX114" fmla="*/ 56898 w 405498"/>
              <a:gd name="connsiteY114" fmla="*/ 39539 h 383200"/>
              <a:gd name="connsiteX115" fmla="*/ 345152 w 405498"/>
              <a:gd name="connsiteY115" fmla="*/ 39539 h 383200"/>
              <a:gd name="connsiteX116" fmla="*/ 353267 w 405498"/>
              <a:gd name="connsiteY116" fmla="*/ 48561 h 383200"/>
              <a:gd name="connsiteX117" fmla="*/ 345152 w 405498"/>
              <a:gd name="connsiteY117" fmla="*/ 57539 h 383200"/>
              <a:gd name="connsiteX118" fmla="*/ 56898 w 405498"/>
              <a:gd name="connsiteY118" fmla="*/ 57539 h 383200"/>
              <a:gd name="connsiteX119" fmla="*/ 48740 w 405498"/>
              <a:gd name="connsiteY119" fmla="*/ 48561 h 383200"/>
              <a:gd name="connsiteX120" fmla="*/ 56898 w 405498"/>
              <a:gd name="connsiteY120" fmla="*/ 39539 h 383200"/>
              <a:gd name="connsiteX121" fmla="*/ 90049 w 405498"/>
              <a:gd name="connsiteY121" fmla="*/ 0 h 383200"/>
              <a:gd name="connsiteX122" fmla="*/ 312002 w 405498"/>
              <a:gd name="connsiteY122" fmla="*/ 0 h 383200"/>
              <a:gd name="connsiteX123" fmla="*/ 320937 w 405498"/>
              <a:gd name="connsiteY123" fmla="*/ 8978 h 383200"/>
              <a:gd name="connsiteX124" fmla="*/ 312002 w 405498"/>
              <a:gd name="connsiteY124" fmla="*/ 17913 h 383200"/>
              <a:gd name="connsiteX125" fmla="*/ 90049 w 405498"/>
              <a:gd name="connsiteY125" fmla="*/ 17913 h 383200"/>
              <a:gd name="connsiteX126" fmla="*/ 81070 w 405498"/>
              <a:gd name="connsiteY126" fmla="*/ 8978 h 383200"/>
              <a:gd name="connsiteX127" fmla="*/ 90049 w 405498"/>
              <a:gd name="connsiteY127" fmla="*/ 0 h 3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405498" h="383200">
                <a:moveTo>
                  <a:pt x="157299" y="267235"/>
                </a:moveTo>
                <a:cubicBezTo>
                  <a:pt x="143271" y="267235"/>
                  <a:pt x="136278" y="284155"/>
                  <a:pt x="146163" y="294040"/>
                </a:cubicBezTo>
                <a:cubicBezTo>
                  <a:pt x="150652" y="298573"/>
                  <a:pt x="157429" y="299911"/>
                  <a:pt x="163299" y="297450"/>
                </a:cubicBezTo>
                <a:cubicBezTo>
                  <a:pt x="169170" y="295033"/>
                  <a:pt x="173011" y="289292"/>
                  <a:pt x="173011" y="282947"/>
                </a:cubicBezTo>
                <a:cubicBezTo>
                  <a:pt x="173054" y="274227"/>
                  <a:pt x="165975" y="267192"/>
                  <a:pt x="157299" y="267235"/>
                </a:cubicBezTo>
                <a:close/>
                <a:moveTo>
                  <a:pt x="339325" y="250746"/>
                </a:moveTo>
                <a:cubicBezTo>
                  <a:pt x="332937" y="250573"/>
                  <a:pt x="327023" y="254285"/>
                  <a:pt x="324476" y="260156"/>
                </a:cubicBezTo>
                <a:cubicBezTo>
                  <a:pt x="321886" y="265983"/>
                  <a:pt x="323138" y="272846"/>
                  <a:pt x="327584" y="277422"/>
                </a:cubicBezTo>
                <a:cubicBezTo>
                  <a:pt x="332073" y="282040"/>
                  <a:pt x="338893" y="283422"/>
                  <a:pt x="344807" y="281004"/>
                </a:cubicBezTo>
                <a:cubicBezTo>
                  <a:pt x="350764" y="278587"/>
                  <a:pt x="354605" y="272760"/>
                  <a:pt x="354562" y="266371"/>
                </a:cubicBezTo>
                <a:cubicBezTo>
                  <a:pt x="354519" y="257911"/>
                  <a:pt x="347785" y="251005"/>
                  <a:pt x="339325" y="250746"/>
                </a:cubicBezTo>
                <a:close/>
                <a:moveTo>
                  <a:pt x="150781" y="249861"/>
                </a:moveTo>
                <a:cubicBezTo>
                  <a:pt x="157170" y="248598"/>
                  <a:pt x="163925" y="249192"/>
                  <a:pt x="170206" y="251825"/>
                </a:cubicBezTo>
                <a:lnTo>
                  <a:pt x="179501" y="259478"/>
                </a:lnTo>
                <a:lnTo>
                  <a:pt x="173323" y="265952"/>
                </a:lnTo>
                <a:cubicBezTo>
                  <a:pt x="170129" y="269579"/>
                  <a:pt x="170129" y="275019"/>
                  <a:pt x="173323" y="278647"/>
                </a:cubicBezTo>
                <a:cubicBezTo>
                  <a:pt x="174963" y="280244"/>
                  <a:pt x="177164" y="281151"/>
                  <a:pt x="179452" y="281108"/>
                </a:cubicBezTo>
                <a:cubicBezTo>
                  <a:pt x="181912" y="281065"/>
                  <a:pt x="184242" y="280071"/>
                  <a:pt x="186012" y="278344"/>
                </a:cubicBezTo>
                <a:lnTo>
                  <a:pt x="188695" y="275543"/>
                </a:lnTo>
                <a:lnTo>
                  <a:pt x="190925" y="282947"/>
                </a:lnTo>
                <a:cubicBezTo>
                  <a:pt x="190881" y="301465"/>
                  <a:pt x="175817" y="316486"/>
                  <a:pt x="157299" y="316486"/>
                </a:cubicBezTo>
                <a:cubicBezTo>
                  <a:pt x="143659" y="316486"/>
                  <a:pt x="131400" y="308285"/>
                  <a:pt x="126221" y="295680"/>
                </a:cubicBezTo>
                <a:cubicBezTo>
                  <a:pt x="120998" y="283119"/>
                  <a:pt x="123890" y="268659"/>
                  <a:pt x="133559" y="259033"/>
                </a:cubicBezTo>
                <a:lnTo>
                  <a:pt x="134693" y="258429"/>
                </a:lnTo>
                <a:lnTo>
                  <a:pt x="140177" y="265779"/>
                </a:lnTo>
                <a:cubicBezTo>
                  <a:pt x="141903" y="268024"/>
                  <a:pt x="144536" y="269320"/>
                  <a:pt x="147341" y="269276"/>
                </a:cubicBezTo>
                <a:lnTo>
                  <a:pt x="147341" y="269190"/>
                </a:lnTo>
                <a:cubicBezTo>
                  <a:pt x="154765" y="269320"/>
                  <a:pt x="159037" y="260770"/>
                  <a:pt x="154506" y="254897"/>
                </a:cubicBezTo>
                <a:lnTo>
                  <a:pt x="150751" y="249877"/>
                </a:lnTo>
                <a:close/>
                <a:moveTo>
                  <a:pt x="332764" y="233388"/>
                </a:moveTo>
                <a:cubicBezTo>
                  <a:pt x="339152" y="232120"/>
                  <a:pt x="345908" y="232703"/>
                  <a:pt x="352188" y="235293"/>
                </a:cubicBezTo>
                <a:cubicBezTo>
                  <a:pt x="364749" y="240516"/>
                  <a:pt x="372950" y="252774"/>
                  <a:pt x="372950" y="266371"/>
                </a:cubicBezTo>
                <a:cubicBezTo>
                  <a:pt x="372950" y="284932"/>
                  <a:pt x="357886" y="299997"/>
                  <a:pt x="339325" y="299997"/>
                </a:cubicBezTo>
                <a:cubicBezTo>
                  <a:pt x="325728" y="299997"/>
                  <a:pt x="313469" y="291796"/>
                  <a:pt x="308246" y="279235"/>
                </a:cubicBezTo>
                <a:cubicBezTo>
                  <a:pt x="305657" y="272954"/>
                  <a:pt x="305074" y="266199"/>
                  <a:pt x="306342" y="259810"/>
                </a:cubicBezTo>
                <a:lnTo>
                  <a:pt x="314630" y="244292"/>
                </a:lnTo>
                <a:lnTo>
                  <a:pt x="320582" y="250795"/>
                </a:lnTo>
                <a:cubicBezTo>
                  <a:pt x="322265" y="252695"/>
                  <a:pt x="324639" y="253775"/>
                  <a:pt x="327185" y="253775"/>
                </a:cubicBezTo>
                <a:cubicBezTo>
                  <a:pt x="329430" y="253775"/>
                  <a:pt x="331631" y="252911"/>
                  <a:pt x="333271" y="251357"/>
                </a:cubicBezTo>
                <a:cubicBezTo>
                  <a:pt x="336637" y="247902"/>
                  <a:pt x="336896" y="242461"/>
                  <a:pt x="333832" y="238705"/>
                </a:cubicBezTo>
                <a:lnTo>
                  <a:pt x="330213" y="234751"/>
                </a:lnTo>
                <a:close/>
                <a:moveTo>
                  <a:pt x="238275" y="197893"/>
                </a:moveTo>
                <a:lnTo>
                  <a:pt x="245949" y="207214"/>
                </a:lnTo>
                <a:lnTo>
                  <a:pt x="252310" y="209130"/>
                </a:lnTo>
                <a:lnTo>
                  <a:pt x="188695" y="275543"/>
                </a:lnTo>
                <a:lnTo>
                  <a:pt x="185292" y="264246"/>
                </a:lnTo>
                <a:lnTo>
                  <a:pt x="179501" y="259478"/>
                </a:lnTo>
                <a:close/>
                <a:moveTo>
                  <a:pt x="292331" y="193365"/>
                </a:moveTo>
                <a:lnTo>
                  <a:pt x="330213" y="234751"/>
                </a:lnTo>
                <a:lnTo>
                  <a:pt x="315541" y="242587"/>
                </a:lnTo>
                <a:lnTo>
                  <a:pt x="314630" y="244292"/>
                </a:lnTo>
                <a:lnTo>
                  <a:pt x="279988" y="206443"/>
                </a:lnTo>
                <a:lnTo>
                  <a:pt x="288363" y="202946"/>
                </a:lnTo>
                <a:close/>
                <a:moveTo>
                  <a:pt x="106504" y="190731"/>
                </a:moveTo>
                <a:lnTo>
                  <a:pt x="150751" y="249877"/>
                </a:lnTo>
                <a:lnTo>
                  <a:pt x="134693" y="258429"/>
                </a:lnTo>
                <a:lnTo>
                  <a:pt x="91564" y="200619"/>
                </a:lnTo>
                <a:lnTo>
                  <a:pt x="104638" y="195208"/>
                </a:lnTo>
                <a:close/>
                <a:moveTo>
                  <a:pt x="264650" y="163595"/>
                </a:moveTo>
                <a:cubicBezTo>
                  <a:pt x="250578" y="163509"/>
                  <a:pt x="243499" y="180473"/>
                  <a:pt x="253427" y="190401"/>
                </a:cubicBezTo>
                <a:cubicBezTo>
                  <a:pt x="257959" y="194933"/>
                  <a:pt x="264736" y="196271"/>
                  <a:pt x="270607" y="193811"/>
                </a:cubicBezTo>
                <a:cubicBezTo>
                  <a:pt x="276477" y="191351"/>
                  <a:pt x="280319" y="185566"/>
                  <a:pt x="280276" y="179221"/>
                </a:cubicBezTo>
                <a:cubicBezTo>
                  <a:pt x="280232" y="170588"/>
                  <a:pt x="273240" y="163639"/>
                  <a:pt x="264650" y="163595"/>
                </a:cubicBezTo>
                <a:close/>
                <a:moveTo>
                  <a:pt x="80898" y="155783"/>
                </a:moveTo>
                <a:cubicBezTo>
                  <a:pt x="66869" y="155783"/>
                  <a:pt x="59877" y="172703"/>
                  <a:pt x="69761" y="182588"/>
                </a:cubicBezTo>
                <a:cubicBezTo>
                  <a:pt x="74250" y="187120"/>
                  <a:pt x="81027" y="188459"/>
                  <a:pt x="86898" y="185998"/>
                </a:cubicBezTo>
                <a:cubicBezTo>
                  <a:pt x="92768" y="183581"/>
                  <a:pt x="96610" y="177840"/>
                  <a:pt x="96610" y="171495"/>
                </a:cubicBezTo>
                <a:cubicBezTo>
                  <a:pt x="96653" y="162775"/>
                  <a:pt x="89574" y="155739"/>
                  <a:pt x="80898" y="155783"/>
                </a:cubicBezTo>
                <a:close/>
                <a:moveTo>
                  <a:pt x="257959" y="146227"/>
                </a:moveTo>
                <a:cubicBezTo>
                  <a:pt x="264348" y="144948"/>
                  <a:pt x="271103" y="145531"/>
                  <a:pt x="277384" y="148142"/>
                </a:cubicBezTo>
                <a:cubicBezTo>
                  <a:pt x="289988" y="153322"/>
                  <a:pt x="298189" y="165581"/>
                  <a:pt x="298189" y="179221"/>
                </a:cubicBezTo>
                <a:lnTo>
                  <a:pt x="292331" y="193365"/>
                </a:lnTo>
                <a:lnTo>
                  <a:pt x="289249" y="189997"/>
                </a:lnTo>
                <a:cubicBezTo>
                  <a:pt x="285925" y="186370"/>
                  <a:pt x="280228" y="186111"/>
                  <a:pt x="276603" y="189436"/>
                </a:cubicBezTo>
                <a:cubicBezTo>
                  <a:pt x="272934" y="192761"/>
                  <a:pt x="272675" y="198461"/>
                  <a:pt x="276042" y="202131"/>
                </a:cubicBezTo>
                <a:lnTo>
                  <a:pt x="279988" y="206443"/>
                </a:lnTo>
                <a:lnTo>
                  <a:pt x="264650" y="212847"/>
                </a:lnTo>
                <a:lnTo>
                  <a:pt x="252310" y="209130"/>
                </a:lnTo>
                <a:lnTo>
                  <a:pt x="256491" y="204765"/>
                </a:lnTo>
                <a:cubicBezTo>
                  <a:pt x="259900" y="201181"/>
                  <a:pt x="259771" y="195525"/>
                  <a:pt x="256189" y="192113"/>
                </a:cubicBezTo>
                <a:cubicBezTo>
                  <a:pt x="252650" y="188702"/>
                  <a:pt x="246953" y="188832"/>
                  <a:pt x="243543" y="192372"/>
                </a:cubicBezTo>
                <a:lnTo>
                  <a:pt x="238275" y="197893"/>
                </a:lnTo>
                <a:lnTo>
                  <a:pt x="233528" y="192128"/>
                </a:lnTo>
                <a:cubicBezTo>
                  <a:pt x="228262" y="179567"/>
                  <a:pt x="231111" y="165106"/>
                  <a:pt x="240737" y="155480"/>
                </a:cubicBezTo>
                <a:cubicBezTo>
                  <a:pt x="245550" y="150646"/>
                  <a:pt x="251571" y="147505"/>
                  <a:pt x="257959" y="146227"/>
                </a:cubicBezTo>
                <a:close/>
                <a:moveTo>
                  <a:pt x="74380" y="138393"/>
                </a:moveTo>
                <a:cubicBezTo>
                  <a:pt x="80768" y="137136"/>
                  <a:pt x="87524" y="137740"/>
                  <a:pt x="93804" y="140373"/>
                </a:cubicBezTo>
                <a:cubicBezTo>
                  <a:pt x="106365" y="145596"/>
                  <a:pt x="114566" y="157898"/>
                  <a:pt x="114523" y="171495"/>
                </a:cubicBezTo>
                <a:lnTo>
                  <a:pt x="106504" y="190731"/>
                </a:lnTo>
                <a:lnTo>
                  <a:pt x="102758" y="185723"/>
                </a:lnTo>
                <a:cubicBezTo>
                  <a:pt x="99866" y="181491"/>
                  <a:pt x="94083" y="180541"/>
                  <a:pt x="89983" y="183607"/>
                </a:cubicBezTo>
                <a:cubicBezTo>
                  <a:pt x="85926" y="186673"/>
                  <a:pt x="85235" y="192545"/>
                  <a:pt x="88472" y="196475"/>
                </a:cubicBezTo>
                <a:lnTo>
                  <a:pt x="91564" y="200619"/>
                </a:lnTo>
                <a:lnTo>
                  <a:pt x="80898" y="205034"/>
                </a:lnTo>
                <a:cubicBezTo>
                  <a:pt x="67301" y="205034"/>
                  <a:pt x="54999" y="196833"/>
                  <a:pt x="49819" y="184228"/>
                </a:cubicBezTo>
                <a:cubicBezTo>
                  <a:pt x="44596" y="171667"/>
                  <a:pt x="47488" y="157207"/>
                  <a:pt x="57157" y="147581"/>
                </a:cubicBezTo>
                <a:cubicBezTo>
                  <a:pt x="61970" y="142768"/>
                  <a:pt x="67992" y="139650"/>
                  <a:pt x="74380" y="138393"/>
                </a:cubicBezTo>
                <a:close/>
                <a:moveTo>
                  <a:pt x="52182" y="94243"/>
                </a:moveTo>
                <a:cubicBezTo>
                  <a:pt x="33234" y="94286"/>
                  <a:pt x="17912" y="109692"/>
                  <a:pt x="17912" y="128636"/>
                </a:cubicBezTo>
                <a:lnTo>
                  <a:pt x="17912" y="331113"/>
                </a:lnTo>
                <a:cubicBezTo>
                  <a:pt x="17912" y="350058"/>
                  <a:pt x="33234" y="365421"/>
                  <a:pt x="52182" y="365464"/>
                </a:cubicBezTo>
                <a:lnTo>
                  <a:pt x="353187" y="365464"/>
                </a:lnTo>
                <a:cubicBezTo>
                  <a:pt x="372178" y="365464"/>
                  <a:pt x="387586" y="350101"/>
                  <a:pt x="387586" y="331113"/>
                </a:cubicBezTo>
                <a:lnTo>
                  <a:pt x="387586" y="128636"/>
                </a:lnTo>
                <a:cubicBezTo>
                  <a:pt x="387586" y="109649"/>
                  <a:pt x="372178" y="94243"/>
                  <a:pt x="353187" y="94243"/>
                </a:cubicBezTo>
                <a:close/>
                <a:moveTo>
                  <a:pt x="52182" y="76334"/>
                </a:moveTo>
                <a:lnTo>
                  <a:pt x="353187" y="76334"/>
                </a:lnTo>
                <a:cubicBezTo>
                  <a:pt x="382062" y="76334"/>
                  <a:pt x="405498" y="99766"/>
                  <a:pt x="405498" y="128636"/>
                </a:cubicBezTo>
                <a:lnTo>
                  <a:pt x="405498" y="331113"/>
                </a:lnTo>
                <a:cubicBezTo>
                  <a:pt x="405369" y="359897"/>
                  <a:pt x="382019" y="383200"/>
                  <a:pt x="353187" y="383200"/>
                </a:cubicBezTo>
                <a:lnTo>
                  <a:pt x="52182" y="383200"/>
                </a:lnTo>
                <a:cubicBezTo>
                  <a:pt x="23436" y="383157"/>
                  <a:pt x="86" y="359854"/>
                  <a:pt x="0" y="331113"/>
                </a:cubicBezTo>
                <a:lnTo>
                  <a:pt x="0" y="128636"/>
                </a:lnTo>
                <a:cubicBezTo>
                  <a:pt x="0" y="99810"/>
                  <a:pt x="23350" y="76377"/>
                  <a:pt x="52182" y="76334"/>
                </a:cubicBezTo>
                <a:close/>
                <a:moveTo>
                  <a:pt x="56898" y="39539"/>
                </a:moveTo>
                <a:lnTo>
                  <a:pt x="345152" y="39539"/>
                </a:lnTo>
                <a:cubicBezTo>
                  <a:pt x="349771" y="40014"/>
                  <a:pt x="353267" y="43899"/>
                  <a:pt x="353267" y="48561"/>
                </a:cubicBezTo>
                <a:cubicBezTo>
                  <a:pt x="353267" y="53179"/>
                  <a:pt x="349771" y="57064"/>
                  <a:pt x="345152" y="57539"/>
                </a:cubicBezTo>
                <a:lnTo>
                  <a:pt x="56898" y="57539"/>
                </a:lnTo>
                <a:cubicBezTo>
                  <a:pt x="52280" y="57064"/>
                  <a:pt x="48740" y="53179"/>
                  <a:pt x="48740" y="48561"/>
                </a:cubicBezTo>
                <a:cubicBezTo>
                  <a:pt x="48740" y="43899"/>
                  <a:pt x="52280" y="40014"/>
                  <a:pt x="56898" y="39539"/>
                </a:cubicBezTo>
                <a:close/>
                <a:moveTo>
                  <a:pt x="90049" y="0"/>
                </a:moveTo>
                <a:lnTo>
                  <a:pt x="312002" y="0"/>
                </a:lnTo>
                <a:cubicBezTo>
                  <a:pt x="316922" y="0"/>
                  <a:pt x="320937" y="4014"/>
                  <a:pt x="320937" y="8978"/>
                </a:cubicBezTo>
                <a:cubicBezTo>
                  <a:pt x="320937" y="13942"/>
                  <a:pt x="316922" y="17913"/>
                  <a:pt x="312002" y="17913"/>
                </a:cubicBezTo>
                <a:lnTo>
                  <a:pt x="90049" y="17913"/>
                </a:lnTo>
                <a:cubicBezTo>
                  <a:pt x="85085" y="17913"/>
                  <a:pt x="81070" y="13942"/>
                  <a:pt x="81070" y="8978"/>
                </a:cubicBezTo>
                <a:cubicBezTo>
                  <a:pt x="81070" y="4014"/>
                  <a:pt x="85085" y="0"/>
                  <a:pt x="90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ïṡḻîďè"/>
          <p:cNvSpPr/>
          <p:nvPr/>
        </p:nvSpPr>
        <p:spPr>
          <a:xfrm>
            <a:off x="6410934" y="5337325"/>
            <a:ext cx="440962" cy="44096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ïŝ1ídê"/>
          <p:cNvSpPr/>
          <p:nvPr/>
        </p:nvSpPr>
        <p:spPr bwMode="auto">
          <a:xfrm>
            <a:off x="6505360" y="5431751"/>
            <a:ext cx="252108" cy="252108"/>
          </a:xfrm>
          <a:custGeom>
            <a:avLst/>
            <a:gdLst>
              <a:gd name="T0" fmla="*/ 4943 w 9887"/>
              <a:gd name="T1" fmla="*/ 0 h 9887"/>
              <a:gd name="T2" fmla="*/ 0 w 9887"/>
              <a:gd name="T3" fmla="*/ 4943 h 9887"/>
              <a:gd name="T4" fmla="*/ 4943 w 9887"/>
              <a:gd name="T5" fmla="*/ 9887 h 9887"/>
              <a:gd name="T6" fmla="*/ 9887 w 9887"/>
              <a:gd name="T7" fmla="*/ 4943 h 9887"/>
              <a:gd name="T8" fmla="*/ 4943 w 9887"/>
              <a:gd name="T9" fmla="*/ 0 h 9887"/>
              <a:gd name="T10" fmla="*/ 8011 w 9887"/>
              <a:gd name="T11" fmla="*/ 7327 h 9887"/>
              <a:gd name="T12" fmla="*/ 6731 w 9887"/>
              <a:gd name="T13" fmla="*/ 8408 h 9887"/>
              <a:gd name="T14" fmla="*/ 6687 w 9887"/>
              <a:gd name="T15" fmla="*/ 8386 h 9887"/>
              <a:gd name="T16" fmla="*/ 3707 w 9887"/>
              <a:gd name="T17" fmla="*/ 6312 h 9887"/>
              <a:gd name="T18" fmla="*/ 3332 w 9887"/>
              <a:gd name="T19" fmla="*/ 5848 h 9887"/>
              <a:gd name="T20" fmla="*/ 1876 w 9887"/>
              <a:gd name="T21" fmla="*/ 2560 h 9887"/>
              <a:gd name="T22" fmla="*/ 3288 w 9887"/>
              <a:gd name="T23" fmla="*/ 1523 h 9887"/>
              <a:gd name="T24" fmla="*/ 3641 w 9887"/>
              <a:gd name="T25" fmla="*/ 1721 h 9887"/>
              <a:gd name="T26" fmla="*/ 4259 w 9887"/>
              <a:gd name="T27" fmla="*/ 3354 h 9887"/>
              <a:gd name="T28" fmla="*/ 4259 w 9887"/>
              <a:gd name="T29" fmla="*/ 3398 h 9887"/>
              <a:gd name="T30" fmla="*/ 3950 w 9887"/>
              <a:gd name="T31" fmla="*/ 3707 h 9887"/>
              <a:gd name="T32" fmla="*/ 3685 w 9887"/>
              <a:gd name="T33" fmla="*/ 4016 h 9887"/>
              <a:gd name="T34" fmla="*/ 4413 w 9887"/>
              <a:gd name="T35" fmla="*/ 5142 h 9887"/>
              <a:gd name="T36" fmla="*/ 4700 w 9887"/>
              <a:gd name="T37" fmla="*/ 5495 h 9887"/>
              <a:gd name="T38" fmla="*/ 5649 w 9887"/>
              <a:gd name="T39" fmla="*/ 6400 h 9887"/>
              <a:gd name="T40" fmla="*/ 6025 w 9887"/>
              <a:gd name="T41" fmla="*/ 6223 h 9887"/>
              <a:gd name="T42" fmla="*/ 6378 w 9887"/>
              <a:gd name="T43" fmla="*/ 5981 h 9887"/>
              <a:gd name="T44" fmla="*/ 6422 w 9887"/>
              <a:gd name="T45" fmla="*/ 5981 h 9887"/>
              <a:gd name="T46" fmla="*/ 7922 w 9887"/>
              <a:gd name="T47" fmla="*/ 6907 h 9887"/>
              <a:gd name="T48" fmla="*/ 8011 w 9887"/>
              <a:gd name="T49" fmla="*/ 7327 h 9887"/>
              <a:gd name="T50" fmla="*/ 8011 w 9887"/>
              <a:gd name="T51" fmla="*/ 7327 h 9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887" h="9887">
                <a:moveTo>
                  <a:pt x="4943" y="0"/>
                </a:moveTo>
                <a:cubicBezTo>
                  <a:pt x="2207" y="0"/>
                  <a:pt x="0" y="2229"/>
                  <a:pt x="0" y="4943"/>
                </a:cubicBezTo>
                <a:cubicBezTo>
                  <a:pt x="0" y="7680"/>
                  <a:pt x="2229" y="9887"/>
                  <a:pt x="4943" y="9887"/>
                </a:cubicBezTo>
                <a:cubicBezTo>
                  <a:pt x="7680" y="9887"/>
                  <a:pt x="9887" y="7658"/>
                  <a:pt x="9887" y="4943"/>
                </a:cubicBezTo>
                <a:cubicBezTo>
                  <a:pt x="9887" y="2229"/>
                  <a:pt x="7680" y="0"/>
                  <a:pt x="4943" y="0"/>
                </a:cubicBezTo>
                <a:close/>
                <a:moveTo>
                  <a:pt x="8011" y="7327"/>
                </a:moveTo>
                <a:cubicBezTo>
                  <a:pt x="7878" y="7768"/>
                  <a:pt x="7282" y="8408"/>
                  <a:pt x="6731" y="8408"/>
                </a:cubicBezTo>
                <a:lnTo>
                  <a:pt x="6687" y="8386"/>
                </a:lnTo>
                <a:cubicBezTo>
                  <a:pt x="5870" y="8342"/>
                  <a:pt x="4745" y="7569"/>
                  <a:pt x="3707" y="6312"/>
                </a:cubicBezTo>
                <a:lnTo>
                  <a:pt x="3332" y="5848"/>
                </a:lnTo>
                <a:cubicBezTo>
                  <a:pt x="2295" y="4590"/>
                  <a:pt x="1743" y="3354"/>
                  <a:pt x="1876" y="2560"/>
                </a:cubicBezTo>
                <a:cubicBezTo>
                  <a:pt x="1964" y="1986"/>
                  <a:pt x="2802" y="1523"/>
                  <a:pt x="3288" y="1523"/>
                </a:cubicBezTo>
                <a:cubicBezTo>
                  <a:pt x="3531" y="1523"/>
                  <a:pt x="3619" y="1633"/>
                  <a:pt x="3641" y="1721"/>
                </a:cubicBezTo>
                <a:cubicBezTo>
                  <a:pt x="3906" y="2207"/>
                  <a:pt x="4259" y="3045"/>
                  <a:pt x="4259" y="3354"/>
                </a:cubicBezTo>
                <a:lnTo>
                  <a:pt x="4259" y="3398"/>
                </a:lnTo>
                <a:cubicBezTo>
                  <a:pt x="4193" y="3553"/>
                  <a:pt x="4060" y="3641"/>
                  <a:pt x="3950" y="3707"/>
                </a:cubicBezTo>
                <a:cubicBezTo>
                  <a:pt x="3796" y="3796"/>
                  <a:pt x="3707" y="3862"/>
                  <a:pt x="3685" y="4016"/>
                </a:cubicBezTo>
                <a:cubicBezTo>
                  <a:pt x="3685" y="4061"/>
                  <a:pt x="3729" y="4303"/>
                  <a:pt x="4413" y="5142"/>
                </a:cubicBezTo>
                <a:lnTo>
                  <a:pt x="4700" y="5495"/>
                </a:lnTo>
                <a:cubicBezTo>
                  <a:pt x="5385" y="6312"/>
                  <a:pt x="5605" y="6400"/>
                  <a:pt x="5649" y="6400"/>
                </a:cubicBezTo>
                <a:cubicBezTo>
                  <a:pt x="5826" y="6422"/>
                  <a:pt x="5892" y="6356"/>
                  <a:pt x="6025" y="6223"/>
                </a:cubicBezTo>
                <a:cubicBezTo>
                  <a:pt x="6113" y="6113"/>
                  <a:pt x="6223" y="6003"/>
                  <a:pt x="6378" y="5981"/>
                </a:cubicBezTo>
                <a:lnTo>
                  <a:pt x="6422" y="5981"/>
                </a:lnTo>
                <a:cubicBezTo>
                  <a:pt x="6731" y="6047"/>
                  <a:pt x="7481" y="6532"/>
                  <a:pt x="7922" y="6907"/>
                </a:cubicBezTo>
                <a:cubicBezTo>
                  <a:pt x="7989" y="6929"/>
                  <a:pt x="8099" y="7040"/>
                  <a:pt x="8011" y="7327"/>
                </a:cubicBezTo>
                <a:close/>
                <a:moveTo>
                  <a:pt x="8011" y="732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6" name="i$ḷïḓè"/>
          <p:cNvSpPr/>
          <p:nvPr/>
        </p:nvSpPr>
        <p:spPr>
          <a:xfrm>
            <a:off x="6985672" y="5337325"/>
            <a:ext cx="440962" cy="44096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5" name="ïś1iḋe"/>
          <p:cNvSpPr/>
          <p:nvPr/>
        </p:nvSpPr>
        <p:spPr bwMode="auto">
          <a:xfrm>
            <a:off x="7081200" y="5431751"/>
            <a:ext cx="249904" cy="252108"/>
          </a:xfrm>
          <a:custGeom>
            <a:avLst/>
            <a:gdLst>
              <a:gd name="connsiteX0" fmla="*/ 243962 w 394115"/>
              <a:gd name="connsiteY0" fmla="*/ 301069 h 397591"/>
              <a:gd name="connsiteX1" fmla="*/ 277468 w 394115"/>
              <a:gd name="connsiteY1" fmla="*/ 337379 h 397591"/>
              <a:gd name="connsiteX2" fmla="*/ 276863 w 394115"/>
              <a:gd name="connsiteY2" fmla="*/ 350846 h 397591"/>
              <a:gd name="connsiteX3" fmla="*/ 226497 w 394115"/>
              <a:gd name="connsiteY3" fmla="*/ 397591 h 397591"/>
              <a:gd name="connsiteX4" fmla="*/ 213550 w 394115"/>
              <a:gd name="connsiteY4" fmla="*/ 383693 h 397591"/>
              <a:gd name="connsiteX5" fmla="*/ 256967 w 394115"/>
              <a:gd name="connsiteY5" fmla="*/ 343292 h 397591"/>
              <a:gd name="connsiteX6" fmla="*/ 228243 w 394115"/>
              <a:gd name="connsiteY6" fmla="*/ 312069 h 397591"/>
              <a:gd name="connsiteX7" fmla="*/ 236096 w 394115"/>
              <a:gd name="connsiteY7" fmla="*/ 307107 h 397591"/>
              <a:gd name="connsiteX8" fmla="*/ 105017 w 394115"/>
              <a:gd name="connsiteY8" fmla="*/ 278181 h 397591"/>
              <a:gd name="connsiteX9" fmla="*/ 110645 w 394115"/>
              <a:gd name="connsiteY9" fmla="*/ 283845 h 397591"/>
              <a:gd name="connsiteX10" fmla="*/ 119010 w 394115"/>
              <a:gd name="connsiteY10" fmla="*/ 291140 h 397591"/>
              <a:gd name="connsiteX11" fmla="*/ 81872 w 394115"/>
              <a:gd name="connsiteY11" fmla="*/ 328056 h 397591"/>
              <a:gd name="connsiteX12" fmla="*/ 68450 w 394115"/>
              <a:gd name="connsiteY12" fmla="*/ 314546 h 397591"/>
              <a:gd name="connsiteX13" fmla="*/ 160551 w 394115"/>
              <a:gd name="connsiteY13" fmla="*/ 222954 h 397591"/>
              <a:gd name="connsiteX14" fmla="*/ 174016 w 394115"/>
              <a:gd name="connsiteY14" fmla="*/ 236464 h 397591"/>
              <a:gd name="connsiteX15" fmla="*/ 132208 w 394115"/>
              <a:gd name="connsiteY15" fmla="*/ 278022 h 397591"/>
              <a:gd name="connsiteX16" fmla="*/ 124195 w 394115"/>
              <a:gd name="connsiteY16" fmla="*/ 270811 h 397591"/>
              <a:gd name="connsiteX17" fmla="*/ 122771 w 394115"/>
              <a:gd name="connsiteY17" fmla="*/ 269473 h 397591"/>
              <a:gd name="connsiteX18" fmla="*/ 118081 w 394115"/>
              <a:gd name="connsiteY18" fmla="*/ 265189 h 397591"/>
              <a:gd name="connsiteX19" fmla="*/ 50755 w 394115"/>
              <a:gd name="connsiteY19" fmla="*/ 117637 h 397591"/>
              <a:gd name="connsiteX20" fmla="*/ 57703 w 394115"/>
              <a:gd name="connsiteY20" fmla="*/ 120788 h 397591"/>
              <a:gd name="connsiteX21" fmla="*/ 86179 w 394115"/>
              <a:gd name="connsiteY21" fmla="*/ 152401 h 397591"/>
              <a:gd name="connsiteX22" fmla="*/ 84579 w 394115"/>
              <a:gd name="connsiteY22" fmla="*/ 154543 h 397591"/>
              <a:gd name="connsiteX23" fmla="*/ 79702 w 394115"/>
              <a:gd name="connsiteY23" fmla="*/ 161748 h 397591"/>
              <a:gd name="connsiteX24" fmla="*/ 76724 w 394115"/>
              <a:gd name="connsiteY24" fmla="*/ 169969 h 397591"/>
              <a:gd name="connsiteX25" fmla="*/ 50366 w 394115"/>
              <a:gd name="connsiteY25" fmla="*/ 141161 h 397591"/>
              <a:gd name="connsiteX26" fmla="*/ 13897 w 394115"/>
              <a:gd name="connsiteY26" fmla="*/ 180309 h 397591"/>
              <a:gd name="connsiteX27" fmla="*/ 0 w 394115"/>
              <a:gd name="connsiteY27" fmla="*/ 167188 h 397591"/>
              <a:gd name="connsiteX28" fmla="*/ 43806 w 394115"/>
              <a:gd name="connsiteY28" fmla="*/ 120701 h 397591"/>
              <a:gd name="connsiteX29" fmla="*/ 50755 w 394115"/>
              <a:gd name="connsiteY29" fmla="*/ 117637 h 397591"/>
              <a:gd name="connsiteX30" fmla="*/ 254378 w 394115"/>
              <a:gd name="connsiteY30" fmla="*/ 88114 h 397591"/>
              <a:gd name="connsiteX31" fmla="*/ 254378 w 394115"/>
              <a:gd name="connsiteY31" fmla="*/ 88416 h 397591"/>
              <a:gd name="connsiteX32" fmla="*/ 210399 w 394115"/>
              <a:gd name="connsiteY32" fmla="*/ 117810 h 397591"/>
              <a:gd name="connsiteX33" fmla="*/ 220714 w 394115"/>
              <a:gd name="connsiteY33" fmla="*/ 169691 h 397591"/>
              <a:gd name="connsiteX34" fmla="*/ 272634 w 394115"/>
              <a:gd name="connsiteY34" fmla="*/ 180050 h 397591"/>
              <a:gd name="connsiteX35" fmla="*/ 302025 w 394115"/>
              <a:gd name="connsiteY35" fmla="*/ 136024 h 397591"/>
              <a:gd name="connsiteX36" fmla="*/ 254378 w 394115"/>
              <a:gd name="connsiteY36" fmla="*/ 88114 h 397591"/>
              <a:gd name="connsiteX37" fmla="*/ 241387 w 394115"/>
              <a:gd name="connsiteY37" fmla="*/ 70638 h 397591"/>
              <a:gd name="connsiteX38" fmla="*/ 279928 w 394115"/>
              <a:gd name="connsiteY38" fmla="*/ 74431 h 397591"/>
              <a:gd name="connsiteX39" fmla="*/ 321058 w 394115"/>
              <a:gd name="connsiteY39" fmla="*/ 136024 h 397591"/>
              <a:gd name="connsiteX40" fmla="*/ 254378 w 394115"/>
              <a:gd name="connsiteY40" fmla="*/ 202711 h 397591"/>
              <a:gd name="connsiteX41" fmla="*/ 192790 w 394115"/>
              <a:gd name="connsiteY41" fmla="*/ 161534 h 397591"/>
              <a:gd name="connsiteX42" fmla="*/ 207248 w 394115"/>
              <a:gd name="connsiteY42" fmla="*/ 88890 h 397591"/>
              <a:gd name="connsiteX43" fmla="*/ 241387 w 394115"/>
              <a:gd name="connsiteY43" fmla="*/ 70638 h 397591"/>
              <a:gd name="connsiteX44" fmla="*/ 319303 w 394115"/>
              <a:gd name="connsiteY44" fmla="*/ 21101 h 397591"/>
              <a:gd name="connsiteX45" fmla="*/ 331599 w 394115"/>
              <a:gd name="connsiteY45" fmla="*/ 38131 h 397591"/>
              <a:gd name="connsiteX46" fmla="*/ 354653 w 394115"/>
              <a:gd name="connsiteY46" fmla="*/ 64354 h 397591"/>
              <a:gd name="connsiteX47" fmla="*/ 370560 w 394115"/>
              <a:gd name="connsiteY47" fmla="*/ 77606 h 397591"/>
              <a:gd name="connsiteX48" fmla="*/ 368582 w 394115"/>
              <a:gd name="connsiteY48" fmla="*/ 94592 h 397591"/>
              <a:gd name="connsiteX49" fmla="*/ 367620 w 394115"/>
              <a:gd name="connsiteY49" fmla="*/ 99818 h 397591"/>
              <a:gd name="connsiteX50" fmla="*/ 341791 w 394115"/>
              <a:gd name="connsiteY50" fmla="*/ 78354 h 397591"/>
              <a:gd name="connsiteX51" fmla="*/ 300819 w 394115"/>
              <a:gd name="connsiteY51" fmla="*/ 27763 h 397591"/>
              <a:gd name="connsiteX52" fmla="*/ 298293 w 394115"/>
              <a:gd name="connsiteY52" fmla="*/ 23769 h 397591"/>
              <a:gd name="connsiteX53" fmla="*/ 303893 w 394115"/>
              <a:gd name="connsiteY53" fmla="*/ 22128 h 397591"/>
              <a:gd name="connsiteX54" fmla="*/ 359334 w 394115"/>
              <a:gd name="connsiteY54" fmla="*/ 227 h 397591"/>
              <a:gd name="connsiteX55" fmla="*/ 381140 w 394115"/>
              <a:gd name="connsiteY55" fmla="*/ 3268 h 397591"/>
              <a:gd name="connsiteX56" fmla="*/ 386750 w 394115"/>
              <a:gd name="connsiteY56" fmla="*/ 7713 h 397591"/>
              <a:gd name="connsiteX57" fmla="*/ 387786 w 394115"/>
              <a:gd name="connsiteY57" fmla="*/ 97570 h 397591"/>
              <a:gd name="connsiteX58" fmla="*/ 280346 w 394115"/>
              <a:gd name="connsiteY58" fmla="*/ 273140 h 397591"/>
              <a:gd name="connsiteX59" fmla="*/ 243962 w 394115"/>
              <a:gd name="connsiteY59" fmla="*/ 301069 h 397591"/>
              <a:gd name="connsiteX60" fmla="*/ 236683 w 394115"/>
              <a:gd name="connsiteY60" fmla="*/ 293180 h 397591"/>
              <a:gd name="connsiteX61" fmla="*/ 222699 w 394115"/>
              <a:gd name="connsiteY61" fmla="*/ 306043 h 397591"/>
              <a:gd name="connsiteX62" fmla="*/ 228243 w 394115"/>
              <a:gd name="connsiteY62" fmla="*/ 312069 h 397591"/>
              <a:gd name="connsiteX63" fmla="*/ 213213 w 394115"/>
              <a:gd name="connsiteY63" fmla="*/ 321565 h 397591"/>
              <a:gd name="connsiteX64" fmla="*/ 186640 w 394115"/>
              <a:gd name="connsiteY64" fmla="*/ 326831 h 397591"/>
              <a:gd name="connsiteX65" fmla="*/ 184483 w 394115"/>
              <a:gd name="connsiteY65" fmla="*/ 326831 h 397591"/>
              <a:gd name="connsiteX66" fmla="*/ 146836 w 394115"/>
              <a:gd name="connsiteY66" fmla="*/ 315405 h 397591"/>
              <a:gd name="connsiteX67" fmla="*/ 119010 w 394115"/>
              <a:gd name="connsiteY67" fmla="*/ 291140 h 397591"/>
              <a:gd name="connsiteX68" fmla="*/ 132208 w 394115"/>
              <a:gd name="connsiteY68" fmla="*/ 278022 h 397591"/>
              <a:gd name="connsiteX69" fmla="*/ 154323 w 394115"/>
              <a:gd name="connsiteY69" fmla="*/ 297925 h 397591"/>
              <a:gd name="connsiteX70" fmla="*/ 184483 w 394115"/>
              <a:gd name="connsiteY70" fmla="*/ 307755 h 397591"/>
              <a:gd name="connsiteX71" fmla="*/ 222545 w 394115"/>
              <a:gd name="connsiteY71" fmla="*/ 292994 h 397591"/>
              <a:gd name="connsiteX72" fmla="*/ 224099 w 394115"/>
              <a:gd name="connsiteY72" fmla="*/ 291656 h 397591"/>
              <a:gd name="connsiteX73" fmla="*/ 367590 w 394115"/>
              <a:gd name="connsiteY73" fmla="*/ 99979 h 397591"/>
              <a:gd name="connsiteX74" fmla="*/ 367620 w 394115"/>
              <a:gd name="connsiteY74" fmla="*/ 99818 h 397591"/>
              <a:gd name="connsiteX75" fmla="*/ 372805 w 394115"/>
              <a:gd name="connsiteY75" fmla="*/ 104127 h 397591"/>
              <a:gd name="connsiteX76" fmla="*/ 383379 w 394115"/>
              <a:gd name="connsiteY76" fmla="*/ 88286 h 397591"/>
              <a:gd name="connsiteX77" fmla="*/ 370560 w 394115"/>
              <a:gd name="connsiteY77" fmla="*/ 77606 h 397591"/>
              <a:gd name="connsiteX78" fmla="*/ 374375 w 394115"/>
              <a:gd name="connsiteY78" fmla="*/ 44852 h 397591"/>
              <a:gd name="connsiteX79" fmla="*/ 371042 w 394115"/>
              <a:gd name="connsiteY79" fmla="*/ 20488 h 397591"/>
              <a:gd name="connsiteX80" fmla="*/ 348558 w 394115"/>
              <a:gd name="connsiteY80" fmla="*/ 19150 h 397591"/>
              <a:gd name="connsiteX81" fmla="*/ 319303 w 394115"/>
              <a:gd name="connsiteY81" fmla="*/ 21101 h 397591"/>
              <a:gd name="connsiteX82" fmla="*/ 316266 w 394115"/>
              <a:gd name="connsiteY82" fmla="*/ 16894 h 397591"/>
              <a:gd name="connsiteX83" fmla="*/ 310700 w 394115"/>
              <a:gd name="connsiteY83" fmla="*/ 7917 h 397591"/>
              <a:gd name="connsiteX84" fmla="*/ 294300 w 394115"/>
              <a:gd name="connsiteY84" fmla="*/ 17456 h 397591"/>
              <a:gd name="connsiteX85" fmla="*/ 298293 w 394115"/>
              <a:gd name="connsiteY85" fmla="*/ 23769 h 397591"/>
              <a:gd name="connsiteX86" fmla="*/ 258567 w 394115"/>
              <a:gd name="connsiteY86" fmla="*/ 35409 h 397591"/>
              <a:gd name="connsiteX87" fmla="*/ 95152 w 394115"/>
              <a:gd name="connsiteY87" fmla="*/ 172322 h 397591"/>
              <a:gd name="connsiteX88" fmla="*/ 112697 w 394115"/>
              <a:gd name="connsiteY88" fmla="*/ 260271 h 397591"/>
              <a:gd name="connsiteX89" fmla="*/ 118081 w 394115"/>
              <a:gd name="connsiteY89" fmla="*/ 265189 h 397591"/>
              <a:gd name="connsiteX90" fmla="*/ 105017 w 394115"/>
              <a:gd name="connsiteY90" fmla="*/ 278181 h 397591"/>
              <a:gd name="connsiteX91" fmla="*/ 89861 w 394115"/>
              <a:gd name="connsiteY91" fmla="*/ 262928 h 397591"/>
              <a:gd name="connsiteX92" fmla="*/ 66258 w 394115"/>
              <a:gd name="connsiteY92" fmla="*/ 198857 h 397591"/>
              <a:gd name="connsiteX93" fmla="*/ 76724 w 394115"/>
              <a:gd name="connsiteY93" fmla="*/ 169969 h 397591"/>
              <a:gd name="connsiteX94" fmla="*/ 80103 w 394115"/>
              <a:gd name="connsiteY94" fmla="*/ 173662 h 397591"/>
              <a:gd name="connsiteX95" fmla="*/ 94173 w 394115"/>
              <a:gd name="connsiteY95" fmla="*/ 161275 h 397591"/>
              <a:gd name="connsiteX96" fmla="*/ 86179 w 394115"/>
              <a:gd name="connsiteY96" fmla="*/ 152401 h 397591"/>
              <a:gd name="connsiteX97" fmla="*/ 96579 w 394115"/>
              <a:gd name="connsiteY97" fmla="*/ 138472 h 397591"/>
              <a:gd name="connsiteX98" fmla="*/ 301044 w 394115"/>
              <a:gd name="connsiteY98" fmla="*/ 3268 h 397591"/>
              <a:gd name="connsiteX99" fmla="*/ 359334 w 394115"/>
              <a:gd name="connsiteY99" fmla="*/ 227 h 39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94115" h="397591">
                <a:moveTo>
                  <a:pt x="243962" y="301069"/>
                </a:moveTo>
                <a:lnTo>
                  <a:pt x="277468" y="337379"/>
                </a:lnTo>
                <a:cubicBezTo>
                  <a:pt x="281007" y="341264"/>
                  <a:pt x="280748" y="347263"/>
                  <a:pt x="276863" y="350846"/>
                </a:cubicBezTo>
                <a:lnTo>
                  <a:pt x="226497" y="397591"/>
                </a:lnTo>
                <a:lnTo>
                  <a:pt x="213550" y="383693"/>
                </a:lnTo>
                <a:lnTo>
                  <a:pt x="256967" y="343292"/>
                </a:lnTo>
                <a:lnTo>
                  <a:pt x="228243" y="312069"/>
                </a:lnTo>
                <a:lnTo>
                  <a:pt x="236096" y="307107"/>
                </a:lnTo>
                <a:close/>
                <a:moveTo>
                  <a:pt x="105017" y="278181"/>
                </a:moveTo>
                <a:lnTo>
                  <a:pt x="110645" y="283845"/>
                </a:lnTo>
                <a:lnTo>
                  <a:pt x="119010" y="291140"/>
                </a:lnTo>
                <a:lnTo>
                  <a:pt x="81872" y="328056"/>
                </a:lnTo>
                <a:lnTo>
                  <a:pt x="68450" y="314546"/>
                </a:lnTo>
                <a:close/>
                <a:moveTo>
                  <a:pt x="160551" y="222954"/>
                </a:moveTo>
                <a:lnTo>
                  <a:pt x="174016" y="236464"/>
                </a:lnTo>
                <a:lnTo>
                  <a:pt x="132208" y="278022"/>
                </a:lnTo>
                <a:lnTo>
                  <a:pt x="124195" y="270811"/>
                </a:lnTo>
                <a:cubicBezTo>
                  <a:pt x="123764" y="270293"/>
                  <a:pt x="123289" y="269861"/>
                  <a:pt x="122771" y="269473"/>
                </a:cubicBezTo>
                <a:lnTo>
                  <a:pt x="118081" y="265189"/>
                </a:lnTo>
                <a:close/>
                <a:moveTo>
                  <a:pt x="50755" y="117637"/>
                </a:moveTo>
                <a:cubicBezTo>
                  <a:pt x="53431" y="117680"/>
                  <a:pt x="55934" y="118802"/>
                  <a:pt x="57703" y="120788"/>
                </a:cubicBezTo>
                <a:lnTo>
                  <a:pt x="86179" y="152401"/>
                </a:lnTo>
                <a:lnTo>
                  <a:pt x="84579" y="154543"/>
                </a:lnTo>
                <a:cubicBezTo>
                  <a:pt x="81750" y="158569"/>
                  <a:pt x="80107" y="161117"/>
                  <a:pt x="79702" y="161748"/>
                </a:cubicBezTo>
                <a:lnTo>
                  <a:pt x="76724" y="169969"/>
                </a:lnTo>
                <a:lnTo>
                  <a:pt x="50366" y="141161"/>
                </a:lnTo>
                <a:lnTo>
                  <a:pt x="13897" y="180309"/>
                </a:lnTo>
                <a:lnTo>
                  <a:pt x="0" y="167188"/>
                </a:lnTo>
                <a:lnTo>
                  <a:pt x="43806" y="120701"/>
                </a:lnTo>
                <a:cubicBezTo>
                  <a:pt x="45619" y="118759"/>
                  <a:pt x="48122" y="117637"/>
                  <a:pt x="50755" y="117637"/>
                </a:cubicBezTo>
                <a:close/>
                <a:moveTo>
                  <a:pt x="254378" y="88114"/>
                </a:moveTo>
                <a:lnTo>
                  <a:pt x="254378" y="88416"/>
                </a:lnTo>
                <a:cubicBezTo>
                  <a:pt x="235129" y="88416"/>
                  <a:pt x="217779" y="100026"/>
                  <a:pt x="210399" y="117810"/>
                </a:cubicBezTo>
                <a:cubicBezTo>
                  <a:pt x="203019" y="135593"/>
                  <a:pt x="207119" y="156095"/>
                  <a:pt x="220714" y="169691"/>
                </a:cubicBezTo>
                <a:cubicBezTo>
                  <a:pt x="234352" y="183331"/>
                  <a:pt x="254809" y="187388"/>
                  <a:pt x="272634" y="180050"/>
                </a:cubicBezTo>
                <a:cubicBezTo>
                  <a:pt x="290415" y="172670"/>
                  <a:pt x="302025" y="155275"/>
                  <a:pt x="302025" y="136024"/>
                </a:cubicBezTo>
                <a:cubicBezTo>
                  <a:pt x="302198" y="109609"/>
                  <a:pt x="280791" y="88114"/>
                  <a:pt x="254378" y="88114"/>
                </a:cubicBezTo>
                <a:close/>
                <a:moveTo>
                  <a:pt x="241387" y="70638"/>
                </a:moveTo>
                <a:cubicBezTo>
                  <a:pt x="254054" y="68118"/>
                  <a:pt x="267455" y="69273"/>
                  <a:pt x="279928" y="74431"/>
                </a:cubicBezTo>
                <a:cubicBezTo>
                  <a:pt x="304830" y="84747"/>
                  <a:pt x="321058" y="109048"/>
                  <a:pt x="321058" y="136024"/>
                </a:cubicBezTo>
                <a:cubicBezTo>
                  <a:pt x="321058" y="172842"/>
                  <a:pt x="291235" y="202711"/>
                  <a:pt x="254378" y="202711"/>
                </a:cubicBezTo>
                <a:cubicBezTo>
                  <a:pt x="227447" y="202711"/>
                  <a:pt x="203105" y="186482"/>
                  <a:pt x="192790" y="161534"/>
                </a:cubicBezTo>
                <a:cubicBezTo>
                  <a:pt x="182475" y="136629"/>
                  <a:pt x="188172" y="107968"/>
                  <a:pt x="207248" y="88890"/>
                </a:cubicBezTo>
                <a:cubicBezTo>
                  <a:pt x="216787" y="79351"/>
                  <a:pt x="228720" y="73157"/>
                  <a:pt x="241387" y="70638"/>
                </a:cubicBezTo>
                <a:close/>
                <a:moveTo>
                  <a:pt x="319303" y="21101"/>
                </a:moveTo>
                <a:lnTo>
                  <a:pt x="331599" y="38131"/>
                </a:lnTo>
                <a:cubicBezTo>
                  <a:pt x="338111" y="46445"/>
                  <a:pt x="345909" y="55590"/>
                  <a:pt x="354653" y="64354"/>
                </a:cubicBezTo>
                <a:lnTo>
                  <a:pt x="370560" y="77606"/>
                </a:lnTo>
                <a:lnTo>
                  <a:pt x="368582" y="94592"/>
                </a:lnTo>
                <a:lnTo>
                  <a:pt x="367620" y="99818"/>
                </a:lnTo>
                <a:lnTo>
                  <a:pt x="341791" y="78354"/>
                </a:lnTo>
                <a:cubicBezTo>
                  <a:pt x="323072" y="59666"/>
                  <a:pt x="308651" y="39577"/>
                  <a:pt x="300819" y="27763"/>
                </a:cubicBezTo>
                <a:lnTo>
                  <a:pt x="298293" y="23769"/>
                </a:lnTo>
                <a:lnTo>
                  <a:pt x="303893" y="22128"/>
                </a:lnTo>
                <a:close/>
                <a:moveTo>
                  <a:pt x="359334" y="227"/>
                </a:moveTo>
                <a:cubicBezTo>
                  <a:pt x="367490" y="614"/>
                  <a:pt x="375120" y="1531"/>
                  <a:pt x="381140" y="3268"/>
                </a:cubicBezTo>
                <a:cubicBezTo>
                  <a:pt x="383514" y="3958"/>
                  <a:pt x="385542" y="5555"/>
                  <a:pt x="386750" y="7713"/>
                </a:cubicBezTo>
                <a:cubicBezTo>
                  <a:pt x="388390" y="10691"/>
                  <a:pt x="401811" y="37536"/>
                  <a:pt x="387786" y="97570"/>
                </a:cubicBezTo>
                <a:cubicBezTo>
                  <a:pt x="386540" y="105878"/>
                  <a:pt x="372110" y="192467"/>
                  <a:pt x="280346" y="273140"/>
                </a:cubicBezTo>
                <a:lnTo>
                  <a:pt x="243962" y="301069"/>
                </a:lnTo>
                <a:lnTo>
                  <a:pt x="236683" y="293180"/>
                </a:lnTo>
                <a:lnTo>
                  <a:pt x="222699" y="306043"/>
                </a:lnTo>
                <a:lnTo>
                  <a:pt x="228243" y="312069"/>
                </a:lnTo>
                <a:lnTo>
                  <a:pt x="213213" y="321565"/>
                </a:lnTo>
                <a:cubicBezTo>
                  <a:pt x="204830" y="324910"/>
                  <a:pt x="195832" y="326723"/>
                  <a:pt x="186640" y="326831"/>
                </a:cubicBezTo>
                <a:lnTo>
                  <a:pt x="184483" y="326831"/>
                </a:lnTo>
                <a:cubicBezTo>
                  <a:pt x="171752" y="326400"/>
                  <a:pt x="159172" y="322580"/>
                  <a:pt x="146836" y="315405"/>
                </a:cubicBezTo>
                <a:lnTo>
                  <a:pt x="119010" y="291140"/>
                </a:lnTo>
                <a:lnTo>
                  <a:pt x="132208" y="278022"/>
                </a:lnTo>
                <a:lnTo>
                  <a:pt x="154323" y="297925"/>
                </a:lnTo>
                <a:cubicBezTo>
                  <a:pt x="164394" y="304086"/>
                  <a:pt x="174471" y="307366"/>
                  <a:pt x="184483" y="307755"/>
                </a:cubicBezTo>
                <a:cubicBezTo>
                  <a:pt x="198594" y="307927"/>
                  <a:pt x="212231" y="302619"/>
                  <a:pt x="222545" y="292994"/>
                </a:cubicBezTo>
                <a:cubicBezTo>
                  <a:pt x="223020" y="292520"/>
                  <a:pt x="223538" y="292045"/>
                  <a:pt x="224099" y="291656"/>
                </a:cubicBezTo>
                <a:cubicBezTo>
                  <a:pt x="336173" y="217223"/>
                  <a:pt x="362638" y="123261"/>
                  <a:pt x="367590" y="99979"/>
                </a:cubicBezTo>
                <a:lnTo>
                  <a:pt x="367620" y="99818"/>
                </a:lnTo>
                <a:lnTo>
                  <a:pt x="372805" y="104127"/>
                </a:lnTo>
                <a:lnTo>
                  <a:pt x="383379" y="88286"/>
                </a:lnTo>
                <a:lnTo>
                  <a:pt x="370560" y="77606"/>
                </a:lnTo>
                <a:lnTo>
                  <a:pt x="374375" y="44852"/>
                </a:lnTo>
                <a:cubicBezTo>
                  <a:pt x="374138" y="32648"/>
                  <a:pt x="372380" y="24675"/>
                  <a:pt x="371042" y="20488"/>
                </a:cubicBezTo>
                <a:cubicBezTo>
                  <a:pt x="363619" y="19366"/>
                  <a:pt x="356067" y="18934"/>
                  <a:pt x="348558" y="19150"/>
                </a:cubicBezTo>
                <a:lnTo>
                  <a:pt x="319303" y="21101"/>
                </a:lnTo>
                <a:lnTo>
                  <a:pt x="316266" y="16894"/>
                </a:lnTo>
                <a:cubicBezTo>
                  <a:pt x="312669" y="11454"/>
                  <a:pt x="310700" y="8057"/>
                  <a:pt x="310700" y="7917"/>
                </a:cubicBezTo>
                <a:lnTo>
                  <a:pt x="294300" y="17456"/>
                </a:lnTo>
                <a:lnTo>
                  <a:pt x="298293" y="23769"/>
                </a:lnTo>
                <a:lnTo>
                  <a:pt x="258567" y="35409"/>
                </a:lnTo>
                <a:cubicBezTo>
                  <a:pt x="158108" y="75372"/>
                  <a:pt x="95869" y="171000"/>
                  <a:pt x="95152" y="172322"/>
                </a:cubicBezTo>
                <a:cubicBezTo>
                  <a:pt x="70068" y="208478"/>
                  <a:pt x="96738" y="243979"/>
                  <a:pt x="112697" y="260271"/>
                </a:cubicBezTo>
                <a:lnTo>
                  <a:pt x="118081" y="265189"/>
                </a:lnTo>
                <a:lnTo>
                  <a:pt x="105017" y="278181"/>
                </a:lnTo>
                <a:lnTo>
                  <a:pt x="89861" y="262928"/>
                </a:lnTo>
                <a:cubicBezTo>
                  <a:pt x="76195" y="245841"/>
                  <a:pt x="64713" y="223141"/>
                  <a:pt x="66258" y="198857"/>
                </a:cubicBezTo>
                <a:lnTo>
                  <a:pt x="76724" y="169969"/>
                </a:lnTo>
                <a:lnTo>
                  <a:pt x="80103" y="173662"/>
                </a:lnTo>
                <a:lnTo>
                  <a:pt x="94173" y="161275"/>
                </a:lnTo>
                <a:lnTo>
                  <a:pt x="86179" y="152401"/>
                </a:lnTo>
                <a:lnTo>
                  <a:pt x="96579" y="138472"/>
                </a:lnTo>
                <a:cubicBezTo>
                  <a:pt x="127497" y="99218"/>
                  <a:pt x="199317" y="22560"/>
                  <a:pt x="301044" y="3268"/>
                </a:cubicBezTo>
                <a:cubicBezTo>
                  <a:pt x="305673" y="2685"/>
                  <a:pt x="334867" y="-932"/>
                  <a:pt x="359334" y="2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679158" y="5154257"/>
            <a:ext cx="6681788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3584430" y="2317272"/>
            <a:ext cx="674067" cy="674067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358575" y="5274096"/>
            <a:ext cx="329174" cy="329174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iṩļïḓè"/>
          <p:cNvSpPr txBox="1"/>
          <p:nvPr/>
        </p:nvSpPr>
        <p:spPr bwMode="auto">
          <a:xfrm>
            <a:off x="4554204" y="2753446"/>
            <a:ext cx="172344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7" name="iṩļïḓè"/>
          <p:cNvSpPr txBox="1"/>
          <p:nvPr/>
        </p:nvSpPr>
        <p:spPr bwMode="auto">
          <a:xfrm>
            <a:off x="4554204" y="3510588"/>
            <a:ext cx="172344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ṩļïḓè"/>
          <p:cNvSpPr txBox="1"/>
          <p:nvPr/>
        </p:nvSpPr>
        <p:spPr bwMode="auto">
          <a:xfrm>
            <a:off x="4554204" y="4267729"/>
            <a:ext cx="172344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íṥlidê"/>
          <p:cNvSpPr/>
          <p:nvPr/>
        </p:nvSpPr>
        <p:spPr bwMode="auto">
          <a:xfrm>
            <a:off x="1726075" y="2915216"/>
            <a:ext cx="646244" cy="743076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îṡľîḍê"/>
          <p:cNvSpPr/>
          <p:nvPr/>
        </p:nvSpPr>
        <p:spPr bwMode="auto">
          <a:xfrm>
            <a:off x="1851391" y="3089239"/>
            <a:ext cx="395612" cy="395030"/>
          </a:xfrm>
          <a:custGeom>
            <a:avLst/>
            <a:gdLst>
              <a:gd name="connsiteX0" fmla="*/ 153479 w 606962"/>
              <a:gd name="connsiteY0" fmla="*/ 534164 h 606070"/>
              <a:gd name="connsiteX1" fmla="*/ 181141 w 606962"/>
              <a:gd name="connsiteY1" fmla="*/ 561826 h 606070"/>
              <a:gd name="connsiteX2" fmla="*/ 136897 w 606962"/>
              <a:gd name="connsiteY2" fmla="*/ 606070 h 606070"/>
              <a:gd name="connsiteX3" fmla="*/ 109235 w 606962"/>
              <a:gd name="connsiteY3" fmla="*/ 578409 h 606070"/>
              <a:gd name="connsiteX4" fmla="*/ 97945 w 606962"/>
              <a:gd name="connsiteY4" fmla="*/ 478629 h 606070"/>
              <a:gd name="connsiteX5" fmla="*/ 125607 w 606962"/>
              <a:gd name="connsiteY5" fmla="*/ 506291 h 606070"/>
              <a:gd name="connsiteX6" fmla="*/ 60193 w 606962"/>
              <a:gd name="connsiteY6" fmla="*/ 571564 h 606070"/>
              <a:gd name="connsiteX7" fmla="*/ 32672 w 606962"/>
              <a:gd name="connsiteY7" fmla="*/ 543973 h 606070"/>
              <a:gd name="connsiteX8" fmla="*/ 44315 w 606962"/>
              <a:gd name="connsiteY8" fmla="*/ 425140 h 606070"/>
              <a:gd name="connsiteX9" fmla="*/ 71977 w 606962"/>
              <a:gd name="connsiteY9" fmla="*/ 452802 h 606070"/>
              <a:gd name="connsiteX10" fmla="*/ 27662 w 606962"/>
              <a:gd name="connsiteY10" fmla="*/ 496976 h 606070"/>
              <a:gd name="connsiteX11" fmla="*/ 0 w 606962"/>
              <a:gd name="connsiteY11" fmla="*/ 469385 h 606070"/>
              <a:gd name="connsiteX12" fmla="*/ 493464 w 606962"/>
              <a:gd name="connsiteY12" fmla="*/ 347448 h 606070"/>
              <a:gd name="connsiteX13" fmla="*/ 488087 w 606962"/>
              <a:gd name="connsiteY13" fmla="*/ 458725 h 606070"/>
              <a:gd name="connsiteX14" fmla="*/ 370469 w 606962"/>
              <a:gd name="connsiteY14" fmla="*/ 576151 h 606070"/>
              <a:gd name="connsiteX15" fmla="*/ 344853 w 606962"/>
              <a:gd name="connsiteY15" fmla="*/ 495817 h 606070"/>
              <a:gd name="connsiteX16" fmla="*/ 104815 w 606962"/>
              <a:gd name="connsiteY16" fmla="*/ 344413 h 606070"/>
              <a:gd name="connsiteX17" fmla="*/ 262009 w 606962"/>
              <a:gd name="connsiteY17" fmla="*/ 501380 h 606070"/>
              <a:gd name="connsiteX18" fmla="*/ 204430 w 606962"/>
              <a:gd name="connsiteY18" fmla="*/ 538962 h 606070"/>
              <a:gd name="connsiteX19" fmla="*/ 67178 w 606962"/>
              <a:gd name="connsiteY19" fmla="*/ 402007 h 606070"/>
              <a:gd name="connsiteX20" fmla="*/ 258975 w 606962"/>
              <a:gd name="connsiteY20" fmla="*/ 113312 h 606070"/>
              <a:gd name="connsiteX21" fmla="*/ 110378 w 606962"/>
              <a:gd name="connsiteY21" fmla="*/ 261711 h 606070"/>
              <a:gd name="connsiteX22" fmla="*/ 29920 w 606962"/>
              <a:gd name="connsiteY22" fmla="*/ 236132 h 606070"/>
              <a:gd name="connsiteX23" fmla="*/ 147527 w 606962"/>
              <a:gd name="connsiteY23" fmla="*/ 118682 h 606070"/>
              <a:gd name="connsiteX24" fmla="*/ 475752 w 606962"/>
              <a:gd name="connsiteY24" fmla="*/ 111477 h 606070"/>
              <a:gd name="connsiteX25" fmla="*/ 495299 w 606962"/>
              <a:gd name="connsiteY25" fmla="*/ 130989 h 606070"/>
              <a:gd name="connsiteX26" fmla="*/ 475752 w 606962"/>
              <a:gd name="connsiteY26" fmla="*/ 150501 h 606070"/>
              <a:gd name="connsiteX27" fmla="*/ 456205 w 606962"/>
              <a:gd name="connsiteY27" fmla="*/ 130989 h 606070"/>
              <a:gd name="connsiteX28" fmla="*/ 475752 w 606962"/>
              <a:gd name="connsiteY28" fmla="*/ 111477 h 606070"/>
              <a:gd name="connsiteX29" fmla="*/ 475759 w 606962"/>
              <a:gd name="connsiteY29" fmla="*/ 72470 h 606070"/>
              <a:gd name="connsiteX30" fmla="*/ 434302 w 606962"/>
              <a:gd name="connsiteY30" fmla="*/ 89602 h 606070"/>
              <a:gd name="connsiteX31" fmla="*/ 434302 w 606962"/>
              <a:gd name="connsiteY31" fmla="*/ 172481 h 606070"/>
              <a:gd name="connsiteX32" fmla="*/ 517217 w 606962"/>
              <a:gd name="connsiteY32" fmla="*/ 172481 h 606070"/>
              <a:gd name="connsiteX33" fmla="*/ 517217 w 606962"/>
              <a:gd name="connsiteY33" fmla="*/ 89602 h 606070"/>
              <a:gd name="connsiteX34" fmla="*/ 475759 w 606962"/>
              <a:gd name="connsiteY34" fmla="*/ 72470 h 606070"/>
              <a:gd name="connsiteX35" fmla="*/ 533755 w 606962"/>
              <a:gd name="connsiteY35" fmla="*/ 655 h 606070"/>
              <a:gd name="connsiteX36" fmla="*/ 593092 w 606962"/>
              <a:gd name="connsiteY36" fmla="*/ 13849 h 606070"/>
              <a:gd name="connsiteX37" fmla="*/ 543910 w 606962"/>
              <a:gd name="connsiteY37" fmla="*/ 241889 h 606070"/>
              <a:gd name="connsiteX38" fmla="*/ 300641 w 606962"/>
              <a:gd name="connsiteY38" fmla="*/ 484768 h 606070"/>
              <a:gd name="connsiteX39" fmla="*/ 121514 w 606962"/>
              <a:gd name="connsiteY39" fmla="*/ 305830 h 606070"/>
              <a:gd name="connsiteX40" fmla="*/ 364783 w 606962"/>
              <a:gd name="connsiteY40" fmla="*/ 62952 h 606070"/>
              <a:gd name="connsiteX41" fmla="*/ 533755 w 606962"/>
              <a:gd name="connsiteY41" fmla="*/ 655 h 60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6962" h="606070">
                <a:moveTo>
                  <a:pt x="153479" y="534164"/>
                </a:moveTo>
                <a:lnTo>
                  <a:pt x="181141" y="561826"/>
                </a:lnTo>
                <a:lnTo>
                  <a:pt x="136897" y="606070"/>
                </a:lnTo>
                <a:lnTo>
                  <a:pt x="109235" y="578409"/>
                </a:lnTo>
                <a:close/>
                <a:moveTo>
                  <a:pt x="97945" y="478629"/>
                </a:moveTo>
                <a:lnTo>
                  <a:pt x="125607" y="506291"/>
                </a:lnTo>
                <a:lnTo>
                  <a:pt x="60193" y="571564"/>
                </a:lnTo>
                <a:lnTo>
                  <a:pt x="32672" y="543973"/>
                </a:lnTo>
                <a:close/>
                <a:moveTo>
                  <a:pt x="44315" y="425140"/>
                </a:moveTo>
                <a:lnTo>
                  <a:pt x="71977" y="452802"/>
                </a:lnTo>
                <a:lnTo>
                  <a:pt x="27662" y="496976"/>
                </a:lnTo>
                <a:lnTo>
                  <a:pt x="0" y="469385"/>
                </a:lnTo>
                <a:close/>
                <a:moveTo>
                  <a:pt x="493464" y="347448"/>
                </a:moveTo>
                <a:lnTo>
                  <a:pt x="488087" y="458725"/>
                </a:lnTo>
                <a:lnTo>
                  <a:pt x="370469" y="576151"/>
                </a:lnTo>
                <a:lnTo>
                  <a:pt x="344853" y="495817"/>
                </a:lnTo>
                <a:close/>
                <a:moveTo>
                  <a:pt x="104815" y="344413"/>
                </a:moveTo>
                <a:lnTo>
                  <a:pt x="262009" y="501380"/>
                </a:lnTo>
                <a:lnTo>
                  <a:pt x="204430" y="538962"/>
                </a:lnTo>
                <a:lnTo>
                  <a:pt x="67178" y="402007"/>
                </a:lnTo>
                <a:close/>
                <a:moveTo>
                  <a:pt x="258975" y="113312"/>
                </a:moveTo>
                <a:lnTo>
                  <a:pt x="110378" y="261711"/>
                </a:lnTo>
                <a:lnTo>
                  <a:pt x="29920" y="236132"/>
                </a:lnTo>
                <a:lnTo>
                  <a:pt x="147527" y="118682"/>
                </a:lnTo>
                <a:close/>
                <a:moveTo>
                  <a:pt x="475752" y="111477"/>
                </a:moveTo>
                <a:cubicBezTo>
                  <a:pt x="486548" y="111477"/>
                  <a:pt x="495299" y="120213"/>
                  <a:pt x="495299" y="130989"/>
                </a:cubicBezTo>
                <a:cubicBezTo>
                  <a:pt x="495299" y="141765"/>
                  <a:pt x="486548" y="150501"/>
                  <a:pt x="475752" y="150501"/>
                </a:cubicBezTo>
                <a:cubicBezTo>
                  <a:pt x="464956" y="150501"/>
                  <a:pt x="456205" y="141765"/>
                  <a:pt x="456205" y="130989"/>
                </a:cubicBezTo>
                <a:cubicBezTo>
                  <a:pt x="456205" y="120213"/>
                  <a:pt x="464956" y="111477"/>
                  <a:pt x="475752" y="111477"/>
                </a:cubicBezTo>
                <a:close/>
                <a:moveTo>
                  <a:pt x="475759" y="72470"/>
                </a:moveTo>
                <a:cubicBezTo>
                  <a:pt x="460751" y="72470"/>
                  <a:pt x="445742" y="78180"/>
                  <a:pt x="434302" y="89602"/>
                </a:cubicBezTo>
                <a:cubicBezTo>
                  <a:pt x="411325" y="112445"/>
                  <a:pt x="411325" y="149541"/>
                  <a:pt x="434302" y="172481"/>
                </a:cubicBezTo>
                <a:cubicBezTo>
                  <a:pt x="457182" y="195324"/>
                  <a:pt x="494337" y="195324"/>
                  <a:pt x="517217" y="172481"/>
                </a:cubicBezTo>
                <a:cubicBezTo>
                  <a:pt x="540097" y="149541"/>
                  <a:pt x="540097" y="112445"/>
                  <a:pt x="517217" y="89602"/>
                </a:cubicBezTo>
                <a:cubicBezTo>
                  <a:pt x="505777" y="78180"/>
                  <a:pt x="490768" y="72470"/>
                  <a:pt x="475759" y="72470"/>
                </a:cubicBezTo>
                <a:close/>
                <a:moveTo>
                  <a:pt x="533755" y="655"/>
                </a:moveTo>
                <a:cubicBezTo>
                  <a:pt x="553932" y="2226"/>
                  <a:pt x="573928" y="6625"/>
                  <a:pt x="593092" y="13849"/>
                </a:cubicBezTo>
                <a:cubicBezTo>
                  <a:pt x="622034" y="90383"/>
                  <a:pt x="605705" y="180193"/>
                  <a:pt x="543910" y="241889"/>
                </a:cubicBezTo>
                <a:lnTo>
                  <a:pt x="300641" y="484768"/>
                </a:lnTo>
                <a:lnTo>
                  <a:pt x="121514" y="305830"/>
                </a:lnTo>
                <a:lnTo>
                  <a:pt x="364783" y="62952"/>
                </a:lnTo>
                <a:cubicBezTo>
                  <a:pt x="411056" y="16680"/>
                  <a:pt x="473224" y="-4059"/>
                  <a:pt x="533755" y="6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íṥļiḑé"/>
          <p:cNvSpPr/>
          <p:nvPr/>
        </p:nvSpPr>
        <p:spPr bwMode="auto">
          <a:xfrm>
            <a:off x="4359621" y="2175322"/>
            <a:ext cx="1933198" cy="2222864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ŝľíďe"/>
          <p:cNvSpPr/>
          <p:nvPr/>
        </p:nvSpPr>
        <p:spPr bwMode="auto">
          <a:xfrm>
            <a:off x="5034843" y="2738120"/>
            <a:ext cx="582754" cy="496573"/>
          </a:xfrm>
          <a:custGeom>
            <a:avLst/>
            <a:gdLst>
              <a:gd name="connsiteX0" fmla="*/ 238084 w 457196"/>
              <a:gd name="connsiteY0" fmla="*/ 370546 h 389584"/>
              <a:gd name="connsiteX1" fmla="*/ 313333 w 457196"/>
              <a:gd name="connsiteY1" fmla="*/ 370546 h 389584"/>
              <a:gd name="connsiteX2" fmla="*/ 322870 w 457196"/>
              <a:gd name="connsiteY2" fmla="*/ 380044 h 389584"/>
              <a:gd name="connsiteX3" fmla="*/ 313333 w 457196"/>
              <a:gd name="connsiteY3" fmla="*/ 389584 h 389584"/>
              <a:gd name="connsiteX4" fmla="*/ 228554 w 457196"/>
              <a:gd name="connsiteY4" fmla="*/ 389584 h 389584"/>
              <a:gd name="connsiteX5" fmla="*/ 238084 w 457196"/>
              <a:gd name="connsiteY5" fmla="*/ 380044 h 389584"/>
              <a:gd name="connsiteX6" fmla="*/ 142875 w 457196"/>
              <a:gd name="connsiteY6" fmla="*/ 370546 h 389584"/>
              <a:gd name="connsiteX7" fmla="*/ 219023 w 457196"/>
              <a:gd name="connsiteY7" fmla="*/ 370546 h 389584"/>
              <a:gd name="connsiteX8" fmla="*/ 219023 w 457196"/>
              <a:gd name="connsiteY8" fmla="*/ 380044 h 389584"/>
              <a:gd name="connsiteX9" fmla="*/ 228554 w 457196"/>
              <a:gd name="connsiteY9" fmla="*/ 389584 h 389584"/>
              <a:gd name="connsiteX10" fmla="*/ 142875 w 457196"/>
              <a:gd name="connsiteY10" fmla="*/ 389584 h 389584"/>
              <a:gd name="connsiteX11" fmla="*/ 133338 w 457196"/>
              <a:gd name="connsiteY11" fmla="*/ 380044 h 389584"/>
              <a:gd name="connsiteX12" fmla="*/ 142875 w 457196"/>
              <a:gd name="connsiteY12" fmla="*/ 370546 h 389584"/>
              <a:gd name="connsiteX13" fmla="*/ 219023 w 457196"/>
              <a:gd name="connsiteY13" fmla="*/ 313340 h 389584"/>
              <a:gd name="connsiteX14" fmla="*/ 238084 w 457196"/>
              <a:gd name="connsiteY14" fmla="*/ 313340 h 389584"/>
              <a:gd name="connsiteX15" fmla="*/ 238084 w 457196"/>
              <a:gd name="connsiteY15" fmla="*/ 370546 h 389584"/>
              <a:gd name="connsiteX16" fmla="*/ 219023 w 457196"/>
              <a:gd name="connsiteY16" fmla="*/ 370546 h 389584"/>
              <a:gd name="connsiteX17" fmla="*/ 215206 w 457196"/>
              <a:gd name="connsiteY17" fmla="*/ 233479 h 389584"/>
              <a:gd name="connsiteX18" fmla="*/ 228554 w 457196"/>
              <a:gd name="connsiteY18" fmla="*/ 236196 h 389584"/>
              <a:gd name="connsiteX19" fmla="*/ 240946 w 457196"/>
              <a:gd name="connsiteY19" fmla="*/ 233673 h 389584"/>
              <a:gd name="connsiteX20" fmla="*/ 250482 w 457196"/>
              <a:gd name="connsiteY20" fmla="*/ 247601 h 389584"/>
              <a:gd name="connsiteX21" fmla="*/ 258077 w 457196"/>
              <a:gd name="connsiteY21" fmla="*/ 251391 h 389584"/>
              <a:gd name="connsiteX22" fmla="*/ 198091 w 457196"/>
              <a:gd name="connsiteY22" fmla="*/ 251391 h 389584"/>
              <a:gd name="connsiteX23" fmla="*/ 205687 w 457196"/>
              <a:gd name="connsiteY23" fmla="*/ 246653 h 389584"/>
              <a:gd name="connsiteX24" fmla="*/ 263631 w 457196"/>
              <a:gd name="connsiteY24" fmla="*/ 232362 h 389584"/>
              <a:gd name="connsiteX25" fmla="*/ 287613 w 457196"/>
              <a:gd name="connsiteY25" fmla="*/ 232362 h 389584"/>
              <a:gd name="connsiteX26" fmla="*/ 297155 w 457196"/>
              <a:gd name="connsiteY26" fmla="*/ 241855 h 389584"/>
              <a:gd name="connsiteX27" fmla="*/ 287613 w 457196"/>
              <a:gd name="connsiteY27" fmla="*/ 251391 h 389584"/>
              <a:gd name="connsiteX28" fmla="*/ 258077 w 457196"/>
              <a:gd name="connsiteY28" fmla="*/ 251391 h 389584"/>
              <a:gd name="connsiteX29" fmla="*/ 263817 w 457196"/>
              <a:gd name="connsiteY29" fmla="*/ 248549 h 389584"/>
              <a:gd name="connsiteX30" fmla="*/ 265716 w 457196"/>
              <a:gd name="connsiteY30" fmla="*/ 235239 h 389584"/>
              <a:gd name="connsiteX31" fmla="*/ 240048 w 457196"/>
              <a:gd name="connsiteY31" fmla="*/ 232362 h 389584"/>
              <a:gd name="connsiteX32" fmla="*/ 247388 w 457196"/>
              <a:gd name="connsiteY32" fmla="*/ 232362 h 389584"/>
              <a:gd name="connsiteX33" fmla="*/ 240946 w 457196"/>
              <a:gd name="connsiteY33" fmla="*/ 233673 h 389584"/>
              <a:gd name="connsiteX34" fmla="*/ 209720 w 457196"/>
              <a:gd name="connsiteY34" fmla="*/ 232362 h 389584"/>
              <a:gd name="connsiteX35" fmla="*/ 216013 w 457196"/>
              <a:gd name="connsiteY35" fmla="*/ 232362 h 389584"/>
              <a:gd name="connsiteX36" fmla="*/ 215206 w 457196"/>
              <a:gd name="connsiteY36" fmla="*/ 233479 h 389584"/>
              <a:gd name="connsiteX37" fmla="*/ 171381 w 457196"/>
              <a:gd name="connsiteY37" fmla="*/ 232362 h 389584"/>
              <a:gd name="connsiteX38" fmla="*/ 192275 w 457196"/>
              <a:gd name="connsiteY38" fmla="*/ 232362 h 389584"/>
              <a:gd name="connsiteX39" fmla="*/ 189504 w 457196"/>
              <a:gd name="connsiteY39" fmla="*/ 236187 h 389584"/>
              <a:gd name="connsiteX40" fmla="*/ 192352 w 457196"/>
              <a:gd name="connsiteY40" fmla="*/ 249496 h 389584"/>
              <a:gd name="connsiteX41" fmla="*/ 198091 w 457196"/>
              <a:gd name="connsiteY41" fmla="*/ 251391 h 389584"/>
              <a:gd name="connsiteX42" fmla="*/ 171381 w 457196"/>
              <a:gd name="connsiteY42" fmla="*/ 251391 h 389584"/>
              <a:gd name="connsiteX43" fmla="*/ 161839 w 457196"/>
              <a:gd name="connsiteY43" fmla="*/ 241855 h 389584"/>
              <a:gd name="connsiteX44" fmla="*/ 171381 w 457196"/>
              <a:gd name="connsiteY44" fmla="*/ 232362 h 389584"/>
              <a:gd name="connsiteX45" fmla="*/ 261544 w 457196"/>
              <a:gd name="connsiteY45" fmla="*/ 229480 h 389584"/>
              <a:gd name="connsiteX46" fmla="*/ 263631 w 457196"/>
              <a:gd name="connsiteY46" fmla="*/ 232362 h 389584"/>
              <a:gd name="connsiteX47" fmla="*/ 247388 w 457196"/>
              <a:gd name="connsiteY47" fmla="*/ 232362 h 389584"/>
              <a:gd name="connsiteX48" fmla="*/ 194517 w 457196"/>
              <a:gd name="connsiteY48" fmla="*/ 229266 h 389584"/>
              <a:gd name="connsiteX49" fmla="*/ 209720 w 457196"/>
              <a:gd name="connsiteY49" fmla="*/ 232362 h 389584"/>
              <a:gd name="connsiteX50" fmla="*/ 192275 w 457196"/>
              <a:gd name="connsiteY50" fmla="*/ 232362 h 389584"/>
              <a:gd name="connsiteX51" fmla="*/ 228579 w 457196"/>
              <a:gd name="connsiteY51" fmla="*/ 123788 h 389584"/>
              <a:gd name="connsiteX52" fmla="*/ 211447 w 457196"/>
              <a:gd name="connsiteY52" fmla="*/ 140926 h 389584"/>
              <a:gd name="connsiteX53" fmla="*/ 228579 w 457196"/>
              <a:gd name="connsiteY53" fmla="*/ 158064 h 389584"/>
              <a:gd name="connsiteX54" fmla="*/ 245711 w 457196"/>
              <a:gd name="connsiteY54" fmla="*/ 140926 h 389584"/>
              <a:gd name="connsiteX55" fmla="*/ 228579 w 457196"/>
              <a:gd name="connsiteY55" fmla="*/ 123788 h 389584"/>
              <a:gd name="connsiteX56" fmla="*/ 228579 w 457196"/>
              <a:gd name="connsiteY56" fmla="*/ 103757 h 389584"/>
              <a:gd name="connsiteX57" fmla="*/ 265734 w 457196"/>
              <a:gd name="connsiteY57" fmla="*/ 140926 h 389584"/>
              <a:gd name="connsiteX58" fmla="*/ 228579 w 457196"/>
              <a:gd name="connsiteY58" fmla="*/ 178095 h 389584"/>
              <a:gd name="connsiteX59" fmla="*/ 191423 w 457196"/>
              <a:gd name="connsiteY59" fmla="*/ 140926 h 389584"/>
              <a:gd name="connsiteX60" fmla="*/ 228579 w 457196"/>
              <a:gd name="connsiteY60" fmla="*/ 103757 h 389584"/>
              <a:gd name="connsiteX61" fmla="*/ 228547 w 457196"/>
              <a:gd name="connsiteY61" fmla="*/ 76157 h 389584"/>
              <a:gd name="connsiteX62" fmla="*/ 222848 w 457196"/>
              <a:gd name="connsiteY62" fmla="*/ 81896 h 389584"/>
              <a:gd name="connsiteX63" fmla="*/ 228547 w 457196"/>
              <a:gd name="connsiteY63" fmla="*/ 87591 h 389584"/>
              <a:gd name="connsiteX64" fmla="*/ 234247 w 457196"/>
              <a:gd name="connsiteY64" fmla="*/ 81896 h 389584"/>
              <a:gd name="connsiteX65" fmla="*/ 228547 w 457196"/>
              <a:gd name="connsiteY65" fmla="*/ 76157 h 389584"/>
              <a:gd name="connsiteX66" fmla="*/ 228547 w 457196"/>
              <a:gd name="connsiteY66" fmla="*/ 67613 h 389584"/>
              <a:gd name="connsiteX67" fmla="*/ 242839 w 457196"/>
              <a:gd name="connsiteY67" fmla="*/ 81896 h 389584"/>
              <a:gd name="connsiteX68" fmla="*/ 228547 w 457196"/>
              <a:gd name="connsiteY68" fmla="*/ 96178 h 389584"/>
              <a:gd name="connsiteX69" fmla="*/ 214256 w 457196"/>
              <a:gd name="connsiteY69" fmla="*/ 81896 h 389584"/>
              <a:gd name="connsiteX70" fmla="*/ 228547 w 457196"/>
              <a:gd name="connsiteY70" fmla="*/ 67613 h 389584"/>
              <a:gd name="connsiteX71" fmla="*/ 228554 w 457196"/>
              <a:gd name="connsiteY71" fmla="*/ 65692 h 389584"/>
              <a:gd name="connsiteX72" fmla="*/ 153316 w 457196"/>
              <a:gd name="connsiteY72" fmla="*/ 140930 h 389584"/>
              <a:gd name="connsiteX73" fmla="*/ 228554 w 457196"/>
              <a:gd name="connsiteY73" fmla="*/ 216211 h 389584"/>
              <a:gd name="connsiteX74" fmla="*/ 303834 w 457196"/>
              <a:gd name="connsiteY74" fmla="*/ 140930 h 389584"/>
              <a:gd name="connsiteX75" fmla="*/ 228554 w 457196"/>
              <a:gd name="connsiteY75" fmla="*/ 65692 h 389584"/>
              <a:gd name="connsiteX76" fmla="*/ 228554 w 457196"/>
              <a:gd name="connsiteY76" fmla="*/ 47563 h 389584"/>
              <a:gd name="connsiteX77" fmla="*/ 322870 w 457196"/>
              <a:gd name="connsiteY77" fmla="*/ 141879 h 389584"/>
              <a:gd name="connsiteX78" fmla="*/ 265398 w 457196"/>
              <a:gd name="connsiteY78" fmla="*/ 228695 h 389584"/>
              <a:gd name="connsiteX79" fmla="*/ 261544 w 457196"/>
              <a:gd name="connsiteY79" fmla="*/ 229480 h 389584"/>
              <a:gd name="connsiteX80" fmla="*/ 253330 w 457196"/>
              <a:gd name="connsiteY80" fmla="*/ 218140 h 389584"/>
              <a:gd name="connsiteX81" fmla="*/ 239995 w 457196"/>
              <a:gd name="connsiteY81" fmla="*/ 216245 h 389584"/>
              <a:gd name="connsiteX82" fmla="*/ 238097 w 457196"/>
              <a:gd name="connsiteY82" fmla="*/ 229511 h 389584"/>
              <a:gd name="connsiteX83" fmla="*/ 240048 w 457196"/>
              <a:gd name="connsiteY83" fmla="*/ 232362 h 389584"/>
              <a:gd name="connsiteX84" fmla="*/ 216013 w 457196"/>
              <a:gd name="connsiteY84" fmla="*/ 232362 h 389584"/>
              <a:gd name="connsiteX85" fmla="*/ 218072 w 457196"/>
              <a:gd name="connsiteY85" fmla="*/ 229511 h 389584"/>
              <a:gd name="connsiteX86" fmla="*/ 215224 w 457196"/>
              <a:gd name="connsiteY86" fmla="*/ 216245 h 389584"/>
              <a:gd name="connsiteX87" fmla="*/ 201889 w 457196"/>
              <a:gd name="connsiteY87" fmla="*/ 219088 h 389584"/>
              <a:gd name="connsiteX88" fmla="*/ 194517 w 457196"/>
              <a:gd name="connsiteY88" fmla="*/ 229266 h 389584"/>
              <a:gd name="connsiteX89" fmla="*/ 191709 w 457196"/>
              <a:gd name="connsiteY89" fmla="*/ 228695 h 389584"/>
              <a:gd name="connsiteX90" fmla="*/ 134237 w 457196"/>
              <a:gd name="connsiteY90" fmla="*/ 141879 h 389584"/>
              <a:gd name="connsiteX91" fmla="*/ 228554 w 457196"/>
              <a:gd name="connsiteY91" fmla="*/ 47563 h 389584"/>
              <a:gd name="connsiteX92" fmla="*/ 19033 w 457196"/>
              <a:gd name="connsiteY92" fmla="*/ 19031 h 389584"/>
              <a:gd name="connsiteX93" fmla="*/ 19033 w 457196"/>
              <a:gd name="connsiteY93" fmla="*/ 294266 h 389584"/>
              <a:gd name="connsiteX94" fmla="*/ 438119 w 457196"/>
              <a:gd name="connsiteY94" fmla="*/ 294266 h 389584"/>
              <a:gd name="connsiteX95" fmla="*/ 438119 w 457196"/>
              <a:gd name="connsiteY95" fmla="*/ 19031 h 389584"/>
              <a:gd name="connsiteX96" fmla="*/ 9495 w 457196"/>
              <a:gd name="connsiteY96" fmla="*/ 0 h 389584"/>
              <a:gd name="connsiteX97" fmla="*/ 447658 w 457196"/>
              <a:gd name="connsiteY97" fmla="*/ 0 h 389584"/>
              <a:gd name="connsiteX98" fmla="*/ 457196 w 457196"/>
              <a:gd name="connsiteY98" fmla="*/ 9537 h 389584"/>
              <a:gd name="connsiteX99" fmla="*/ 457196 w 457196"/>
              <a:gd name="connsiteY99" fmla="*/ 303803 h 389584"/>
              <a:gd name="connsiteX100" fmla="*/ 447658 w 457196"/>
              <a:gd name="connsiteY100" fmla="*/ 313340 h 389584"/>
              <a:gd name="connsiteX101" fmla="*/ 238084 w 457196"/>
              <a:gd name="connsiteY101" fmla="*/ 313340 h 389584"/>
              <a:gd name="connsiteX102" fmla="*/ 238084 w 457196"/>
              <a:gd name="connsiteY102" fmla="*/ 306697 h 389584"/>
              <a:gd name="connsiteX103" fmla="*/ 228554 w 457196"/>
              <a:gd name="connsiteY103" fmla="*/ 297156 h 389584"/>
              <a:gd name="connsiteX104" fmla="*/ 219023 w 457196"/>
              <a:gd name="connsiteY104" fmla="*/ 306697 h 389584"/>
              <a:gd name="connsiteX105" fmla="*/ 219023 w 457196"/>
              <a:gd name="connsiteY105" fmla="*/ 313340 h 389584"/>
              <a:gd name="connsiteX106" fmla="*/ 9495 w 457196"/>
              <a:gd name="connsiteY106" fmla="*/ 313340 h 389584"/>
              <a:gd name="connsiteX107" fmla="*/ 0 w 457196"/>
              <a:gd name="connsiteY107" fmla="*/ 303803 h 389584"/>
              <a:gd name="connsiteX108" fmla="*/ 0 w 457196"/>
              <a:gd name="connsiteY108" fmla="*/ 9537 h 389584"/>
              <a:gd name="connsiteX109" fmla="*/ 9495 w 457196"/>
              <a:gd name="connsiteY109" fmla="*/ 0 h 38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457196" h="389584">
                <a:moveTo>
                  <a:pt x="238084" y="370546"/>
                </a:moveTo>
                <a:lnTo>
                  <a:pt x="313333" y="370546"/>
                </a:lnTo>
                <a:cubicBezTo>
                  <a:pt x="319073" y="370546"/>
                  <a:pt x="322870" y="375295"/>
                  <a:pt x="322870" y="380044"/>
                </a:cubicBezTo>
                <a:cubicBezTo>
                  <a:pt x="322870" y="384836"/>
                  <a:pt x="319073" y="389584"/>
                  <a:pt x="313333" y="389584"/>
                </a:cubicBezTo>
                <a:lnTo>
                  <a:pt x="228554" y="389584"/>
                </a:lnTo>
                <a:cubicBezTo>
                  <a:pt x="234246" y="389584"/>
                  <a:pt x="238084" y="384835"/>
                  <a:pt x="238084" y="380044"/>
                </a:cubicBezTo>
                <a:close/>
                <a:moveTo>
                  <a:pt x="142875" y="370546"/>
                </a:moveTo>
                <a:lnTo>
                  <a:pt x="219023" y="370546"/>
                </a:lnTo>
                <a:lnTo>
                  <a:pt x="219023" y="380044"/>
                </a:lnTo>
                <a:cubicBezTo>
                  <a:pt x="219023" y="384835"/>
                  <a:pt x="222861" y="389584"/>
                  <a:pt x="228554" y="389584"/>
                </a:cubicBezTo>
                <a:lnTo>
                  <a:pt x="142875" y="389584"/>
                </a:lnTo>
                <a:cubicBezTo>
                  <a:pt x="137135" y="389584"/>
                  <a:pt x="133338" y="384836"/>
                  <a:pt x="133338" y="380044"/>
                </a:cubicBezTo>
                <a:cubicBezTo>
                  <a:pt x="133338" y="375295"/>
                  <a:pt x="138128" y="370546"/>
                  <a:pt x="142875" y="370546"/>
                </a:cubicBezTo>
                <a:close/>
                <a:moveTo>
                  <a:pt x="219023" y="313340"/>
                </a:moveTo>
                <a:lnTo>
                  <a:pt x="238084" y="313340"/>
                </a:lnTo>
                <a:lnTo>
                  <a:pt x="238084" y="370546"/>
                </a:lnTo>
                <a:lnTo>
                  <a:pt x="219023" y="370546"/>
                </a:lnTo>
                <a:close/>
                <a:moveTo>
                  <a:pt x="215206" y="233479"/>
                </a:moveTo>
                <a:lnTo>
                  <a:pt x="228554" y="236196"/>
                </a:lnTo>
                <a:lnTo>
                  <a:pt x="240946" y="233673"/>
                </a:lnTo>
                <a:lnTo>
                  <a:pt x="250482" y="247601"/>
                </a:lnTo>
                <a:cubicBezTo>
                  <a:pt x="252381" y="250444"/>
                  <a:pt x="255229" y="251391"/>
                  <a:pt x="258077" y="251391"/>
                </a:cubicBezTo>
                <a:lnTo>
                  <a:pt x="198091" y="251391"/>
                </a:lnTo>
                <a:cubicBezTo>
                  <a:pt x="200940" y="251391"/>
                  <a:pt x="203788" y="249496"/>
                  <a:pt x="205687" y="246653"/>
                </a:cubicBezTo>
                <a:close/>
                <a:moveTo>
                  <a:pt x="263631" y="232362"/>
                </a:moveTo>
                <a:lnTo>
                  <a:pt x="287613" y="232362"/>
                </a:lnTo>
                <a:cubicBezTo>
                  <a:pt x="293356" y="232362"/>
                  <a:pt x="297155" y="237108"/>
                  <a:pt x="297155" y="241855"/>
                </a:cubicBezTo>
                <a:cubicBezTo>
                  <a:pt x="297155" y="246645"/>
                  <a:pt x="292406" y="251391"/>
                  <a:pt x="287613" y="251391"/>
                </a:cubicBezTo>
                <a:lnTo>
                  <a:pt x="258077" y="251391"/>
                </a:lnTo>
                <a:cubicBezTo>
                  <a:pt x="260926" y="251391"/>
                  <a:pt x="262868" y="250444"/>
                  <a:pt x="263817" y="248549"/>
                </a:cubicBezTo>
                <a:cubicBezTo>
                  <a:pt x="267615" y="245706"/>
                  <a:pt x="268564" y="239977"/>
                  <a:pt x="265716" y="235239"/>
                </a:cubicBezTo>
                <a:close/>
                <a:moveTo>
                  <a:pt x="240048" y="232362"/>
                </a:moveTo>
                <a:lnTo>
                  <a:pt x="247388" y="232362"/>
                </a:lnTo>
                <a:lnTo>
                  <a:pt x="240946" y="233673"/>
                </a:lnTo>
                <a:close/>
                <a:moveTo>
                  <a:pt x="209720" y="232362"/>
                </a:moveTo>
                <a:lnTo>
                  <a:pt x="216013" y="232362"/>
                </a:lnTo>
                <a:lnTo>
                  <a:pt x="215206" y="233479"/>
                </a:lnTo>
                <a:close/>
                <a:moveTo>
                  <a:pt x="171381" y="232362"/>
                </a:moveTo>
                <a:lnTo>
                  <a:pt x="192275" y="232362"/>
                </a:lnTo>
                <a:lnTo>
                  <a:pt x="189504" y="236187"/>
                </a:lnTo>
                <a:cubicBezTo>
                  <a:pt x="186655" y="239977"/>
                  <a:pt x="187605" y="246653"/>
                  <a:pt x="192352" y="249496"/>
                </a:cubicBezTo>
                <a:cubicBezTo>
                  <a:pt x="194294" y="250444"/>
                  <a:pt x="196193" y="251391"/>
                  <a:pt x="198091" y="251391"/>
                </a:cubicBezTo>
                <a:lnTo>
                  <a:pt x="171381" y="251391"/>
                </a:lnTo>
                <a:cubicBezTo>
                  <a:pt x="165681" y="251391"/>
                  <a:pt x="161839" y="246645"/>
                  <a:pt x="161839" y="241855"/>
                </a:cubicBezTo>
                <a:cubicBezTo>
                  <a:pt x="161839" y="237108"/>
                  <a:pt x="166631" y="232362"/>
                  <a:pt x="171381" y="232362"/>
                </a:cubicBezTo>
                <a:close/>
                <a:moveTo>
                  <a:pt x="261544" y="229480"/>
                </a:moveTo>
                <a:lnTo>
                  <a:pt x="263631" y="232362"/>
                </a:lnTo>
                <a:lnTo>
                  <a:pt x="247388" y="232362"/>
                </a:lnTo>
                <a:close/>
                <a:moveTo>
                  <a:pt x="194517" y="229266"/>
                </a:moveTo>
                <a:lnTo>
                  <a:pt x="209720" y="232362"/>
                </a:lnTo>
                <a:lnTo>
                  <a:pt x="192275" y="232362"/>
                </a:lnTo>
                <a:close/>
                <a:moveTo>
                  <a:pt x="228579" y="123788"/>
                </a:moveTo>
                <a:cubicBezTo>
                  <a:pt x="219042" y="123788"/>
                  <a:pt x="211447" y="131385"/>
                  <a:pt x="211447" y="140926"/>
                </a:cubicBezTo>
                <a:cubicBezTo>
                  <a:pt x="211447" y="150466"/>
                  <a:pt x="219042" y="158064"/>
                  <a:pt x="228579" y="158064"/>
                </a:cubicBezTo>
                <a:cubicBezTo>
                  <a:pt x="238116" y="158064"/>
                  <a:pt x="245711" y="150466"/>
                  <a:pt x="245711" y="140926"/>
                </a:cubicBezTo>
                <a:cubicBezTo>
                  <a:pt x="245711" y="131385"/>
                  <a:pt x="238116" y="123788"/>
                  <a:pt x="228579" y="123788"/>
                </a:cubicBezTo>
                <a:close/>
                <a:moveTo>
                  <a:pt x="228579" y="103757"/>
                </a:moveTo>
                <a:cubicBezTo>
                  <a:pt x="249552" y="103757"/>
                  <a:pt x="265734" y="119989"/>
                  <a:pt x="265734" y="140926"/>
                </a:cubicBezTo>
                <a:cubicBezTo>
                  <a:pt x="265734" y="160957"/>
                  <a:pt x="248602" y="178095"/>
                  <a:pt x="228579" y="178095"/>
                </a:cubicBezTo>
                <a:cubicBezTo>
                  <a:pt x="208599" y="178095"/>
                  <a:pt x="191423" y="161906"/>
                  <a:pt x="191423" y="140926"/>
                </a:cubicBezTo>
                <a:cubicBezTo>
                  <a:pt x="191423" y="120938"/>
                  <a:pt x="207649" y="103757"/>
                  <a:pt x="228579" y="103757"/>
                </a:cubicBezTo>
                <a:close/>
                <a:moveTo>
                  <a:pt x="228547" y="76157"/>
                </a:moveTo>
                <a:cubicBezTo>
                  <a:pt x="225698" y="76157"/>
                  <a:pt x="222848" y="79048"/>
                  <a:pt x="222848" y="81896"/>
                </a:cubicBezTo>
                <a:cubicBezTo>
                  <a:pt x="222848" y="84744"/>
                  <a:pt x="225698" y="87591"/>
                  <a:pt x="228547" y="87591"/>
                </a:cubicBezTo>
                <a:cubicBezTo>
                  <a:pt x="231397" y="87591"/>
                  <a:pt x="234247" y="84744"/>
                  <a:pt x="234247" y="81896"/>
                </a:cubicBezTo>
                <a:cubicBezTo>
                  <a:pt x="234247" y="79048"/>
                  <a:pt x="231397" y="76157"/>
                  <a:pt x="228547" y="76157"/>
                </a:cubicBezTo>
                <a:close/>
                <a:moveTo>
                  <a:pt x="228547" y="67613"/>
                </a:moveTo>
                <a:cubicBezTo>
                  <a:pt x="236190" y="67613"/>
                  <a:pt x="242839" y="74258"/>
                  <a:pt x="242839" y="81896"/>
                </a:cubicBezTo>
                <a:cubicBezTo>
                  <a:pt x="242839" y="89490"/>
                  <a:pt x="236190" y="96178"/>
                  <a:pt x="228547" y="96178"/>
                </a:cubicBezTo>
                <a:cubicBezTo>
                  <a:pt x="220948" y="96178"/>
                  <a:pt x="214256" y="89490"/>
                  <a:pt x="214256" y="81896"/>
                </a:cubicBezTo>
                <a:cubicBezTo>
                  <a:pt x="214256" y="74258"/>
                  <a:pt x="220948" y="67613"/>
                  <a:pt x="228547" y="67613"/>
                </a:cubicBezTo>
                <a:close/>
                <a:moveTo>
                  <a:pt x="228554" y="65692"/>
                </a:moveTo>
                <a:cubicBezTo>
                  <a:pt x="187590" y="65692"/>
                  <a:pt x="153316" y="99016"/>
                  <a:pt x="153316" y="140930"/>
                </a:cubicBezTo>
                <a:cubicBezTo>
                  <a:pt x="153316" y="182843"/>
                  <a:pt x="186640" y="216211"/>
                  <a:pt x="228554" y="216211"/>
                </a:cubicBezTo>
                <a:cubicBezTo>
                  <a:pt x="270467" y="216211"/>
                  <a:pt x="303834" y="182843"/>
                  <a:pt x="303834" y="140930"/>
                </a:cubicBezTo>
                <a:cubicBezTo>
                  <a:pt x="303834" y="99016"/>
                  <a:pt x="269518" y="65692"/>
                  <a:pt x="228554" y="65692"/>
                </a:cubicBezTo>
                <a:close/>
                <a:moveTo>
                  <a:pt x="228554" y="47563"/>
                </a:moveTo>
                <a:cubicBezTo>
                  <a:pt x="280007" y="47563"/>
                  <a:pt x="322870" y="90426"/>
                  <a:pt x="322870" y="141879"/>
                </a:cubicBezTo>
                <a:cubicBezTo>
                  <a:pt x="322870" y="180469"/>
                  <a:pt x="299294" y="214228"/>
                  <a:pt x="265398" y="228695"/>
                </a:cubicBezTo>
                <a:lnTo>
                  <a:pt x="261544" y="229480"/>
                </a:lnTo>
                <a:lnTo>
                  <a:pt x="253330" y="218140"/>
                </a:lnTo>
                <a:cubicBezTo>
                  <a:pt x="250482" y="214307"/>
                  <a:pt x="244742" y="213359"/>
                  <a:pt x="239995" y="216245"/>
                </a:cubicBezTo>
                <a:cubicBezTo>
                  <a:pt x="236198" y="219088"/>
                  <a:pt x="235248" y="224773"/>
                  <a:pt x="238097" y="229511"/>
                </a:cubicBezTo>
                <a:lnTo>
                  <a:pt x="240048" y="232362"/>
                </a:lnTo>
                <a:lnTo>
                  <a:pt x="216013" y="232362"/>
                </a:lnTo>
                <a:lnTo>
                  <a:pt x="218072" y="229511"/>
                </a:lnTo>
                <a:cubicBezTo>
                  <a:pt x="220964" y="225721"/>
                  <a:pt x="219971" y="219088"/>
                  <a:pt x="215224" y="216245"/>
                </a:cubicBezTo>
                <a:cubicBezTo>
                  <a:pt x="211426" y="213359"/>
                  <a:pt x="204737" y="214307"/>
                  <a:pt x="201889" y="219088"/>
                </a:cubicBezTo>
                <a:lnTo>
                  <a:pt x="194517" y="229266"/>
                </a:lnTo>
                <a:lnTo>
                  <a:pt x="191709" y="228695"/>
                </a:lnTo>
                <a:cubicBezTo>
                  <a:pt x="157813" y="214228"/>
                  <a:pt x="134237" y="180469"/>
                  <a:pt x="134237" y="141879"/>
                </a:cubicBezTo>
                <a:cubicBezTo>
                  <a:pt x="134237" y="90426"/>
                  <a:pt x="177100" y="47563"/>
                  <a:pt x="228554" y="47563"/>
                </a:cubicBezTo>
                <a:close/>
                <a:moveTo>
                  <a:pt x="19033" y="19031"/>
                </a:moveTo>
                <a:lnTo>
                  <a:pt x="19033" y="294266"/>
                </a:lnTo>
                <a:lnTo>
                  <a:pt x="438119" y="294266"/>
                </a:lnTo>
                <a:lnTo>
                  <a:pt x="438119" y="19031"/>
                </a:lnTo>
                <a:close/>
                <a:moveTo>
                  <a:pt x="9495" y="0"/>
                </a:moveTo>
                <a:lnTo>
                  <a:pt x="447658" y="0"/>
                </a:lnTo>
                <a:cubicBezTo>
                  <a:pt x="453355" y="0"/>
                  <a:pt x="457196" y="4747"/>
                  <a:pt x="457196" y="9537"/>
                </a:cubicBezTo>
                <a:lnTo>
                  <a:pt x="457196" y="303803"/>
                </a:lnTo>
                <a:cubicBezTo>
                  <a:pt x="457196" y="309500"/>
                  <a:pt x="453355" y="313340"/>
                  <a:pt x="447658" y="313340"/>
                </a:cubicBezTo>
                <a:lnTo>
                  <a:pt x="238084" y="313340"/>
                </a:lnTo>
                <a:lnTo>
                  <a:pt x="238084" y="306697"/>
                </a:lnTo>
                <a:cubicBezTo>
                  <a:pt x="238084" y="301948"/>
                  <a:pt x="233297" y="297156"/>
                  <a:pt x="228554" y="297156"/>
                </a:cubicBezTo>
                <a:cubicBezTo>
                  <a:pt x="223810" y="297156"/>
                  <a:pt x="219023" y="300998"/>
                  <a:pt x="219023" y="306697"/>
                </a:cubicBezTo>
                <a:lnTo>
                  <a:pt x="219023" y="313340"/>
                </a:lnTo>
                <a:lnTo>
                  <a:pt x="9495" y="313340"/>
                </a:lnTo>
                <a:cubicBezTo>
                  <a:pt x="3798" y="313340"/>
                  <a:pt x="0" y="308550"/>
                  <a:pt x="0" y="303803"/>
                </a:cubicBezTo>
                <a:lnTo>
                  <a:pt x="0" y="9537"/>
                </a:lnTo>
                <a:cubicBezTo>
                  <a:pt x="0" y="3797"/>
                  <a:pt x="4747" y="0"/>
                  <a:pt x="94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" name="ïsļiḓé"/>
          <p:cNvSpPr/>
          <p:nvPr/>
        </p:nvSpPr>
        <p:spPr bwMode="auto">
          <a:xfrm>
            <a:off x="2879376" y="3159000"/>
            <a:ext cx="799824" cy="128446"/>
          </a:xfrm>
          <a:prstGeom prst="rightArrow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" name="íṡḻíḍê"/>
          <p:cNvSpPr/>
          <p:nvPr/>
        </p:nvSpPr>
        <p:spPr bwMode="auto">
          <a:xfrm>
            <a:off x="7557035" y="1272331"/>
            <a:ext cx="1370002" cy="1575280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9" name="ïśḻîḓè"/>
          <p:cNvSpPr/>
          <p:nvPr/>
        </p:nvSpPr>
        <p:spPr bwMode="auto">
          <a:xfrm>
            <a:off x="8036065" y="1853481"/>
            <a:ext cx="411942" cy="412980"/>
          </a:xfrm>
          <a:custGeom>
            <a:avLst/>
            <a:gdLst>
              <a:gd name="connsiteX0" fmla="*/ 170512 w 392371"/>
              <a:gd name="connsiteY0" fmla="*/ 140961 h 393360"/>
              <a:gd name="connsiteX1" fmla="*/ 210466 w 392371"/>
              <a:gd name="connsiteY1" fmla="*/ 360041 h 393360"/>
              <a:gd name="connsiteX2" fmla="*/ 257150 w 392371"/>
              <a:gd name="connsiteY2" fmla="*/ 300998 h 393360"/>
              <a:gd name="connsiteX3" fmla="*/ 265693 w 392371"/>
              <a:gd name="connsiteY3" fmla="*/ 297157 h 393360"/>
              <a:gd name="connsiteX4" fmla="*/ 273330 w 392371"/>
              <a:gd name="connsiteY4" fmla="*/ 300998 h 393360"/>
              <a:gd name="connsiteX5" fmla="*/ 322862 w 392371"/>
              <a:gd name="connsiteY5" fmla="*/ 368586 h 393360"/>
              <a:gd name="connsiteX6" fmla="*/ 337144 w 392371"/>
              <a:gd name="connsiteY6" fmla="*/ 358142 h 393360"/>
              <a:gd name="connsiteX7" fmla="*/ 292358 w 392371"/>
              <a:gd name="connsiteY7" fmla="*/ 291459 h 393360"/>
              <a:gd name="connsiteX8" fmla="*/ 291408 w 392371"/>
              <a:gd name="connsiteY8" fmla="*/ 282871 h 393360"/>
              <a:gd name="connsiteX9" fmla="*/ 297147 w 392371"/>
              <a:gd name="connsiteY9" fmla="*/ 276224 h 393360"/>
              <a:gd name="connsiteX10" fmla="*/ 359968 w 392371"/>
              <a:gd name="connsiteY10" fmla="*/ 250501 h 393360"/>
              <a:gd name="connsiteX11" fmla="*/ 150492 w 392371"/>
              <a:gd name="connsiteY11" fmla="*/ 115238 h 393360"/>
              <a:gd name="connsiteX12" fmla="*/ 160977 w 392371"/>
              <a:gd name="connsiteY12" fmla="*/ 115238 h 393360"/>
              <a:gd name="connsiteX13" fmla="*/ 387582 w 392371"/>
              <a:gd name="connsiteY13" fmla="*/ 243811 h 393360"/>
              <a:gd name="connsiteX14" fmla="*/ 392371 w 392371"/>
              <a:gd name="connsiteY14" fmla="*/ 253349 h 393360"/>
              <a:gd name="connsiteX15" fmla="*/ 386633 w 392371"/>
              <a:gd name="connsiteY15" fmla="*/ 261938 h 393360"/>
              <a:gd name="connsiteX16" fmla="*/ 316174 w 392371"/>
              <a:gd name="connsiteY16" fmla="*/ 290510 h 393360"/>
              <a:gd name="connsiteX17" fmla="*/ 359019 w 392371"/>
              <a:gd name="connsiteY17" fmla="*/ 356242 h 393360"/>
              <a:gd name="connsiteX18" fmla="*/ 356171 w 392371"/>
              <a:gd name="connsiteY18" fmla="*/ 369579 h 393360"/>
              <a:gd name="connsiteX19" fmla="*/ 326659 w 392371"/>
              <a:gd name="connsiteY19" fmla="*/ 391461 h 393360"/>
              <a:gd name="connsiteX20" fmla="*/ 319022 w 392371"/>
              <a:gd name="connsiteY20" fmla="*/ 393360 h 393360"/>
              <a:gd name="connsiteX21" fmla="*/ 312378 w 392371"/>
              <a:gd name="connsiteY21" fmla="*/ 389562 h 393360"/>
              <a:gd name="connsiteX22" fmla="*/ 264744 w 392371"/>
              <a:gd name="connsiteY22" fmla="*/ 323829 h 393360"/>
              <a:gd name="connsiteX23" fmla="*/ 212407 w 392371"/>
              <a:gd name="connsiteY23" fmla="*/ 389562 h 393360"/>
              <a:gd name="connsiteX24" fmla="*/ 204770 w 392371"/>
              <a:gd name="connsiteY24" fmla="*/ 393360 h 393360"/>
              <a:gd name="connsiteX25" fmla="*/ 201923 w 392371"/>
              <a:gd name="connsiteY25" fmla="*/ 393360 h 393360"/>
              <a:gd name="connsiteX26" fmla="*/ 194286 w 392371"/>
              <a:gd name="connsiteY26" fmla="*/ 385764 h 393360"/>
              <a:gd name="connsiteX27" fmla="*/ 146695 w 392371"/>
              <a:gd name="connsiteY27" fmla="*/ 124776 h 393360"/>
              <a:gd name="connsiteX28" fmla="*/ 150492 w 392371"/>
              <a:gd name="connsiteY28" fmla="*/ 115238 h 393360"/>
              <a:gd name="connsiteX29" fmla="*/ 9537 w 392371"/>
              <a:gd name="connsiteY29" fmla="*/ 0 h 393360"/>
              <a:gd name="connsiteX30" fmla="*/ 361885 w 392371"/>
              <a:gd name="connsiteY30" fmla="*/ 0 h 393360"/>
              <a:gd name="connsiteX31" fmla="*/ 371422 w 392371"/>
              <a:gd name="connsiteY31" fmla="*/ 9495 h 393360"/>
              <a:gd name="connsiteX32" fmla="*/ 371422 w 392371"/>
              <a:gd name="connsiteY32" fmla="*/ 196211 h 393360"/>
              <a:gd name="connsiteX33" fmla="*/ 361885 w 392371"/>
              <a:gd name="connsiteY33" fmla="*/ 205749 h 393360"/>
              <a:gd name="connsiteX34" fmla="*/ 352391 w 392371"/>
              <a:gd name="connsiteY34" fmla="*/ 196211 h 393360"/>
              <a:gd name="connsiteX35" fmla="*/ 352391 w 392371"/>
              <a:gd name="connsiteY35" fmla="*/ 19034 h 393360"/>
              <a:gd name="connsiteX36" fmla="*/ 19074 w 392371"/>
              <a:gd name="connsiteY36" fmla="*/ 19034 h 393360"/>
              <a:gd name="connsiteX37" fmla="*/ 19074 w 392371"/>
              <a:gd name="connsiteY37" fmla="*/ 371488 h 393360"/>
              <a:gd name="connsiteX38" fmla="*/ 158114 w 392371"/>
              <a:gd name="connsiteY38" fmla="*/ 371488 h 393360"/>
              <a:gd name="connsiteX39" fmla="*/ 167608 w 392371"/>
              <a:gd name="connsiteY39" fmla="*/ 380984 h 393360"/>
              <a:gd name="connsiteX40" fmla="*/ 158114 w 392371"/>
              <a:gd name="connsiteY40" fmla="*/ 391472 h 393360"/>
              <a:gd name="connsiteX41" fmla="*/ 9537 w 392371"/>
              <a:gd name="connsiteY41" fmla="*/ 391472 h 393360"/>
              <a:gd name="connsiteX42" fmla="*/ 0 w 392371"/>
              <a:gd name="connsiteY42" fmla="*/ 381933 h 393360"/>
              <a:gd name="connsiteX43" fmla="*/ 0 w 392371"/>
              <a:gd name="connsiteY43" fmla="*/ 9495 h 393360"/>
              <a:gd name="connsiteX44" fmla="*/ 9537 w 392371"/>
              <a:gd name="connsiteY44" fmla="*/ 0 h 3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92371" h="393360">
                <a:moveTo>
                  <a:pt x="170512" y="140961"/>
                </a:moveTo>
                <a:lnTo>
                  <a:pt x="210466" y="360041"/>
                </a:lnTo>
                <a:lnTo>
                  <a:pt x="257150" y="300998"/>
                </a:lnTo>
                <a:cubicBezTo>
                  <a:pt x="259049" y="299056"/>
                  <a:pt x="261896" y="297157"/>
                  <a:pt x="265693" y="297157"/>
                </a:cubicBezTo>
                <a:cubicBezTo>
                  <a:pt x="268584" y="297157"/>
                  <a:pt x="271432" y="299056"/>
                  <a:pt x="273330" y="300998"/>
                </a:cubicBezTo>
                <a:lnTo>
                  <a:pt x="322862" y="368586"/>
                </a:lnTo>
                <a:lnTo>
                  <a:pt x="337144" y="358142"/>
                </a:lnTo>
                <a:lnTo>
                  <a:pt x="292358" y="291459"/>
                </a:lnTo>
                <a:cubicBezTo>
                  <a:pt x="290459" y="288611"/>
                  <a:pt x="290459" y="285719"/>
                  <a:pt x="291408" y="282871"/>
                </a:cubicBezTo>
                <a:cubicBezTo>
                  <a:pt x="292358" y="280022"/>
                  <a:pt x="294299" y="278123"/>
                  <a:pt x="297147" y="276224"/>
                </a:cubicBezTo>
                <a:lnTo>
                  <a:pt x="359968" y="250501"/>
                </a:lnTo>
                <a:close/>
                <a:moveTo>
                  <a:pt x="150492" y="115238"/>
                </a:moveTo>
                <a:cubicBezTo>
                  <a:pt x="153340" y="113339"/>
                  <a:pt x="158129" y="112389"/>
                  <a:pt x="160977" y="115238"/>
                </a:cubicBezTo>
                <a:lnTo>
                  <a:pt x="387582" y="243811"/>
                </a:lnTo>
                <a:cubicBezTo>
                  <a:pt x="390473" y="245753"/>
                  <a:pt x="392371" y="249551"/>
                  <a:pt x="392371" y="253349"/>
                </a:cubicBezTo>
                <a:cubicBezTo>
                  <a:pt x="392371" y="257147"/>
                  <a:pt x="389480" y="260039"/>
                  <a:pt x="386633" y="261938"/>
                </a:cubicBezTo>
                <a:lnTo>
                  <a:pt x="316174" y="290510"/>
                </a:lnTo>
                <a:lnTo>
                  <a:pt x="359019" y="356242"/>
                </a:lnTo>
                <a:cubicBezTo>
                  <a:pt x="361866" y="360990"/>
                  <a:pt x="360917" y="366687"/>
                  <a:pt x="356171" y="369579"/>
                </a:cubicBezTo>
                <a:lnTo>
                  <a:pt x="326659" y="391461"/>
                </a:lnTo>
                <a:cubicBezTo>
                  <a:pt x="324761" y="393360"/>
                  <a:pt x="321913" y="393360"/>
                  <a:pt x="319022" y="393360"/>
                </a:cubicBezTo>
                <a:cubicBezTo>
                  <a:pt x="316174" y="393360"/>
                  <a:pt x="314276" y="391461"/>
                  <a:pt x="312378" y="389562"/>
                </a:cubicBezTo>
                <a:lnTo>
                  <a:pt x="264744" y="323829"/>
                </a:lnTo>
                <a:lnTo>
                  <a:pt x="212407" y="389562"/>
                </a:lnTo>
                <a:cubicBezTo>
                  <a:pt x="210466" y="391461"/>
                  <a:pt x="207618" y="393360"/>
                  <a:pt x="204770" y="393360"/>
                </a:cubicBezTo>
                <a:lnTo>
                  <a:pt x="201923" y="393360"/>
                </a:lnTo>
                <a:cubicBezTo>
                  <a:pt x="198126" y="392410"/>
                  <a:pt x="195235" y="389562"/>
                  <a:pt x="194286" y="385764"/>
                </a:cubicBezTo>
                <a:lnTo>
                  <a:pt x="146695" y="124776"/>
                </a:lnTo>
                <a:cubicBezTo>
                  <a:pt x="145746" y="120978"/>
                  <a:pt x="147644" y="117137"/>
                  <a:pt x="150492" y="115238"/>
                </a:cubicBezTo>
                <a:close/>
                <a:moveTo>
                  <a:pt x="9537" y="0"/>
                </a:moveTo>
                <a:lnTo>
                  <a:pt x="361885" y="0"/>
                </a:lnTo>
                <a:cubicBezTo>
                  <a:pt x="367625" y="0"/>
                  <a:pt x="371422" y="4748"/>
                  <a:pt x="371422" y="9495"/>
                </a:cubicBezTo>
                <a:lnTo>
                  <a:pt x="371422" y="196211"/>
                </a:lnTo>
                <a:cubicBezTo>
                  <a:pt x="371422" y="201908"/>
                  <a:pt x="366675" y="205749"/>
                  <a:pt x="361885" y="205749"/>
                </a:cubicBezTo>
                <a:cubicBezTo>
                  <a:pt x="357138" y="205749"/>
                  <a:pt x="352391" y="200958"/>
                  <a:pt x="352391" y="196211"/>
                </a:cubicBezTo>
                <a:lnTo>
                  <a:pt x="352391" y="19034"/>
                </a:lnTo>
                <a:lnTo>
                  <a:pt x="19074" y="19034"/>
                </a:lnTo>
                <a:lnTo>
                  <a:pt x="19074" y="371488"/>
                </a:lnTo>
                <a:lnTo>
                  <a:pt x="158114" y="371488"/>
                </a:lnTo>
                <a:cubicBezTo>
                  <a:pt x="163811" y="371488"/>
                  <a:pt x="167608" y="376236"/>
                  <a:pt x="167608" y="380984"/>
                </a:cubicBezTo>
                <a:cubicBezTo>
                  <a:pt x="167608" y="385775"/>
                  <a:pt x="163811" y="391472"/>
                  <a:pt x="158114" y="391472"/>
                </a:cubicBezTo>
                <a:lnTo>
                  <a:pt x="9537" y="391472"/>
                </a:lnTo>
                <a:cubicBezTo>
                  <a:pt x="3841" y="391472"/>
                  <a:pt x="0" y="386724"/>
                  <a:pt x="0" y="381933"/>
                </a:cubicBezTo>
                <a:lnTo>
                  <a:pt x="0" y="9495"/>
                </a:lnTo>
                <a:cubicBezTo>
                  <a:pt x="0" y="3798"/>
                  <a:pt x="4790" y="0"/>
                  <a:pt x="9537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/>
            <a:endParaRPr lang="zh-CN" altLang="en-US"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iŝḻïḑé"/>
          <p:cNvSpPr/>
          <p:nvPr/>
        </p:nvSpPr>
        <p:spPr bwMode="auto">
          <a:xfrm>
            <a:off x="9075437" y="1272331"/>
            <a:ext cx="1370002" cy="1575280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í$ḻïḋê"/>
          <p:cNvSpPr/>
          <p:nvPr/>
        </p:nvSpPr>
        <p:spPr bwMode="auto">
          <a:xfrm>
            <a:off x="9553948" y="1853481"/>
            <a:ext cx="412980" cy="412980"/>
          </a:xfrm>
          <a:custGeom>
            <a:avLst/>
            <a:gdLst>
              <a:gd name="T0" fmla="*/ 4943 w 9887"/>
              <a:gd name="T1" fmla="*/ 0 h 9887"/>
              <a:gd name="T2" fmla="*/ 0 w 9887"/>
              <a:gd name="T3" fmla="*/ 4943 h 9887"/>
              <a:gd name="T4" fmla="*/ 4943 w 9887"/>
              <a:gd name="T5" fmla="*/ 9887 h 9887"/>
              <a:gd name="T6" fmla="*/ 9887 w 9887"/>
              <a:gd name="T7" fmla="*/ 4943 h 9887"/>
              <a:gd name="T8" fmla="*/ 4943 w 9887"/>
              <a:gd name="T9" fmla="*/ 0 h 9887"/>
              <a:gd name="T10" fmla="*/ 8011 w 9887"/>
              <a:gd name="T11" fmla="*/ 7327 h 9887"/>
              <a:gd name="T12" fmla="*/ 6731 w 9887"/>
              <a:gd name="T13" fmla="*/ 8408 h 9887"/>
              <a:gd name="T14" fmla="*/ 6687 w 9887"/>
              <a:gd name="T15" fmla="*/ 8386 h 9887"/>
              <a:gd name="T16" fmla="*/ 3707 w 9887"/>
              <a:gd name="T17" fmla="*/ 6312 h 9887"/>
              <a:gd name="T18" fmla="*/ 3332 w 9887"/>
              <a:gd name="T19" fmla="*/ 5848 h 9887"/>
              <a:gd name="T20" fmla="*/ 1876 w 9887"/>
              <a:gd name="T21" fmla="*/ 2560 h 9887"/>
              <a:gd name="T22" fmla="*/ 3288 w 9887"/>
              <a:gd name="T23" fmla="*/ 1523 h 9887"/>
              <a:gd name="T24" fmla="*/ 3641 w 9887"/>
              <a:gd name="T25" fmla="*/ 1721 h 9887"/>
              <a:gd name="T26" fmla="*/ 4259 w 9887"/>
              <a:gd name="T27" fmla="*/ 3354 h 9887"/>
              <a:gd name="T28" fmla="*/ 4259 w 9887"/>
              <a:gd name="T29" fmla="*/ 3398 h 9887"/>
              <a:gd name="T30" fmla="*/ 3950 w 9887"/>
              <a:gd name="T31" fmla="*/ 3707 h 9887"/>
              <a:gd name="T32" fmla="*/ 3685 w 9887"/>
              <a:gd name="T33" fmla="*/ 4016 h 9887"/>
              <a:gd name="T34" fmla="*/ 4413 w 9887"/>
              <a:gd name="T35" fmla="*/ 5142 h 9887"/>
              <a:gd name="T36" fmla="*/ 4700 w 9887"/>
              <a:gd name="T37" fmla="*/ 5495 h 9887"/>
              <a:gd name="T38" fmla="*/ 5649 w 9887"/>
              <a:gd name="T39" fmla="*/ 6400 h 9887"/>
              <a:gd name="T40" fmla="*/ 6025 w 9887"/>
              <a:gd name="T41" fmla="*/ 6223 h 9887"/>
              <a:gd name="T42" fmla="*/ 6378 w 9887"/>
              <a:gd name="T43" fmla="*/ 5981 h 9887"/>
              <a:gd name="T44" fmla="*/ 6422 w 9887"/>
              <a:gd name="T45" fmla="*/ 5981 h 9887"/>
              <a:gd name="T46" fmla="*/ 7922 w 9887"/>
              <a:gd name="T47" fmla="*/ 6907 h 9887"/>
              <a:gd name="T48" fmla="*/ 8011 w 9887"/>
              <a:gd name="T49" fmla="*/ 7327 h 9887"/>
              <a:gd name="T50" fmla="*/ 8011 w 9887"/>
              <a:gd name="T51" fmla="*/ 7327 h 9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887" h="9887">
                <a:moveTo>
                  <a:pt x="4943" y="0"/>
                </a:moveTo>
                <a:cubicBezTo>
                  <a:pt x="2207" y="0"/>
                  <a:pt x="0" y="2229"/>
                  <a:pt x="0" y="4943"/>
                </a:cubicBezTo>
                <a:cubicBezTo>
                  <a:pt x="0" y="7680"/>
                  <a:pt x="2229" y="9887"/>
                  <a:pt x="4943" y="9887"/>
                </a:cubicBezTo>
                <a:cubicBezTo>
                  <a:pt x="7680" y="9887"/>
                  <a:pt x="9887" y="7658"/>
                  <a:pt x="9887" y="4943"/>
                </a:cubicBezTo>
                <a:cubicBezTo>
                  <a:pt x="9887" y="2229"/>
                  <a:pt x="7680" y="0"/>
                  <a:pt x="4943" y="0"/>
                </a:cubicBezTo>
                <a:close/>
                <a:moveTo>
                  <a:pt x="8011" y="7327"/>
                </a:moveTo>
                <a:cubicBezTo>
                  <a:pt x="7878" y="7768"/>
                  <a:pt x="7282" y="8408"/>
                  <a:pt x="6731" y="8408"/>
                </a:cubicBezTo>
                <a:lnTo>
                  <a:pt x="6687" y="8386"/>
                </a:lnTo>
                <a:cubicBezTo>
                  <a:pt x="5870" y="8342"/>
                  <a:pt x="4745" y="7569"/>
                  <a:pt x="3707" y="6312"/>
                </a:cubicBezTo>
                <a:lnTo>
                  <a:pt x="3332" y="5848"/>
                </a:lnTo>
                <a:cubicBezTo>
                  <a:pt x="2295" y="4590"/>
                  <a:pt x="1743" y="3354"/>
                  <a:pt x="1876" y="2560"/>
                </a:cubicBezTo>
                <a:cubicBezTo>
                  <a:pt x="1964" y="1986"/>
                  <a:pt x="2802" y="1523"/>
                  <a:pt x="3288" y="1523"/>
                </a:cubicBezTo>
                <a:cubicBezTo>
                  <a:pt x="3531" y="1523"/>
                  <a:pt x="3619" y="1633"/>
                  <a:pt x="3641" y="1721"/>
                </a:cubicBezTo>
                <a:cubicBezTo>
                  <a:pt x="3906" y="2207"/>
                  <a:pt x="4259" y="3045"/>
                  <a:pt x="4259" y="3354"/>
                </a:cubicBezTo>
                <a:lnTo>
                  <a:pt x="4259" y="3398"/>
                </a:lnTo>
                <a:cubicBezTo>
                  <a:pt x="4193" y="3553"/>
                  <a:pt x="4060" y="3641"/>
                  <a:pt x="3950" y="3707"/>
                </a:cubicBezTo>
                <a:cubicBezTo>
                  <a:pt x="3796" y="3796"/>
                  <a:pt x="3707" y="3862"/>
                  <a:pt x="3685" y="4016"/>
                </a:cubicBezTo>
                <a:cubicBezTo>
                  <a:pt x="3685" y="4061"/>
                  <a:pt x="3729" y="4303"/>
                  <a:pt x="4413" y="5142"/>
                </a:cubicBezTo>
                <a:lnTo>
                  <a:pt x="4700" y="5495"/>
                </a:lnTo>
                <a:cubicBezTo>
                  <a:pt x="5385" y="6312"/>
                  <a:pt x="5605" y="6400"/>
                  <a:pt x="5649" y="6400"/>
                </a:cubicBezTo>
                <a:cubicBezTo>
                  <a:pt x="5826" y="6422"/>
                  <a:pt x="5892" y="6356"/>
                  <a:pt x="6025" y="6223"/>
                </a:cubicBezTo>
                <a:cubicBezTo>
                  <a:pt x="6113" y="6113"/>
                  <a:pt x="6223" y="6003"/>
                  <a:pt x="6378" y="5981"/>
                </a:cubicBezTo>
                <a:lnTo>
                  <a:pt x="6422" y="5981"/>
                </a:lnTo>
                <a:cubicBezTo>
                  <a:pt x="6731" y="6047"/>
                  <a:pt x="7481" y="6532"/>
                  <a:pt x="7922" y="6907"/>
                </a:cubicBezTo>
                <a:cubicBezTo>
                  <a:pt x="7989" y="6929"/>
                  <a:pt x="8099" y="7040"/>
                  <a:pt x="8011" y="7327"/>
                </a:cubicBezTo>
                <a:close/>
                <a:moveTo>
                  <a:pt x="8011" y="732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iṥḷïḋe"/>
          <p:cNvSpPr/>
          <p:nvPr/>
        </p:nvSpPr>
        <p:spPr bwMode="auto">
          <a:xfrm>
            <a:off x="8316236" y="2635873"/>
            <a:ext cx="1370002" cy="1575280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$liḑé"/>
          <p:cNvSpPr/>
          <p:nvPr/>
        </p:nvSpPr>
        <p:spPr bwMode="auto">
          <a:xfrm>
            <a:off x="8815072" y="3217023"/>
            <a:ext cx="372331" cy="412980"/>
          </a:xfrm>
          <a:custGeom>
            <a:avLst/>
            <a:gdLst>
              <a:gd name="connsiteX0" fmla="*/ 297514 w 342643"/>
              <a:gd name="connsiteY0" fmla="*/ 254341 h 380051"/>
              <a:gd name="connsiteX1" fmla="*/ 299672 w 342643"/>
              <a:gd name="connsiteY1" fmla="*/ 254341 h 380051"/>
              <a:gd name="connsiteX2" fmla="*/ 332345 w 342643"/>
              <a:gd name="connsiteY2" fmla="*/ 265693 h 380051"/>
              <a:gd name="connsiteX3" fmla="*/ 342445 w 342643"/>
              <a:gd name="connsiteY3" fmla="*/ 295604 h 380051"/>
              <a:gd name="connsiteX4" fmla="*/ 336748 w 342643"/>
              <a:gd name="connsiteY4" fmla="*/ 303891 h 380051"/>
              <a:gd name="connsiteX5" fmla="*/ 199020 w 342643"/>
              <a:gd name="connsiteY5" fmla="*/ 363499 h 380051"/>
              <a:gd name="connsiteX6" fmla="*/ 167469 w 342643"/>
              <a:gd name="connsiteY6" fmla="*/ 379987 h 380051"/>
              <a:gd name="connsiteX7" fmla="*/ 163455 w 342643"/>
              <a:gd name="connsiteY7" fmla="*/ 379987 h 380051"/>
              <a:gd name="connsiteX8" fmla="*/ 126725 w 342643"/>
              <a:gd name="connsiteY8" fmla="*/ 364362 h 380051"/>
              <a:gd name="connsiteX9" fmla="*/ 11441 w 342643"/>
              <a:gd name="connsiteY9" fmla="*/ 337688 h 380051"/>
              <a:gd name="connsiteX10" fmla="*/ 4061 w 342643"/>
              <a:gd name="connsiteY10" fmla="*/ 326034 h 380051"/>
              <a:gd name="connsiteX11" fmla="*/ 15757 w 342643"/>
              <a:gd name="connsiteY11" fmla="*/ 318653 h 380051"/>
              <a:gd name="connsiteX12" fmla="*/ 133372 w 342643"/>
              <a:gd name="connsiteY12" fmla="*/ 345802 h 380051"/>
              <a:gd name="connsiteX13" fmla="*/ 137645 w 342643"/>
              <a:gd name="connsiteY13" fmla="*/ 348090 h 380051"/>
              <a:gd name="connsiteX14" fmla="*/ 165570 w 342643"/>
              <a:gd name="connsiteY14" fmla="*/ 360952 h 380051"/>
              <a:gd name="connsiteX15" fmla="*/ 185683 w 342643"/>
              <a:gd name="connsiteY15" fmla="*/ 349902 h 380051"/>
              <a:gd name="connsiteX16" fmla="*/ 189481 w 342643"/>
              <a:gd name="connsiteY16" fmla="*/ 346924 h 380051"/>
              <a:gd name="connsiteX17" fmla="*/ 323411 w 342643"/>
              <a:gd name="connsiteY17" fmla="*/ 288914 h 380051"/>
              <a:gd name="connsiteX18" fmla="*/ 318922 w 342643"/>
              <a:gd name="connsiteY18" fmla="*/ 279418 h 380051"/>
              <a:gd name="connsiteX19" fmla="*/ 301097 w 342643"/>
              <a:gd name="connsiteY19" fmla="*/ 273030 h 380051"/>
              <a:gd name="connsiteX20" fmla="*/ 217125 w 342643"/>
              <a:gd name="connsiteY20" fmla="*/ 297554 h 380051"/>
              <a:gd name="connsiteX21" fmla="*/ 221487 w 342643"/>
              <a:gd name="connsiteY21" fmla="*/ 290746 h 380051"/>
              <a:gd name="connsiteX22" fmla="*/ 219459 w 342643"/>
              <a:gd name="connsiteY22" fmla="*/ 277034 h 380051"/>
              <a:gd name="connsiteX23" fmla="*/ 104912 w 342643"/>
              <a:gd name="connsiteY23" fmla="*/ 230657 h 380051"/>
              <a:gd name="connsiteX24" fmla="*/ 194555 w 342643"/>
              <a:gd name="connsiteY24" fmla="*/ 244643 h 380051"/>
              <a:gd name="connsiteX25" fmla="*/ 216826 w 342643"/>
              <a:gd name="connsiteY25" fmla="*/ 259233 h 380051"/>
              <a:gd name="connsiteX26" fmla="*/ 219459 w 342643"/>
              <a:gd name="connsiteY26" fmla="*/ 277034 h 380051"/>
              <a:gd name="connsiteX27" fmla="*/ 210069 w 342643"/>
              <a:gd name="connsiteY27" fmla="*/ 279764 h 380051"/>
              <a:gd name="connsiteX28" fmla="*/ 203595 w 342643"/>
              <a:gd name="connsiteY28" fmla="*/ 291590 h 380051"/>
              <a:gd name="connsiteX29" fmla="*/ 215378 w 342643"/>
              <a:gd name="connsiteY29" fmla="*/ 298064 h 380051"/>
              <a:gd name="connsiteX30" fmla="*/ 217125 w 342643"/>
              <a:gd name="connsiteY30" fmla="*/ 297554 h 380051"/>
              <a:gd name="connsiteX31" fmla="*/ 208286 w 342643"/>
              <a:gd name="connsiteY31" fmla="*/ 311353 h 380051"/>
              <a:gd name="connsiteX32" fmla="*/ 185405 w 342643"/>
              <a:gd name="connsiteY32" fmla="*/ 320013 h 380051"/>
              <a:gd name="connsiteX33" fmla="*/ 175220 w 342643"/>
              <a:gd name="connsiteY33" fmla="*/ 318761 h 380051"/>
              <a:gd name="connsiteX34" fmla="*/ 89979 w 342643"/>
              <a:gd name="connsiteY34" fmla="*/ 304559 h 380051"/>
              <a:gd name="connsiteX35" fmla="*/ 82167 w 342643"/>
              <a:gd name="connsiteY35" fmla="*/ 293595 h 380051"/>
              <a:gd name="connsiteX36" fmla="*/ 93129 w 342643"/>
              <a:gd name="connsiteY36" fmla="*/ 285781 h 380051"/>
              <a:gd name="connsiteX37" fmla="*/ 178845 w 342643"/>
              <a:gd name="connsiteY37" fmla="*/ 300113 h 380051"/>
              <a:gd name="connsiteX38" fmla="*/ 203101 w 342643"/>
              <a:gd name="connsiteY38" fmla="*/ 286083 h 380051"/>
              <a:gd name="connsiteX39" fmla="*/ 201202 w 342643"/>
              <a:gd name="connsiteY39" fmla="*/ 270068 h 380051"/>
              <a:gd name="connsiteX40" fmla="*/ 191707 w 342643"/>
              <a:gd name="connsiteY40" fmla="*/ 263421 h 380051"/>
              <a:gd name="connsiteX41" fmla="*/ 102927 w 342643"/>
              <a:gd name="connsiteY41" fmla="*/ 249607 h 380051"/>
              <a:gd name="connsiteX42" fmla="*/ 82080 w 342643"/>
              <a:gd name="connsiteY42" fmla="*/ 268644 h 380051"/>
              <a:gd name="connsiteX43" fmla="*/ 70643 w 342643"/>
              <a:gd name="connsiteY43" fmla="*/ 276932 h 380051"/>
              <a:gd name="connsiteX44" fmla="*/ 5385 w 342643"/>
              <a:gd name="connsiteY44" fmla="*/ 262644 h 380051"/>
              <a:gd name="connsiteX45" fmla="*/ 205 w 342643"/>
              <a:gd name="connsiteY45" fmla="*/ 252154 h 380051"/>
              <a:gd name="connsiteX46" fmla="*/ 9097 w 342643"/>
              <a:gd name="connsiteY46" fmla="*/ 244556 h 380051"/>
              <a:gd name="connsiteX47" fmla="*/ 65205 w 342643"/>
              <a:gd name="connsiteY47" fmla="*/ 256859 h 380051"/>
              <a:gd name="connsiteX48" fmla="*/ 104912 w 342643"/>
              <a:gd name="connsiteY48" fmla="*/ 230657 h 380051"/>
              <a:gd name="connsiteX49" fmla="*/ 173105 w 342643"/>
              <a:gd name="connsiteY49" fmla="*/ 84621 h 380051"/>
              <a:gd name="connsiteX50" fmla="*/ 163610 w 342643"/>
              <a:gd name="connsiteY50" fmla="*/ 114148 h 380051"/>
              <a:gd name="connsiteX51" fmla="*/ 154071 w 342643"/>
              <a:gd name="connsiteY51" fmla="*/ 120796 h 380051"/>
              <a:gd name="connsiteX52" fmla="*/ 123125 w 342643"/>
              <a:gd name="connsiteY52" fmla="*/ 120796 h 380051"/>
              <a:gd name="connsiteX53" fmla="*/ 148245 w 342643"/>
              <a:gd name="connsiteY53" fmla="*/ 138796 h 380051"/>
              <a:gd name="connsiteX54" fmla="*/ 151784 w 342643"/>
              <a:gd name="connsiteY54" fmla="*/ 149588 h 380051"/>
              <a:gd name="connsiteX55" fmla="*/ 142245 w 342643"/>
              <a:gd name="connsiteY55" fmla="*/ 178899 h 380051"/>
              <a:gd name="connsiteX56" fmla="*/ 167796 w 342643"/>
              <a:gd name="connsiteY56" fmla="*/ 160898 h 380051"/>
              <a:gd name="connsiteX57" fmla="*/ 173407 w 342643"/>
              <a:gd name="connsiteY57" fmla="*/ 158697 h 380051"/>
              <a:gd name="connsiteX58" fmla="*/ 179018 w 342643"/>
              <a:gd name="connsiteY58" fmla="*/ 160510 h 380051"/>
              <a:gd name="connsiteX59" fmla="*/ 203964 w 342643"/>
              <a:gd name="connsiteY59" fmla="*/ 178899 h 380051"/>
              <a:gd name="connsiteX60" fmla="*/ 194469 w 342643"/>
              <a:gd name="connsiteY60" fmla="*/ 149588 h 380051"/>
              <a:gd name="connsiteX61" fmla="*/ 197965 w 342643"/>
              <a:gd name="connsiteY61" fmla="*/ 138796 h 380051"/>
              <a:gd name="connsiteX62" fmla="*/ 223127 w 342643"/>
              <a:gd name="connsiteY62" fmla="*/ 120796 h 380051"/>
              <a:gd name="connsiteX63" fmla="*/ 192182 w 342643"/>
              <a:gd name="connsiteY63" fmla="*/ 120796 h 380051"/>
              <a:gd name="connsiteX64" fmla="*/ 182643 w 342643"/>
              <a:gd name="connsiteY64" fmla="*/ 114148 h 380051"/>
              <a:gd name="connsiteX65" fmla="*/ 173882 w 342643"/>
              <a:gd name="connsiteY65" fmla="*/ 43440 h 380051"/>
              <a:gd name="connsiteX66" fmla="*/ 183420 w 342643"/>
              <a:gd name="connsiteY66" fmla="*/ 50131 h 380051"/>
              <a:gd name="connsiteX67" fmla="*/ 199778 w 342643"/>
              <a:gd name="connsiteY67" fmla="*/ 101543 h 380051"/>
              <a:gd name="connsiteX68" fmla="*/ 253685 w 342643"/>
              <a:gd name="connsiteY68" fmla="*/ 101543 h 380051"/>
              <a:gd name="connsiteX69" fmla="*/ 262791 w 342643"/>
              <a:gd name="connsiteY69" fmla="*/ 108148 h 380051"/>
              <a:gd name="connsiteX70" fmla="*/ 259339 w 342643"/>
              <a:gd name="connsiteY70" fmla="*/ 118810 h 380051"/>
              <a:gd name="connsiteX71" fmla="*/ 215402 w 342643"/>
              <a:gd name="connsiteY71" fmla="*/ 150236 h 380051"/>
              <a:gd name="connsiteX72" fmla="*/ 232450 w 342643"/>
              <a:gd name="connsiteY72" fmla="*/ 201389 h 380051"/>
              <a:gd name="connsiteX73" fmla="*/ 217775 w 342643"/>
              <a:gd name="connsiteY73" fmla="*/ 212051 h 380051"/>
              <a:gd name="connsiteX74" fmla="*/ 173407 w 342643"/>
              <a:gd name="connsiteY74" fmla="*/ 179978 h 380051"/>
              <a:gd name="connsiteX75" fmla="*/ 129988 w 342643"/>
              <a:gd name="connsiteY75" fmla="*/ 211965 h 380051"/>
              <a:gd name="connsiteX76" fmla="*/ 124334 w 342643"/>
              <a:gd name="connsiteY76" fmla="*/ 213951 h 380051"/>
              <a:gd name="connsiteX77" fmla="*/ 118723 w 342643"/>
              <a:gd name="connsiteY77" fmla="*/ 212181 h 380051"/>
              <a:gd name="connsiteX78" fmla="*/ 115314 w 342643"/>
              <a:gd name="connsiteY78" fmla="*/ 201389 h 380051"/>
              <a:gd name="connsiteX79" fmla="*/ 132362 w 342643"/>
              <a:gd name="connsiteY79" fmla="*/ 150236 h 380051"/>
              <a:gd name="connsiteX80" fmla="*/ 88425 w 342643"/>
              <a:gd name="connsiteY80" fmla="*/ 118810 h 380051"/>
              <a:gd name="connsiteX81" fmla="*/ 94079 w 342643"/>
              <a:gd name="connsiteY81" fmla="*/ 101543 h 380051"/>
              <a:gd name="connsiteX82" fmla="*/ 148072 w 342643"/>
              <a:gd name="connsiteY82" fmla="*/ 101543 h 380051"/>
              <a:gd name="connsiteX83" fmla="*/ 164343 w 342643"/>
              <a:gd name="connsiteY83" fmla="*/ 50131 h 380051"/>
              <a:gd name="connsiteX84" fmla="*/ 173882 w 342643"/>
              <a:gd name="connsiteY84" fmla="*/ 43440 h 380051"/>
              <a:gd name="connsiteX85" fmla="*/ 181381 w 342643"/>
              <a:gd name="connsiteY85" fmla="*/ 246 h 380051"/>
              <a:gd name="connsiteX86" fmla="*/ 216328 w 342643"/>
              <a:gd name="connsiteY86" fmla="*/ 6373 h 380051"/>
              <a:gd name="connsiteX87" fmla="*/ 315685 w 342643"/>
              <a:gd name="connsiteY87" fmla="*/ 99647 h 380051"/>
              <a:gd name="connsiteX88" fmla="*/ 300751 w 342643"/>
              <a:gd name="connsiteY88" fmla="*/ 235090 h 380051"/>
              <a:gd name="connsiteX89" fmla="*/ 287587 w 342643"/>
              <a:gd name="connsiteY89" fmla="*/ 237853 h 380051"/>
              <a:gd name="connsiteX90" fmla="*/ 285300 w 342643"/>
              <a:gd name="connsiteY90" fmla="*/ 224818 h 380051"/>
              <a:gd name="connsiteX91" fmla="*/ 289400 w 342643"/>
              <a:gd name="connsiteY91" fmla="*/ 86266 h 380051"/>
              <a:gd name="connsiteX92" fmla="*/ 168289 w 342643"/>
              <a:gd name="connsiteY92" fmla="*/ 18890 h 380051"/>
              <a:gd name="connsiteX93" fmla="*/ 52747 w 342643"/>
              <a:gd name="connsiteY93" fmla="*/ 95503 h 380051"/>
              <a:gd name="connsiteX94" fmla="*/ 67637 w 342643"/>
              <a:gd name="connsiteY94" fmla="*/ 233278 h 380051"/>
              <a:gd name="connsiteX95" fmla="*/ 65954 w 342643"/>
              <a:gd name="connsiteY95" fmla="*/ 246615 h 380051"/>
              <a:gd name="connsiteX96" fmla="*/ 59652 w 342643"/>
              <a:gd name="connsiteY96" fmla="*/ 248643 h 380051"/>
              <a:gd name="connsiteX97" fmla="*/ 52142 w 342643"/>
              <a:gd name="connsiteY97" fmla="*/ 244931 h 380051"/>
              <a:gd name="connsiteX98" fmla="*/ 20289 w 342643"/>
              <a:gd name="connsiteY98" fmla="*/ 151398 h 380051"/>
              <a:gd name="connsiteX99" fmla="*/ 82053 w 342643"/>
              <a:gd name="connsiteY99" fmla="*/ 29896 h 380051"/>
              <a:gd name="connsiteX100" fmla="*/ 181381 w 342643"/>
              <a:gd name="connsiteY100" fmla="*/ 246 h 38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42643" h="380051">
                <a:moveTo>
                  <a:pt x="297514" y="254341"/>
                </a:moveTo>
                <a:lnTo>
                  <a:pt x="299672" y="254341"/>
                </a:lnTo>
                <a:cubicBezTo>
                  <a:pt x="311628" y="253909"/>
                  <a:pt x="323281" y="257966"/>
                  <a:pt x="332345" y="265693"/>
                </a:cubicBezTo>
                <a:cubicBezTo>
                  <a:pt x="339899" y="273721"/>
                  <a:pt x="343567" y="284641"/>
                  <a:pt x="342445" y="295604"/>
                </a:cubicBezTo>
                <a:cubicBezTo>
                  <a:pt x="342272" y="299230"/>
                  <a:pt x="340071" y="302424"/>
                  <a:pt x="336748" y="303891"/>
                </a:cubicBezTo>
                <a:lnTo>
                  <a:pt x="199020" y="363499"/>
                </a:lnTo>
                <a:cubicBezTo>
                  <a:pt x="190863" y="372692"/>
                  <a:pt x="179641" y="378562"/>
                  <a:pt x="167469" y="379987"/>
                </a:cubicBezTo>
                <a:cubicBezTo>
                  <a:pt x="166131" y="380073"/>
                  <a:pt x="164793" y="380073"/>
                  <a:pt x="163455" y="379987"/>
                </a:cubicBezTo>
                <a:cubicBezTo>
                  <a:pt x="149730" y="379426"/>
                  <a:pt x="136652" y="373901"/>
                  <a:pt x="126725" y="364362"/>
                </a:cubicBezTo>
                <a:lnTo>
                  <a:pt x="11441" y="337688"/>
                </a:lnTo>
                <a:cubicBezTo>
                  <a:pt x="6176" y="336522"/>
                  <a:pt x="2895" y="331299"/>
                  <a:pt x="4061" y="326034"/>
                </a:cubicBezTo>
                <a:cubicBezTo>
                  <a:pt x="5269" y="320768"/>
                  <a:pt x="10492" y="317444"/>
                  <a:pt x="15757" y="318653"/>
                </a:cubicBezTo>
                <a:lnTo>
                  <a:pt x="133372" y="345802"/>
                </a:lnTo>
                <a:cubicBezTo>
                  <a:pt x="134969" y="346191"/>
                  <a:pt x="136436" y="346967"/>
                  <a:pt x="137645" y="348090"/>
                </a:cubicBezTo>
                <a:cubicBezTo>
                  <a:pt x="144680" y="356161"/>
                  <a:pt x="154866" y="360823"/>
                  <a:pt x="165570" y="360952"/>
                </a:cubicBezTo>
                <a:cubicBezTo>
                  <a:pt x="173425" y="359916"/>
                  <a:pt x="180590" y="355945"/>
                  <a:pt x="185683" y="349902"/>
                </a:cubicBezTo>
                <a:cubicBezTo>
                  <a:pt x="186676" y="348608"/>
                  <a:pt x="187971" y="347572"/>
                  <a:pt x="189481" y="346924"/>
                </a:cubicBezTo>
                <a:lnTo>
                  <a:pt x="323411" y="288914"/>
                </a:lnTo>
                <a:cubicBezTo>
                  <a:pt x="322936" y="285375"/>
                  <a:pt x="321382" y="282008"/>
                  <a:pt x="318922" y="279418"/>
                </a:cubicBezTo>
                <a:cubicBezTo>
                  <a:pt x="313872" y="275318"/>
                  <a:pt x="307614" y="273073"/>
                  <a:pt x="301097" y="273030"/>
                </a:cubicBezTo>
                <a:lnTo>
                  <a:pt x="217125" y="297554"/>
                </a:lnTo>
                <a:lnTo>
                  <a:pt x="221487" y="290746"/>
                </a:lnTo>
                <a:lnTo>
                  <a:pt x="219459" y="277034"/>
                </a:lnTo>
                <a:close/>
                <a:moveTo>
                  <a:pt x="104912" y="230657"/>
                </a:moveTo>
                <a:lnTo>
                  <a:pt x="194555" y="244643"/>
                </a:lnTo>
                <a:cubicBezTo>
                  <a:pt x="203576" y="246456"/>
                  <a:pt x="211560" y="251679"/>
                  <a:pt x="216826" y="259233"/>
                </a:cubicBezTo>
                <a:lnTo>
                  <a:pt x="219459" y="277034"/>
                </a:lnTo>
                <a:lnTo>
                  <a:pt x="210069" y="279764"/>
                </a:lnTo>
                <a:cubicBezTo>
                  <a:pt x="205020" y="281274"/>
                  <a:pt x="202085" y="286540"/>
                  <a:pt x="203595" y="291590"/>
                </a:cubicBezTo>
                <a:cubicBezTo>
                  <a:pt x="205063" y="296640"/>
                  <a:pt x="210328" y="299532"/>
                  <a:pt x="215378" y="298064"/>
                </a:cubicBezTo>
                <a:lnTo>
                  <a:pt x="217125" y="297554"/>
                </a:lnTo>
                <a:lnTo>
                  <a:pt x="208286" y="311353"/>
                </a:lnTo>
                <a:cubicBezTo>
                  <a:pt x="201946" y="316495"/>
                  <a:pt x="193994" y="319646"/>
                  <a:pt x="185405" y="320013"/>
                </a:cubicBezTo>
                <a:cubicBezTo>
                  <a:pt x="181953" y="319970"/>
                  <a:pt x="178543" y="319581"/>
                  <a:pt x="175220" y="318761"/>
                </a:cubicBezTo>
                <a:lnTo>
                  <a:pt x="89979" y="304559"/>
                </a:lnTo>
                <a:cubicBezTo>
                  <a:pt x="84799" y="303696"/>
                  <a:pt x="81303" y="298775"/>
                  <a:pt x="82167" y="293595"/>
                </a:cubicBezTo>
                <a:cubicBezTo>
                  <a:pt x="83030" y="288415"/>
                  <a:pt x="87907" y="284961"/>
                  <a:pt x="93129" y="285781"/>
                </a:cubicBezTo>
                <a:lnTo>
                  <a:pt x="178845" y="300113"/>
                </a:lnTo>
                <a:cubicBezTo>
                  <a:pt x="189419" y="303135"/>
                  <a:pt x="200425" y="296789"/>
                  <a:pt x="203101" y="286083"/>
                </a:cubicBezTo>
                <a:cubicBezTo>
                  <a:pt x="204655" y="280731"/>
                  <a:pt x="203964" y="274946"/>
                  <a:pt x="201202" y="270068"/>
                </a:cubicBezTo>
                <a:cubicBezTo>
                  <a:pt x="198915" y="266788"/>
                  <a:pt x="195548" y="264457"/>
                  <a:pt x="191707" y="263421"/>
                </a:cubicBezTo>
                <a:lnTo>
                  <a:pt x="102927" y="249607"/>
                </a:lnTo>
                <a:cubicBezTo>
                  <a:pt x="85490" y="247967"/>
                  <a:pt x="82555" y="265622"/>
                  <a:pt x="82080" y="268644"/>
                </a:cubicBezTo>
                <a:cubicBezTo>
                  <a:pt x="81433" y="274256"/>
                  <a:pt x="76124" y="278098"/>
                  <a:pt x="70643" y="276932"/>
                </a:cubicBezTo>
                <a:lnTo>
                  <a:pt x="5385" y="262644"/>
                </a:lnTo>
                <a:cubicBezTo>
                  <a:pt x="1457" y="260744"/>
                  <a:pt x="-701" y="256427"/>
                  <a:pt x="205" y="252154"/>
                </a:cubicBezTo>
                <a:cubicBezTo>
                  <a:pt x="1068" y="247880"/>
                  <a:pt x="4737" y="244729"/>
                  <a:pt x="9097" y="244556"/>
                </a:cubicBezTo>
                <a:lnTo>
                  <a:pt x="65205" y="256859"/>
                </a:lnTo>
                <a:cubicBezTo>
                  <a:pt x="70341" y="239635"/>
                  <a:pt x="87087" y="228585"/>
                  <a:pt x="104912" y="230657"/>
                </a:cubicBezTo>
                <a:close/>
                <a:moveTo>
                  <a:pt x="173105" y="84621"/>
                </a:moveTo>
                <a:lnTo>
                  <a:pt x="163610" y="114148"/>
                </a:lnTo>
                <a:cubicBezTo>
                  <a:pt x="162315" y="118249"/>
                  <a:pt x="158387" y="121011"/>
                  <a:pt x="154071" y="120796"/>
                </a:cubicBezTo>
                <a:lnTo>
                  <a:pt x="123125" y="120796"/>
                </a:lnTo>
                <a:lnTo>
                  <a:pt x="148245" y="138796"/>
                </a:lnTo>
                <a:cubicBezTo>
                  <a:pt x="151654" y="141214"/>
                  <a:pt x="153079" y="145617"/>
                  <a:pt x="151784" y="149588"/>
                </a:cubicBezTo>
                <a:lnTo>
                  <a:pt x="142245" y="178899"/>
                </a:lnTo>
                <a:lnTo>
                  <a:pt x="167796" y="160898"/>
                </a:lnTo>
                <a:cubicBezTo>
                  <a:pt x="169350" y="159603"/>
                  <a:pt x="171335" y="158826"/>
                  <a:pt x="173407" y="158697"/>
                </a:cubicBezTo>
                <a:cubicBezTo>
                  <a:pt x="175435" y="158697"/>
                  <a:pt x="177378" y="159344"/>
                  <a:pt x="179018" y="160510"/>
                </a:cubicBezTo>
                <a:lnTo>
                  <a:pt x="203964" y="178899"/>
                </a:lnTo>
                <a:lnTo>
                  <a:pt x="194469" y="149588"/>
                </a:lnTo>
                <a:cubicBezTo>
                  <a:pt x="193131" y="145617"/>
                  <a:pt x="194555" y="141214"/>
                  <a:pt x="197965" y="138796"/>
                </a:cubicBezTo>
                <a:lnTo>
                  <a:pt x="223127" y="120796"/>
                </a:lnTo>
                <a:lnTo>
                  <a:pt x="192182" y="120796"/>
                </a:lnTo>
                <a:cubicBezTo>
                  <a:pt x="187866" y="121011"/>
                  <a:pt x="183938" y="118249"/>
                  <a:pt x="182643" y="114148"/>
                </a:cubicBezTo>
                <a:close/>
                <a:moveTo>
                  <a:pt x="173882" y="43440"/>
                </a:moveTo>
                <a:cubicBezTo>
                  <a:pt x="178198" y="43267"/>
                  <a:pt x="182125" y="45987"/>
                  <a:pt x="183420" y="50131"/>
                </a:cubicBezTo>
                <a:lnTo>
                  <a:pt x="199778" y="101543"/>
                </a:lnTo>
                <a:lnTo>
                  <a:pt x="253685" y="101543"/>
                </a:lnTo>
                <a:cubicBezTo>
                  <a:pt x="257828" y="101543"/>
                  <a:pt x="261497" y="104219"/>
                  <a:pt x="262791" y="108148"/>
                </a:cubicBezTo>
                <a:cubicBezTo>
                  <a:pt x="264086" y="112076"/>
                  <a:pt x="262662" y="116393"/>
                  <a:pt x="259339" y="118810"/>
                </a:cubicBezTo>
                <a:lnTo>
                  <a:pt x="215402" y="150236"/>
                </a:lnTo>
                <a:lnTo>
                  <a:pt x="232450" y="201389"/>
                </a:lnTo>
                <a:cubicBezTo>
                  <a:pt x="235342" y="210195"/>
                  <a:pt x="225285" y="217534"/>
                  <a:pt x="217775" y="212051"/>
                </a:cubicBezTo>
                <a:lnTo>
                  <a:pt x="173407" y="179978"/>
                </a:lnTo>
                <a:lnTo>
                  <a:pt x="129988" y="211965"/>
                </a:lnTo>
                <a:cubicBezTo>
                  <a:pt x="128348" y="213217"/>
                  <a:pt x="126406" y="213908"/>
                  <a:pt x="124334" y="213951"/>
                </a:cubicBezTo>
                <a:cubicBezTo>
                  <a:pt x="122349" y="213951"/>
                  <a:pt x="120363" y="213303"/>
                  <a:pt x="118723" y="212181"/>
                </a:cubicBezTo>
                <a:cubicBezTo>
                  <a:pt x="115357" y="209720"/>
                  <a:pt x="113976" y="205360"/>
                  <a:pt x="115314" y="201389"/>
                </a:cubicBezTo>
                <a:lnTo>
                  <a:pt x="132362" y="150236"/>
                </a:lnTo>
                <a:lnTo>
                  <a:pt x="88425" y="118810"/>
                </a:lnTo>
                <a:cubicBezTo>
                  <a:pt x="80958" y="113371"/>
                  <a:pt x="84799" y="101543"/>
                  <a:pt x="94079" y="101543"/>
                </a:cubicBezTo>
                <a:lnTo>
                  <a:pt x="148072" y="101543"/>
                </a:lnTo>
                <a:lnTo>
                  <a:pt x="164343" y="50131"/>
                </a:lnTo>
                <a:cubicBezTo>
                  <a:pt x="165638" y="45987"/>
                  <a:pt x="169566" y="43267"/>
                  <a:pt x="173882" y="43440"/>
                </a:cubicBezTo>
                <a:close/>
                <a:moveTo>
                  <a:pt x="181381" y="246"/>
                </a:moveTo>
                <a:cubicBezTo>
                  <a:pt x="193110" y="913"/>
                  <a:pt x="204836" y="2941"/>
                  <a:pt x="216328" y="6373"/>
                </a:cubicBezTo>
                <a:cubicBezTo>
                  <a:pt x="262251" y="20098"/>
                  <a:pt x="299068" y="54671"/>
                  <a:pt x="315685" y="99647"/>
                </a:cubicBezTo>
                <a:cubicBezTo>
                  <a:pt x="332302" y="144622"/>
                  <a:pt x="326734" y="194820"/>
                  <a:pt x="300751" y="235090"/>
                </a:cubicBezTo>
                <a:cubicBezTo>
                  <a:pt x="297859" y="239493"/>
                  <a:pt x="291990" y="240702"/>
                  <a:pt x="287587" y="237853"/>
                </a:cubicBezTo>
                <a:cubicBezTo>
                  <a:pt x="283444" y="234831"/>
                  <a:pt x="282408" y="229091"/>
                  <a:pt x="285300" y="224818"/>
                </a:cubicBezTo>
                <a:cubicBezTo>
                  <a:pt x="312448" y="183037"/>
                  <a:pt x="314045" y="129601"/>
                  <a:pt x="289400" y="86266"/>
                </a:cubicBezTo>
                <a:cubicBezTo>
                  <a:pt x="264798" y="42931"/>
                  <a:pt x="218097" y="16947"/>
                  <a:pt x="168289" y="18890"/>
                </a:cubicBezTo>
                <a:cubicBezTo>
                  <a:pt x="118481" y="20832"/>
                  <a:pt x="73939" y="50398"/>
                  <a:pt x="52747" y="95503"/>
                </a:cubicBezTo>
                <a:cubicBezTo>
                  <a:pt x="31598" y="140608"/>
                  <a:pt x="37338" y="193741"/>
                  <a:pt x="67637" y="233278"/>
                </a:cubicBezTo>
                <a:cubicBezTo>
                  <a:pt x="70831" y="237464"/>
                  <a:pt x="70097" y="243421"/>
                  <a:pt x="65954" y="246615"/>
                </a:cubicBezTo>
                <a:cubicBezTo>
                  <a:pt x="64141" y="248039"/>
                  <a:pt x="61897" y="248730"/>
                  <a:pt x="59652" y="248643"/>
                </a:cubicBezTo>
                <a:cubicBezTo>
                  <a:pt x="56717" y="248643"/>
                  <a:pt x="53912" y="247262"/>
                  <a:pt x="52142" y="244931"/>
                </a:cubicBezTo>
                <a:cubicBezTo>
                  <a:pt x="31339" y="218171"/>
                  <a:pt x="20117" y="185238"/>
                  <a:pt x="20289" y="151398"/>
                </a:cubicBezTo>
                <a:cubicBezTo>
                  <a:pt x="20635" y="103402"/>
                  <a:pt x="43510" y="58427"/>
                  <a:pt x="82053" y="29896"/>
                </a:cubicBezTo>
                <a:cubicBezTo>
                  <a:pt x="110993" y="8498"/>
                  <a:pt x="146196" y="-1755"/>
                  <a:pt x="181381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íṥḷíďè"/>
          <p:cNvSpPr/>
          <p:nvPr/>
        </p:nvSpPr>
        <p:spPr bwMode="auto">
          <a:xfrm>
            <a:off x="9780924" y="2634997"/>
            <a:ext cx="1370002" cy="1575280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iS1ïdé"/>
          <p:cNvSpPr/>
          <p:nvPr/>
        </p:nvSpPr>
        <p:spPr bwMode="auto">
          <a:xfrm>
            <a:off x="10316682" y="3216147"/>
            <a:ext cx="298486" cy="412980"/>
          </a:xfrm>
          <a:custGeom>
            <a:avLst/>
            <a:gdLst>
              <a:gd name="connsiteX0" fmla="*/ 110928 w 302387"/>
              <a:gd name="connsiteY0" fmla="*/ 399343 h 418378"/>
              <a:gd name="connsiteX1" fmla="*/ 192840 w 302387"/>
              <a:gd name="connsiteY1" fmla="*/ 399343 h 418378"/>
              <a:gd name="connsiteX2" fmla="*/ 202378 w 302387"/>
              <a:gd name="connsiteY2" fmla="*/ 408839 h 418378"/>
              <a:gd name="connsiteX3" fmla="*/ 192840 w 302387"/>
              <a:gd name="connsiteY3" fmla="*/ 418378 h 418378"/>
              <a:gd name="connsiteX4" fmla="*/ 110928 w 302387"/>
              <a:gd name="connsiteY4" fmla="*/ 418378 h 418378"/>
              <a:gd name="connsiteX5" fmla="*/ 101390 w 302387"/>
              <a:gd name="connsiteY5" fmla="*/ 408839 h 418378"/>
              <a:gd name="connsiteX6" fmla="*/ 110928 w 302387"/>
              <a:gd name="connsiteY6" fmla="*/ 399343 h 418378"/>
              <a:gd name="connsiteX7" fmla="*/ 75323 w 302387"/>
              <a:gd name="connsiteY7" fmla="*/ 361533 h 418378"/>
              <a:gd name="connsiteX8" fmla="*/ 219684 w 302387"/>
              <a:gd name="connsiteY8" fmla="*/ 361533 h 418378"/>
              <a:gd name="connsiteX9" fmla="*/ 229222 w 302387"/>
              <a:gd name="connsiteY9" fmla="*/ 371029 h 418378"/>
              <a:gd name="connsiteX10" fmla="*/ 219684 w 302387"/>
              <a:gd name="connsiteY10" fmla="*/ 380568 h 418378"/>
              <a:gd name="connsiteX11" fmla="*/ 75323 w 302387"/>
              <a:gd name="connsiteY11" fmla="*/ 380568 h 418378"/>
              <a:gd name="connsiteX12" fmla="*/ 65785 w 302387"/>
              <a:gd name="connsiteY12" fmla="*/ 371029 h 418378"/>
              <a:gd name="connsiteX13" fmla="*/ 75323 w 302387"/>
              <a:gd name="connsiteY13" fmla="*/ 361533 h 418378"/>
              <a:gd name="connsiteX14" fmla="*/ 137861 w 302387"/>
              <a:gd name="connsiteY14" fmla="*/ 226218 h 418378"/>
              <a:gd name="connsiteX15" fmla="*/ 157506 w 302387"/>
              <a:gd name="connsiteY15" fmla="*/ 226218 h 418378"/>
              <a:gd name="connsiteX16" fmla="*/ 157506 w 302387"/>
              <a:gd name="connsiteY16" fmla="*/ 244220 h 418378"/>
              <a:gd name="connsiteX17" fmla="*/ 137861 w 302387"/>
              <a:gd name="connsiteY17" fmla="*/ 244220 h 418378"/>
              <a:gd name="connsiteX18" fmla="*/ 149303 w 302387"/>
              <a:gd name="connsiteY18" fmla="*/ 95328 h 418378"/>
              <a:gd name="connsiteX19" fmla="*/ 189413 w 302387"/>
              <a:gd name="connsiteY19" fmla="*/ 133404 h 418378"/>
              <a:gd name="connsiteX20" fmla="*/ 169811 w 302387"/>
              <a:gd name="connsiteY20" fmla="*/ 171047 h 418378"/>
              <a:gd name="connsiteX21" fmla="*/ 156643 w 302387"/>
              <a:gd name="connsiteY21" fmla="*/ 191553 h 418378"/>
              <a:gd name="connsiteX22" fmla="*/ 156643 w 302387"/>
              <a:gd name="connsiteY22" fmla="*/ 208691 h 418378"/>
              <a:gd name="connsiteX23" fmla="*/ 138639 w 302387"/>
              <a:gd name="connsiteY23" fmla="*/ 208691 h 418378"/>
              <a:gd name="connsiteX24" fmla="*/ 138639 w 302387"/>
              <a:gd name="connsiteY24" fmla="*/ 194316 h 418378"/>
              <a:gd name="connsiteX25" fmla="*/ 156643 w 302387"/>
              <a:gd name="connsiteY25" fmla="*/ 161637 h 418378"/>
              <a:gd name="connsiteX26" fmla="*/ 173913 w 302387"/>
              <a:gd name="connsiteY26" fmla="*/ 133058 h 418378"/>
              <a:gd name="connsiteX27" fmla="*/ 149303 w 302387"/>
              <a:gd name="connsiteY27" fmla="*/ 108538 h 418378"/>
              <a:gd name="connsiteX28" fmla="*/ 121498 w 302387"/>
              <a:gd name="connsiteY28" fmla="*/ 141131 h 418378"/>
              <a:gd name="connsiteX29" fmla="*/ 104357 w 302387"/>
              <a:gd name="connsiteY29" fmla="*/ 141131 h 418378"/>
              <a:gd name="connsiteX30" fmla="*/ 149303 w 302387"/>
              <a:gd name="connsiteY30" fmla="*/ 95328 h 418378"/>
              <a:gd name="connsiteX31" fmla="*/ 151495 w 302387"/>
              <a:gd name="connsiteY31" fmla="*/ 19082 h 418378"/>
              <a:gd name="connsiteX32" fmla="*/ 45027 w 302387"/>
              <a:gd name="connsiteY32" fmla="*/ 75107 h 418378"/>
              <a:gd name="connsiteX33" fmla="*/ 29792 w 302387"/>
              <a:gd name="connsiteY33" fmla="*/ 211501 h 418378"/>
              <a:gd name="connsiteX34" fmla="*/ 56247 w 302387"/>
              <a:gd name="connsiteY34" fmla="*/ 255310 h 418378"/>
              <a:gd name="connsiteX35" fmla="*/ 59959 w 302387"/>
              <a:gd name="connsiteY35" fmla="*/ 258375 h 418378"/>
              <a:gd name="connsiteX36" fmla="*/ 75323 w 302387"/>
              <a:gd name="connsiteY36" fmla="*/ 276762 h 418378"/>
              <a:gd name="connsiteX37" fmla="*/ 75323 w 302387"/>
              <a:gd name="connsiteY37" fmla="*/ 325018 h 418378"/>
              <a:gd name="connsiteX38" fmla="*/ 223007 w 302387"/>
              <a:gd name="connsiteY38" fmla="*/ 323809 h 418378"/>
              <a:gd name="connsiteX39" fmla="*/ 223007 w 302387"/>
              <a:gd name="connsiteY39" fmla="*/ 279524 h 418378"/>
              <a:gd name="connsiteX40" fmla="*/ 226460 w 302387"/>
              <a:gd name="connsiteY40" fmla="*/ 272187 h 418378"/>
              <a:gd name="connsiteX41" fmla="*/ 275314 w 302387"/>
              <a:gd name="connsiteY41" fmla="*/ 110241 h 418378"/>
              <a:gd name="connsiteX42" fmla="*/ 153135 w 302387"/>
              <a:gd name="connsiteY42" fmla="*/ 19082 h 418378"/>
              <a:gd name="connsiteX43" fmla="*/ 151495 w 302387"/>
              <a:gd name="connsiteY43" fmla="*/ 5 h 418378"/>
              <a:gd name="connsiteX44" fmla="*/ 153869 w 302387"/>
              <a:gd name="connsiteY44" fmla="*/ 5 h 418378"/>
              <a:gd name="connsiteX45" fmla="*/ 293051 w 302387"/>
              <a:gd name="connsiteY45" fmla="*/ 103206 h 418378"/>
              <a:gd name="connsiteX46" fmla="*/ 241996 w 302387"/>
              <a:gd name="connsiteY46" fmla="*/ 284186 h 418378"/>
              <a:gd name="connsiteX47" fmla="*/ 241996 w 302387"/>
              <a:gd name="connsiteY47" fmla="*/ 333434 h 418378"/>
              <a:gd name="connsiteX48" fmla="*/ 232458 w 302387"/>
              <a:gd name="connsiteY48" fmla="*/ 342930 h 418378"/>
              <a:gd name="connsiteX49" fmla="*/ 65785 w 302387"/>
              <a:gd name="connsiteY49" fmla="*/ 344182 h 418378"/>
              <a:gd name="connsiteX50" fmla="*/ 59009 w 302387"/>
              <a:gd name="connsiteY50" fmla="*/ 341419 h 418378"/>
              <a:gd name="connsiteX51" fmla="*/ 56247 w 302387"/>
              <a:gd name="connsiteY51" fmla="*/ 334643 h 418378"/>
              <a:gd name="connsiteX52" fmla="*/ 56247 w 302387"/>
              <a:gd name="connsiteY52" fmla="*/ 279870 h 418378"/>
              <a:gd name="connsiteX53" fmla="*/ 48177 w 302387"/>
              <a:gd name="connsiteY53" fmla="*/ 273007 h 418378"/>
              <a:gd name="connsiteX54" fmla="*/ 42523 w 302387"/>
              <a:gd name="connsiteY54" fmla="*/ 268086 h 418378"/>
              <a:gd name="connsiteX55" fmla="*/ 11666 w 302387"/>
              <a:gd name="connsiteY55" fmla="*/ 218536 h 418378"/>
              <a:gd name="connsiteX56" fmla="*/ 29015 w 302387"/>
              <a:gd name="connsiteY56" fmla="*/ 64230 h 418378"/>
              <a:gd name="connsiteX57" fmla="*/ 151495 w 302387"/>
              <a:gd name="connsiteY57" fmla="*/ 5 h 418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02387" h="418378">
                <a:moveTo>
                  <a:pt x="110928" y="399343"/>
                </a:moveTo>
                <a:lnTo>
                  <a:pt x="192840" y="399343"/>
                </a:lnTo>
                <a:cubicBezTo>
                  <a:pt x="198105" y="399343"/>
                  <a:pt x="202378" y="403616"/>
                  <a:pt x="202378" y="408839"/>
                </a:cubicBezTo>
                <a:cubicBezTo>
                  <a:pt x="202378" y="414105"/>
                  <a:pt x="198105" y="418378"/>
                  <a:pt x="192840" y="418378"/>
                </a:cubicBezTo>
                <a:lnTo>
                  <a:pt x="110928" y="418378"/>
                </a:lnTo>
                <a:cubicBezTo>
                  <a:pt x="105663" y="418378"/>
                  <a:pt x="101390" y="414105"/>
                  <a:pt x="101390" y="408839"/>
                </a:cubicBezTo>
                <a:cubicBezTo>
                  <a:pt x="101390" y="403616"/>
                  <a:pt x="105663" y="399343"/>
                  <a:pt x="110928" y="399343"/>
                </a:cubicBezTo>
                <a:close/>
                <a:moveTo>
                  <a:pt x="75323" y="361533"/>
                </a:moveTo>
                <a:lnTo>
                  <a:pt x="219684" y="361533"/>
                </a:lnTo>
                <a:cubicBezTo>
                  <a:pt x="224949" y="361533"/>
                  <a:pt x="229222" y="365763"/>
                  <a:pt x="229222" y="371029"/>
                </a:cubicBezTo>
                <a:cubicBezTo>
                  <a:pt x="229222" y="376295"/>
                  <a:pt x="224949" y="380568"/>
                  <a:pt x="219684" y="380568"/>
                </a:cubicBezTo>
                <a:lnTo>
                  <a:pt x="75323" y="380568"/>
                </a:lnTo>
                <a:cubicBezTo>
                  <a:pt x="70058" y="380568"/>
                  <a:pt x="65785" y="376295"/>
                  <a:pt x="65785" y="371029"/>
                </a:cubicBezTo>
                <a:cubicBezTo>
                  <a:pt x="65785" y="365763"/>
                  <a:pt x="70058" y="361533"/>
                  <a:pt x="75323" y="361533"/>
                </a:cubicBezTo>
                <a:close/>
                <a:moveTo>
                  <a:pt x="137861" y="226218"/>
                </a:moveTo>
                <a:lnTo>
                  <a:pt x="157506" y="226218"/>
                </a:lnTo>
                <a:lnTo>
                  <a:pt x="157506" y="244220"/>
                </a:lnTo>
                <a:lnTo>
                  <a:pt x="137861" y="244220"/>
                </a:lnTo>
                <a:close/>
                <a:moveTo>
                  <a:pt x="149303" y="95328"/>
                </a:moveTo>
                <a:cubicBezTo>
                  <a:pt x="174388" y="96450"/>
                  <a:pt x="187427" y="109229"/>
                  <a:pt x="189413" y="133404"/>
                </a:cubicBezTo>
                <a:cubicBezTo>
                  <a:pt x="188334" y="148124"/>
                  <a:pt x="181253" y="161766"/>
                  <a:pt x="169811" y="171047"/>
                </a:cubicBezTo>
                <a:cubicBezTo>
                  <a:pt x="160270" y="179811"/>
                  <a:pt x="156168" y="186589"/>
                  <a:pt x="156643" y="191553"/>
                </a:cubicBezTo>
                <a:lnTo>
                  <a:pt x="156643" y="208691"/>
                </a:lnTo>
                <a:lnTo>
                  <a:pt x="138639" y="208691"/>
                </a:lnTo>
                <a:lnTo>
                  <a:pt x="138639" y="194316"/>
                </a:lnTo>
                <a:cubicBezTo>
                  <a:pt x="138639" y="184775"/>
                  <a:pt x="144640" y="174199"/>
                  <a:pt x="156643" y="161637"/>
                </a:cubicBezTo>
                <a:cubicBezTo>
                  <a:pt x="168171" y="150671"/>
                  <a:pt x="173913" y="141131"/>
                  <a:pt x="173913" y="133058"/>
                </a:cubicBezTo>
                <a:cubicBezTo>
                  <a:pt x="174302" y="119330"/>
                  <a:pt x="163033" y="108106"/>
                  <a:pt x="149303" y="108538"/>
                </a:cubicBezTo>
                <a:cubicBezTo>
                  <a:pt x="131299" y="109488"/>
                  <a:pt x="122059" y="120453"/>
                  <a:pt x="121498" y="141131"/>
                </a:cubicBezTo>
                <a:lnTo>
                  <a:pt x="104357" y="141131"/>
                </a:lnTo>
                <a:cubicBezTo>
                  <a:pt x="105393" y="112553"/>
                  <a:pt x="120462" y="97012"/>
                  <a:pt x="149303" y="95328"/>
                </a:cubicBezTo>
                <a:close/>
                <a:moveTo>
                  <a:pt x="151495" y="19082"/>
                </a:moveTo>
                <a:cubicBezTo>
                  <a:pt x="108899" y="18780"/>
                  <a:pt x="68936" y="39800"/>
                  <a:pt x="45027" y="75107"/>
                </a:cubicBezTo>
                <a:cubicBezTo>
                  <a:pt x="17449" y="115162"/>
                  <a:pt x="11752" y="166353"/>
                  <a:pt x="29792" y="211501"/>
                </a:cubicBezTo>
                <a:cubicBezTo>
                  <a:pt x="36007" y="227514"/>
                  <a:pt x="44940" y="242362"/>
                  <a:pt x="56247" y="255310"/>
                </a:cubicBezTo>
                <a:lnTo>
                  <a:pt x="59959" y="258375"/>
                </a:lnTo>
                <a:cubicBezTo>
                  <a:pt x="71309" y="267482"/>
                  <a:pt x="75323" y="271496"/>
                  <a:pt x="75323" y="276762"/>
                </a:cubicBezTo>
                <a:lnTo>
                  <a:pt x="75323" y="325018"/>
                </a:lnTo>
                <a:lnTo>
                  <a:pt x="223007" y="323809"/>
                </a:lnTo>
                <a:lnTo>
                  <a:pt x="223007" y="279524"/>
                </a:lnTo>
                <a:cubicBezTo>
                  <a:pt x="223007" y="276676"/>
                  <a:pt x="224259" y="274000"/>
                  <a:pt x="226460" y="272187"/>
                </a:cubicBezTo>
                <a:cubicBezTo>
                  <a:pt x="276349" y="231226"/>
                  <a:pt x="295986" y="165964"/>
                  <a:pt x="275314" y="110241"/>
                </a:cubicBezTo>
                <a:cubicBezTo>
                  <a:pt x="257187" y="57626"/>
                  <a:pt x="208722" y="21456"/>
                  <a:pt x="153135" y="19082"/>
                </a:cubicBezTo>
                <a:close/>
                <a:moveTo>
                  <a:pt x="151495" y="5"/>
                </a:moveTo>
                <a:lnTo>
                  <a:pt x="153869" y="5"/>
                </a:lnTo>
                <a:cubicBezTo>
                  <a:pt x="217008" y="2724"/>
                  <a:pt x="272077" y="43599"/>
                  <a:pt x="293051" y="103206"/>
                </a:cubicBezTo>
                <a:cubicBezTo>
                  <a:pt x="316097" y="165576"/>
                  <a:pt x="295511" y="237700"/>
                  <a:pt x="241996" y="284186"/>
                </a:cubicBezTo>
                <a:lnTo>
                  <a:pt x="241996" y="333434"/>
                </a:lnTo>
                <a:cubicBezTo>
                  <a:pt x="241996" y="338700"/>
                  <a:pt x="237724" y="342930"/>
                  <a:pt x="232458" y="342930"/>
                </a:cubicBezTo>
                <a:lnTo>
                  <a:pt x="65785" y="344182"/>
                </a:lnTo>
                <a:cubicBezTo>
                  <a:pt x="63239" y="344182"/>
                  <a:pt x="60822" y="343189"/>
                  <a:pt x="59009" y="341419"/>
                </a:cubicBezTo>
                <a:cubicBezTo>
                  <a:pt x="57240" y="339607"/>
                  <a:pt x="56247" y="337189"/>
                  <a:pt x="56247" y="334643"/>
                </a:cubicBezTo>
                <a:lnTo>
                  <a:pt x="56247" y="279870"/>
                </a:lnTo>
                <a:cubicBezTo>
                  <a:pt x="54046" y="277884"/>
                  <a:pt x="50249" y="274733"/>
                  <a:pt x="48177" y="273007"/>
                </a:cubicBezTo>
                <a:lnTo>
                  <a:pt x="42523" y="268086"/>
                </a:lnTo>
                <a:cubicBezTo>
                  <a:pt x="29404" y="253498"/>
                  <a:pt x="18960" y="236751"/>
                  <a:pt x="11666" y="218536"/>
                </a:cubicBezTo>
                <a:cubicBezTo>
                  <a:pt x="-8661" y="167432"/>
                  <a:pt x="-2144" y="109551"/>
                  <a:pt x="29015" y="64230"/>
                </a:cubicBezTo>
                <a:cubicBezTo>
                  <a:pt x="56549" y="23701"/>
                  <a:pt x="102512" y="-427"/>
                  <a:pt x="151495" y="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/>
            <a:endParaRPr lang="zh-CN" altLang="en-US"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î$ľïḓè"/>
          <p:cNvSpPr/>
          <p:nvPr/>
        </p:nvSpPr>
        <p:spPr bwMode="auto">
          <a:xfrm>
            <a:off x="7557035" y="3997663"/>
            <a:ext cx="1370002" cy="1575280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3" name="í$ļiḓé"/>
          <p:cNvSpPr/>
          <p:nvPr/>
        </p:nvSpPr>
        <p:spPr bwMode="auto">
          <a:xfrm>
            <a:off x="8035546" y="4609817"/>
            <a:ext cx="412980" cy="295671"/>
          </a:xfrm>
          <a:custGeom>
            <a:avLst/>
            <a:gdLst>
              <a:gd name="connsiteX0" fmla="*/ 272590 w 399127"/>
              <a:gd name="connsiteY0" fmla="*/ 52170 h 285753"/>
              <a:gd name="connsiteX1" fmla="*/ 326754 w 399127"/>
              <a:gd name="connsiteY1" fmla="*/ 142865 h 285753"/>
              <a:gd name="connsiteX2" fmla="*/ 273453 w 399127"/>
              <a:gd name="connsiteY2" fmla="*/ 236624 h 285753"/>
              <a:gd name="connsiteX3" fmla="*/ 268403 w 399127"/>
              <a:gd name="connsiteY3" fmla="*/ 238135 h 285753"/>
              <a:gd name="connsiteX4" fmla="*/ 260376 w 399127"/>
              <a:gd name="connsiteY4" fmla="*/ 233646 h 285753"/>
              <a:gd name="connsiteX5" fmla="*/ 263354 w 399127"/>
              <a:gd name="connsiteY5" fmla="*/ 220609 h 285753"/>
              <a:gd name="connsiteX6" fmla="*/ 307807 w 399127"/>
              <a:gd name="connsiteY6" fmla="*/ 144375 h 285753"/>
              <a:gd name="connsiteX7" fmla="*/ 264217 w 399127"/>
              <a:gd name="connsiteY7" fmla="*/ 69307 h 285753"/>
              <a:gd name="connsiteX8" fmla="*/ 259815 w 399127"/>
              <a:gd name="connsiteY8" fmla="*/ 56573 h 285753"/>
              <a:gd name="connsiteX9" fmla="*/ 272590 w 399127"/>
              <a:gd name="connsiteY9" fmla="*/ 52170 h 285753"/>
              <a:gd name="connsiteX10" fmla="*/ 216872 w 399127"/>
              <a:gd name="connsiteY10" fmla="*/ 24068 h 285753"/>
              <a:gd name="connsiteX11" fmla="*/ 86447 w 399127"/>
              <a:gd name="connsiteY11" fmla="*/ 77897 h 285753"/>
              <a:gd name="connsiteX12" fmla="*/ 82864 w 399127"/>
              <a:gd name="connsiteY12" fmla="*/ 78674 h 285753"/>
              <a:gd name="connsiteX13" fmla="*/ 19033 w 399127"/>
              <a:gd name="connsiteY13" fmla="*/ 78674 h 285753"/>
              <a:gd name="connsiteX14" fmla="*/ 19033 w 399127"/>
              <a:gd name="connsiteY14" fmla="*/ 212019 h 285753"/>
              <a:gd name="connsiteX15" fmla="*/ 86749 w 399127"/>
              <a:gd name="connsiteY15" fmla="*/ 212019 h 285753"/>
              <a:gd name="connsiteX16" fmla="*/ 90201 w 399127"/>
              <a:gd name="connsiteY16" fmla="*/ 212710 h 285753"/>
              <a:gd name="connsiteX17" fmla="*/ 216872 w 399127"/>
              <a:gd name="connsiteY17" fmla="*/ 262223 h 285753"/>
              <a:gd name="connsiteX18" fmla="*/ 322072 w 399127"/>
              <a:gd name="connsiteY18" fmla="*/ 13049 h 285753"/>
              <a:gd name="connsiteX19" fmla="*/ 398910 w 399127"/>
              <a:gd name="connsiteY19" fmla="*/ 142003 h 285753"/>
              <a:gd name="connsiteX20" fmla="*/ 322677 w 399127"/>
              <a:gd name="connsiteY20" fmla="*/ 275358 h 285753"/>
              <a:gd name="connsiteX21" fmla="*/ 317882 w 399127"/>
              <a:gd name="connsiteY21" fmla="*/ 276222 h 285753"/>
              <a:gd name="connsiteX22" fmla="*/ 309806 w 399127"/>
              <a:gd name="connsiteY22" fmla="*/ 271733 h 285753"/>
              <a:gd name="connsiteX23" fmla="*/ 312743 w 399127"/>
              <a:gd name="connsiteY23" fmla="*/ 258570 h 285753"/>
              <a:gd name="connsiteX24" fmla="*/ 379473 w 399127"/>
              <a:gd name="connsiteY24" fmla="*/ 142866 h 285753"/>
              <a:gd name="connsiteX25" fmla="*/ 313779 w 399127"/>
              <a:gd name="connsiteY25" fmla="*/ 30182 h 285753"/>
              <a:gd name="connsiteX26" fmla="*/ 309590 w 399127"/>
              <a:gd name="connsiteY26" fmla="*/ 17580 h 285753"/>
              <a:gd name="connsiteX27" fmla="*/ 322072 w 399127"/>
              <a:gd name="connsiteY27" fmla="*/ 13049 h 285753"/>
              <a:gd name="connsiteX28" fmla="*/ 222785 w 399127"/>
              <a:gd name="connsiteY28" fmla="*/ 714 h 285753"/>
              <a:gd name="connsiteX29" fmla="*/ 235905 w 399127"/>
              <a:gd name="connsiteY29" fmla="*/ 9477 h 285753"/>
              <a:gd name="connsiteX30" fmla="*/ 235905 w 399127"/>
              <a:gd name="connsiteY30" fmla="*/ 276252 h 285753"/>
              <a:gd name="connsiteX31" fmla="*/ 231805 w 399127"/>
              <a:gd name="connsiteY31" fmla="*/ 284152 h 285753"/>
              <a:gd name="connsiteX32" fmla="*/ 226367 w 399127"/>
              <a:gd name="connsiteY32" fmla="*/ 285749 h 285753"/>
              <a:gd name="connsiteX33" fmla="*/ 222957 w 399127"/>
              <a:gd name="connsiteY33" fmla="*/ 285101 h 285753"/>
              <a:gd name="connsiteX34" fmla="*/ 85238 w 399127"/>
              <a:gd name="connsiteY34" fmla="*/ 231099 h 285753"/>
              <a:gd name="connsiteX35" fmla="*/ 9495 w 399127"/>
              <a:gd name="connsiteY35" fmla="*/ 231099 h 285753"/>
              <a:gd name="connsiteX36" fmla="*/ 0 w 399127"/>
              <a:gd name="connsiteY36" fmla="*/ 221559 h 285753"/>
              <a:gd name="connsiteX37" fmla="*/ 0 w 399127"/>
              <a:gd name="connsiteY37" fmla="*/ 69134 h 285753"/>
              <a:gd name="connsiteX38" fmla="*/ 9495 w 399127"/>
              <a:gd name="connsiteY38" fmla="*/ 59594 h 285753"/>
              <a:gd name="connsiteX39" fmla="*/ 80922 w 399127"/>
              <a:gd name="connsiteY39" fmla="*/ 59594 h 285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99127" h="285753">
                <a:moveTo>
                  <a:pt x="272590" y="52170"/>
                </a:moveTo>
                <a:cubicBezTo>
                  <a:pt x="305692" y="70429"/>
                  <a:pt x="326365" y="105050"/>
                  <a:pt x="326754" y="142865"/>
                </a:cubicBezTo>
                <a:cubicBezTo>
                  <a:pt x="326754" y="144289"/>
                  <a:pt x="332580" y="200018"/>
                  <a:pt x="273453" y="236624"/>
                </a:cubicBezTo>
                <a:cubicBezTo>
                  <a:pt x="271942" y="237617"/>
                  <a:pt x="270173" y="238178"/>
                  <a:pt x="268403" y="238135"/>
                </a:cubicBezTo>
                <a:cubicBezTo>
                  <a:pt x="265123" y="238092"/>
                  <a:pt x="262102" y="236408"/>
                  <a:pt x="260376" y="233646"/>
                </a:cubicBezTo>
                <a:cubicBezTo>
                  <a:pt x="257657" y="229243"/>
                  <a:pt x="258951" y="223415"/>
                  <a:pt x="263354" y="220609"/>
                </a:cubicBezTo>
                <a:cubicBezTo>
                  <a:pt x="311993" y="190219"/>
                  <a:pt x="308023" y="146016"/>
                  <a:pt x="307807" y="144375"/>
                </a:cubicBezTo>
                <a:cubicBezTo>
                  <a:pt x="307764" y="113381"/>
                  <a:pt x="291105" y="84718"/>
                  <a:pt x="264217" y="69307"/>
                </a:cubicBezTo>
                <a:cubicBezTo>
                  <a:pt x="259469" y="67019"/>
                  <a:pt x="257484" y="61278"/>
                  <a:pt x="259815" y="56573"/>
                </a:cubicBezTo>
                <a:cubicBezTo>
                  <a:pt x="262145" y="51824"/>
                  <a:pt x="267842" y="49839"/>
                  <a:pt x="272590" y="52170"/>
                </a:cubicBezTo>
                <a:close/>
                <a:moveTo>
                  <a:pt x="216872" y="24068"/>
                </a:moveTo>
                <a:lnTo>
                  <a:pt x="86447" y="77897"/>
                </a:lnTo>
                <a:cubicBezTo>
                  <a:pt x="85324" y="78372"/>
                  <a:pt x="84073" y="78631"/>
                  <a:pt x="82864" y="78674"/>
                </a:cubicBezTo>
                <a:lnTo>
                  <a:pt x="19033" y="78674"/>
                </a:lnTo>
                <a:lnTo>
                  <a:pt x="19033" y="212019"/>
                </a:lnTo>
                <a:lnTo>
                  <a:pt x="86749" y="212019"/>
                </a:lnTo>
                <a:cubicBezTo>
                  <a:pt x="87914" y="212019"/>
                  <a:pt x="89079" y="212235"/>
                  <a:pt x="90201" y="212710"/>
                </a:cubicBezTo>
                <a:lnTo>
                  <a:pt x="216872" y="262223"/>
                </a:lnTo>
                <a:close/>
                <a:moveTo>
                  <a:pt x="322072" y="13049"/>
                </a:moveTo>
                <a:cubicBezTo>
                  <a:pt x="369280" y="38857"/>
                  <a:pt x="398737" y="88229"/>
                  <a:pt x="398910" y="142003"/>
                </a:cubicBezTo>
                <a:cubicBezTo>
                  <a:pt x="398910" y="144376"/>
                  <a:pt x="407116" y="222577"/>
                  <a:pt x="322677" y="275358"/>
                </a:cubicBezTo>
                <a:cubicBezTo>
                  <a:pt x="321165" y="276049"/>
                  <a:pt x="319524" y="276351"/>
                  <a:pt x="317882" y="276222"/>
                </a:cubicBezTo>
                <a:cubicBezTo>
                  <a:pt x="314600" y="276222"/>
                  <a:pt x="311533" y="274538"/>
                  <a:pt x="309806" y="271733"/>
                </a:cubicBezTo>
                <a:cubicBezTo>
                  <a:pt x="306955" y="267288"/>
                  <a:pt x="308294" y="261419"/>
                  <a:pt x="312743" y="258570"/>
                </a:cubicBezTo>
                <a:cubicBezTo>
                  <a:pt x="386816" y="212392"/>
                  <a:pt x="379473" y="143513"/>
                  <a:pt x="379473" y="142866"/>
                </a:cubicBezTo>
                <a:cubicBezTo>
                  <a:pt x="379214" y="96299"/>
                  <a:pt x="354206" y="53401"/>
                  <a:pt x="313779" y="30182"/>
                </a:cubicBezTo>
                <a:cubicBezTo>
                  <a:pt x="309201" y="27809"/>
                  <a:pt x="307344" y="22241"/>
                  <a:pt x="309590" y="17580"/>
                </a:cubicBezTo>
                <a:cubicBezTo>
                  <a:pt x="311836" y="12962"/>
                  <a:pt x="317364" y="10934"/>
                  <a:pt x="322072" y="13049"/>
                </a:cubicBezTo>
                <a:close/>
                <a:moveTo>
                  <a:pt x="222785" y="714"/>
                </a:moveTo>
                <a:cubicBezTo>
                  <a:pt x="228999" y="-1833"/>
                  <a:pt x="235862" y="2743"/>
                  <a:pt x="235905" y="9477"/>
                </a:cubicBezTo>
                <a:lnTo>
                  <a:pt x="235905" y="276252"/>
                </a:lnTo>
                <a:cubicBezTo>
                  <a:pt x="235948" y="279403"/>
                  <a:pt x="234394" y="282339"/>
                  <a:pt x="231805" y="284152"/>
                </a:cubicBezTo>
                <a:cubicBezTo>
                  <a:pt x="230208" y="285188"/>
                  <a:pt x="228309" y="285749"/>
                  <a:pt x="226367" y="285749"/>
                </a:cubicBezTo>
                <a:cubicBezTo>
                  <a:pt x="225201" y="285792"/>
                  <a:pt x="224036" y="285533"/>
                  <a:pt x="222957" y="285101"/>
                </a:cubicBezTo>
                <a:lnTo>
                  <a:pt x="85238" y="231099"/>
                </a:lnTo>
                <a:lnTo>
                  <a:pt x="9495" y="231099"/>
                </a:lnTo>
                <a:cubicBezTo>
                  <a:pt x="4230" y="231099"/>
                  <a:pt x="0" y="226825"/>
                  <a:pt x="0" y="221559"/>
                </a:cubicBezTo>
                <a:lnTo>
                  <a:pt x="0" y="69134"/>
                </a:lnTo>
                <a:cubicBezTo>
                  <a:pt x="0" y="63868"/>
                  <a:pt x="4230" y="59594"/>
                  <a:pt x="9495" y="59594"/>
                </a:cubicBezTo>
                <a:lnTo>
                  <a:pt x="80922" y="59594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/>
            <a:endParaRPr lang="zh-CN" altLang="en-US"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îšļíḓè"/>
          <p:cNvSpPr/>
          <p:nvPr/>
        </p:nvSpPr>
        <p:spPr bwMode="auto">
          <a:xfrm>
            <a:off x="9075437" y="3997663"/>
            <a:ext cx="1370002" cy="1575280"/>
          </a:xfrm>
          <a:custGeom>
            <a:avLst/>
            <a:gdLst>
              <a:gd name="connsiteX0" fmla="*/ 0 w 4017518"/>
              <a:gd name="connsiteY0" fmla="*/ 1747621 h 3495241"/>
              <a:gd name="connsiteX1" fmla="*/ 873810 w 4017518"/>
              <a:gd name="connsiteY1" fmla="*/ 1 h 3495241"/>
              <a:gd name="connsiteX2" fmla="*/ 3143708 w 4017518"/>
              <a:gd name="connsiteY2" fmla="*/ 1 h 3495241"/>
              <a:gd name="connsiteX3" fmla="*/ 4017518 w 4017518"/>
              <a:gd name="connsiteY3" fmla="*/ 1747621 h 3495241"/>
              <a:gd name="connsiteX4" fmla="*/ 3143708 w 4017518"/>
              <a:gd name="connsiteY4" fmla="*/ 3495240 h 3495241"/>
              <a:gd name="connsiteX5" fmla="*/ 873810 w 4017518"/>
              <a:gd name="connsiteY5" fmla="*/ 3495240 h 3495241"/>
              <a:gd name="connsiteX6" fmla="*/ 0 w 4017518"/>
              <a:gd name="connsiteY6" fmla="*/ 1747621 h 349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17518" h="3495241">
                <a:moveTo>
                  <a:pt x="2008758" y="0"/>
                </a:moveTo>
                <a:lnTo>
                  <a:pt x="4017516" y="760215"/>
                </a:lnTo>
                <a:lnTo>
                  <a:pt x="4017516" y="2735026"/>
                </a:lnTo>
                <a:lnTo>
                  <a:pt x="2008758" y="3495241"/>
                </a:lnTo>
                <a:lnTo>
                  <a:pt x="2" y="2735026"/>
                </a:lnTo>
                <a:lnTo>
                  <a:pt x="2" y="760215"/>
                </a:lnTo>
                <a:lnTo>
                  <a:pt x="2008758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ïś1îḋê"/>
          <p:cNvSpPr/>
          <p:nvPr/>
        </p:nvSpPr>
        <p:spPr bwMode="auto">
          <a:xfrm>
            <a:off x="9553948" y="4606252"/>
            <a:ext cx="412980" cy="358102"/>
          </a:xfrm>
          <a:custGeom>
            <a:avLst/>
            <a:gdLst>
              <a:gd name="connsiteX0" fmla="*/ 229180 w 431303"/>
              <a:gd name="connsiteY0" fmla="*/ 258403 h 373990"/>
              <a:gd name="connsiteX1" fmla="*/ 209669 w 431303"/>
              <a:gd name="connsiteY1" fmla="*/ 265265 h 373990"/>
              <a:gd name="connsiteX2" fmla="*/ 201424 w 431303"/>
              <a:gd name="connsiteY2" fmla="*/ 304195 h 373990"/>
              <a:gd name="connsiteX3" fmla="*/ 237987 w 431303"/>
              <a:gd name="connsiteY3" fmla="*/ 319862 h 373990"/>
              <a:gd name="connsiteX4" fmla="*/ 260434 w 431303"/>
              <a:gd name="connsiteY4" fmla="*/ 287061 h 373990"/>
              <a:gd name="connsiteX5" fmla="*/ 232634 w 431303"/>
              <a:gd name="connsiteY5" fmla="*/ 258619 h 373990"/>
              <a:gd name="connsiteX6" fmla="*/ 84041 w 431303"/>
              <a:gd name="connsiteY6" fmla="*/ 253292 h 373990"/>
              <a:gd name="connsiteX7" fmla="*/ 65006 w 431303"/>
              <a:gd name="connsiteY7" fmla="*/ 260153 h 373990"/>
              <a:gd name="connsiteX8" fmla="*/ 60215 w 431303"/>
              <a:gd name="connsiteY8" fmla="*/ 304076 h 373990"/>
              <a:gd name="connsiteX9" fmla="*/ 92803 w 431303"/>
              <a:gd name="connsiteY9" fmla="*/ 313655 h 373990"/>
              <a:gd name="connsiteX10" fmla="*/ 114902 w 431303"/>
              <a:gd name="connsiteY10" fmla="*/ 287853 h 373990"/>
              <a:gd name="connsiteX11" fmla="*/ 87192 w 431303"/>
              <a:gd name="connsiteY11" fmla="*/ 253508 h 373990"/>
              <a:gd name="connsiteX12" fmla="*/ 234620 w 431303"/>
              <a:gd name="connsiteY12" fmla="*/ 239931 h 373990"/>
              <a:gd name="connsiteX13" fmla="*/ 268334 w 431303"/>
              <a:gd name="connsiteY13" fmla="*/ 258403 h 373990"/>
              <a:gd name="connsiteX14" fmla="*/ 279126 w 431303"/>
              <a:gd name="connsiteY14" fmla="*/ 295391 h 373990"/>
              <a:gd name="connsiteX15" fmla="*/ 229180 w 431303"/>
              <a:gd name="connsiteY15" fmla="*/ 339845 h 373990"/>
              <a:gd name="connsiteX16" fmla="*/ 223655 w 431303"/>
              <a:gd name="connsiteY16" fmla="*/ 339845 h 373990"/>
              <a:gd name="connsiteX17" fmla="*/ 181005 w 431303"/>
              <a:gd name="connsiteY17" fmla="*/ 284644 h 373990"/>
              <a:gd name="connsiteX18" fmla="*/ 234620 w 431303"/>
              <a:gd name="connsiteY18" fmla="*/ 239931 h 373990"/>
              <a:gd name="connsiteX19" fmla="*/ 79293 w 431303"/>
              <a:gd name="connsiteY19" fmla="*/ 234761 h 373990"/>
              <a:gd name="connsiteX20" fmla="*/ 107867 w 431303"/>
              <a:gd name="connsiteY20" fmla="*/ 240607 h 373990"/>
              <a:gd name="connsiteX21" fmla="*/ 133980 w 431303"/>
              <a:gd name="connsiteY21" fmla="*/ 289967 h 373990"/>
              <a:gd name="connsiteX22" fmla="*/ 84127 w 431303"/>
              <a:gd name="connsiteY22" fmla="*/ 334797 h 373990"/>
              <a:gd name="connsiteX23" fmla="*/ 84041 w 431303"/>
              <a:gd name="connsiteY23" fmla="*/ 334797 h 373990"/>
              <a:gd name="connsiteX24" fmla="*/ 78516 w 431303"/>
              <a:gd name="connsiteY24" fmla="*/ 334797 h 373990"/>
              <a:gd name="connsiteX25" fmla="*/ 35697 w 431303"/>
              <a:gd name="connsiteY25" fmla="*/ 299028 h 373990"/>
              <a:gd name="connsiteX26" fmla="*/ 52273 w 431303"/>
              <a:gd name="connsiteY26" fmla="*/ 245741 h 373990"/>
              <a:gd name="connsiteX27" fmla="*/ 79293 w 431303"/>
              <a:gd name="connsiteY27" fmla="*/ 234761 h 373990"/>
              <a:gd name="connsiteX28" fmla="*/ 50470 w 431303"/>
              <a:gd name="connsiteY28" fmla="*/ 208762 h 373990"/>
              <a:gd name="connsiteX29" fmla="*/ 46987 w 431303"/>
              <a:gd name="connsiteY29" fmla="*/ 218176 h 373990"/>
              <a:gd name="connsiteX30" fmla="*/ 56116 w 431303"/>
              <a:gd name="connsiteY30" fmla="*/ 225029 h 373990"/>
              <a:gd name="connsiteX31" fmla="*/ 61123 w 431303"/>
              <a:gd name="connsiteY31" fmla="*/ 223216 h 373990"/>
              <a:gd name="connsiteX32" fmla="*/ 80373 w 431303"/>
              <a:gd name="connsiteY32" fmla="*/ 211069 h 373990"/>
              <a:gd name="connsiteX33" fmla="*/ 82451 w 431303"/>
              <a:gd name="connsiteY33" fmla="*/ 214423 h 373990"/>
              <a:gd name="connsiteX34" fmla="*/ 77446 w 431303"/>
              <a:gd name="connsiteY34" fmla="*/ 220423 h 373990"/>
              <a:gd name="connsiteX35" fmla="*/ 19125 w 431303"/>
              <a:gd name="connsiteY35" fmla="*/ 277566 h 373990"/>
              <a:gd name="connsiteX36" fmla="*/ 64236 w 431303"/>
              <a:gd name="connsiteY36" fmla="*/ 345887 h 373990"/>
              <a:gd name="connsiteX37" fmla="*/ 140298 w 431303"/>
              <a:gd name="connsiteY37" fmla="*/ 315675 h 373990"/>
              <a:gd name="connsiteX38" fmla="*/ 148298 w 431303"/>
              <a:gd name="connsiteY38" fmla="*/ 313492 h 373990"/>
              <a:gd name="connsiteX39" fmla="*/ 148398 w 431303"/>
              <a:gd name="connsiteY39" fmla="*/ 314593 h 373990"/>
              <a:gd name="connsiteX40" fmla="*/ 155032 w 431303"/>
              <a:gd name="connsiteY40" fmla="*/ 327201 h 373990"/>
              <a:gd name="connsiteX41" fmla="*/ 126366 w 431303"/>
              <a:gd name="connsiteY41" fmla="*/ 356715 h 373990"/>
              <a:gd name="connsiteX42" fmla="*/ 84007 w 431303"/>
              <a:gd name="connsiteY42" fmla="*/ 368416 h 373990"/>
              <a:gd name="connsiteX43" fmla="*/ 74467 w 431303"/>
              <a:gd name="connsiteY43" fmla="*/ 368416 h 373990"/>
              <a:gd name="connsiteX44" fmla="*/ 2 w 431303"/>
              <a:gd name="connsiteY44" fmla="*/ 284342 h 373990"/>
              <a:gd name="connsiteX45" fmla="*/ 45901 w 431303"/>
              <a:gd name="connsiteY45" fmla="*/ 210096 h 373990"/>
              <a:gd name="connsiteX46" fmla="*/ 244224 w 431303"/>
              <a:gd name="connsiteY46" fmla="*/ 208705 h 373990"/>
              <a:gd name="connsiteX47" fmla="*/ 268317 w 431303"/>
              <a:gd name="connsiteY47" fmla="*/ 216346 h 373990"/>
              <a:gd name="connsiteX48" fmla="*/ 311967 w 431303"/>
              <a:gd name="connsiteY48" fmla="*/ 294419 h 373990"/>
              <a:gd name="connsiteX49" fmla="*/ 307899 w 431303"/>
              <a:gd name="connsiteY49" fmla="*/ 310860 h 373990"/>
              <a:gd name="connsiteX50" fmla="*/ 270336 w 431303"/>
              <a:gd name="connsiteY50" fmla="*/ 339899 h 373990"/>
              <a:gd name="connsiteX51" fmla="*/ 268610 w 431303"/>
              <a:gd name="connsiteY51" fmla="*/ 353238 h 373990"/>
              <a:gd name="connsiteX52" fmla="*/ 276120 w 431303"/>
              <a:gd name="connsiteY52" fmla="*/ 356864 h 373990"/>
              <a:gd name="connsiteX53" fmla="*/ 277292 w 431303"/>
              <a:gd name="connsiteY53" fmla="*/ 356520 h 373990"/>
              <a:gd name="connsiteX54" fmla="*/ 260482 w 431303"/>
              <a:gd name="connsiteY54" fmla="*/ 367556 h 373990"/>
              <a:gd name="connsiteX55" fmla="*/ 229188 w 431303"/>
              <a:gd name="connsiteY55" fmla="*/ 373990 h 373990"/>
              <a:gd name="connsiteX56" fmla="*/ 219693 w 431303"/>
              <a:gd name="connsiteY56" fmla="*/ 373990 h 373990"/>
              <a:gd name="connsiteX57" fmla="*/ 163387 w 431303"/>
              <a:gd name="connsiteY57" fmla="*/ 343082 h 373990"/>
              <a:gd name="connsiteX58" fmla="*/ 155032 w 431303"/>
              <a:gd name="connsiteY58" fmla="*/ 327201 h 373990"/>
              <a:gd name="connsiteX59" fmla="*/ 157004 w 431303"/>
              <a:gd name="connsiteY59" fmla="*/ 325170 h 373990"/>
              <a:gd name="connsiteX60" fmla="*/ 153421 w 431303"/>
              <a:gd name="connsiteY60" fmla="*/ 312093 h 373990"/>
              <a:gd name="connsiteX61" fmla="*/ 148298 w 431303"/>
              <a:gd name="connsiteY61" fmla="*/ 313492 h 373990"/>
              <a:gd name="connsiteX62" fmla="*/ 145374 w 431303"/>
              <a:gd name="connsiteY62" fmla="*/ 281380 h 373990"/>
              <a:gd name="connsiteX63" fmla="*/ 153933 w 431303"/>
              <a:gd name="connsiteY63" fmla="*/ 254103 h 373990"/>
              <a:gd name="connsiteX64" fmla="*/ 157096 w 431303"/>
              <a:gd name="connsiteY64" fmla="*/ 254103 h 373990"/>
              <a:gd name="connsiteX65" fmla="*/ 169071 w 431303"/>
              <a:gd name="connsiteY65" fmla="*/ 251019 h 373990"/>
              <a:gd name="connsiteX66" fmla="*/ 171657 w 431303"/>
              <a:gd name="connsiteY66" fmla="*/ 260526 h 373990"/>
              <a:gd name="connsiteX67" fmla="*/ 184130 w 431303"/>
              <a:gd name="connsiteY67" fmla="*/ 336601 h 373990"/>
              <a:gd name="connsiteX68" fmla="*/ 260435 w 431303"/>
              <a:gd name="connsiteY68" fmla="*/ 347092 h 373990"/>
              <a:gd name="connsiteX69" fmla="*/ 292977 w 431303"/>
              <a:gd name="connsiteY69" fmla="*/ 277235 h 373990"/>
              <a:gd name="connsiteX70" fmla="*/ 235791 w 431303"/>
              <a:gd name="connsiteY70" fmla="*/ 225555 h 373990"/>
              <a:gd name="connsiteX71" fmla="*/ 230701 w 431303"/>
              <a:gd name="connsiteY71" fmla="*/ 219177 h 373990"/>
              <a:gd name="connsiteX72" fmla="*/ 75719 w 431303"/>
              <a:gd name="connsiteY72" fmla="*/ 201389 h 373990"/>
              <a:gd name="connsiteX73" fmla="*/ 84356 w 431303"/>
              <a:gd name="connsiteY73" fmla="*/ 208556 h 373990"/>
              <a:gd name="connsiteX74" fmla="*/ 80373 w 431303"/>
              <a:gd name="connsiteY74" fmla="*/ 211069 h 373990"/>
              <a:gd name="connsiteX75" fmla="*/ 74584 w 431303"/>
              <a:gd name="connsiteY75" fmla="*/ 201721 h 373990"/>
              <a:gd name="connsiteX76" fmla="*/ 72432 w 431303"/>
              <a:gd name="connsiteY76" fmla="*/ 193648 h 373990"/>
              <a:gd name="connsiteX77" fmla="*/ 73500 w 431303"/>
              <a:gd name="connsiteY77" fmla="*/ 199971 h 373990"/>
              <a:gd name="connsiteX78" fmla="*/ 74584 w 431303"/>
              <a:gd name="connsiteY78" fmla="*/ 201721 h 373990"/>
              <a:gd name="connsiteX79" fmla="*/ 50470 w 431303"/>
              <a:gd name="connsiteY79" fmla="*/ 208762 h 373990"/>
              <a:gd name="connsiteX80" fmla="*/ 50936 w 431303"/>
              <a:gd name="connsiteY80" fmla="*/ 207502 h 373990"/>
              <a:gd name="connsiteX81" fmla="*/ 157042 w 431303"/>
              <a:gd name="connsiteY81" fmla="*/ 139105 h 373990"/>
              <a:gd name="connsiteX82" fmla="*/ 127655 w 431303"/>
              <a:gd name="connsiteY82" fmla="*/ 180738 h 373990"/>
              <a:gd name="connsiteX83" fmla="*/ 176633 w 431303"/>
              <a:gd name="connsiteY83" fmla="*/ 194716 h 373990"/>
              <a:gd name="connsiteX84" fmla="*/ 188069 w 431303"/>
              <a:gd name="connsiteY84" fmla="*/ 173792 h 373990"/>
              <a:gd name="connsiteX85" fmla="*/ 160451 w 431303"/>
              <a:gd name="connsiteY85" fmla="*/ 139320 h 373990"/>
              <a:gd name="connsiteX86" fmla="*/ 349733 w 431303"/>
              <a:gd name="connsiteY86" fmla="*/ 120158 h 373990"/>
              <a:gd name="connsiteX87" fmla="*/ 416186 w 431303"/>
              <a:gd name="connsiteY87" fmla="*/ 154535 h 373990"/>
              <a:gd name="connsiteX88" fmla="*/ 423610 w 431303"/>
              <a:gd name="connsiteY88" fmla="*/ 233490 h 373990"/>
              <a:gd name="connsiteX89" fmla="*/ 383597 w 431303"/>
              <a:gd name="connsiteY89" fmla="*/ 276485 h 373990"/>
              <a:gd name="connsiteX90" fmla="*/ 376821 w 431303"/>
              <a:gd name="connsiteY90" fmla="*/ 281622 h 373990"/>
              <a:gd name="connsiteX91" fmla="*/ 281559 w 431303"/>
              <a:gd name="connsiteY91" fmla="*/ 355267 h 373990"/>
              <a:gd name="connsiteX92" fmla="*/ 277292 w 431303"/>
              <a:gd name="connsiteY92" fmla="*/ 356520 h 373990"/>
              <a:gd name="connsiteX93" fmla="*/ 286325 w 431303"/>
              <a:gd name="connsiteY93" fmla="*/ 350589 h 373990"/>
              <a:gd name="connsiteX94" fmla="*/ 304295 w 431303"/>
              <a:gd name="connsiteY94" fmla="*/ 325431 h 373990"/>
              <a:gd name="connsiteX95" fmla="*/ 307899 w 431303"/>
              <a:gd name="connsiteY95" fmla="*/ 310860 h 373990"/>
              <a:gd name="connsiteX96" fmla="*/ 365598 w 431303"/>
              <a:gd name="connsiteY96" fmla="*/ 266254 h 373990"/>
              <a:gd name="connsiteX97" fmla="*/ 372548 w 431303"/>
              <a:gd name="connsiteY97" fmla="*/ 261031 h 373990"/>
              <a:gd name="connsiteX98" fmla="*/ 406258 w 431303"/>
              <a:gd name="connsiteY98" fmla="*/ 225590 h 373990"/>
              <a:gd name="connsiteX99" fmla="*/ 401122 w 431303"/>
              <a:gd name="connsiteY99" fmla="*/ 166147 h 373990"/>
              <a:gd name="connsiteX100" fmla="*/ 328607 w 431303"/>
              <a:gd name="connsiteY100" fmla="*/ 141757 h 373990"/>
              <a:gd name="connsiteX101" fmla="*/ 326536 w 431303"/>
              <a:gd name="connsiteY101" fmla="*/ 140645 h 373990"/>
              <a:gd name="connsiteX102" fmla="*/ 345133 w 431303"/>
              <a:gd name="connsiteY102" fmla="*/ 120729 h 373990"/>
              <a:gd name="connsiteX103" fmla="*/ 154280 w 431303"/>
              <a:gd name="connsiteY103" fmla="*/ 119992 h 373990"/>
              <a:gd name="connsiteX104" fmla="*/ 204640 w 431303"/>
              <a:gd name="connsiteY104" fmla="*/ 168960 h 373990"/>
              <a:gd name="connsiteX105" fmla="*/ 157042 w 431303"/>
              <a:gd name="connsiteY105" fmla="*/ 220602 h 373990"/>
              <a:gd name="connsiteX106" fmla="*/ 151519 w 431303"/>
              <a:gd name="connsiteY106" fmla="*/ 220602 h 373990"/>
              <a:gd name="connsiteX107" fmla="*/ 103921 w 431303"/>
              <a:gd name="connsiteY107" fmla="*/ 168960 h 373990"/>
              <a:gd name="connsiteX108" fmla="*/ 154280 w 431303"/>
              <a:gd name="connsiteY108" fmla="*/ 119992 h 373990"/>
              <a:gd name="connsiteX109" fmla="*/ 157096 w 431303"/>
              <a:gd name="connsiteY109" fmla="*/ 105331 h 373990"/>
              <a:gd name="connsiteX110" fmla="*/ 156794 w 431303"/>
              <a:gd name="connsiteY110" fmla="*/ 105417 h 373990"/>
              <a:gd name="connsiteX111" fmla="*/ 156806 w 431303"/>
              <a:gd name="connsiteY111" fmla="*/ 105417 h 373990"/>
              <a:gd name="connsiteX112" fmla="*/ 121827 w 431303"/>
              <a:gd name="connsiteY112" fmla="*/ 115878 h 373990"/>
              <a:gd name="connsiteX113" fmla="*/ 97989 w 431303"/>
              <a:gd name="connsiteY113" fmla="*/ 143873 h 373990"/>
              <a:gd name="connsiteX114" fmla="*/ 109042 w 431303"/>
              <a:gd name="connsiteY114" fmla="*/ 213576 h 373990"/>
              <a:gd name="connsiteX115" fmla="*/ 177173 w 431303"/>
              <a:gd name="connsiteY115" fmla="*/ 231919 h 373990"/>
              <a:gd name="connsiteX116" fmla="*/ 221773 w 431303"/>
              <a:gd name="connsiteY116" fmla="*/ 177235 h 373990"/>
              <a:gd name="connsiteX117" fmla="*/ 164609 w 431303"/>
              <a:gd name="connsiteY117" fmla="*/ 105719 h 373990"/>
              <a:gd name="connsiteX118" fmla="*/ 156806 w 431303"/>
              <a:gd name="connsiteY118" fmla="*/ 105417 h 373990"/>
              <a:gd name="connsiteX119" fmla="*/ 160377 w 431303"/>
              <a:gd name="connsiteY119" fmla="*/ 87332 h 373990"/>
              <a:gd name="connsiteX120" fmla="*/ 184568 w 431303"/>
              <a:gd name="connsiteY120" fmla="*/ 92113 h 373990"/>
              <a:gd name="connsiteX121" fmla="*/ 236625 w 431303"/>
              <a:gd name="connsiteY121" fmla="*/ 167568 h 373990"/>
              <a:gd name="connsiteX122" fmla="*/ 232159 w 431303"/>
              <a:gd name="connsiteY122" fmla="*/ 194002 h 373990"/>
              <a:gd name="connsiteX123" fmla="*/ 198531 w 431303"/>
              <a:gd name="connsiteY123" fmla="*/ 220121 h 373990"/>
              <a:gd name="connsiteX124" fmla="*/ 196805 w 431303"/>
              <a:gd name="connsiteY124" fmla="*/ 233457 h 373990"/>
              <a:gd name="connsiteX125" fmla="*/ 202139 w 431303"/>
              <a:gd name="connsiteY125" fmla="*/ 236093 h 373990"/>
              <a:gd name="connsiteX126" fmla="*/ 188921 w 431303"/>
              <a:gd name="connsiteY126" fmla="*/ 245905 h 373990"/>
              <a:gd name="connsiteX127" fmla="*/ 169071 w 431303"/>
              <a:gd name="connsiteY127" fmla="*/ 251019 h 373990"/>
              <a:gd name="connsiteX128" fmla="*/ 168075 w 431303"/>
              <a:gd name="connsiteY128" fmla="*/ 247358 h 373990"/>
              <a:gd name="connsiteX129" fmla="*/ 154912 w 431303"/>
              <a:gd name="connsiteY129" fmla="*/ 250985 h 373990"/>
              <a:gd name="connsiteX130" fmla="*/ 153933 w 431303"/>
              <a:gd name="connsiteY130" fmla="*/ 254103 h 373990"/>
              <a:gd name="connsiteX131" fmla="*/ 147554 w 431303"/>
              <a:gd name="connsiteY131" fmla="*/ 254103 h 373990"/>
              <a:gd name="connsiteX132" fmla="*/ 90223 w 431303"/>
              <a:gd name="connsiteY132" fmla="*/ 226972 h 373990"/>
              <a:gd name="connsiteX133" fmla="*/ 82451 w 431303"/>
              <a:gd name="connsiteY133" fmla="*/ 214423 h 373990"/>
              <a:gd name="connsiteX134" fmla="*/ 86122 w 431303"/>
              <a:gd name="connsiteY134" fmla="*/ 210021 h 373990"/>
              <a:gd name="connsiteX135" fmla="*/ 84356 w 431303"/>
              <a:gd name="connsiteY135" fmla="*/ 208556 h 373990"/>
              <a:gd name="connsiteX136" fmla="*/ 92114 w 431303"/>
              <a:gd name="connsiteY136" fmla="*/ 203660 h 373990"/>
              <a:gd name="connsiteX137" fmla="*/ 95136 w 431303"/>
              <a:gd name="connsiteY137" fmla="*/ 190537 h 373990"/>
              <a:gd name="connsiteX138" fmla="*/ 82014 w 431303"/>
              <a:gd name="connsiteY138" fmla="*/ 187472 h 373990"/>
              <a:gd name="connsiteX139" fmla="*/ 72432 w 431303"/>
              <a:gd name="connsiteY139" fmla="*/ 193648 h 373990"/>
              <a:gd name="connsiteX140" fmla="*/ 68026 w 431303"/>
              <a:gd name="connsiteY140" fmla="*/ 167568 h 373990"/>
              <a:gd name="connsiteX141" fmla="*/ 120065 w 431303"/>
              <a:gd name="connsiteY141" fmla="*/ 92113 h 373990"/>
              <a:gd name="connsiteX142" fmla="*/ 122431 w 431303"/>
              <a:gd name="connsiteY142" fmla="*/ 91645 h 373990"/>
              <a:gd name="connsiteX143" fmla="*/ 108699 w 431303"/>
              <a:gd name="connsiteY143" fmla="*/ 101734 h 373990"/>
              <a:gd name="connsiteX144" fmla="*/ 106152 w 431303"/>
              <a:gd name="connsiteY144" fmla="*/ 115373 h 373990"/>
              <a:gd name="connsiteX145" fmla="*/ 119923 w 431303"/>
              <a:gd name="connsiteY145" fmla="*/ 117056 h 373990"/>
              <a:gd name="connsiteX146" fmla="*/ 278022 w 431303"/>
              <a:gd name="connsiteY146" fmla="*/ 35 h 373990"/>
              <a:gd name="connsiteX147" fmla="*/ 344482 w 431303"/>
              <a:gd name="connsiteY147" fmla="*/ 34406 h 373990"/>
              <a:gd name="connsiteX148" fmla="*/ 351907 w 431303"/>
              <a:gd name="connsiteY148" fmla="*/ 113474 h 373990"/>
              <a:gd name="connsiteX149" fmla="*/ 345133 w 431303"/>
              <a:gd name="connsiteY149" fmla="*/ 120729 h 373990"/>
              <a:gd name="connsiteX150" fmla="*/ 323859 w 431303"/>
              <a:gd name="connsiteY150" fmla="*/ 123368 h 373990"/>
              <a:gd name="connsiteX151" fmla="*/ 316306 w 431303"/>
              <a:gd name="connsiteY151" fmla="*/ 135153 h 373990"/>
              <a:gd name="connsiteX152" fmla="*/ 326536 w 431303"/>
              <a:gd name="connsiteY152" fmla="*/ 140645 h 373990"/>
              <a:gd name="connsiteX153" fmla="*/ 311890 w 431303"/>
              <a:gd name="connsiteY153" fmla="*/ 156331 h 373990"/>
              <a:gd name="connsiteX154" fmla="*/ 305113 w 431303"/>
              <a:gd name="connsiteY154" fmla="*/ 161553 h 373990"/>
              <a:gd name="connsiteX155" fmla="*/ 244224 w 431303"/>
              <a:gd name="connsiteY155" fmla="*/ 208705 h 373990"/>
              <a:gd name="connsiteX156" fmla="*/ 237863 w 431303"/>
              <a:gd name="connsiteY156" fmla="*/ 206687 h 373990"/>
              <a:gd name="connsiteX157" fmla="*/ 227419 w 431303"/>
              <a:gd name="connsiteY157" fmla="*/ 215063 h 373990"/>
              <a:gd name="connsiteX158" fmla="*/ 230701 w 431303"/>
              <a:gd name="connsiteY158" fmla="*/ 219177 h 373990"/>
              <a:gd name="connsiteX159" fmla="*/ 210143 w 431303"/>
              <a:gd name="connsiteY159" fmla="*/ 235097 h 373990"/>
              <a:gd name="connsiteX160" fmla="*/ 204316 w 431303"/>
              <a:gd name="connsiteY160" fmla="*/ 237169 h 373990"/>
              <a:gd name="connsiteX161" fmla="*/ 202139 w 431303"/>
              <a:gd name="connsiteY161" fmla="*/ 236093 h 373990"/>
              <a:gd name="connsiteX162" fmla="*/ 214428 w 431303"/>
              <a:gd name="connsiteY162" fmla="*/ 226972 h 373990"/>
              <a:gd name="connsiteX163" fmla="*/ 231150 w 431303"/>
              <a:gd name="connsiteY163" fmla="*/ 199971 h 373990"/>
              <a:gd name="connsiteX164" fmla="*/ 232159 w 431303"/>
              <a:gd name="connsiteY164" fmla="*/ 194002 h 373990"/>
              <a:gd name="connsiteX165" fmla="*/ 293328 w 431303"/>
              <a:gd name="connsiteY165" fmla="*/ 146491 h 373990"/>
              <a:gd name="connsiteX166" fmla="*/ 300278 w 431303"/>
              <a:gd name="connsiteY166" fmla="*/ 141182 h 373990"/>
              <a:gd name="connsiteX167" fmla="*/ 334467 w 431303"/>
              <a:gd name="connsiteY167" fmla="*/ 105446 h 373990"/>
              <a:gd name="connsiteX168" fmla="*/ 329330 w 431303"/>
              <a:gd name="connsiteY168" fmla="*/ 46015 h 373990"/>
              <a:gd name="connsiteX169" fmla="*/ 256808 w 431303"/>
              <a:gd name="connsiteY169" fmla="*/ 21717 h 373990"/>
              <a:gd name="connsiteX170" fmla="*/ 198704 w 431303"/>
              <a:gd name="connsiteY170" fmla="*/ 57755 h 373990"/>
              <a:gd name="connsiteX171" fmla="*/ 177077 w 431303"/>
              <a:gd name="connsiteY171" fmla="*/ 75062 h 373990"/>
              <a:gd name="connsiteX172" fmla="*/ 160377 w 431303"/>
              <a:gd name="connsiteY172" fmla="*/ 87332 h 373990"/>
              <a:gd name="connsiteX173" fmla="*/ 152304 w 431303"/>
              <a:gd name="connsiteY173" fmla="*/ 85736 h 373990"/>
              <a:gd name="connsiteX174" fmla="*/ 122431 w 431303"/>
              <a:gd name="connsiteY174" fmla="*/ 91645 h 373990"/>
              <a:gd name="connsiteX175" fmla="*/ 165853 w 431303"/>
              <a:gd name="connsiteY175" fmla="*/ 59740 h 373990"/>
              <a:gd name="connsiteX176" fmla="*/ 186617 w 431303"/>
              <a:gd name="connsiteY176" fmla="*/ 43167 h 373990"/>
              <a:gd name="connsiteX177" fmla="*/ 252146 w 431303"/>
              <a:gd name="connsiteY177" fmla="*/ 3245 h 373990"/>
              <a:gd name="connsiteX178" fmla="*/ 278022 w 431303"/>
              <a:gd name="connsiteY178" fmla="*/ 35 h 37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431303" h="373990">
                <a:moveTo>
                  <a:pt x="229180" y="258403"/>
                </a:moveTo>
                <a:cubicBezTo>
                  <a:pt x="222101" y="258403"/>
                  <a:pt x="215194" y="260863"/>
                  <a:pt x="209669" y="265265"/>
                </a:cubicBezTo>
                <a:cubicBezTo>
                  <a:pt x="197970" y="274631"/>
                  <a:pt x="194517" y="290902"/>
                  <a:pt x="201424" y="304195"/>
                </a:cubicBezTo>
                <a:cubicBezTo>
                  <a:pt x="208287" y="317445"/>
                  <a:pt x="223612" y="324005"/>
                  <a:pt x="237987" y="319862"/>
                </a:cubicBezTo>
                <a:cubicBezTo>
                  <a:pt x="252318" y="315675"/>
                  <a:pt x="261772" y="301951"/>
                  <a:pt x="260434" y="287061"/>
                </a:cubicBezTo>
                <a:cubicBezTo>
                  <a:pt x="259139" y="272128"/>
                  <a:pt x="247484" y="260216"/>
                  <a:pt x="232634" y="258619"/>
                </a:cubicBezTo>
                <a:close/>
                <a:moveTo>
                  <a:pt x="84041" y="253292"/>
                </a:moveTo>
                <a:cubicBezTo>
                  <a:pt x="77091" y="253422"/>
                  <a:pt x="70401" y="255838"/>
                  <a:pt x="65006" y="260153"/>
                </a:cubicBezTo>
                <a:cubicBezTo>
                  <a:pt x="51625" y="270982"/>
                  <a:pt x="49467" y="290614"/>
                  <a:pt x="60215" y="304076"/>
                </a:cubicBezTo>
                <a:cubicBezTo>
                  <a:pt x="68243" y="313396"/>
                  <a:pt x="81019" y="317149"/>
                  <a:pt x="92803" y="313655"/>
                </a:cubicBezTo>
                <a:cubicBezTo>
                  <a:pt x="104629" y="310160"/>
                  <a:pt x="113262" y="300063"/>
                  <a:pt x="114902" y="287853"/>
                </a:cubicBezTo>
                <a:cubicBezTo>
                  <a:pt x="116672" y="270724"/>
                  <a:pt x="104327" y="255406"/>
                  <a:pt x="87192" y="253508"/>
                </a:cubicBezTo>
                <a:close/>
                <a:moveTo>
                  <a:pt x="234620" y="239931"/>
                </a:moveTo>
                <a:cubicBezTo>
                  <a:pt x="247915" y="241312"/>
                  <a:pt x="260045" y="248002"/>
                  <a:pt x="268334" y="258403"/>
                </a:cubicBezTo>
                <a:cubicBezTo>
                  <a:pt x="276708" y="268848"/>
                  <a:pt x="280593" y="282141"/>
                  <a:pt x="279126" y="295391"/>
                </a:cubicBezTo>
                <a:cubicBezTo>
                  <a:pt x="276233" y="320725"/>
                  <a:pt x="254736" y="339888"/>
                  <a:pt x="229180" y="339845"/>
                </a:cubicBezTo>
                <a:lnTo>
                  <a:pt x="223655" y="339845"/>
                </a:lnTo>
                <a:cubicBezTo>
                  <a:pt x="196891" y="335917"/>
                  <a:pt x="178027" y="311532"/>
                  <a:pt x="181005" y="284644"/>
                </a:cubicBezTo>
                <a:cubicBezTo>
                  <a:pt x="183941" y="257712"/>
                  <a:pt x="207640" y="237989"/>
                  <a:pt x="234620" y="239931"/>
                </a:cubicBezTo>
                <a:close/>
                <a:moveTo>
                  <a:pt x="79293" y="234761"/>
                </a:moveTo>
                <a:cubicBezTo>
                  <a:pt x="88983" y="233865"/>
                  <a:pt x="98932" y="235775"/>
                  <a:pt x="107867" y="240607"/>
                </a:cubicBezTo>
                <a:cubicBezTo>
                  <a:pt x="125736" y="250272"/>
                  <a:pt x="136052" y="269774"/>
                  <a:pt x="133980" y="289967"/>
                </a:cubicBezTo>
                <a:cubicBezTo>
                  <a:pt x="131175" y="315380"/>
                  <a:pt x="109723" y="334667"/>
                  <a:pt x="84127" y="334797"/>
                </a:cubicBezTo>
                <a:lnTo>
                  <a:pt x="84041" y="334797"/>
                </a:lnTo>
                <a:cubicBezTo>
                  <a:pt x="82228" y="334969"/>
                  <a:pt x="80372" y="334969"/>
                  <a:pt x="78516" y="334797"/>
                </a:cubicBezTo>
                <a:cubicBezTo>
                  <a:pt x="58315" y="332639"/>
                  <a:pt x="41438" y="318530"/>
                  <a:pt x="35697" y="299028"/>
                </a:cubicBezTo>
                <a:cubicBezTo>
                  <a:pt x="29957" y="279525"/>
                  <a:pt x="36474" y="258513"/>
                  <a:pt x="52273" y="245741"/>
                </a:cubicBezTo>
                <a:cubicBezTo>
                  <a:pt x="60172" y="239356"/>
                  <a:pt x="69603" y="235656"/>
                  <a:pt x="79293" y="234761"/>
                </a:cubicBezTo>
                <a:close/>
                <a:moveTo>
                  <a:pt x="50470" y="208762"/>
                </a:moveTo>
                <a:lnTo>
                  <a:pt x="46987" y="218176"/>
                </a:lnTo>
                <a:cubicBezTo>
                  <a:pt x="48087" y="221910"/>
                  <a:pt x="51368" y="225007"/>
                  <a:pt x="56116" y="225029"/>
                </a:cubicBezTo>
                <a:cubicBezTo>
                  <a:pt x="57929" y="224899"/>
                  <a:pt x="59655" y="224295"/>
                  <a:pt x="61123" y="223216"/>
                </a:cubicBezTo>
                <a:lnTo>
                  <a:pt x="80373" y="211069"/>
                </a:lnTo>
                <a:lnTo>
                  <a:pt x="82451" y="214423"/>
                </a:lnTo>
                <a:lnTo>
                  <a:pt x="77446" y="220423"/>
                </a:lnTo>
                <a:cubicBezTo>
                  <a:pt x="46969" y="223358"/>
                  <a:pt x="22665" y="247182"/>
                  <a:pt x="19125" y="277566"/>
                </a:cubicBezTo>
                <a:cubicBezTo>
                  <a:pt x="16104" y="308123"/>
                  <a:pt x="34925" y="336651"/>
                  <a:pt x="64236" y="345887"/>
                </a:cubicBezTo>
                <a:cubicBezTo>
                  <a:pt x="93547" y="355080"/>
                  <a:pt x="125319" y="342477"/>
                  <a:pt x="140298" y="315675"/>
                </a:cubicBezTo>
                <a:lnTo>
                  <a:pt x="148298" y="313492"/>
                </a:lnTo>
                <a:lnTo>
                  <a:pt x="148398" y="314593"/>
                </a:lnTo>
                <a:lnTo>
                  <a:pt x="155032" y="327201"/>
                </a:lnTo>
                <a:lnTo>
                  <a:pt x="126366" y="356715"/>
                </a:lnTo>
                <a:cubicBezTo>
                  <a:pt x="113750" y="364186"/>
                  <a:pt x="99181" y="368351"/>
                  <a:pt x="84007" y="368416"/>
                </a:cubicBezTo>
                <a:lnTo>
                  <a:pt x="74467" y="368416"/>
                </a:lnTo>
                <a:cubicBezTo>
                  <a:pt x="31817" y="363582"/>
                  <a:pt x="-343" y="327285"/>
                  <a:pt x="2" y="284342"/>
                </a:cubicBezTo>
                <a:cubicBezTo>
                  <a:pt x="229" y="252134"/>
                  <a:pt x="18667" y="223956"/>
                  <a:pt x="45901" y="210096"/>
                </a:cubicBezTo>
                <a:close/>
                <a:moveTo>
                  <a:pt x="244224" y="208705"/>
                </a:moveTo>
                <a:lnTo>
                  <a:pt x="268317" y="216346"/>
                </a:lnTo>
                <a:cubicBezTo>
                  <a:pt x="295879" y="231381"/>
                  <a:pt x="313682" y="261260"/>
                  <a:pt x="311967" y="294419"/>
                </a:cubicBezTo>
                <a:lnTo>
                  <a:pt x="307899" y="310860"/>
                </a:lnTo>
                <a:lnTo>
                  <a:pt x="270336" y="339899"/>
                </a:lnTo>
                <a:cubicBezTo>
                  <a:pt x="266193" y="343137"/>
                  <a:pt x="265416" y="349094"/>
                  <a:pt x="268610" y="353238"/>
                </a:cubicBezTo>
                <a:cubicBezTo>
                  <a:pt x="270423" y="355569"/>
                  <a:pt x="273228" y="356907"/>
                  <a:pt x="276120" y="356864"/>
                </a:cubicBezTo>
                <a:lnTo>
                  <a:pt x="277292" y="356520"/>
                </a:lnTo>
                <a:lnTo>
                  <a:pt x="260482" y="367556"/>
                </a:lnTo>
                <a:cubicBezTo>
                  <a:pt x="250824" y="371586"/>
                  <a:pt x="240259" y="373861"/>
                  <a:pt x="229188" y="373990"/>
                </a:cubicBezTo>
                <a:lnTo>
                  <a:pt x="219693" y="373990"/>
                </a:lnTo>
                <a:cubicBezTo>
                  <a:pt x="196668" y="371464"/>
                  <a:pt x="176837" y="359840"/>
                  <a:pt x="163387" y="343082"/>
                </a:cubicBezTo>
                <a:lnTo>
                  <a:pt x="155032" y="327201"/>
                </a:lnTo>
                <a:lnTo>
                  <a:pt x="157004" y="325170"/>
                </a:lnTo>
                <a:cubicBezTo>
                  <a:pt x="159637" y="320596"/>
                  <a:pt x="158040" y="314726"/>
                  <a:pt x="153421" y="312093"/>
                </a:cubicBezTo>
                <a:lnTo>
                  <a:pt x="148298" y="313492"/>
                </a:lnTo>
                <a:lnTo>
                  <a:pt x="145374" y="281380"/>
                </a:lnTo>
                <a:lnTo>
                  <a:pt x="153933" y="254103"/>
                </a:lnTo>
                <a:lnTo>
                  <a:pt x="157096" y="254103"/>
                </a:lnTo>
                <a:lnTo>
                  <a:pt x="169071" y="251019"/>
                </a:lnTo>
                <a:lnTo>
                  <a:pt x="171657" y="260526"/>
                </a:lnTo>
                <a:cubicBezTo>
                  <a:pt x="158710" y="285870"/>
                  <a:pt x="163716" y="316697"/>
                  <a:pt x="184130" y="336601"/>
                </a:cubicBezTo>
                <a:cubicBezTo>
                  <a:pt x="204501" y="356461"/>
                  <a:pt x="235446" y="360735"/>
                  <a:pt x="260435" y="347092"/>
                </a:cubicBezTo>
                <a:cubicBezTo>
                  <a:pt x="285424" y="333449"/>
                  <a:pt x="298631" y="305126"/>
                  <a:pt x="292977" y="277235"/>
                </a:cubicBezTo>
                <a:cubicBezTo>
                  <a:pt x="287280" y="249301"/>
                  <a:pt x="264104" y="228361"/>
                  <a:pt x="235791" y="225555"/>
                </a:cubicBezTo>
                <a:lnTo>
                  <a:pt x="230701" y="219177"/>
                </a:lnTo>
                <a:close/>
                <a:moveTo>
                  <a:pt x="75719" y="201389"/>
                </a:moveTo>
                <a:lnTo>
                  <a:pt x="84356" y="208556"/>
                </a:lnTo>
                <a:lnTo>
                  <a:pt x="80373" y="211069"/>
                </a:lnTo>
                <a:lnTo>
                  <a:pt x="74584" y="201721"/>
                </a:lnTo>
                <a:close/>
                <a:moveTo>
                  <a:pt x="72432" y="193648"/>
                </a:moveTo>
                <a:lnTo>
                  <a:pt x="73500" y="199971"/>
                </a:lnTo>
                <a:lnTo>
                  <a:pt x="74584" y="201721"/>
                </a:lnTo>
                <a:lnTo>
                  <a:pt x="50470" y="208762"/>
                </a:lnTo>
                <a:lnTo>
                  <a:pt x="50936" y="207502"/>
                </a:lnTo>
                <a:close/>
                <a:moveTo>
                  <a:pt x="157042" y="139105"/>
                </a:moveTo>
                <a:cubicBezTo>
                  <a:pt x="135509" y="139191"/>
                  <a:pt x="120492" y="160460"/>
                  <a:pt x="127655" y="180738"/>
                </a:cubicBezTo>
                <a:cubicBezTo>
                  <a:pt x="134818" y="201015"/>
                  <a:pt x="159847" y="208177"/>
                  <a:pt x="176633" y="194716"/>
                </a:cubicBezTo>
                <a:cubicBezTo>
                  <a:pt x="183106" y="189539"/>
                  <a:pt x="187206" y="181989"/>
                  <a:pt x="188069" y="173792"/>
                </a:cubicBezTo>
                <a:cubicBezTo>
                  <a:pt x="189968" y="156621"/>
                  <a:pt x="177583" y="141219"/>
                  <a:pt x="160451" y="139320"/>
                </a:cubicBezTo>
                <a:close/>
                <a:moveTo>
                  <a:pt x="349733" y="120158"/>
                </a:moveTo>
                <a:cubicBezTo>
                  <a:pt x="375501" y="120896"/>
                  <a:pt x="400129" y="133199"/>
                  <a:pt x="416186" y="154535"/>
                </a:cubicBezTo>
                <a:cubicBezTo>
                  <a:pt x="433235" y="177371"/>
                  <a:pt x="436084" y="207848"/>
                  <a:pt x="423610" y="233490"/>
                </a:cubicBezTo>
                <a:cubicBezTo>
                  <a:pt x="414114" y="250973"/>
                  <a:pt x="400345" y="265736"/>
                  <a:pt x="383597" y="276485"/>
                </a:cubicBezTo>
                <a:lnTo>
                  <a:pt x="376821" y="281622"/>
                </a:lnTo>
                <a:lnTo>
                  <a:pt x="281559" y="355267"/>
                </a:lnTo>
                <a:lnTo>
                  <a:pt x="277292" y="356520"/>
                </a:lnTo>
                <a:lnTo>
                  <a:pt x="286325" y="350589"/>
                </a:lnTo>
                <a:cubicBezTo>
                  <a:pt x="293762" y="343439"/>
                  <a:pt x="299886" y="334922"/>
                  <a:pt x="304295" y="325431"/>
                </a:cubicBezTo>
                <a:lnTo>
                  <a:pt x="307899" y="310860"/>
                </a:lnTo>
                <a:lnTo>
                  <a:pt x="365598" y="266254"/>
                </a:lnTo>
                <a:lnTo>
                  <a:pt x="372548" y="261031"/>
                </a:lnTo>
                <a:cubicBezTo>
                  <a:pt x="386489" y="252138"/>
                  <a:pt x="398057" y="239965"/>
                  <a:pt x="406258" y="225590"/>
                </a:cubicBezTo>
                <a:cubicBezTo>
                  <a:pt x="415582" y="206337"/>
                  <a:pt x="413596" y="183501"/>
                  <a:pt x="401122" y="166147"/>
                </a:cubicBezTo>
                <a:cubicBezTo>
                  <a:pt x="384288" y="143873"/>
                  <a:pt x="355498" y="134203"/>
                  <a:pt x="328607" y="141757"/>
                </a:cubicBezTo>
                <a:lnTo>
                  <a:pt x="326536" y="140645"/>
                </a:lnTo>
                <a:lnTo>
                  <a:pt x="345133" y="120729"/>
                </a:lnTo>
                <a:close/>
                <a:moveTo>
                  <a:pt x="154280" y="119992"/>
                </a:moveTo>
                <a:cubicBezTo>
                  <a:pt x="181553" y="119992"/>
                  <a:pt x="203863" y="141693"/>
                  <a:pt x="204640" y="168960"/>
                </a:cubicBezTo>
                <a:cubicBezTo>
                  <a:pt x="205373" y="196226"/>
                  <a:pt x="184272" y="219135"/>
                  <a:pt x="157042" y="220602"/>
                </a:cubicBezTo>
                <a:lnTo>
                  <a:pt x="151519" y="220602"/>
                </a:lnTo>
                <a:cubicBezTo>
                  <a:pt x="124246" y="219135"/>
                  <a:pt x="103144" y="196226"/>
                  <a:pt x="103921" y="168960"/>
                </a:cubicBezTo>
                <a:cubicBezTo>
                  <a:pt x="104655" y="141693"/>
                  <a:pt x="126965" y="119992"/>
                  <a:pt x="154280" y="119992"/>
                </a:cubicBezTo>
                <a:close/>
                <a:moveTo>
                  <a:pt x="157096" y="105331"/>
                </a:moveTo>
                <a:lnTo>
                  <a:pt x="156794" y="105417"/>
                </a:lnTo>
                <a:lnTo>
                  <a:pt x="156806" y="105417"/>
                </a:lnTo>
                <a:lnTo>
                  <a:pt x="121827" y="115878"/>
                </a:lnTo>
                <a:cubicBezTo>
                  <a:pt x="111546" y="122584"/>
                  <a:pt x="103170" y="132198"/>
                  <a:pt x="97989" y="143873"/>
                </a:cubicBezTo>
                <a:cubicBezTo>
                  <a:pt x="87584" y="167265"/>
                  <a:pt x="91945" y="194543"/>
                  <a:pt x="109042" y="213576"/>
                </a:cubicBezTo>
                <a:cubicBezTo>
                  <a:pt x="126139" y="232566"/>
                  <a:pt x="152822" y="239774"/>
                  <a:pt x="177173" y="231919"/>
                </a:cubicBezTo>
                <a:cubicBezTo>
                  <a:pt x="201523" y="224107"/>
                  <a:pt x="219009" y="202657"/>
                  <a:pt x="221773" y="177235"/>
                </a:cubicBezTo>
                <a:cubicBezTo>
                  <a:pt x="225615" y="141758"/>
                  <a:pt x="200099" y="109776"/>
                  <a:pt x="164609" y="105719"/>
                </a:cubicBezTo>
                <a:lnTo>
                  <a:pt x="156806" y="105417"/>
                </a:lnTo>
                <a:close/>
                <a:moveTo>
                  <a:pt x="160377" y="87332"/>
                </a:moveTo>
                <a:lnTo>
                  <a:pt x="184568" y="92113"/>
                </a:lnTo>
                <a:cubicBezTo>
                  <a:pt x="214403" y="104446"/>
                  <a:pt x="235654" y="133385"/>
                  <a:pt x="236625" y="167568"/>
                </a:cubicBezTo>
                <a:lnTo>
                  <a:pt x="232159" y="194002"/>
                </a:lnTo>
                <a:lnTo>
                  <a:pt x="198531" y="220121"/>
                </a:lnTo>
                <a:cubicBezTo>
                  <a:pt x="194387" y="223358"/>
                  <a:pt x="193610" y="229314"/>
                  <a:pt x="196805" y="233457"/>
                </a:cubicBezTo>
                <a:lnTo>
                  <a:pt x="202139" y="236093"/>
                </a:lnTo>
                <a:lnTo>
                  <a:pt x="188921" y="245905"/>
                </a:lnTo>
                <a:lnTo>
                  <a:pt x="169071" y="251019"/>
                </a:lnTo>
                <a:lnTo>
                  <a:pt x="168075" y="247358"/>
                </a:lnTo>
                <a:cubicBezTo>
                  <a:pt x="163414" y="244768"/>
                  <a:pt x="157544" y="246365"/>
                  <a:pt x="154912" y="250985"/>
                </a:cubicBezTo>
                <a:lnTo>
                  <a:pt x="153933" y="254103"/>
                </a:lnTo>
                <a:lnTo>
                  <a:pt x="147554" y="254103"/>
                </a:lnTo>
                <a:cubicBezTo>
                  <a:pt x="124779" y="252808"/>
                  <a:pt x="104573" y="242580"/>
                  <a:pt x="90223" y="226972"/>
                </a:cubicBezTo>
                <a:lnTo>
                  <a:pt x="82451" y="214423"/>
                </a:lnTo>
                <a:lnTo>
                  <a:pt x="86122" y="210021"/>
                </a:lnTo>
                <a:lnTo>
                  <a:pt x="84356" y="208556"/>
                </a:lnTo>
                <a:lnTo>
                  <a:pt x="92114" y="203660"/>
                </a:lnTo>
                <a:cubicBezTo>
                  <a:pt x="96560" y="200898"/>
                  <a:pt x="97941" y="195027"/>
                  <a:pt x="95136" y="190537"/>
                </a:cubicBezTo>
                <a:cubicBezTo>
                  <a:pt x="92373" y="186048"/>
                  <a:pt x="86460" y="184710"/>
                  <a:pt x="82014" y="187472"/>
                </a:cubicBezTo>
                <a:lnTo>
                  <a:pt x="72432" y="193648"/>
                </a:lnTo>
                <a:lnTo>
                  <a:pt x="68026" y="167568"/>
                </a:lnTo>
                <a:cubicBezTo>
                  <a:pt x="68997" y="133385"/>
                  <a:pt x="90247" y="104446"/>
                  <a:pt x="120065" y="92113"/>
                </a:cubicBezTo>
                <a:lnTo>
                  <a:pt x="122431" y="91645"/>
                </a:lnTo>
                <a:lnTo>
                  <a:pt x="108699" y="101734"/>
                </a:lnTo>
                <a:cubicBezTo>
                  <a:pt x="104080" y="104712"/>
                  <a:pt x="102915" y="110970"/>
                  <a:pt x="106152" y="115373"/>
                </a:cubicBezTo>
                <a:cubicBezTo>
                  <a:pt x="109390" y="119818"/>
                  <a:pt x="115692" y="120595"/>
                  <a:pt x="119923" y="117056"/>
                </a:cubicBezTo>
                <a:close/>
                <a:moveTo>
                  <a:pt x="278022" y="35"/>
                </a:moveTo>
                <a:cubicBezTo>
                  <a:pt x="303793" y="774"/>
                  <a:pt x="328423" y="13074"/>
                  <a:pt x="344482" y="34406"/>
                </a:cubicBezTo>
                <a:cubicBezTo>
                  <a:pt x="361576" y="57280"/>
                  <a:pt x="364425" y="87794"/>
                  <a:pt x="351907" y="113474"/>
                </a:cubicBezTo>
                <a:lnTo>
                  <a:pt x="345133" y="120729"/>
                </a:lnTo>
                <a:lnTo>
                  <a:pt x="323859" y="123368"/>
                </a:lnTo>
                <a:cubicBezTo>
                  <a:pt x="318377" y="124317"/>
                  <a:pt x="314881" y="129757"/>
                  <a:pt x="316306" y="135153"/>
                </a:cubicBezTo>
                <a:lnTo>
                  <a:pt x="326536" y="140645"/>
                </a:lnTo>
                <a:lnTo>
                  <a:pt x="311890" y="156331"/>
                </a:lnTo>
                <a:cubicBezTo>
                  <a:pt x="309602" y="158014"/>
                  <a:pt x="307314" y="159741"/>
                  <a:pt x="305113" y="161553"/>
                </a:cubicBezTo>
                <a:lnTo>
                  <a:pt x="244224" y="208705"/>
                </a:lnTo>
                <a:lnTo>
                  <a:pt x="237863" y="206687"/>
                </a:lnTo>
                <a:cubicBezTo>
                  <a:pt x="232684" y="206126"/>
                  <a:pt x="227980" y="209882"/>
                  <a:pt x="227419" y="215063"/>
                </a:cubicBezTo>
                <a:lnTo>
                  <a:pt x="230701" y="219177"/>
                </a:lnTo>
                <a:lnTo>
                  <a:pt x="210143" y="235097"/>
                </a:lnTo>
                <a:cubicBezTo>
                  <a:pt x="208503" y="236392"/>
                  <a:pt x="206431" y="237169"/>
                  <a:pt x="204316" y="237169"/>
                </a:cubicBezTo>
                <a:lnTo>
                  <a:pt x="202139" y="236093"/>
                </a:lnTo>
                <a:lnTo>
                  <a:pt x="214428" y="226972"/>
                </a:lnTo>
                <a:cubicBezTo>
                  <a:pt x="221603" y="219168"/>
                  <a:pt x="227314" y="210019"/>
                  <a:pt x="231150" y="199971"/>
                </a:cubicBezTo>
                <a:lnTo>
                  <a:pt x="232159" y="194002"/>
                </a:lnTo>
                <a:lnTo>
                  <a:pt x="293328" y="146491"/>
                </a:lnTo>
                <a:lnTo>
                  <a:pt x="300278" y="141182"/>
                </a:lnTo>
                <a:cubicBezTo>
                  <a:pt x="314480" y="132291"/>
                  <a:pt x="326222" y="120034"/>
                  <a:pt x="334467" y="105446"/>
                </a:cubicBezTo>
                <a:cubicBezTo>
                  <a:pt x="343791" y="86197"/>
                  <a:pt x="341805" y="63366"/>
                  <a:pt x="329330" y="46015"/>
                </a:cubicBezTo>
                <a:cubicBezTo>
                  <a:pt x="312451" y="23788"/>
                  <a:pt x="283701" y="14121"/>
                  <a:pt x="256808" y="21717"/>
                </a:cubicBezTo>
                <a:cubicBezTo>
                  <a:pt x="235094" y="27241"/>
                  <a:pt x="216619" y="42779"/>
                  <a:pt x="198704" y="57755"/>
                </a:cubicBezTo>
                <a:cubicBezTo>
                  <a:pt x="191668" y="63625"/>
                  <a:pt x="184415" y="69624"/>
                  <a:pt x="177077" y="75062"/>
                </a:cubicBezTo>
                <a:lnTo>
                  <a:pt x="160377" y="87332"/>
                </a:lnTo>
                <a:lnTo>
                  <a:pt x="152304" y="85736"/>
                </a:lnTo>
                <a:lnTo>
                  <a:pt x="122431" y="91645"/>
                </a:lnTo>
                <a:lnTo>
                  <a:pt x="165853" y="59740"/>
                </a:lnTo>
                <a:cubicBezTo>
                  <a:pt x="172803" y="54691"/>
                  <a:pt x="179451" y="49080"/>
                  <a:pt x="186617" y="43167"/>
                </a:cubicBezTo>
                <a:cubicBezTo>
                  <a:pt x="206129" y="26766"/>
                  <a:pt x="226331" y="9805"/>
                  <a:pt x="252146" y="3245"/>
                </a:cubicBezTo>
                <a:cubicBezTo>
                  <a:pt x="260715" y="828"/>
                  <a:pt x="269432" y="-211"/>
                  <a:pt x="278022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ïṥḻídé"/>
          <p:cNvSpPr/>
          <p:nvPr/>
        </p:nvSpPr>
        <p:spPr bwMode="auto">
          <a:xfrm>
            <a:off x="6893865" y="3159000"/>
            <a:ext cx="799824" cy="128446"/>
          </a:xfrm>
          <a:prstGeom prst="rightArrow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iṩļïḓè"/>
          <p:cNvSpPr txBox="1"/>
          <p:nvPr/>
        </p:nvSpPr>
        <p:spPr bwMode="auto">
          <a:xfrm>
            <a:off x="4464500" y="3321703"/>
            <a:ext cx="172344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1312325" y="3970692"/>
            <a:ext cx="1447865" cy="135543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7" name="Synergistically utilize technically sound portals with frictionless chains. Dramatically customize…"/>
          <p:cNvSpPr txBox="1"/>
          <p:nvPr/>
        </p:nvSpPr>
        <p:spPr>
          <a:xfrm>
            <a:off x="4009838" y="4456279"/>
            <a:ext cx="2632765" cy="135081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 utilize technically sound portals with, Synergistically utilize technically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78" y="0"/>
            <a:ext cx="11112822" cy="6858000"/>
          </a:xfrm>
          <a:prstGeom prst="rect">
            <a:avLst/>
          </a:prstGeom>
          <a:solidFill>
            <a:srgbClr val="1A2E60"/>
          </a:solidFill>
          <a:ln>
            <a:noFill/>
          </a:ln>
        </p:spPr>
      </p:pic>
      <p:sp>
        <p:nvSpPr>
          <p:cNvPr id="33" name="椭圆 32"/>
          <p:cNvSpPr/>
          <p:nvPr/>
        </p:nvSpPr>
        <p:spPr>
          <a:xfrm>
            <a:off x="5194143" y="1773694"/>
            <a:ext cx="2835492" cy="2835492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9068" y="2420731"/>
            <a:ext cx="6717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03</a:t>
            </a:r>
            <a:r>
              <a:rPr lang="zh-CN" altLang="en-US" sz="7200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zh-CN" altLang="en-US" sz="7200" b="1" i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1103529" y="4210508"/>
            <a:ext cx="3886154" cy="7217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iṩļïḓè"/>
          <p:cNvSpPr txBox="1"/>
          <p:nvPr/>
        </p:nvSpPr>
        <p:spPr bwMode="auto">
          <a:xfrm>
            <a:off x="4972276" y="3629566"/>
            <a:ext cx="2644140" cy="58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i="1" spc="6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PART THREE</a:t>
            </a:r>
            <a:endParaRPr lang="en-US" altLang="zh-CN" sz="1200" i="1" spc="6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6" name="Synergistically utilize technically sound portals with frictionless chains. Dramatically customize…"/>
          <p:cNvSpPr txBox="1"/>
          <p:nvPr/>
        </p:nvSpPr>
        <p:spPr>
          <a:xfrm>
            <a:off x="1418664" y="4339030"/>
            <a:ext cx="3435993" cy="4369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chains</a:t>
            </a:r>
            <a:r>
              <a:rPr lang="en-US" altLang="zh-CN"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0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6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椭圆 116"/>
          <p:cNvSpPr/>
          <p:nvPr/>
        </p:nvSpPr>
        <p:spPr>
          <a:xfrm>
            <a:off x="1212193" y="2372434"/>
            <a:ext cx="2937997" cy="2937997"/>
          </a:xfrm>
          <a:prstGeom prst="ellipse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îṡľïḍè"/>
          <p:cNvSpPr/>
          <p:nvPr/>
        </p:nvSpPr>
        <p:spPr>
          <a:xfrm>
            <a:off x="4663292" y="1767840"/>
            <a:ext cx="3159413" cy="4147185"/>
          </a:xfrm>
          <a:prstGeom prst="roundRect">
            <a:avLst>
              <a:gd name="adj" fmla="val 6177"/>
            </a:avLst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íŝḷïḍè"/>
          <p:cNvSpPr/>
          <p:nvPr/>
        </p:nvSpPr>
        <p:spPr>
          <a:xfrm>
            <a:off x="4848205" y="2405444"/>
            <a:ext cx="504056" cy="504056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7" name="ïšlíḍè"/>
          <p:cNvSpPr/>
          <p:nvPr/>
        </p:nvSpPr>
        <p:spPr bwMode="auto">
          <a:xfrm>
            <a:off x="4939387" y="2504074"/>
            <a:ext cx="321692" cy="30679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ïṡlïdê"/>
          <p:cNvSpPr/>
          <p:nvPr/>
        </p:nvSpPr>
        <p:spPr>
          <a:xfrm>
            <a:off x="4848205" y="3599178"/>
            <a:ext cx="504056" cy="504056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îŝľîďê"/>
          <p:cNvSpPr/>
          <p:nvPr/>
        </p:nvSpPr>
        <p:spPr bwMode="auto">
          <a:xfrm>
            <a:off x="4939387" y="3697808"/>
            <a:ext cx="321692" cy="30679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ïṧḻiḑe"/>
          <p:cNvSpPr/>
          <p:nvPr/>
        </p:nvSpPr>
        <p:spPr>
          <a:xfrm>
            <a:off x="4848205" y="4792913"/>
            <a:ext cx="504056" cy="504056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ïşľïďe"/>
          <p:cNvSpPr/>
          <p:nvPr/>
        </p:nvSpPr>
        <p:spPr bwMode="auto">
          <a:xfrm>
            <a:off x="4939387" y="4891543"/>
            <a:ext cx="321692" cy="30679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Synergistically utilize technically sound portals with frictionless chains. Dramatically customize…"/>
          <p:cNvSpPr txBox="1"/>
          <p:nvPr/>
        </p:nvSpPr>
        <p:spPr>
          <a:xfrm>
            <a:off x="5534105" y="2419234"/>
            <a:ext cx="1924391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Synergistically utilize technically sound portals with frictionless chains. Dramatically customize…"/>
          <p:cNvSpPr txBox="1"/>
          <p:nvPr/>
        </p:nvSpPr>
        <p:spPr>
          <a:xfrm>
            <a:off x="5534104" y="3576766"/>
            <a:ext cx="1924391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Synergistically utilize technically sound portals with frictionless chains. Dramatically customize…"/>
          <p:cNvSpPr txBox="1"/>
          <p:nvPr/>
        </p:nvSpPr>
        <p:spPr>
          <a:xfrm>
            <a:off x="5534104" y="4734298"/>
            <a:ext cx="1924391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îṡľïḍè"/>
          <p:cNvSpPr/>
          <p:nvPr/>
        </p:nvSpPr>
        <p:spPr>
          <a:xfrm>
            <a:off x="8329307" y="1767840"/>
            <a:ext cx="3159413" cy="4147185"/>
          </a:xfrm>
          <a:prstGeom prst="roundRect">
            <a:avLst>
              <a:gd name="adj" fmla="val 6177"/>
            </a:avLst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íŝḷïḍè"/>
          <p:cNvSpPr/>
          <p:nvPr/>
        </p:nvSpPr>
        <p:spPr>
          <a:xfrm>
            <a:off x="8514220" y="2405444"/>
            <a:ext cx="504056" cy="504056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ïšlíḍè"/>
          <p:cNvSpPr/>
          <p:nvPr/>
        </p:nvSpPr>
        <p:spPr bwMode="auto">
          <a:xfrm>
            <a:off x="8605402" y="2504074"/>
            <a:ext cx="321692" cy="30679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ïṡlïdê"/>
          <p:cNvSpPr/>
          <p:nvPr/>
        </p:nvSpPr>
        <p:spPr>
          <a:xfrm>
            <a:off x="8514220" y="3599178"/>
            <a:ext cx="504056" cy="504056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îŝľîďê"/>
          <p:cNvSpPr/>
          <p:nvPr/>
        </p:nvSpPr>
        <p:spPr bwMode="auto">
          <a:xfrm>
            <a:off x="8605402" y="3697808"/>
            <a:ext cx="321692" cy="30679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ïṧḻiḑe"/>
          <p:cNvSpPr/>
          <p:nvPr/>
        </p:nvSpPr>
        <p:spPr>
          <a:xfrm>
            <a:off x="8514220" y="4792913"/>
            <a:ext cx="504056" cy="504056"/>
          </a:xfrm>
          <a:prstGeom prst="round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ïşľïďe"/>
          <p:cNvSpPr/>
          <p:nvPr/>
        </p:nvSpPr>
        <p:spPr bwMode="auto">
          <a:xfrm>
            <a:off x="8605402" y="4891543"/>
            <a:ext cx="321692" cy="30679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Synergistically utilize technically sound portals with frictionless chains. Dramatically customize…"/>
          <p:cNvSpPr txBox="1"/>
          <p:nvPr/>
        </p:nvSpPr>
        <p:spPr>
          <a:xfrm>
            <a:off x="9200120" y="2419234"/>
            <a:ext cx="1924391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Synergistically utilize technically sound portals with frictionless chains. Dramatically customize…"/>
          <p:cNvSpPr txBox="1"/>
          <p:nvPr/>
        </p:nvSpPr>
        <p:spPr>
          <a:xfrm>
            <a:off x="9200119" y="3576766"/>
            <a:ext cx="1924391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Synergistically utilize technically sound portals with frictionless chains. Dramatically customize…"/>
          <p:cNvSpPr txBox="1"/>
          <p:nvPr/>
        </p:nvSpPr>
        <p:spPr>
          <a:xfrm>
            <a:off x="9200119" y="4734298"/>
            <a:ext cx="1924391" cy="47647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i$ľidé"/>
          <p:cNvSpPr/>
          <p:nvPr/>
        </p:nvSpPr>
        <p:spPr bwMode="auto">
          <a:xfrm>
            <a:off x="2093354" y="3099670"/>
            <a:ext cx="1175675" cy="1483525"/>
          </a:xfrm>
          <a:custGeom>
            <a:avLst/>
            <a:gdLst>
              <a:gd name="connsiteX0" fmla="*/ 244928 w 307235"/>
              <a:gd name="connsiteY0" fmla="*/ 327554 h 387684"/>
              <a:gd name="connsiteX1" fmla="*/ 100740 w 307235"/>
              <a:gd name="connsiteY1" fmla="*/ 355482 h 387684"/>
              <a:gd name="connsiteX2" fmla="*/ 96813 w 307235"/>
              <a:gd name="connsiteY2" fmla="*/ 368647 h 387684"/>
              <a:gd name="connsiteX3" fmla="*/ 250927 w 307235"/>
              <a:gd name="connsiteY3" fmla="*/ 368647 h 387684"/>
              <a:gd name="connsiteX4" fmla="*/ 253107 w 307235"/>
              <a:gd name="connsiteY4" fmla="*/ 307439 h 387684"/>
              <a:gd name="connsiteX5" fmla="*/ 258350 w 307235"/>
              <a:gd name="connsiteY5" fmla="*/ 308519 h 387684"/>
              <a:gd name="connsiteX6" fmla="*/ 262277 w 307235"/>
              <a:gd name="connsiteY6" fmla="*/ 314907 h 387684"/>
              <a:gd name="connsiteX7" fmla="*/ 271772 w 307235"/>
              <a:gd name="connsiteY7" fmla="*/ 376719 h 387684"/>
              <a:gd name="connsiteX8" fmla="*/ 262277 w 307235"/>
              <a:gd name="connsiteY8" fmla="*/ 387683 h 387684"/>
              <a:gd name="connsiteX9" fmla="*/ 261889 w 307235"/>
              <a:gd name="connsiteY9" fmla="*/ 387683 h 387684"/>
              <a:gd name="connsiteX10" fmla="*/ 84168 w 307235"/>
              <a:gd name="connsiteY10" fmla="*/ 387683 h 387684"/>
              <a:gd name="connsiteX11" fmla="*/ 76529 w 307235"/>
              <a:gd name="connsiteY11" fmla="*/ 383884 h 387684"/>
              <a:gd name="connsiteX12" fmla="*/ 75018 w 307235"/>
              <a:gd name="connsiteY12" fmla="*/ 375510 h 387684"/>
              <a:gd name="connsiteX13" fmla="*/ 84038 w 307235"/>
              <a:gd name="connsiteY13" fmla="*/ 344518 h 387684"/>
              <a:gd name="connsiteX14" fmla="*/ 91375 w 307235"/>
              <a:gd name="connsiteY14" fmla="*/ 337871 h 387684"/>
              <a:gd name="connsiteX15" fmla="*/ 103026 w 307235"/>
              <a:gd name="connsiteY15" fmla="*/ 335618 h 387684"/>
              <a:gd name="connsiteX16" fmla="*/ 104105 w 307235"/>
              <a:gd name="connsiteY16" fmla="*/ 341872 h 387684"/>
              <a:gd name="connsiteX17" fmla="*/ 112132 w 307235"/>
              <a:gd name="connsiteY17" fmla="*/ 352703 h 387684"/>
              <a:gd name="connsiteX18" fmla="*/ 113556 w 307235"/>
              <a:gd name="connsiteY18" fmla="*/ 352703 h 387684"/>
              <a:gd name="connsiteX19" fmla="*/ 122661 w 307235"/>
              <a:gd name="connsiteY19" fmla="*/ 344720 h 387684"/>
              <a:gd name="connsiteX20" fmla="*/ 121815 w 307235"/>
              <a:gd name="connsiteY20" fmla="*/ 331986 h 387684"/>
              <a:gd name="connsiteX21" fmla="*/ 163507 w 307235"/>
              <a:gd name="connsiteY21" fmla="*/ 323926 h 387684"/>
              <a:gd name="connsiteX22" fmla="*/ 163507 w 307235"/>
              <a:gd name="connsiteY22" fmla="*/ 331708 h 387684"/>
              <a:gd name="connsiteX23" fmla="*/ 173052 w 307235"/>
              <a:gd name="connsiteY23" fmla="*/ 341203 h 387684"/>
              <a:gd name="connsiteX24" fmla="*/ 182857 w 307235"/>
              <a:gd name="connsiteY24" fmla="*/ 331708 h 387684"/>
              <a:gd name="connsiteX25" fmla="*/ 182857 w 307235"/>
              <a:gd name="connsiteY25" fmla="*/ 320185 h 387684"/>
              <a:gd name="connsiteX26" fmla="*/ 197663 w 307235"/>
              <a:gd name="connsiteY26" fmla="*/ 317322 h 387684"/>
              <a:gd name="connsiteX27" fmla="*/ 197663 w 307235"/>
              <a:gd name="connsiteY27" fmla="*/ 325180 h 387684"/>
              <a:gd name="connsiteX28" fmla="*/ 207202 w 307235"/>
              <a:gd name="connsiteY28" fmla="*/ 334721 h 387684"/>
              <a:gd name="connsiteX29" fmla="*/ 216611 w 307235"/>
              <a:gd name="connsiteY29" fmla="*/ 324791 h 387684"/>
              <a:gd name="connsiteX30" fmla="*/ 216611 w 307235"/>
              <a:gd name="connsiteY30" fmla="*/ 313659 h 387684"/>
              <a:gd name="connsiteX31" fmla="*/ 232842 w 307235"/>
              <a:gd name="connsiteY31" fmla="*/ 310521 h 387684"/>
              <a:gd name="connsiteX32" fmla="*/ 233019 w 307235"/>
              <a:gd name="connsiteY32" fmla="*/ 313833 h 387684"/>
              <a:gd name="connsiteX33" fmla="*/ 242558 w 307235"/>
              <a:gd name="connsiteY33" fmla="*/ 322853 h 387684"/>
              <a:gd name="connsiteX34" fmla="*/ 243119 w 307235"/>
              <a:gd name="connsiteY34" fmla="*/ 322681 h 387684"/>
              <a:gd name="connsiteX35" fmla="*/ 252657 w 307235"/>
              <a:gd name="connsiteY35" fmla="*/ 313143 h 387684"/>
              <a:gd name="connsiteX36" fmla="*/ 115152 w 307235"/>
              <a:gd name="connsiteY36" fmla="*/ 292700 h 387684"/>
              <a:gd name="connsiteX37" fmla="*/ 120865 w 307235"/>
              <a:gd name="connsiteY37" fmla="*/ 317668 h 387684"/>
              <a:gd name="connsiteX38" fmla="*/ 121815 w 307235"/>
              <a:gd name="connsiteY38" fmla="*/ 331986 h 387684"/>
              <a:gd name="connsiteX39" fmla="*/ 103026 w 307235"/>
              <a:gd name="connsiteY39" fmla="*/ 335618 h 387684"/>
              <a:gd name="connsiteX40" fmla="*/ 96777 w 307235"/>
              <a:gd name="connsiteY40" fmla="*/ 299401 h 387684"/>
              <a:gd name="connsiteX41" fmla="*/ 46021 w 307235"/>
              <a:gd name="connsiteY41" fmla="*/ 221802 h 387684"/>
              <a:gd name="connsiteX42" fmla="*/ 46021 w 307235"/>
              <a:gd name="connsiteY42" fmla="*/ 268859 h 387684"/>
              <a:gd name="connsiteX43" fmla="*/ 55561 w 307235"/>
              <a:gd name="connsiteY43" fmla="*/ 285437 h 387684"/>
              <a:gd name="connsiteX44" fmla="*/ 138528 w 307235"/>
              <a:gd name="connsiteY44" fmla="*/ 259793 h 387684"/>
              <a:gd name="connsiteX45" fmla="*/ 151780 w 307235"/>
              <a:gd name="connsiteY45" fmla="*/ 262383 h 387684"/>
              <a:gd name="connsiteX46" fmla="*/ 149190 w 307235"/>
              <a:gd name="connsiteY46" fmla="*/ 275637 h 387684"/>
              <a:gd name="connsiteX47" fmla="*/ 121218 w 307235"/>
              <a:gd name="connsiteY47" fmla="*/ 290488 h 387684"/>
              <a:gd name="connsiteX48" fmla="*/ 115152 w 307235"/>
              <a:gd name="connsiteY48" fmla="*/ 292700 h 387684"/>
              <a:gd name="connsiteX49" fmla="*/ 114505 w 307235"/>
              <a:gd name="connsiteY49" fmla="*/ 289872 h 387684"/>
              <a:gd name="connsiteX50" fmla="*/ 114505 w 307235"/>
              <a:gd name="connsiteY50" fmla="*/ 288233 h 387684"/>
              <a:gd name="connsiteX51" fmla="*/ 113556 w 307235"/>
              <a:gd name="connsiteY51" fmla="*/ 285385 h 387684"/>
              <a:gd name="connsiteX52" fmla="*/ 101646 w 307235"/>
              <a:gd name="connsiteY52" fmla="*/ 278523 h 387684"/>
              <a:gd name="connsiteX53" fmla="*/ 95259 w 307235"/>
              <a:gd name="connsiteY53" fmla="*/ 290606 h 387684"/>
              <a:gd name="connsiteX54" fmla="*/ 96777 w 307235"/>
              <a:gd name="connsiteY54" fmla="*/ 299401 h 387684"/>
              <a:gd name="connsiteX55" fmla="*/ 94387 w 307235"/>
              <a:gd name="connsiteY55" fmla="*/ 300273 h 387684"/>
              <a:gd name="connsiteX56" fmla="*/ 64108 w 307235"/>
              <a:gd name="connsiteY56" fmla="*/ 304691 h 387684"/>
              <a:gd name="connsiteX57" fmla="*/ 51719 w 307235"/>
              <a:gd name="connsiteY57" fmla="*/ 303828 h 387684"/>
              <a:gd name="connsiteX58" fmla="*/ 50769 w 307235"/>
              <a:gd name="connsiteY58" fmla="*/ 303828 h 387684"/>
              <a:gd name="connsiteX59" fmla="*/ 26984 w 307235"/>
              <a:gd name="connsiteY59" fmla="*/ 267132 h 387684"/>
              <a:gd name="connsiteX60" fmla="*/ 26984 w 307235"/>
              <a:gd name="connsiteY60" fmla="*/ 224594 h 387684"/>
              <a:gd name="connsiteX61" fmla="*/ 27050 w 307235"/>
              <a:gd name="connsiteY61" fmla="*/ 224617 h 387684"/>
              <a:gd name="connsiteX62" fmla="*/ 112889 w 307235"/>
              <a:gd name="connsiteY62" fmla="*/ 151264 h 387684"/>
              <a:gd name="connsiteX63" fmla="*/ 180266 w 307235"/>
              <a:gd name="connsiteY63" fmla="*/ 222050 h 387684"/>
              <a:gd name="connsiteX64" fmla="*/ 182857 w 307235"/>
              <a:gd name="connsiteY64" fmla="*/ 228653 h 387684"/>
              <a:gd name="connsiteX65" fmla="*/ 182857 w 307235"/>
              <a:gd name="connsiteY65" fmla="*/ 320185 h 387684"/>
              <a:gd name="connsiteX66" fmla="*/ 163507 w 307235"/>
              <a:gd name="connsiteY66" fmla="*/ 323926 h 387684"/>
              <a:gd name="connsiteX67" fmla="*/ 163507 w 307235"/>
              <a:gd name="connsiteY67" fmla="*/ 232451 h 387684"/>
              <a:gd name="connsiteX68" fmla="*/ 100292 w 307235"/>
              <a:gd name="connsiteY68" fmla="*/ 165490 h 387684"/>
              <a:gd name="connsiteX69" fmla="*/ 108386 w 307235"/>
              <a:gd name="connsiteY69" fmla="*/ 162124 h 387684"/>
              <a:gd name="connsiteX70" fmla="*/ 179473 w 307235"/>
              <a:gd name="connsiteY70" fmla="*/ 150524 h 387684"/>
              <a:gd name="connsiteX71" fmla="*/ 171790 w 307235"/>
              <a:gd name="connsiteY71" fmla="*/ 169084 h 387684"/>
              <a:gd name="connsiteX72" fmla="*/ 190305 w 307235"/>
              <a:gd name="connsiteY72" fmla="*/ 161401 h 387684"/>
              <a:gd name="connsiteX73" fmla="*/ 179473 w 307235"/>
              <a:gd name="connsiteY73" fmla="*/ 150524 h 387684"/>
              <a:gd name="connsiteX74" fmla="*/ 173630 w 307235"/>
              <a:gd name="connsiteY74" fmla="*/ 132038 h 387684"/>
              <a:gd name="connsiteX75" fmla="*/ 190910 w 307235"/>
              <a:gd name="connsiteY75" fmla="*/ 133733 h 387684"/>
              <a:gd name="connsiteX76" fmla="*/ 209381 w 307235"/>
              <a:gd name="connsiteY76" fmla="*/ 161401 h 387684"/>
              <a:gd name="connsiteX77" fmla="*/ 179473 w 307235"/>
              <a:gd name="connsiteY77" fmla="*/ 191314 h 387684"/>
              <a:gd name="connsiteX78" fmla="*/ 151851 w 307235"/>
              <a:gd name="connsiteY78" fmla="*/ 172840 h 387684"/>
              <a:gd name="connsiteX79" fmla="*/ 150136 w 307235"/>
              <a:gd name="connsiteY79" fmla="*/ 155558 h 387684"/>
              <a:gd name="connsiteX80" fmla="*/ 155246 w 307235"/>
              <a:gd name="connsiteY80" fmla="*/ 146006 h 387684"/>
              <a:gd name="connsiteX81" fmla="*/ 159965 w 307235"/>
              <a:gd name="connsiteY81" fmla="*/ 150542 h 387684"/>
              <a:gd name="connsiteX82" fmla="*/ 166573 w 307235"/>
              <a:gd name="connsiteY82" fmla="*/ 153218 h 387684"/>
              <a:gd name="connsiteX83" fmla="*/ 173225 w 307235"/>
              <a:gd name="connsiteY83" fmla="*/ 150456 h 387684"/>
              <a:gd name="connsiteX84" fmla="*/ 173225 w 307235"/>
              <a:gd name="connsiteY84" fmla="*/ 137034 h 387684"/>
              <a:gd name="connsiteX85" fmla="*/ 170043 w 307235"/>
              <a:gd name="connsiteY85" fmla="*/ 133963 h 387684"/>
              <a:gd name="connsiteX86" fmla="*/ 87287 w 307235"/>
              <a:gd name="connsiteY86" fmla="*/ 129848 h 387684"/>
              <a:gd name="connsiteX87" fmla="*/ 87287 w 307235"/>
              <a:gd name="connsiteY87" fmla="*/ 130150 h 387684"/>
              <a:gd name="connsiteX88" fmla="*/ 79604 w 307235"/>
              <a:gd name="connsiteY88" fmla="*/ 148668 h 387684"/>
              <a:gd name="connsiteX89" fmla="*/ 98119 w 307235"/>
              <a:gd name="connsiteY89" fmla="*/ 140984 h 387684"/>
              <a:gd name="connsiteX90" fmla="*/ 87287 w 307235"/>
              <a:gd name="connsiteY90" fmla="*/ 129848 h 387684"/>
              <a:gd name="connsiteX91" fmla="*/ 81444 w 307235"/>
              <a:gd name="connsiteY91" fmla="*/ 111659 h 387684"/>
              <a:gd name="connsiteX92" fmla="*/ 98724 w 307235"/>
              <a:gd name="connsiteY92" fmla="*/ 113359 h 387684"/>
              <a:gd name="connsiteX93" fmla="*/ 117152 w 307235"/>
              <a:gd name="connsiteY93" fmla="*/ 140984 h 387684"/>
              <a:gd name="connsiteX94" fmla="*/ 112889 w 307235"/>
              <a:gd name="connsiteY94" fmla="*/ 151264 h 387684"/>
              <a:gd name="connsiteX95" fmla="*/ 110682 w 307235"/>
              <a:gd name="connsiteY95" fmla="*/ 148945 h 387684"/>
              <a:gd name="connsiteX96" fmla="*/ 97983 w 307235"/>
              <a:gd name="connsiteY96" fmla="*/ 149118 h 387684"/>
              <a:gd name="connsiteX97" fmla="*/ 96773 w 307235"/>
              <a:gd name="connsiteY97" fmla="*/ 161762 h 387684"/>
              <a:gd name="connsiteX98" fmla="*/ 100292 w 307235"/>
              <a:gd name="connsiteY98" fmla="*/ 165490 h 387684"/>
              <a:gd name="connsiteX99" fmla="*/ 87287 w 307235"/>
              <a:gd name="connsiteY99" fmla="*/ 170897 h 387684"/>
              <a:gd name="connsiteX100" fmla="*/ 59622 w 307235"/>
              <a:gd name="connsiteY100" fmla="*/ 152466 h 387684"/>
              <a:gd name="connsiteX101" fmla="*/ 66139 w 307235"/>
              <a:gd name="connsiteY101" fmla="*/ 119834 h 387684"/>
              <a:gd name="connsiteX102" fmla="*/ 81444 w 307235"/>
              <a:gd name="connsiteY102" fmla="*/ 111659 h 387684"/>
              <a:gd name="connsiteX103" fmla="*/ 191639 w 307235"/>
              <a:gd name="connsiteY103" fmla="*/ 85791 h 387684"/>
              <a:gd name="connsiteX104" fmla="*/ 236249 w 307235"/>
              <a:gd name="connsiteY104" fmla="*/ 129302 h 387684"/>
              <a:gd name="connsiteX105" fmla="*/ 239098 w 307235"/>
              <a:gd name="connsiteY105" fmla="*/ 136080 h 387684"/>
              <a:gd name="connsiteX106" fmla="*/ 239098 w 307235"/>
              <a:gd name="connsiteY106" fmla="*/ 182276 h 387684"/>
              <a:gd name="connsiteX107" fmla="*/ 236638 w 307235"/>
              <a:gd name="connsiteY107" fmla="*/ 188752 h 387684"/>
              <a:gd name="connsiteX108" fmla="*/ 216611 w 307235"/>
              <a:gd name="connsiteY108" fmla="*/ 210468 h 387684"/>
              <a:gd name="connsiteX109" fmla="*/ 216611 w 307235"/>
              <a:gd name="connsiteY109" fmla="*/ 313659 h 387684"/>
              <a:gd name="connsiteX110" fmla="*/ 197663 w 307235"/>
              <a:gd name="connsiteY110" fmla="*/ 317322 h 387684"/>
              <a:gd name="connsiteX111" fmla="*/ 197663 w 307235"/>
              <a:gd name="connsiteY111" fmla="*/ 206755 h 387684"/>
              <a:gd name="connsiteX112" fmla="*/ 200253 w 307235"/>
              <a:gd name="connsiteY112" fmla="*/ 200365 h 387684"/>
              <a:gd name="connsiteX113" fmla="*/ 220150 w 307235"/>
              <a:gd name="connsiteY113" fmla="*/ 178563 h 387684"/>
              <a:gd name="connsiteX114" fmla="*/ 220150 w 307235"/>
              <a:gd name="connsiteY114" fmla="*/ 139966 h 387684"/>
              <a:gd name="connsiteX115" fmla="*/ 178116 w 307235"/>
              <a:gd name="connsiteY115" fmla="*/ 99178 h 387684"/>
              <a:gd name="connsiteX116" fmla="*/ 187721 w 307235"/>
              <a:gd name="connsiteY116" fmla="*/ 95224 h 387684"/>
              <a:gd name="connsiteX117" fmla="*/ 172543 w 307235"/>
              <a:gd name="connsiteY117" fmla="*/ 80343 h 387684"/>
              <a:gd name="connsiteX118" fmla="*/ 173255 w 307235"/>
              <a:gd name="connsiteY118" fmla="*/ 80343 h 387684"/>
              <a:gd name="connsiteX119" fmla="*/ 172543 w 307235"/>
              <a:gd name="connsiteY119" fmla="*/ 81414 h 387684"/>
              <a:gd name="connsiteX120" fmla="*/ 160812 w 307235"/>
              <a:gd name="connsiteY120" fmla="*/ 44690 h 387684"/>
              <a:gd name="connsiteX121" fmla="*/ 178092 w 307235"/>
              <a:gd name="connsiteY121" fmla="*/ 46411 h 387684"/>
              <a:gd name="connsiteX122" fmla="*/ 196520 w 307235"/>
              <a:gd name="connsiteY122" fmla="*/ 74036 h 387684"/>
              <a:gd name="connsiteX123" fmla="*/ 191639 w 307235"/>
              <a:gd name="connsiteY123" fmla="*/ 85791 h 387684"/>
              <a:gd name="connsiteX124" fmla="*/ 186053 w 307235"/>
              <a:gd name="connsiteY124" fmla="*/ 80343 h 387684"/>
              <a:gd name="connsiteX125" fmla="*/ 173255 w 307235"/>
              <a:gd name="connsiteY125" fmla="*/ 80343 h 387684"/>
              <a:gd name="connsiteX126" fmla="*/ 177444 w 307235"/>
              <a:gd name="connsiteY126" fmla="*/ 74036 h 387684"/>
              <a:gd name="connsiteX127" fmla="*/ 166525 w 307235"/>
              <a:gd name="connsiteY127" fmla="*/ 63159 h 387684"/>
              <a:gd name="connsiteX128" fmla="*/ 158972 w 307235"/>
              <a:gd name="connsiteY128" fmla="*/ 81762 h 387684"/>
              <a:gd name="connsiteX129" fmla="*/ 170782 w 307235"/>
              <a:gd name="connsiteY129" fmla="*/ 84066 h 387684"/>
              <a:gd name="connsiteX130" fmla="*/ 172543 w 307235"/>
              <a:gd name="connsiteY130" fmla="*/ 81414 h 387684"/>
              <a:gd name="connsiteX131" fmla="*/ 172543 w 307235"/>
              <a:gd name="connsiteY131" fmla="*/ 93770 h 387684"/>
              <a:gd name="connsiteX132" fmla="*/ 178116 w 307235"/>
              <a:gd name="connsiteY132" fmla="*/ 99178 h 387684"/>
              <a:gd name="connsiteX133" fmla="*/ 166525 w 307235"/>
              <a:gd name="connsiteY133" fmla="*/ 103949 h 387684"/>
              <a:gd name="connsiteX134" fmla="*/ 138947 w 307235"/>
              <a:gd name="connsiteY134" fmla="*/ 85431 h 387684"/>
              <a:gd name="connsiteX135" fmla="*/ 145507 w 307235"/>
              <a:gd name="connsiteY135" fmla="*/ 52842 h 387684"/>
              <a:gd name="connsiteX136" fmla="*/ 160812 w 307235"/>
              <a:gd name="connsiteY136" fmla="*/ 44690 h 387684"/>
              <a:gd name="connsiteX137" fmla="*/ 230732 w 307235"/>
              <a:gd name="connsiteY137" fmla="*/ 40389 h 387684"/>
              <a:gd name="connsiteX138" fmla="*/ 230732 w 307235"/>
              <a:gd name="connsiteY138" fmla="*/ 83331 h 387684"/>
              <a:gd name="connsiteX139" fmla="*/ 261418 w 307235"/>
              <a:gd name="connsiteY139" fmla="*/ 119237 h 387684"/>
              <a:gd name="connsiteX140" fmla="*/ 263706 w 307235"/>
              <a:gd name="connsiteY140" fmla="*/ 125409 h 387684"/>
              <a:gd name="connsiteX141" fmla="*/ 263706 w 307235"/>
              <a:gd name="connsiteY141" fmla="*/ 195065 h 387684"/>
              <a:gd name="connsiteX142" fmla="*/ 261807 w 307235"/>
              <a:gd name="connsiteY142" fmla="*/ 200675 h 387684"/>
              <a:gd name="connsiteX143" fmla="*/ 247391 w 307235"/>
              <a:gd name="connsiteY143" fmla="*/ 220398 h 387684"/>
              <a:gd name="connsiteX144" fmla="*/ 248082 w 307235"/>
              <a:gd name="connsiteY144" fmla="*/ 234683 h 387684"/>
              <a:gd name="connsiteX145" fmla="*/ 251794 w 307235"/>
              <a:gd name="connsiteY145" fmla="*/ 227907 h 387684"/>
              <a:gd name="connsiteX146" fmla="*/ 283991 w 307235"/>
              <a:gd name="connsiteY146" fmla="*/ 104089 h 387684"/>
              <a:gd name="connsiteX147" fmla="*/ 230732 w 307235"/>
              <a:gd name="connsiteY147" fmla="*/ 40389 h 387684"/>
              <a:gd name="connsiteX148" fmla="*/ 109147 w 307235"/>
              <a:gd name="connsiteY148" fmla="*/ 23005 h 387684"/>
              <a:gd name="connsiteX149" fmla="*/ 121393 w 307235"/>
              <a:gd name="connsiteY149" fmla="*/ 36827 h 387684"/>
              <a:gd name="connsiteX150" fmla="*/ 123856 w 307235"/>
              <a:gd name="connsiteY150" fmla="*/ 43214 h 387684"/>
              <a:gd name="connsiteX151" fmla="*/ 123856 w 307235"/>
              <a:gd name="connsiteY151" fmla="*/ 89391 h 387684"/>
              <a:gd name="connsiteX152" fmla="*/ 170043 w 307235"/>
              <a:gd name="connsiteY152" fmla="*/ 133963 h 387684"/>
              <a:gd name="connsiteX153" fmla="*/ 158325 w 307235"/>
              <a:gd name="connsiteY153" fmla="*/ 140250 h 387684"/>
              <a:gd name="connsiteX154" fmla="*/ 155246 w 307235"/>
              <a:gd name="connsiteY154" fmla="*/ 146006 h 387684"/>
              <a:gd name="connsiteX155" fmla="*/ 107658 w 307235"/>
              <a:gd name="connsiteY155" fmla="*/ 100266 h 387684"/>
              <a:gd name="connsiteX156" fmla="*/ 104807 w 307235"/>
              <a:gd name="connsiteY156" fmla="*/ 93404 h 387684"/>
              <a:gd name="connsiteX157" fmla="*/ 104807 w 307235"/>
              <a:gd name="connsiteY157" fmla="*/ 46839 h 387684"/>
              <a:gd name="connsiteX158" fmla="*/ 88321 w 307235"/>
              <a:gd name="connsiteY158" fmla="*/ 28301 h 387684"/>
              <a:gd name="connsiteX159" fmla="*/ 98205 w 307235"/>
              <a:gd name="connsiteY159" fmla="*/ 23962 h 387684"/>
              <a:gd name="connsiteX160" fmla="*/ 83494 w 307235"/>
              <a:gd name="connsiteY160" fmla="*/ 10345 h 387684"/>
              <a:gd name="connsiteX161" fmla="*/ 82779 w 307235"/>
              <a:gd name="connsiteY161" fmla="*/ 22068 h 387684"/>
              <a:gd name="connsiteX162" fmla="*/ 88321 w 307235"/>
              <a:gd name="connsiteY162" fmla="*/ 28301 h 387684"/>
              <a:gd name="connsiteX163" fmla="*/ 55374 w 307235"/>
              <a:gd name="connsiteY163" fmla="*/ 42763 h 387684"/>
              <a:gd name="connsiteX164" fmla="*/ 30125 w 307235"/>
              <a:gd name="connsiteY164" fmla="*/ 79446 h 387684"/>
              <a:gd name="connsiteX165" fmla="*/ 30729 w 307235"/>
              <a:gd name="connsiteY165" fmla="*/ 113627 h 387684"/>
              <a:gd name="connsiteX166" fmla="*/ 30729 w 307235"/>
              <a:gd name="connsiteY166" fmla="*/ 156007 h 387684"/>
              <a:gd name="connsiteX167" fmla="*/ 23565 w 307235"/>
              <a:gd name="connsiteY167" fmla="*/ 183326 h 387684"/>
              <a:gd name="connsiteX168" fmla="*/ 19767 w 307235"/>
              <a:gd name="connsiteY168" fmla="*/ 197611 h 387684"/>
              <a:gd name="connsiteX169" fmla="*/ 19767 w 307235"/>
              <a:gd name="connsiteY169" fmla="*/ 204084 h 387684"/>
              <a:gd name="connsiteX170" fmla="*/ 45879 w 307235"/>
              <a:gd name="connsiteY170" fmla="*/ 202660 h 387684"/>
              <a:gd name="connsiteX171" fmla="*/ 57403 w 307235"/>
              <a:gd name="connsiteY171" fmla="*/ 209609 h 387684"/>
              <a:gd name="connsiteX172" fmla="*/ 50540 w 307235"/>
              <a:gd name="connsiteY172" fmla="*/ 221132 h 387684"/>
              <a:gd name="connsiteX173" fmla="*/ 46021 w 307235"/>
              <a:gd name="connsiteY173" fmla="*/ 221802 h 387684"/>
              <a:gd name="connsiteX174" fmla="*/ 46021 w 307235"/>
              <a:gd name="connsiteY174" fmla="*/ 215240 h 387684"/>
              <a:gd name="connsiteX175" fmla="*/ 36481 w 307235"/>
              <a:gd name="connsiteY175" fmla="*/ 205699 h 387684"/>
              <a:gd name="connsiteX176" fmla="*/ 26984 w 307235"/>
              <a:gd name="connsiteY176" fmla="*/ 215240 h 387684"/>
              <a:gd name="connsiteX177" fmla="*/ 26984 w 307235"/>
              <a:gd name="connsiteY177" fmla="*/ 224594 h 387684"/>
              <a:gd name="connsiteX178" fmla="*/ 6215 w 307235"/>
              <a:gd name="connsiteY178" fmla="*/ 217550 h 387684"/>
              <a:gd name="connsiteX179" fmla="*/ 1554 w 307235"/>
              <a:gd name="connsiteY179" fmla="*/ 192777 h 387684"/>
              <a:gd name="connsiteX180" fmla="*/ 5481 w 307235"/>
              <a:gd name="connsiteY180" fmla="*/ 178276 h 387684"/>
              <a:gd name="connsiteX181" fmla="*/ 12430 w 307235"/>
              <a:gd name="connsiteY181" fmla="*/ 151605 h 387684"/>
              <a:gd name="connsiteX182" fmla="*/ 12430 w 307235"/>
              <a:gd name="connsiteY182" fmla="*/ 115914 h 387684"/>
              <a:gd name="connsiteX183" fmla="*/ 12430 w 307235"/>
              <a:gd name="connsiteY183" fmla="*/ 75519 h 387684"/>
              <a:gd name="connsiteX184" fmla="*/ 45102 w 307235"/>
              <a:gd name="connsiteY184" fmla="*/ 27312 h 387684"/>
              <a:gd name="connsiteX185" fmla="*/ 83600 w 307235"/>
              <a:gd name="connsiteY185" fmla="*/ 8603 h 387684"/>
              <a:gd name="connsiteX186" fmla="*/ 86992 w 307235"/>
              <a:gd name="connsiteY186" fmla="*/ 8799 h 387684"/>
              <a:gd name="connsiteX187" fmla="*/ 83494 w 307235"/>
              <a:gd name="connsiteY187" fmla="*/ 10345 h 387684"/>
              <a:gd name="connsiteX188" fmla="*/ 153951 w 307235"/>
              <a:gd name="connsiteY188" fmla="*/ 296 h 387684"/>
              <a:gd name="connsiteX189" fmla="*/ 221884 w 307235"/>
              <a:gd name="connsiteY189" fmla="*/ 15056 h 387684"/>
              <a:gd name="connsiteX190" fmla="*/ 228746 w 307235"/>
              <a:gd name="connsiteY190" fmla="*/ 17990 h 387684"/>
              <a:gd name="connsiteX191" fmla="*/ 302938 w 307235"/>
              <a:gd name="connsiteY191" fmla="*/ 99040 h 387684"/>
              <a:gd name="connsiteX192" fmla="*/ 268755 w 307235"/>
              <a:gd name="connsiteY192" fmla="*/ 237531 h 387684"/>
              <a:gd name="connsiteX193" fmla="*/ 255721 w 307235"/>
              <a:gd name="connsiteY193" fmla="*/ 274285 h 387684"/>
              <a:gd name="connsiteX194" fmla="*/ 253107 w 307235"/>
              <a:gd name="connsiteY194" fmla="*/ 307439 h 387684"/>
              <a:gd name="connsiteX195" fmla="*/ 251013 w 307235"/>
              <a:gd name="connsiteY195" fmla="*/ 307008 h 387684"/>
              <a:gd name="connsiteX196" fmla="*/ 232842 w 307235"/>
              <a:gd name="connsiteY196" fmla="*/ 310521 h 387684"/>
              <a:gd name="connsiteX197" fmla="*/ 227883 w 307235"/>
              <a:gd name="connsiteY197" fmla="*/ 217895 h 387684"/>
              <a:gd name="connsiteX198" fmla="*/ 229782 w 307235"/>
              <a:gd name="connsiteY198" fmla="*/ 211810 h 387684"/>
              <a:gd name="connsiteX199" fmla="*/ 244370 w 307235"/>
              <a:gd name="connsiteY199" fmla="*/ 192087 h 387684"/>
              <a:gd name="connsiteX200" fmla="*/ 244370 w 307235"/>
              <a:gd name="connsiteY200" fmla="*/ 129164 h 387684"/>
              <a:gd name="connsiteX201" fmla="*/ 213684 w 307235"/>
              <a:gd name="connsiteY201" fmla="*/ 93127 h 387684"/>
              <a:gd name="connsiteX202" fmla="*/ 211396 w 307235"/>
              <a:gd name="connsiteY202" fmla="*/ 87042 h 387684"/>
              <a:gd name="connsiteX203" fmla="*/ 211396 w 307235"/>
              <a:gd name="connsiteY203" fmla="*/ 31714 h 387684"/>
              <a:gd name="connsiteX204" fmla="*/ 152138 w 307235"/>
              <a:gd name="connsiteY204" fmla="*/ 19242 h 387684"/>
              <a:gd name="connsiteX205" fmla="*/ 109147 w 307235"/>
              <a:gd name="connsiteY205" fmla="*/ 23005 h 387684"/>
              <a:gd name="connsiteX206" fmla="*/ 97076 w 307235"/>
              <a:gd name="connsiteY206" fmla="*/ 9380 h 387684"/>
              <a:gd name="connsiteX207" fmla="*/ 86992 w 307235"/>
              <a:gd name="connsiteY207" fmla="*/ 8799 h 387684"/>
              <a:gd name="connsiteX208" fmla="*/ 93684 w 307235"/>
              <a:gd name="connsiteY208" fmla="*/ 5842 h 387684"/>
              <a:gd name="connsiteX209" fmla="*/ 153951 w 307235"/>
              <a:gd name="connsiteY209" fmla="*/ 296 h 38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07235" h="387684">
                <a:moveTo>
                  <a:pt x="244928" y="327554"/>
                </a:moveTo>
                <a:lnTo>
                  <a:pt x="100740" y="355482"/>
                </a:lnTo>
                <a:lnTo>
                  <a:pt x="96813" y="368647"/>
                </a:lnTo>
                <a:lnTo>
                  <a:pt x="250927" y="368647"/>
                </a:lnTo>
                <a:close/>
                <a:moveTo>
                  <a:pt x="253107" y="307439"/>
                </a:moveTo>
                <a:lnTo>
                  <a:pt x="258350" y="308519"/>
                </a:lnTo>
                <a:cubicBezTo>
                  <a:pt x="260508" y="309986"/>
                  <a:pt x="261932" y="312317"/>
                  <a:pt x="262277" y="314907"/>
                </a:cubicBezTo>
                <a:lnTo>
                  <a:pt x="271772" y="376719"/>
                </a:lnTo>
                <a:cubicBezTo>
                  <a:pt x="272678" y="382546"/>
                  <a:pt x="268147" y="387769"/>
                  <a:pt x="262277" y="387683"/>
                </a:cubicBezTo>
                <a:lnTo>
                  <a:pt x="261889" y="387683"/>
                </a:lnTo>
                <a:lnTo>
                  <a:pt x="84168" y="387683"/>
                </a:lnTo>
                <a:cubicBezTo>
                  <a:pt x="81147" y="387683"/>
                  <a:pt x="78341" y="386258"/>
                  <a:pt x="76529" y="383884"/>
                </a:cubicBezTo>
                <a:cubicBezTo>
                  <a:pt x="74716" y="381467"/>
                  <a:pt x="74155" y="378359"/>
                  <a:pt x="75018" y="375510"/>
                </a:cubicBezTo>
                <a:lnTo>
                  <a:pt x="84038" y="344518"/>
                </a:lnTo>
                <a:cubicBezTo>
                  <a:pt x="85074" y="341108"/>
                  <a:pt x="87879" y="338518"/>
                  <a:pt x="91375" y="337871"/>
                </a:cubicBezTo>
                <a:lnTo>
                  <a:pt x="103026" y="335618"/>
                </a:lnTo>
                <a:lnTo>
                  <a:pt x="104105" y="341872"/>
                </a:lnTo>
                <a:cubicBezTo>
                  <a:pt x="103329" y="347050"/>
                  <a:pt x="106910" y="351926"/>
                  <a:pt x="112132" y="352703"/>
                </a:cubicBezTo>
                <a:lnTo>
                  <a:pt x="113556" y="352703"/>
                </a:lnTo>
                <a:cubicBezTo>
                  <a:pt x="118130" y="352574"/>
                  <a:pt x="121970" y="349208"/>
                  <a:pt x="122661" y="344720"/>
                </a:cubicBezTo>
                <a:lnTo>
                  <a:pt x="121815" y="331986"/>
                </a:lnTo>
                <a:lnTo>
                  <a:pt x="163507" y="323926"/>
                </a:lnTo>
                <a:lnTo>
                  <a:pt x="163507" y="331708"/>
                </a:lnTo>
                <a:cubicBezTo>
                  <a:pt x="163507" y="336930"/>
                  <a:pt x="167783" y="341203"/>
                  <a:pt x="173052" y="341203"/>
                </a:cubicBezTo>
                <a:cubicBezTo>
                  <a:pt x="178408" y="341375"/>
                  <a:pt x="182857" y="337060"/>
                  <a:pt x="182857" y="331708"/>
                </a:cubicBezTo>
                <a:lnTo>
                  <a:pt x="182857" y="320185"/>
                </a:lnTo>
                <a:lnTo>
                  <a:pt x="197663" y="317322"/>
                </a:lnTo>
                <a:lnTo>
                  <a:pt x="197663" y="325180"/>
                </a:lnTo>
                <a:cubicBezTo>
                  <a:pt x="197663" y="330447"/>
                  <a:pt x="201936" y="334721"/>
                  <a:pt x="207202" y="334721"/>
                </a:cubicBezTo>
                <a:cubicBezTo>
                  <a:pt x="212597" y="334678"/>
                  <a:pt x="216827" y="330188"/>
                  <a:pt x="216611" y="324791"/>
                </a:cubicBezTo>
                <a:lnTo>
                  <a:pt x="216611" y="313659"/>
                </a:lnTo>
                <a:lnTo>
                  <a:pt x="232842" y="310521"/>
                </a:lnTo>
                <a:lnTo>
                  <a:pt x="233019" y="313833"/>
                </a:lnTo>
                <a:cubicBezTo>
                  <a:pt x="233278" y="318883"/>
                  <a:pt x="237465" y="322853"/>
                  <a:pt x="242558" y="322853"/>
                </a:cubicBezTo>
                <a:lnTo>
                  <a:pt x="243119" y="322681"/>
                </a:lnTo>
                <a:cubicBezTo>
                  <a:pt x="248384" y="322681"/>
                  <a:pt x="252657" y="318408"/>
                  <a:pt x="252657" y="313143"/>
                </a:cubicBezTo>
                <a:close/>
                <a:moveTo>
                  <a:pt x="115152" y="292700"/>
                </a:moveTo>
                <a:lnTo>
                  <a:pt x="120865" y="317668"/>
                </a:lnTo>
                <a:lnTo>
                  <a:pt x="121815" y="331986"/>
                </a:lnTo>
                <a:lnTo>
                  <a:pt x="103026" y="335618"/>
                </a:lnTo>
                <a:lnTo>
                  <a:pt x="96777" y="299401"/>
                </a:lnTo>
                <a:close/>
                <a:moveTo>
                  <a:pt x="46021" y="221802"/>
                </a:moveTo>
                <a:lnTo>
                  <a:pt x="46021" y="268859"/>
                </a:lnTo>
                <a:cubicBezTo>
                  <a:pt x="44380" y="276025"/>
                  <a:pt x="48524" y="283235"/>
                  <a:pt x="55561" y="285437"/>
                </a:cubicBezTo>
                <a:cubicBezTo>
                  <a:pt x="92426" y="290790"/>
                  <a:pt x="138053" y="260095"/>
                  <a:pt x="138528" y="259793"/>
                </a:cubicBezTo>
                <a:cubicBezTo>
                  <a:pt x="142888" y="256857"/>
                  <a:pt x="148801" y="258023"/>
                  <a:pt x="151780" y="262383"/>
                </a:cubicBezTo>
                <a:cubicBezTo>
                  <a:pt x="154715" y="266743"/>
                  <a:pt x="153550" y="272658"/>
                  <a:pt x="149190" y="275637"/>
                </a:cubicBezTo>
                <a:cubicBezTo>
                  <a:pt x="148132" y="276068"/>
                  <a:pt x="137103" y="283332"/>
                  <a:pt x="121218" y="290488"/>
                </a:cubicBezTo>
                <a:lnTo>
                  <a:pt x="115152" y="292700"/>
                </a:lnTo>
                <a:lnTo>
                  <a:pt x="114505" y="289872"/>
                </a:lnTo>
                <a:lnTo>
                  <a:pt x="114505" y="288233"/>
                </a:lnTo>
                <a:lnTo>
                  <a:pt x="113556" y="285385"/>
                </a:lnTo>
                <a:cubicBezTo>
                  <a:pt x="111959" y="280336"/>
                  <a:pt x="106781" y="277358"/>
                  <a:pt x="101646" y="278523"/>
                </a:cubicBezTo>
                <a:cubicBezTo>
                  <a:pt x="96467" y="280034"/>
                  <a:pt x="93576" y="285514"/>
                  <a:pt x="95259" y="290606"/>
                </a:cubicBezTo>
                <a:lnTo>
                  <a:pt x="96777" y="299401"/>
                </a:lnTo>
                <a:lnTo>
                  <a:pt x="94387" y="300273"/>
                </a:lnTo>
                <a:cubicBezTo>
                  <a:pt x="84656" y="302929"/>
                  <a:pt x="74350" y="304691"/>
                  <a:pt x="64108" y="304691"/>
                </a:cubicBezTo>
                <a:cubicBezTo>
                  <a:pt x="59964" y="304691"/>
                  <a:pt x="55820" y="304389"/>
                  <a:pt x="51719" y="303828"/>
                </a:cubicBezTo>
                <a:lnTo>
                  <a:pt x="50769" y="303828"/>
                </a:lnTo>
                <a:cubicBezTo>
                  <a:pt x="34754" y="299338"/>
                  <a:pt x="24524" y="283623"/>
                  <a:pt x="26984" y="267132"/>
                </a:cubicBezTo>
                <a:lnTo>
                  <a:pt x="26984" y="224594"/>
                </a:lnTo>
                <a:lnTo>
                  <a:pt x="27050" y="224617"/>
                </a:lnTo>
                <a:close/>
                <a:moveTo>
                  <a:pt x="112889" y="151264"/>
                </a:moveTo>
                <a:lnTo>
                  <a:pt x="180266" y="222050"/>
                </a:lnTo>
                <a:cubicBezTo>
                  <a:pt x="181950" y="223863"/>
                  <a:pt x="182857" y="226193"/>
                  <a:pt x="182857" y="228653"/>
                </a:cubicBezTo>
                <a:lnTo>
                  <a:pt x="182857" y="320185"/>
                </a:lnTo>
                <a:lnTo>
                  <a:pt x="163507" y="323926"/>
                </a:lnTo>
                <a:lnTo>
                  <a:pt x="163507" y="232451"/>
                </a:lnTo>
                <a:lnTo>
                  <a:pt x="100292" y="165490"/>
                </a:lnTo>
                <a:lnTo>
                  <a:pt x="108386" y="162124"/>
                </a:lnTo>
                <a:close/>
                <a:moveTo>
                  <a:pt x="179473" y="150524"/>
                </a:moveTo>
                <a:cubicBezTo>
                  <a:pt x="169805" y="150524"/>
                  <a:pt x="164928" y="162221"/>
                  <a:pt x="171790" y="169084"/>
                </a:cubicBezTo>
                <a:cubicBezTo>
                  <a:pt x="178609" y="175904"/>
                  <a:pt x="190305" y="171070"/>
                  <a:pt x="190305" y="161401"/>
                </a:cubicBezTo>
                <a:cubicBezTo>
                  <a:pt x="190305" y="155401"/>
                  <a:pt x="185472" y="150524"/>
                  <a:pt x="179473" y="150524"/>
                </a:cubicBezTo>
                <a:close/>
                <a:moveTo>
                  <a:pt x="173630" y="132038"/>
                </a:moveTo>
                <a:cubicBezTo>
                  <a:pt x="179311" y="130905"/>
                  <a:pt x="185321" y="131423"/>
                  <a:pt x="190910" y="133733"/>
                </a:cubicBezTo>
                <a:cubicBezTo>
                  <a:pt x="202088" y="138394"/>
                  <a:pt x="209381" y="149272"/>
                  <a:pt x="209381" y="161401"/>
                </a:cubicBezTo>
                <a:cubicBezTo>
                  <a:pt x="209338" y="177890"/>
                  <a:pt x="195959" y="191228"/>
                  <a:pt x="179473" y="191314"/>
                </a:cubicBezTo>
                <a:cubicBezTo>
                  <a:pt x="167388" y="191314"/>
                  <a:pt x="156469" y="184019"/>
                  <a:pt x="151851" y="172840"/>
                </a:cubicBezTo>
                <a:cubicBezTo>
                  <a:pt x="149521" y="167250"/>
                  <a:pt x="149003" y="161239"/>
                  <a:pt x="150136" y="155558"/>
                </a:cubicBezTo>
                <a:lnTo>
                  <a:pt x="155246" y="146006"/>
                </a:lnTo>
                <a:lnTo>
                  <a:pt x="159965" y="150542"/>
                </a:lnTo>
                <a:cubicBezTo>
                  <a:pt x="161736" y="152268"/>
                  <a:pt x="164111" y="153218"/>
                  <a:pt x="166573" y="153218"/>
                </a:cubicBezTo>
                <a:cubicBezTo>
                  <a:pt x="169079" y="153218"/>
                  <a:pt x="171454" y="152225"/>
                  <a:pt x="173225" y="150456"/>
                </a:cubicBezTo>
                <a:cubicBezTo>
                  <a:pt x="176940" y="146744"/>
                  <a:pt x="176940" y="140746"/>
                  <a:pt x="173225" y="137034"/>
                </a:cubicBezTo>
                <a:lnTo>
                  <a:pt x="170043" y="133963"/>
                </a:lnTo>
                <a:close/>
                <a:moveTo>
                  <a:pt x="87287" y="129848"/>
                </a:moveTo>
                <a:lnTo>
                  <a:pt x="87287" y="130150"/>
                </a:lnTo>
                <a:cubicBezTo>
                  <a:pt x="77576" y="130150"/>
                  <a:pt x="72742" y="141848"/>
                  <a:pt x="79604" y="148668"/>
                </a:cubicBezTo>
                <a:cubicBezTo>
                  <a:pt x="86423" y="155531"/>
                  <a:pt x="98119" y="150696"/>
                  <a:pt x="98119" y="140984"/>
                </a:cubicBezTo>
                <a:cubicBezTo>
                  <a:pt x="98292" y="134898"/>
                  <a:pt x="93372" y="129848"/>
                  <a:pt x="87287" y="129848"/>
                </a:cubicBezTo>
                <a:close/>
                <a:moveTo>
                  <a:pt x="81444" y="111659"/>
                </a:moveTo>
                <a:cubicBezTo>
                  <a:pt x="87125" y="110532"/>
                  <a:pt x="93135" y="111050"/>
                  <a:pt x="98724" y="113359"/>
                </a:cubicBezTo>
                <a:cubicBezTo>
                  <a:pt x="109902" y="117978"/>
                  <a:pt x="117152" y="128898"/>
                  <a:pt x="117152" y="140984"/>
                </a:cubicBezTo>
                <a:lnTo>
                  <a:pt x="112889" y="151264"/>
                </a:lnTo>
                <a:lnTo>
                  <a:pt x="110682" y="148945"/>
                </a:lnTo>
                <a:cubicBezTo>
                  <a:pt x="107010" y="145708"/>
                  <a:pt x="101525" y="145795"/>
                  <a:pt x="97983" y="149118"/>
                </a:cubicBezTo>
                <a:cubicBezTo>
                  <a:pt x="94398" y="152398"/>
                  <a:pt x="93880" y="157878"/>
                  <a:pt x="96773" y="161762"/>
                </a:cubicBezTo>
                <a:lnTo>
                  <a:pt x="100292" y="165490"/>
                </a:lnTo>
                <a:lnTo>
                  <a:pt x="87287" y="170897"/>
                </a:lnTo>
                <a:cubicBezTo>
                  <a:pt x="75159" y="170897"/>
                  <a:pt x="64283" y="163646"/>
                  <a:pt x="59622" y="152466"/>
                </a:cubicBezTo>
                <a:cubicBezTo>
                  <a:pt x="55004" y="141286"/>
                  <a:pt x="57551" y="128423"/>
                  <a:pt x="66139" y="119834"/>
                </a:cubicBezTo>
                <a:cubicBezTo>
                  <a:pt x="70412" y="115560"/>
                  <a:pt x="75763" y="112787"/>
                  <a:pt x="81444" y="111659"/>
                </a:cubicBezTo>
                <a:close/>
                <a:moveTo>
                  <a:pt x="191639" y="85791"/>
                </a:moveTo>
                <a:lnTo>
                  <a:pt x="236249" y="129302"/>
                </a:lnTo>
                <a:cubicBezTo>
                  <a:pt x="238062" y="131072"/>
                  <a:pt x="239098" y="133533"/>
                  <a:pt x="239098" y="136080"/>
                </a:cubicBezTo>
                <a:lnTo>
                  <a:pt x="239098" y="182276"/>
                </a:lnTo>
                <a:cubicBezTo>
                  <a:pt x="239141" y="184650"/>
                  <a:pt x="238235" y="186982"/>
                  <a:pt x="236638" y="188752"/>
                </a:cubicBezTo>
                <a:lnTo>
                  <a:pt x="216611" y="210468"/>
                </a:lnTo>
                <a:lnTo>
                  <a:pt x="216611" y="313659"/>
                </a:lnTo>
                <a:lnTo>
                  <a:pt x="197663" y="317322"/>
                </a:lnTo>
                <a:lnTo>
                  <a:pt x="197663" y="206755"/>
                </a:lnTo>
                <a:cubicBezTo>
                  <a:pt x="197706" y="204381"/>
                  <a:pt x="198613" y="202092"/>
                  <a:pt x="200253" y="200365"/>
                </a:cubicBezTo>
                <a:lnTo>
                  <a:pt x="220150" y="178563"/>
                </a:lnTo>
                <a:lnTo>
                  <a:pt x="220150" y="139966"/>
                </a:lnTo>
                <a:lnTo>
                  <a:pt x="178116" y="99178"/>
                </a:lnTo>
                <a:lnTo>
                  <a:pt x="187721" y="95224"/>
                </a:lnTo>
                <a:close/>
                <a:moveTo>
                  <a:pt x="172543" y="80343"/>
                </a:moveTo>
                <a:lnTo>
                  <a:pt x="173255" y="80343"/>
                </a:lnTo>
                <a:lnTo>
                  <a:pt x="172543" y="81414"/>
                </a:lnTo>
                <a:close/>
                <a:moveTo>
                  <a:pt x="160812" y="44690"/>
                </a:moveTo>
                <a:cubicBezTo>
                  <a:pt x="166493" y="43573"/>
                  <a:pt x="172503" y="44101"/>
                  <a:pt x="178092" y="46411"/>
                </a:cubicBezTo>
                <a:cubicBezTo>
                  <a:pt x="189226" y="51029"/>
                  <a:pt x="196520" y="61950"/>
                  <a:pt x="196520" y="74036"/>
                </a:cubicBezTo>
                <a:lnTo>
                  <a:pt x="191639" y="85791"/>
                </a:lnTo>
                <a:lnTo>
                  <a:pt x="186053" y="80343"/>
                </a:lnTo>
                <a:lnTo>
                  <a:pt x="173255" y="80343"/>
                </a:lnTo>
                <a:lnTo>
                  <a:pt x="177444" y="74036"/>
                </a:lnTo>
                <a:cubicBezTo>
                  <a:pt x="177401" y="68036"/>
                  <a:pt x="172524" y="63159"/>
                  <a:pt x="166525" y="63159"/>
                </a:cubicBezTo>
                <a:cubicBezTo>
                  <a:pt x="156858" y="63245"/>
                  <a:pt x="152110" y="74943"/>
                  <a:pt x="158972" y="81762"/>
                </a:cubicBezTo>
                <a:cubicBezTo>
                  <a:pt x="162404" y="85151"/>
                  <a:pt x="167022" y="85637"/>
                  <a:pt x="170782" y="84066"/>
                </a:cubicBezTo>
                <a:lnTo>
                  <a:pt x="172543" y="81414"/>
                </a:lnTo>
                <a:lnTo>
                  <a:pt x="172543" y="93770"/>
                </a:lnTo>
                <a:lnTo>
                  <a:pt x="178116" y="99178"/>
                </a:lnTo>
                <a:lnTo>
                  <a:pt x="166525" y="103949"/>
                </a:lnTo>
                <a:cubicBezTo>
                  <a:pt x="154441" y="103906"/>
                  <a:pt x="143565" y="96611"/>
                  <a:pt x="138947" y="85431"/>
                </a:cubicBezTo>
                <a:cubicBezTo>
                  <a:pt x="134329" y="74252"/>
                  <a:pt x="136919" y="61389"/>
                  <a:pt x="145507" y="52842"/>
                </a:cubicBezTo>
                <a:cubicBezTo>
                  <a:pt x="149780" y="48569"/>
                  <a:pt x="155131" y="45806"/>
                  <a:pt x="160812" y="44690"/>
                </a:cubicBezTo>
                <a:close/>
                <a:moveTo>
                  <a:pt x="230732" y="40389"/>
                </a:moveTo>
                <a:lnTo>
                  <a:pt x="230732" y="83331"/>
                </a:lnTo>
                <a:lnTo>
                  <a:pt x="261418" y="119237"/>
                </a:lnTo>
                <a:cubicBezTo>
                  <a:pt x="262886" y="120964"/>
                  <a:pt x="263706" y="123165"/>
                  <a:pt x="263706" y="125409"/>
                </a:cubicBezTo>
                <a:lnTo>
                  <a:pt x="263706" y="195065"/>
                </a:lnTo>
                <a:cubicBezTo>
                  <a:pt x="263663" y="197093"/>
                  <a:pt x="263015" y="199035"/>
                  <a:pt x="261807" y="200675"/>
                </a:cubicBezTo>
                <a:lnTo>
                  <a:pt x="247391" y="220398"/>
                </a:lnTo>
                <a:lnTo>
                  <a:pt x="248082" y="234683"/>
                </a:lnTo>
                <a:cubicBezTo>
                  <a:pt x="249204" y="232396"/>
                  <a:pt x="250456" y="230108"/>
                  <a:pt x="251794" y="227907"/>
                </a:cubicBezTo>
                <a:cubicBezTo>
                  <a:pt x="276567" y="185829"/>
                  <a:pt x="296075" y="147419"/>
                  <a:pt x="283991" y="104089"/>
                </a:cubicBezTo>
                <a:cubicBezTo>
                  <a:pt x="275661" y="76469"/>
                  <a:pt x="256412" y="53466"/>
                  <a:pt x="230732" y="40389"/>
                </a:cubicBezTo>
                <a:close/>
                <a:moveTo>
                  <a:pt x="109147" y="23005"/>
                </a:moveTo>
                <a:lnTo>
                  <a:pt x="121393" y="36827"/>
                </a:lnTo>
                <a:cubicBezTo>
                  <a:pt x="122948" y="38596"/>
                  <a:pt x="123856" y="40841"/>
                  <a:pt x="123856" y="43214"/>
                </a:cubicBezTo>
                <a:lnTo>
                  <a:pt x="123856" y="89391"/>
                </a:lnTo>
                <a:lnTo>
                  <a:pt x="170043" y="133963"/>
                </a:lnTo>
                <a:lnTo>
                  <a:pt x="158325" y="140250"/>
                </a:lnTo>
                <a:lnTo>
                  <a:pt x="155246" y="146006"/>
                </a:lnTo>
                <a:lnTo>
                  <a:pt x="107658" y="100266"/>
                </a:lnTo>
                <a:cubicBezTo>
                  <a:pt x="105801" y="98453"/>
                  <a:pt x="104764" y="95993"/>
                  <a:pt x="104807" y="93404"/>
                </a:cubicBezTo>
                <a:lnTo>
                  <a:pt x="104807" y="46839"/>
                </a:lnTo>
                <a:lnTo>
                  <a:pt x="88321" y="28301"/>
                </a:lnTo>
                <a:lnTo>
                  <a:pt x="98205" y="23962"/>
                </a:lnTo>
                <a:close/>
                <a:moveTo>
                  <a:pt x="83494" y="10345"/>
                </a:moveTo>
                <a:lnTo>
                  <a:pt x="82779" y="22068"/>
                </a:lnTo>
                <a:lnTo>
                  <a:pt x="88321" y="28301"/>
                </a:lnTo>
                <a:lnTo>
                  <a:pt x="55374" y="42763"/>
                </a:lnTo>
                <a:cubicBezTo>
                  <a:pt x="42728" y="51437"/>
                  <a:pt x="33708" y="64471"/>
                  <a:pt x="30125" y="79446"/>
                </a:cubicBezTo>
                <a:cubicBezTo>
                  <a:pt x="28485" y="90797"/>
                  <a:pt x="28658" y="102320"/>
                  <a:pt x="30729" y="113627"/>
                </a:cubicBezTo>
                <a:cubicBezTo>
                  <a:pt x="33233" y="127653"/>
                  <a:pt x="33233" y="141981"/>
                  <a:pt x="30729" y="156007"/>
                </a:cubicBezTo>
                <a:cubicBezTo>
                  <a:pt x="28528" y="165545"/>
                  <a:pt x="26025" y="174177"/>
                  <a:pt x="23565" y="183326"/>
                </a:cubicBezTo>
                <a:cubicBezTo>
                  <a:pt x="22313" y="188116"/>
                  <a:pt x="21019" y="192864"/>
                  <a:pt x="19767" y="197611"/>
                </a:cubicBezTo>
                <a:cubicBezTo>
                  <a:pt x="18515" y="202401"/>
                  <a:pt x="19206" y="203826"/>
                  <a:pt x="19767" y="204084"/>
                </a:cubicBezTo>
                <a:cubicBezTo>
                  <a:pt x="20328" y="204387"/>
                  <a:pt x="24040" y="208184"/>
                  <a:pt x="45879" y="202660"/>
                </a:cubicBezTo>
                <a:cubicBezTo>
                  <a:pt x="50971" y="201409"/>
                  <a:pt x="56108" y="204516"/>
                  <a:pt x="57403" y="209609"/>
                </a:cubicBezTo>
                <a:cubicBezTo>
                  <a:pt x="58654" y="214701"/>
                  <a:pt x="55590" y="219837"/>
                  <a:pt x="50540" y="221132"/>
                </a:cubicBezTo>
                <a:lnTo>
                  <a:pt x="46021" y="221802"/>
                </a:lnTo>
                <a:lnTo>
                  <a:pt x="46021" y="215240"/>
                </a:lnTo>
                <a:cubicBezTo>
                  <a:pt x="46021" y="209973"/>
                  <a:pt x="41747" y="205699"/>
                  <a:pt x="36481" y="205699"/>
                </a:cubicBezTo>
                <a:cubicBezTo>
                  <a:pt x="31215" y="205699"/>
                  <a:pt x="26984" y="209973"/>
                  <a:pt x="26984" y="215240"/>
                </a:cubicBezTo>
                <a:lnTo>
                  <a:pt x="26984" y="224594"/>
                </a:lnTo>
                <a:lnTo>
                  <a:pt x="6215" y="217550"/>
                </a:lnTo>
                <a:cubicBezTo>
                  <a:pt x="172" y="210817"/>
                  <a:pt x="-1640" y="201236"/>
                  <a:pt x="1554" y="192777"/>
                </a:cubicBezTo>
                <a:cubicBezTo>
                  <a:pt x="2892" y="187901"/>
                  <a:pt x="4229" y="183240"/>
                  <a:pt x="5481" y="178276"/>
                </a:cubicBezTo>
                <a:cubicBezTo>
                  <a:pt x="7941" y="169429"/>
                  <a:pt x="10315" y="160582"/>
                  <a:pt x="12430" y="151605"/>
                </a:cubicBezTo>
                <a:cubicBezTo>
                  <a:pt x="14545" y="139823"/>
                  <a:pt x="14545" y="127696"/>
                  <a:pt x="12430" y="115914"/>
                </a:cubicBezTo>
                <a:cubicBezTo>
                  <a:pt x="10185" y="102536"/>
                  <a:pt x="10185" y="88898"/>
                  <a:pt x="12430" y="75519"/>
                </a:cubicBezTo>
                <a:cubicBezTo>
                  <a:pt x="16832" y="55926"/>
                  <a:pt x="28528" y="38706"/>
                  <a:pt x="45102" y="27312"/>
                </a:cubicBezTo>
                <a:close/>
                <a:moveTo>
                  <a:pt x="83600" y="8603"/>
                </a:moveTo>
                <a:lnTo>
                  <a:pt x="86992" y="8799"/>
                </a:lnTo>
                <a:lnTo>
                  <a:pt x="83494" y="10345"/>
                </a:lnTo>
                <a:close/>
                <a:moveTo>
                  <a:pt x="153951" y="296"/>
                </a:moveTo>
                <a:cubicBezTo>
                  <a:pt x="177257" y="1418"/>
                  <a:pt x="200218" y="6424"/>
                  <a:pt x="221884" y="15056"/>
                </a:cubicBezTo>
                <a:cubicBezTo>
                  <a:pt x="224474" y="15056"/>
                  <a:pt x="226934" y="16135"/>
                  <a:pt x="228746" y="17990"/>
                </a:cubicBezTo>
                <a:cubicBezTo>
                  <a:pt x="264396" y="32491"/>
                  <a:pt x="291673" y="62227"/>
                  <a:pt x="302938" y="99040"/>
                </a:cubicBezTo>
                <a:cubicBezTo>
                  <a:pt x="318173" y="153418"/>
                  <a:pt x="289602" y="202013"/>
                  <a:pt x="268755" y="237531"/>
                </a:cubicBezTo>
                <a:cubicBezTo>
                  <a:pt x="262799" y="249205"/>
                  <a:pt x="258429" y="261570"/>
                  <a:pt x="255721" y="274285"/>
                </a:cubicBezTo>
                <a:lnTo>
                  <a:pt x="253107" y="307439"/>
                </a:lnTo>
                <a:lnTo>
                  <a:pt x="251013" y="307008"/>
                </a:lnTo>
                <a:lnTo>
                  <a:pt x="232842" y="310521"/>
                </a:lnTo>
                <a:lnTo>
                  <a:pt x="227883" y="217895"/>
                </a:lnTo>
                <a:cubicBezTo>
                  <a:pt x="227797" y="215737"/>
                  <a:pt x="228487" y="213579"/>
                  <a:pt x="229782" y="211810"/>
                </a:cubicBezTo>
                <a:lnTo>
                  <a:pt x="244370" y="192087"/>
                </a:lnTo>
                <a:lnTo>
                  <a:pt x="244370" y="129164"/>
                </a:lnTo>
                <a:lnTo>
                  <a:pt x="213684" y="93127"/>
                </a:lnTo>
                <a:cubicBezTo>
                  <a:pt x="212216" y="91444"/>
                  <a:pt x="211439" y="89286"/>
                  <a:pt x="211396" y="87042"/>
                </a:cubicBezTo>
                <a:lnTo>
                  <a:pt x="211396" y="31714"/>
                </a:lnTo>
                <a:cubicBezTo>
                  <a:pt x="192449" y="24464"/>
                  <a:pt x="172423" y="20235"/>
                  <a:pt x="152138" y="19242"/>
                </a:cubicBezTo>
                <a:lnTo>
                  <a:pt x="109147" y="23005"/>
                </a:lnTo>
                <a:lnTo>
                  <a:pt x="97076" y="9380"/>
                </a:lnTo>
                <a:lnTo>
                  <a:pt x="86992" y="8799"/>
                </a:lnTo>
                <a:lnTo>
                  <a:pt x="93684" y="5842"/>
                </a:lnTo>
                <a:cubicBezTo>
                  <a:pt x="112302" y="1191"/>
                  <a:pt x="132867" y="-805"/>
                  <a:pt x="153951" y="2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2" grpId="0" animBg="1"/>
      <p:bldP spid="103" grpId="0" animBg="1"/>
      <p:bldP spid="111" grpId="0" animBg="1"/>
      <p:bldP spid="112" grpId="0" animBg="1"/>
      <p:bldP spid="1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lïḋe"/>
          <p:cNvSpPr/>
          <p:nvPr/>
        </p:nvSpPr>
        <p:spPr>
          <a:xfrm>
            <a:off x="0" y="0"/>
            <a:ext cx="4267200" cy="685800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en-US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išlíḓe"/>
          <p:cNvSpPr/>
          <p:nvPr/>
        </p:nvSpPr>
        <p:spPr>
          <a:xfrm flipH="1">
            <a:off x="4603749" y="3520125"/>
            <a:ext cx="829469" cy="829469"/>
          </a:xfrm>
          <a:prstGeom prst="ellipse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ísľïḋe"/>
          <p:cNvSpPr/>
          <p:nvPr/>
        </p:nvSpPr>
        <p:spPr bwMode="auto">
          <a:xfrm>
            <a:off x="4850558" y="3743071"/>
            <a:ext cx="335850" cy="383577"/>
          </a:xfrm>
          <a:custGeom>
            <a:avLst/>
            <a:gdLst>
              <a:gd name="connsiteX0" fmla="*/ 249745 w 308754"/>
              <a:gd name="connsiteY0" fmla="*/ 314418 h 352630"/>
              <a:gd name="connsiteX1" fmla="*/ 268777 w 308754"/>
              <a:gd name="connsiteY1" fmla="*/ 314418 h 352630"/>
              <a:gd name="connsiteX2" fmla="*/ 268777 w 308754"/>
              <a:gd name="connsiteY2" fmla="*/ 338732 h 352630"/>
              <a:gd name="connsiteX3" fmla="*/ 259282 w 308754"/>
              <a:gd name="connsiteY3" fmla="*/ 348271 h 352630"/>
              <a:gd name="connsiteX4" fmla="*/ 249745 w 308754"/>
              <a:gd name="connsiteY4" fmla="*/ 338732 h 352630"/>
              <a:gd name="connsiteX5" fmla="*/ 268777 w 308754"/>
              <a:gd name="connsiteY5" fmla="*/ 295348 h 352630"/>
              <a:gd name="connsiteX6" fmla="*/ 299217 w 308754"/>
              <a:gd name="connsiteY6" fmla="*/ 295348 h 352630"/>
              <a:gd name="connsiteX7" fmla="*/ 308754 w 308754"/>
              <a:gd name="connsiteY7" fmla="*/ 304862 h 352630"/>
              <a:gd name="connsiteX8" fmla="*/ 299217 w 308754"/>
              <a:gd name="connsiteY8" fmla="*/ 314418 h 352630"/>
              <a:gd name="connsiteX9" fmla="*/ 268777 w 308754"/>
              <a:gd name="connsiteY9" fmla="*/ 314418 h 352630"/>
              <a:gd name="connsiteX10" fmla="*/ 218177 w 308754"/>
              <a:gd name="connsiteY10" fmla="*/ 295348 h 352630"/>
              <a:gd name="connsiteX11" fmla="*/ 249745 w 308754"/>
              <a:gd name="connsiteY11" fmla="*/ 295348 h 352630"/>
              <a:gd name="connsiteX12" fmla="*/ 249745 w 308754"/>
              <a:gd name="connsiteY12" fmla="*/ 314418 h 352630"/>
              <a:gd name="connsiteX13" fmla="*/ 218177 w 308754"/>
              <a:gd name="connsiteY13" fmla="*/ 314418 h 352630"/>
              <a:gd name="connsiteX14" fmla="*/ 208683 w 308754"/>
              <a:gd name="connsiteY14" fmla="*/ 304862 h 352630"/>
              <a:gd name="connsiteX15" fmla="*/ 218177 w 308754"/>
              <a:gd name="connsiteY15" fmla="*/ 295348 h 352630"/>
              <a:gd name="connsiteX16" fmla="*/ 50447 w 308754"/>
              <a:gd name="connsiteY16" fmla="*/ 292594 h 352630"/>
              <a:gd name="connsiteX17" fmla="*/ 167709 w 308754"/>
              <a:gd name="connsiteY17" fmla="*/ 292594 h 352630"/>
              <a:gd name="connsiteX18" fmla="*/ 177204 w 308754"/>
              <a:gd name="connsiteY18" fmla="*/ 302091 h 352630"/>
              <a:gd name="connsiteX19" fmla="*/ 167709 w 308754"/>
              <a:gd name="connsiteY19" fmla="*/ 311631 h 352630"/>
              <a:gd name="connsiteX20" fmla="*/ 50447 w 308754"/>
              <a:gd name="connsiteY20" fmla="*/ 311631 h 352630"/>
              <a:gd name="connsiteX21" fmla="*/ 40909 w 308754"/>
              <a:gd name="connsiteY21" fmla="*/ 302091 h 352630"/>
              <a:gd name="connsiteX22" fmla="*/ 50447 w 308754"/>
              <a:gd name="connsiteY22" fmla="*/ 292594 h 352630"/>
              <a:gd name="connsiteX23" fmla="*/ 249745 w 308754"/>
              <a:gd name="connsiteY23" fmla="*/ 291500 h 352630"/>
              <a:gd name="connsiteX24" fmla="*/ 268777 w 308754"/>
              <a:gd name="connsiteY24" fmla="*/ 291500 h 352630"/>
              <a:gd name="connsiteX25" fmla="*/ 268777 w 308754"/>
              <a:gd name="connsiteY25" fmla="*/ 295348 h 352630"/>
              <a:gd name="connsiteX26" fmla="*/ 249745 w 308754"/>
              <a:gd name="connsiteY26" fmla="*/ 295348 h 352630"/>
              <a:gd name="connsiteX27" fmla="*/ 277634 w 308754"/>
              <a:gd name="connsiteY27" fmla="*/ 272430 h 352630"/>
              <a:gd name="connsiteX28" fmla="*/ 299217 w 308754"/>
              <a:gd name="connsiteY28" fmla="*/ 272430 h 352630"/>
              <a:gd name="connsiteX29" fmla="*/ 308754 w 308754"/>
              <a:gd name="connsiteY29" fmla="*/ 281987 h 352630"/>
              <a:gd name="connsiteX30" fmla="*/ 299217 w 308754"/>
              <a:gd name="connsiteY30" fmla="*/ 291500 h 352630"/>
              <a:gd name="connsiteX31" fmla="*/ 268777 w 308754"/>
              <a:gd name="connsiteY31" fmla="*/ 291500 h 352630"/>
              <a:gd name="connsiteX32" fmla="*/ 268777 w 308754"/>
              <a:gd name="connsiteY32" fmla="*/ 281691 h 352630"/>
              <a:gd name="connsiteX33" fmla="*/ 255274 w 308754"/>
              <a:gd name="connsiteY33" fmla="*/ 272430 h 352630"/>
              <a:gd name="connsiteX34" fmla="*/ 263272 w 308754"/>
              <a:gd name="connsiteY34" fmla="*/ 272430 h 352630"/>
              <a:gd name="connsiteX35" fmla="*/ 268777 w 308754"/>
              <a:gd name="connsiteY35" fmla="*/ 277961 h 352630"/>
              <a:gd name="connsiteX36" fmla="*/ 268777 w 308754"/>
              <a:gd name="connsiteY36" fmla="*/ 281691 h 352630"/>
              <a:gd name="connsiteX37" fmla="*/ 266037 w 308754"/>
              <a:gd name="connsiteY37" fmla="*/ 284556 h 352630"/>
              <a:gd name="connsiteX38" fmla="*/ 259303 w 308754"/>
              <a:gd name="connsiteY38" fmla="*/ 287535 h 352630"/>
              <a:gd name="connsiteX39" fmla="*/ 252526 w 308754"/>
              <a:gd name="connsiteY39" fmla="*/ 284772 h 352630"/>
              <a:gd name="connsiteX40" fmla="*/ 249745 w 308754"/>
              <a:gd name="connsiteY40" fmla="*/ 281989 h 352630"/>
              <a:gd name="connsiteX41" fmla="*/ 249745 w 308754"/>
              <a:gd name="connsiteY41" fmla="*/ 277961 h 352630"/>
              <a:gd name="connsiteX42" fmla="*/ 218177 w 308754"/>
              <a:gd name="connsiteY42" fmla="*/ 272430 h 352630"/>
              <a:gd name="connsiteX43" fmla="*/ 240189 w 308754"/>
              <a:gd name="connsiteY43" fmla="*/ 272430 h 352630"/>
              <a:gd name="connsiteX44" fmla="*/ 249745 w 308754"/>
              <a:gd name="connsiteY44" fmla="*/ 281989 h 352630"/>
              <a:gd name="connsiteX45" fmla="*/ 249745 w 308754"/>
              <a:gd name="connsiteY45" fmla="*/ 291500 h 352630"/>
              <a:gd name="connsiteX46" fmla="*/ 218177 w 308754"/>
              <a:gd name="connsiteY46" fmla="*/ 291500 h 352630"/>
              <a:gd name="connsiteX47" fmla="*/ 208683 w 308754"/>
              <a:gd name="connsiteY47" fmla="*/ 281987 h 352630"/>
              <a:gd name="connsiteX48" fmla="*/ 218177 w 308754"/>
              <a:gd name="connsiteY48" fmla="*/ 272430 h 352630"/>
              <a:gd name="connsiteX49" fmla="*/ 50447 w 308754"/>
              <a:gd name="connsiteY49" fmla="*/ 247440 h 352630"/>
              <a:gd name="connsiteX50" fmla="*/ 167709 w 308754"/>
              <a:gd name="connsiteY50" fmla="*/ 247440 h 352630"/>
              <a:gd name="connsiteX51" fmla="*/ 177204 w 308754"/>
              <a:gd name="connsiteY51" fmla="*/ 256937 h 352630"/>
              <a:gd name="connsiteX52" fmla="*/ 167709 w 308754"/>
              <a:gd name="connsiteY52" fmla="*/ 266477 h 352630"/>
              <a:gd name="connsiteX53" fmla="*/ 50447 w 308754"/>
              <a:gd name="connsiteY53" fmla="*/ 266477 h 352630"/>
              <a:gd name="connsiteX54" fmla="*/ 40909 w 308754"/>
              <a:gd name="connsiteY54" fmla="*/ 256937 h 352630"/>
              <a:gd name="connsiteX55" fmla="*/ 50447 w 308754"/>
              <a:gd name="connsiteY55" fmla="*/ 247440 h 352630"/>
              <a:gd name="connsiteX56" fmla="*/ 299705 w 308754"/>
              <a:gd name="connsiteY56" fmla="*/ 235633 h 352630"/>
              <a:gd name="connsiteX57" fmla="*/ 299489 w 308754"/>
              <a:gd name="connsiteY57" fmla="*/ 249580 h 352630"/>
              <a:gd name="connsiteX58" fmla="*/ 277634 w 308754"/>
              <a:gd name="connsiteY58" fmla="*/ 272430 h 352630"/>
              <a:gd name="connsiteX59" fmla="*/ 263272 w 308754"/>
              <a:gd name="connsiteY59" fmla="*/ 272430 h 352630"/>
              <a:gd name="connsiteX60" fmla="*/ 259282 w 308754"/>
              <a:gd name="connsiteY60" fmla="*/ 268422 h 352630"/>
              <a:gd name="connsiteX61" fmla="*/ 255274 w 308754"/>
              <a:gd name="connsiteY61" fmla="*/ 272430 h 352630"/>
              <a:gd name="connsiteX62" fmla="*/ 240189 w 308754"/>
              <a:gd name="connsiteY62" fmla="*/ 272430 h 352630"/>
              <a:gd name="connsiteX63" fmla="*/ 217563 w 308754"/>
              <a:gd name="connsiteY63" fmla="*/ 249796 h 352630"/>
              <a:gd name="connsiteX64" fmla="*/ 217563 w 308754"/>
              <a:gd name="connsiteY64" fmla="*/ 236238 h 352630"/>
              <a:gd name="connsiteX65" fmla="*/ 230987 w 308754"/>
              <a:gd name="connsiteY65" fmla="*/ 236238 h 352630"/>
              <a:gd name="connsiteX66" fmla="*/ 259562 w 308754"/>
              <a:gd name="connsiteY66" fmla="*/ 264822 h 352630"/>
              <a:gd name="connsiteX67" fmla="*/ 285763 w 308754"/>
              <a:gd name="connsiteY67" fmla="*/ 236453 h 352630"/>
              <a:gd name="connsiteX68" fmla="*/ 299705 w 308754"/>
              <a:gd name="connsiteY68" fmla="*/ 235633 h 352630"/>
              <a:gd name="connsiteX69" fmla="*/ 50447 w 308754"/>
              <a:gd name="connsiteY69" fmla="*/ 200257 h 352630"/>
              <a:gd name="connsiteX70" fmla="*/ 218161 w 308754"/>
              <a:gd name="connsiteY70" fmla="*/ 200257 h 352630"/>
              <a:gd name="connsiteX71" fmla="*/ 227699 w 308754"/>
              <a:gd name="connsiteY71" fmla="*/ 209797 h 352630"/>
              <a:gd name="connsiteX72" fmla="*/ 218161 w 308754"/>
              <a:gd name="connsiteY72" fmla="*/ 219337 h 352630"/>
              <a:gd name="connsiteX73" fmla="*/ 50447 w 308754"/>
              <a:gd name="connsiteY73" fmla="*/ 219337 h 352630"/>
              <a:gd name="connsiteX74" fmla="*/ 40909 w 308754"/>
              <a:gd name="connsiteY74" fmla="*/ 209797 h 352630"/>
              <a:gd name="connsiteX75" fmla="*/ 50447 w 308754"/>
              <a:gd name="connsiteY75" fmla="*/ 200257 h 352630"/>
              <a:gd name="connsiteX76" fmla="*/ 50447 w 308754"/>
              <a:gd name="connsiteY76" fmla="*/ 156269 h 352630"/>
              <a:gd name="connsiteX77" fmla="*/ 218161 w 308754"/>
              <a:gd name="connsiteY77" fmla="*/ 156269 h 352630"/>
              <a:gd name="connsiteX78" fmla="*/ 227699 w 308754"/>
              <a:gd name="connsiteY78" fmla="*/ 165766 h 352630"/>
              <a:gd name="connsiteX79" fmla="*/ 218161 w 308754"/>
              <a:gd name="connsiteY79" fmla="*/ 175306 h 352630"/>
              <a:gd name="connsiteX80" fmla="*/ 50447 w 308754"/>
              <a:gd name="connsiteY80" fmla="*/ 175306 h 352630"/>
              <a:gd name="connsiteX81" fmla="*/ 40909 w 308754"/>
              <a:gd name="connsiteY81" fmla="*/ 165766 h 352630"/>
              <a:gd name="connsiteX82" fmla="*/ 50447 w 308754"/>
              <a:gd name="connsiteY82" fmla="*/ 156269 h 352630"/>
              <a:gd name="connsiteX83" fmla="*/ 272790 w 308754"/>
              <a:gd name="connsiteY83" fmla="*/ 110519 h 352630"/>
              <a:gd name="connsiteX84" fmla="*/ 272790 w 308754"/>
              <a:gd name="connsiteY84" fmla="*/ 209765 h 352630"/>
              <a:gd name="connsiteX85" fmla="*/ 263253 w 308754"/>
              <a:gd name="connsiteY85" fmla="*/ 219304 h 352630"/>
              <a:gd name="connsiteX86" fmla="*/ 253758 w 308754"/>
              <a:gd name="connsiteY86" fmla="*/ 209765 h 352630"/>
              <a:gd name="connsiteX87" fmla="*/ 253758 w 308754"/>
              <a:gd name="connsiteY87" fmla="*/ 119749 h 352630"/>
              <a:gd name="connsiteX88" fmla="*/ 263219 w 308754"/>
              <a:gd name="connsiteY88" fmla="*/ 119749 h 352630"/>
              <a:gd name="connsiteX89" fmla="*/ 263521 w 308754"/>
              <a:gd name="connsiteY89" fmla="*/ 119749 h 352630"/>
              <a:gd name="connsiteX90" fmla="*/ 50447 w 308754"/>
              <a:gd name="connsiteY90" fmla="*/ 110122 h 352630"/>
              <a:gd name="connsiteX91" fmla="*/ 125888 w 308754"/>
              <a:gd name="connsiteY91" fmla="*/ 110122 h 352630"/>
              <a:gd name="connsiteX92" fmla="*/ 135426 w 308754"/>
              <a:gd name="connsiteY92" fmla="*/ 119662 h 352630"/>
              <a:gd name="connsiteX93" fmla="*/ 125888 w 308754"/>
              <a:gd name="connsiteY93" fmla="*/ 129202 h 352630"/>
              <a:gd name="connsiteX94" fmla="*/ 50447 w 308754"/>
              <a:gd name="connsiteY94" fmla="*/ 129202 h 352630"/>
              <a:gd name="connsiteX95" fmla="*/ 40909 w 308754"/>
              <a:gd name="connsiteY95" fmla="*/ 119662 h 352630"/>
              <a:gd name="connsiteX96" fmla="*/ 50447 w 308754"/>
              <a:gd name="connsiteY96" fmla="*/ 110122 h 352630"/>
              <a:gd name="connsiteX97" fmla="*/ 272617 w 308754"/>
              <a:gd name="connsiteY97" fmla="*/ 109809 h 352630"/>
              <a:gd name="connsiteX98" fmla="*/ 273059 w 308754"/>
              <a:gd name="connsiteY98" fmla="*/ 110252 h 352630"/>
              <a:gd name="connsiteX99" fmla="*/ 272790 w 308754"/>
              <a:gd name="connsiteY99" fmla="*/ 110519 h 352630"/>
              <a:gd name="connsiteX100" fmla="*/ 272790 w 308754"/>
              <a:gd name="connsiteY100" fmla="*/ 110235 h 352630"/>
              <a:gd name="connsiteX101" fmla="*/ 50447 w 308754"/>
              <a:gd name="connsiteY101" fmla="*/ 60781 h 352630"/>
              <a:gd name="connsiteX102" fmla="*/ 125888 w 308754"/>
              <a:gd name="connsiteY102" fmla="*/ 60781 h 352630"/>
              <a:gd name="connsiteX103" fmla="*/ 135426 w 308754"/>
              <a:gd name="connsiteY103" fmla="*/ 70321 h 352630"/>
              <a:gd name="connsiteX104" fmla="*/ 125888 w 308754"/>
              <a:gd name="connsiteY104" fmla="*/ 79861 h 352630"/>
              <a:gd name="connsiteX105" fmla="*/ 50447 w 308754"/>
              <a:gd name="connsiteY105" fmla="*/ 79861 h 352630"/>
              <a:gd name="connsiteX106" fmla="*/ 40909 w 308754"/>
              <a:gd name="connsiteY106" fmla="*/ 70321 h 352630"/>
              <a:gd name="connsiteX107" fmla="*/ 50447 w 308754"/>
              <a:gd name="connsiteY107" fmla="*/ 60781 h 352630"/>
              <a:gd name="connsiteX108" fmla="*/ 152345 w 308754"/>
              <a:gd name="connsiteY108" fmla="*/ 19250 h 352630"/>
              <a:gd name="connsiteX109" fmla="*/ 157736 w 308754"/>
              <a:gd name="connsiteY109" fmla="*/ 19250 h 352630"/>
              <a:gd name="connsiteX110" fmla="*/ 171421 w 308754"/>
              <a:gd name="connsiteY110" fmla="*/ 32826 h 352630"/>
              <a:gd name="connsiteX111" fmla="*/ 171421 w 308754"/>
              <a:gd name="connsiteY111" fmla="*/ 100711 h 352630"/>
              <a:gd name="connsiteX112" fmla="*/ 239851 w 308754"/>
              <a:gd name="connsiteY112" fmla="*/ 100711 h 352630"/>
              <a:gd name="connsiteX113" fmla="*/ 253758 w 308754"/>
              <a:gd name="connsiteY113" fmla="*/ 114508 h 352630"/>
              <a:gd name="connsiteX114" fmla="*/ 253758 w 308754"/>
              <a:gd name="connsiteY114" fmla="*/ 119749 h 352630"/>
              <a:gd name="connsiteX115" fmla="*/ 161883 w 308754"/>
              <a:gd name="connsiteY115" fmla="*/ 119749 h 352630"/>
              <a:gd name="connsiteX116" fmla="*/ 152345 w 308754"/>
              <a:gd name="connsiteY116" fmla="*/ 110252 h 352630"/>
              <a:gd name="connsiteX117" fmla="*/ 161883 w 308754"/>
              <a:gd name="connsiteY117" fmla="*/ 0 h 352630"/>
              <a:gd name="connsiteX118" fmla="*/ 161922 w 308754"/>
              <a:gd name="connsiteY118" fmla="*/ 0 h 352630"/>
              <a:gd name="connsiteX119" fmla="*/ 168611 w 308754"/>
              <a:gd name="connsiteY119" fmla="*/ 2762 h 352630"/>
              <a:gd name="connsiteX120" fmla="*/ 270028 w 308754"/>
              <a:gd name="connsiteY120" fmla="*/ 103458 h 352630"/>
              <a:gd name="connsiteX121" fmla="*/ 272617 w 308754"/>
              <a:gd name="connsiteY121" fmla="*/ 109809 h 352630"/>
              <a:gd name="connsiteX122" fmla="*/ 263521 w 308754"/>
              <a:gd name="connsiteY122" fmla="*/ 100711 h 352630"/>
              <a:gd name="connsiteX123" fmla="*/ 239851 w 308754"/>
              <a:gd name="connsiteY123" fmla="*/ 100711 h 352630"/>
              <a:gd name="connsiteX124" fmla="*/ 171421 w 308754"/>
              <a:gd name="connsiteY124" fmla="*/ 32826 h 352630"/>
              <a:gd name="connsiteX125" fmla="*/ 171421 w 308754"/>
              <a:gd name="connsiteY125" fmla="*/ 9540 h 352630"/>
              <a:gd name="connsiteX126" fmla="*/ 161883 w 308754"/>
              <a:gd name="connsiteY126" fmla="*/ 0 h 352630"/>
              <a:gd name="connsiteX127" fmla="*/ 9537 w 308754"/>
              <a:gd name="connsiteY127" fmla="*/ 0 h 352630"/>
              <a:gd name="connsiteX128" fmla="*/ 161883 w 308754"/>
              <a:gd name="connsiteY128" fmla="*/ 0 h 352630"/>
              <a:gd name="connsiteX129" fmla="*/ 152345 w 308754"/>
              <a:gd name="connsiteY129" fmla="*/ 9540 h 352630"/>
              <a:gd name="connsiteX130" fmla="*/ 152345 w 308754"/>
              <a:gd name="connsiteY130" fmla="*/ 19250 h 352630"/>
              <a:gd name="connsiteX131" fmla="*/ 19075 w 308754"/>
              <a:gd name="connsiteY131" fmla="*/ 19250 h 352630"/>
              <a:gd name="connsiteX132" fmla="*/ 19075 w 308754"/>
              <a:gd name="connsiteY132" fmla="*/ 333596 h 352630"/>
              <a:gd name="connsiteX133" fmla="*/ 196404 w 308754"/>
              <a:gd name="connsiteY133" fmla="*/ 333596 h 352630"/>
              <a:gd name="connsiteX134" fmla="*/ 205941 w 308754"/>
              <a:gd name="connsiteY134" fmla="*/ 343091 h 352630"/>
              <a:gd name="connsiteX135" fmla="*/ 196404 w 308754"/>
              <a:gd name="connsiteY135" fmla="*/ 352630 h 352630"/>
              <a:gd name="connsiteX136" fmla="*/ 196404 w 308754"/>
              <a:gd name="connsiteY136" fmla="*/ 352457 h 352630"/>
              <a:gd name="connsiteX137" fmla="*/ 9537 w 308754"/>
              <a:gd name="connsiteY137" fmla="*/ 352457 h 352630"/>
              <a:gd name="connsiteX138" fmla="*/ 0 w 308754"/>
              <a:gd name="connsiteY138" fmla="*/ 342919 h 352630"/>
              <a:gd name="connsiteX139" fmla="*/ 0 w 308754"/>
              <a:gd name="connsiteY139" fmla="*/ 9539 h 352630"/>
              <a:gd name="connsiteX140" fmla="*/ 9537 w 308754"/>
              <a:gd name="connsiteY140" fmla="*/ 0 h 352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308754" h="352630">
                <a:moveTo>
                  <a:pt x="249745" y="314418"/>
                </a:moveTo>
                <a:lnTo>
                  <a:pt x="268777" y="314418"/>
                </a:lnTo>
                <a:lnTo>
                  <a:pt x="268777" y="338732"/>
                </a:lnTo>
                <a:cubicBezTo>
                  <a:pt x="268777" y="343998"/>
                  <a:pt x="264504" y="348271"/>
                  <a:pt x="259282" y="348271"/>
                </a:cubicBezTo>
                <a:cubicBezTo>
                  <a:pt x="254017" y="348271"/>
                  <a:pt x="249745" y="343998"/>
                  <a:pt x="249745" y="338732"/>
                </a:cubicBezTo>
                <a:close/>
                <a:moveTo>
                  <a:pt x="268777" y="295348"/>
                </a:moveTo>
                <a:lnTo>
                  <a:pt x="299217" y="295348"/>
                </a:lnTo>
                <a:cubicBezTo>
                  <a:pt x="304482" y="295348"/>
                  <a:pt x="308754" y="299586"/>
                  <a:pt x="308754" y="304862"/>
                </a:cubicBezTo>
                <a:cubicBezTo>
                  <a:pt x="308754" y="310137"/>
                  <a:pt x="304482" y="314418"/>
                  <a:pt x="299217" y="314418"/>
                </a:cubicBezTo>
                <a:lnTo>
                  <a:pt x="268777" y="314418"/>
                </a:lnTo>
                <a:close/>
                <a:moveTo>
                  <a:pt x="218177" y="295348"/>
                </a:moveTo>
                <a:lnTo>
                  <a:pt x="249745" y="295348"/>
                </a:lnTo>
                <a:lnTo>
                  <a:pt x="249745" y="314418"/>
                </a:lnTo>
                <a:lnTo>
                  <a:pt x="218177" y="314418"/>
                </a:lnTo>
                <a:cubicBezTo>
                  <a:pt x="212955" y="314418"/>
                  <a:pt x="208683" y="310137"/>
                  <a:pt x="208683" y="304862"/>
                </a:cubicBezTo>
                <a:cubicBezTo>
                  <a:pt x="208683" y="299586"/>
                  <a:pt x="212955" y="295348"/>
                  <a:pt x="218177" y="295348"/>
                </a:cubicBezTo>
                <a:close/>
                <a:moveTo>
                  <a:pt x="50447" y="292594"/>
                </a:moveTo>
                <a:lnTo>
                  <a:pt x="167709" y="292594"/>
                </a:lnTo>
                <a:cubicBezTo>
                  <a:pt x="172974" y="292594"/>
                  <a:pt x="177204" y="296824"/>
                  <a:pt x="177204" y="302091"/>
                </a:cubicBezTo>
                <a:cubicBezTo>
                  <a:pt x="177204" y="307357"/>
                  <a:pt x="172974" y="311631"/>
                  <a:pt x="167709" y="311631"/>
                </a:cubicBezTo>
                <a:lnTo>
                  <a:pt x="50447" y="311631"/>
                </a:lnTo>
                <a:cubicBezTo>
                  <a:pt x="45182" y="311631"/>
                  <a:pt x="40909" y="307357"/>
                  <a:pt x="40909" y="302091"/>
                </a:cubicBezTo>
                <a:cubicBezTo>
                  <a:pt x="40909" y="296824"/>
                  <a:pt x="45182" y="292594"/>
                  <a:pt x="50447" y="292594"/>
                </a:cubicBezTo>
                <a:close/>
                <a:moveTo>
                  <a:pt x="249745" y="291500"/>
                </a:moveTo>
                <a:lnTo>
                  <a:pt x="268777" y="291500"/>
                </a:lnTo>
                <a:lnTo>
                  <a:pt x="268777" y="295348"/>
                </a:lnTo>
                <a:lnTo>
                  <a:pt x="249745" y="295348"/>
                </a:lnTo>
                <a:close/>
                <a:moveTo>
                  <a:pt x="277634" y="272430"/>
                </a:moveTo>
                <a:lnTo>
                  <a:pt x="299217" y="272430"/>
                </a:lnTo>
                <a:cubicBezTo>
                  <a:pt x="304482" y="272430"/>
                  <a:pt x="308754" y="276711"/>
                  <a:pt x="308754" y="281987"/>
                </a:cubicBezTo>
                <a:cubicBezTo>
                  <a:pt x="308754" y="287262"/>
                  <a:pt x="304482" y="291500"/>
                  <a:pt x="299217" y="291500"/>
                </a:cubicBezTo>
                <a:lnTo>
                  <a:pt x="268777" y="291500"/>
                </a:lnTo>
                <a:lnTo>
                  <a:pt x="268777" y="281691"/>
                </a:lnTo>
                <a:close/>
                <a:moveTo>
                  <a:pt x="255274" y="272430"/>
                </a:moveTo>
                <a:lnTo>
                  <a:pt x="263272" y="272430"/>
                </a:lnTo>
                <a:lnTo>
                  <a:pt x="268777" y="277961"/>
                </a:lnTo>
                <a:lnTo>
                  <a:pt x="268777" y="281691"/>
                </a:lnTo>
                <a:lnTo>
                  <a:pt x="266037" y="284556"/>
                </a:lnTo>
                <a:cubicBezTo>
                  <a:pt x="264267" y="286412"/>
                  <a:pt x="261850" y="287492"/>
                  <a:pt x="259303" y="287535"/>
                </a:cubicBezTo>
                <a:cubicBezTo>
                  <a:pt x="256756" y="287535"/>
                  <a:pt x="254339" y="286542"/>
                  <a:pt x="252526" y="284772"/>
                </a:cubicBezTo>
                <a:lnTo>
                  <a:pt x="249745" y="281989"/>
                </a:lnTo>
                <a:lnTo>
                  <a:pt x="249745" y="277961"/>
                </a:lnTo>
                <a:close/>
                <a:moveTo>
                  <a:pt x="218177" y="272430"/>
                </a:moveTo>
                <a:lnTo>
                  <a:pt x="240189" y="272430"/>
                </a:lnTo>
                <a:lnTo>
                  <a:pt x="249745" y="281989"/>
                </a:lnTo>
                <a:lnTo>
                  <a:pt x="249745" y="291500"/>
                </a:lnTo>
                <a:lnTo>
                  <a:pt x="218177" y="291500"/>
                </a:lnTo>
                <a:cubicBezTo>
                  <a:pt x="212955" y="291500"/>
                  <a:pt x="208683" y="287262"/>
                  <a:pt x="208683" y="281987"/>
                </a:cubicBezTo>
                <a:cubicBezTo>
                  <a:pt x="208683" y="276711"/>
                  <a:pt x="212955" y="272430"/>
                  <a:pt x="218177" y="272430"/>
                </a:cubicBezTo>
                <a:close/>
                <a:moveTo>
                  <a:pt x="50447" y="247440"/>
                </a:moveTo>
                <a:lnTo>
                  <a:pt x="167709" y="247440"/>
                </a:lnTo>
                <a:cubicBezTo>
                  <a:pt x="172974" y="247440"/>
                  <a:pt x="177204" y="251670"/>
                  <a:pt x="177204" y="256937"/>
                </a:cubicBezTo>
                <a:cubicBezTo>
                  <a:pt x="177204" y="262203"/>
                  <a:pt x="172974" y="266477"/>
                  <a:pt x="167709" y="266477"/>
                </a:cubicBezTo>
                <a:lnTo>
                  <a:pt x="50447" y="266477"/>
                </a:lnTo>
                <a:cubicBezTo>
                  <a:pt x="45182" y="266477"/>
                  <a:pt x="40909" y="262203"/>
                  <a:pt x="40909" y="256937"/>
                </a:cubicBezTo>
                <a:cubicBezTo>
                  <a:pt x="40909" y="251670"/>
                  <a:pt x="45182" y="247440"/>
                  <a:pt x="50447" y="247440"/>
                </a:cubicBezTo>
                <a:close/>
                <a:moveTo>
                  <a:pt x="299705" y="235633"/>
                </a:moveTo>
                <a:cubicBezTo>
                  <a:pt x="303719" y="239476"/>
                  <a:pt x="303590" y="245867"/>
                  <a:pt x="299489" y="249580"/>
                </a:cubicBezTo>
                <a:lnTo>
                  <a:pt x="277634" y="272430"/>
                </a:lnTo>
                <a:lnTo>
                  <a:pt x="263272" y="272430"/>
                </a:lnTo>
                <a:lnTo>
                  <a:pt x="259282" y="268422"/>
                </a:lnTo>
                <a:lnTo>
                  <a:pt x="255274" y="272430"/>
                </a:lnTo>
                <a:lnTo>
                  <a:pt x="240189" y="272430"/>
                </a:lnTo>
                <a:lnTo>
                  <a:pt x="217563" y="249796"/>
                </a:lnTo>
                <a:cubicBezTo>
                  <a:pt x="213808" y="246039"/>
                  <a:pt x="213808" y="239994"/>
                  <a:pt x="217563" y="236238"/>
                </a:cubicBezTo>
                <a:cubicBezTo>
                  <a:pt x="221276" y="232567"/>
                  <a:pt x="227275" y="232567"/>
                  <a:pt x="230987" y="236238"/>
                </a:cubicBezTo>
                <a:lnTo>
                  <a:pt x="259562" y="264822"/>
                </a:lnTo>
                <a:lnTo>
                  <a:pt x="285763" y="236453"/>
                </a:lnTo>
                <a:cubicBezTo>
                  <a:pt x="289302" y="232179"/>
                  <a:pt x="295691" y="231790"/>
                  <a:pt x="299705" y="235633"/>
                </a:cubicBezTo>
                <a:close/>
                <a:moveTo>
                  <a:pt x="50447" y="200257"/>
                </a:moveTo>
                <a:lnTo>
                  <a:pt x="218161" y="200257"/>
                </a:lnTo>
                <a:cubicBezTo>
                  <a:pt x="223427" y="200257"/>
                  <a:pt x="227699" y="204531"/>
                  <a:pt x="227699" y="209797"/>
                </a:cubicBezTo>
                <a:cubicBezTo>
                  <a:pt x="227699" y="215064"/>
                  <a:pt x="223427" y="219337"/>
                  <a:pt x="218161" y="219337"/>
                </a:cubicBezTo>
                <a:lnTo>
                  <a:pt x="50447" y="219337"/>
                </a:lnTo>
                <a:cubicBezTo>
                  <a:pt x="45182" y="219337"/>
                  <a:pt x="40909" y="215064"/>
                  <a:pt x="40909" y="209797"/>
                </a:cubicBezTo>
                <a:cubicBezTo>
                  <a:pt x="40909" y="204531"/>
                  <a:pt x="45182" y="200257"/>
                  <a:pt x="50447" y="200257"/>
                </a:cubicBezTo>
                <a:close/>
                <a:moveTo>
                  <a:pt x="50447" y="156269"/>
                </a:moveTo>
                <a:lnTo>
                  <a:pt x="218161" y="156269"/>
                </a:lnTo>
                <a:cubicBezTo>
                  <a:pt x="223427" y="156269"/>
                  <a:pt x="227699" y="160499"/>
                  <a:pt x="227699" y="165766"/>
                </a:cubicBezTo>
                <a:cubicBezTo>
                  <a:pt x="227699" y="171032"/>
                  <a:pt x="223427" y="175306"/>
                  <a:pt x="218161" y="175306"/>
                </a:cubicBezTo>
                <a:lnTo>
                  <a:pt x="50447" y="175306"/>
                </a:lnTo>
                <a:cubicBezTo>
                  <a:pt x="45182" y="175306"/>
                  <a:pt x="40909" y="171032"/>
                  <a:pt x="40909" y="165766"/>
                </a:cubicBezTo>
                <a:cubicBezTo>
                  <a:pt x="40909" y="160499"/>
                  <a:pt x="45182" y="156269"/>
                  <a:pt x="50447" y="156269"/>
                </a:cubicBezTo>
                <a:close/>
                <a:moveTo>
                  <a:pt x="272790" y="110519"/>
                </a:moveTo>
                <a:lnTo>
                  <a:pt x="272790" y="209765"/>
                </a:lnTo>
                <a:cubicBezTo>
                  <a:pt x="272790" y="215031"/>
                  <a:pt x="268518" y="219304"/>
                  <a:pt x="263253" y="219304"/>
                </a:cubicBezTo>
                <a:cubicBezTo>
                  <a:pt x="257988" y="219304"/>
                  <a:pt x="253758" y="215031"/>
                  <a:pt x="253758" y="209765"/>
                </a:cubicBezTo>
                <a:lnTo>
                  <a:pt x="253758" y="119749"/>
                </a:lnTo>
                <a:lnTo>
                  <a:pt x="263219" y="119749"/>
                </a:lnTo>
                <a:lnTo>
                  <a:pt x="263521" y="119749"/>
                </a:lnTo>
                <a:close/>
                <a:moveTo>
                  <a:pt x="50447" y="110122"/>
                </a:moveTo>
                <a:lnTo>
                  <a:pt x="125888" y="110122"/>
                </a:lnTo>
                <a:cubicBezTo>
                  <a:pt x="131154" y="110122"/>
                  <a:pt x="135426" y="114396"/>
                  <a:pt x="135426" y="119662"/>
                </a:cubicBezTo>
                <a:cubicBezTo>
                  <a:pt x="135426" y="124929"/>
                  <a:pt x="131154" y="129202"/>
                  <a:pt x="125888" y="129202"/>
                </a:cubicBezTo>
                <a:lnTo>
                  <a:pt x="50447" y="129202"/>
                </a:lnTo>
                <a:cubicBezTo>
                  <a:pt x="45182" y="129202"/>
                  <a:pt x="40909" y="124929"/>
                  <a:pt x="40909" y="119662"/>
                </a:cubicBezTo>
                <a:cubicBezTo>
                  <a:pt x="40909" y="114396"/>
                  <a:pt x="45182" y="110122"/>
                  <a:pt x="50447" y="110122"/>
                </a:cubicBezTo>
                <a:close/>
                <a:moveTo>
                  <a:pt x="272617" y="109809"/>
                </a:moveTo>
                <a:lnTo>
                  <a:pt x="273059" y="110252"/>
                </a:lnTo>
                <a:lnTo>
                  <a:pt x="272790" y="110519"/>
                </a:lnTo>
                <a:lnTo>
                  <a:pt x="272790" y="110235"/>
                </a:lnTo>
                <a:close/>
                <a:moveTo>
                  <a:pt x="50447" y="60781"/>
                </a:moveTo>
                <a:lnTo>
                  <a:pt x="125888" y="60781"/>
                </a:lnTo>
                <a:cubicBezTo>
                  <a:pt x="131154" y="60781"/>
                  <a:pt x="135426" y="65054"/>
                  <a:pt x="135426" y="70321"/>
                </a:cubicBezTo>
                <a:cubicBezTo>
                  <a:pt x="135426" y="75587"/>
                  <a:pt x="131154" y="79861"/>
                  <a:pt x="125888" y="79861"/>
                </a:cubicBezTo>
                <a:lnTo>
                  <a:pt x="50447" y="79861"/>
                </a:lnTo>
                <a:cubicBezTo>
                  <a:pt x="45182" y="79861"/>
                  <a:pt x="40909" y="75587"/>
                  <a:pt x="40909" y="70321"/>
                </a:cubicBezTo>
                <a:cubicBezTo>
                  <a:pt x="40909" y="65054"/>
                  <a:pt x="45182" y="60781"/>
                  <a:pt x="50447" y="60781"/>
                </a:cubicBezTo>
                <a:close/>
                <a:moveTo>
                  <a:pt x="152345" y="19250"/>
                </a:moveTo>
                <a:lnTo>
                  <a:pt x="157736" y="19250"/>
                </a:lnTo>
                <a:lnTo>
                  <a:pt x="171421" y="32826"/>
                </a:lnTo>
                <a:lnTo>
                  <a:pt x="171421" y="100711"/>
                </a:lnTo>
                <a:lnTo>
                  <a:pt x="239851" y="100711"/>
                </a:lnTo>
                <a:lnTo>
                  <a:pt x="253758" y="114508"/>
                </a:lnTo>
                <a:lnTo>
                  <a:pt x="253758" y="119749"/>
                </a:lnTo>
                <a:lnTo>
                  <a:pt x="161883" y="119749"/>
                </a:lnTo>
                <a:cubicBezTo>
                  <a:pt x="156617" y="119749"/>
                  <a:pt x="152345" y="115518"/>
                  <a:pt x="152345" y="110252"/>
                </a:cubicBezTo>
                <a:close/>
                <a:moveTo>
                  <a:pt x="161883" y="0"/>
                </a:moveTo>
                <a:lnTo>
                  <a:pt x="161922" y="0"/>
                </a:lnTo>
                <a:cubicBezTo>
                  <a:pt x="164425" y="0"/>
                  <a:pt x="166842" y="993"/>
                  <a:pt x="168611" y="2762"/>
                </a:cubicBezTo>
                <a:lnTo>
                  <a:pt x="270028" y="103458"/>
                </a:lnTo>
                <a:lnTo>
                  <a:pt x="272617" y="109809"/>
                </a:lnTo>
                <a:lnTo>
                  <a:pt x="263521" y="100711"/>
                </a:lnTo>
                <a:lnTo>
                  <a:pt x="239851" y="100711"/>
                </a:lnTo>
                <a:lnTo>
                  <a:pt x="171421" y="32826"/>
                </a:lnTo>
                <a:lnTo>
                  <a:pt x="171421" y="9540"/>
                </a:lnTo>
                <a:cubicBezTo>
                  <a:pt x="171421" y="4274"/>
                  <a:pt x="167148" y="0"/>
                  <a:pt x="161883" y="0"/>
                </a:cubicBezTo>
                <a:close/>
                <a:moveTo>
                  <a:pt x="9537" y="0"/>
                </a:moveTo>
                <a:lnTo>
                  <a:pt x="161883" y="0"/>
                </a:lnTo>
                <a:cubicBezTo>
                  <a:pt x="156617" y="0"/>
                  <a:pt x="152345" y="4274"/>
                  <a:pt x="152345" y="9540"/>
                </a:cubicBezTo>
                <a:lnTo>
                  <a:pt x="152345" y="19250"/>
                </a:lnTo>
                <a:lnTo>
                  <a:pt x="19075" y="19250"/>
                </a:lnTo>
                <a:lnTo>
                  <a:pt x="19075" y="333596"/>
                </a:lnTo>
                <a:lnTo>
                  <a:pt x="196404" y="333596"/>
                </a:lnTo>
                <a:cubicBezTo>
                  <a:pt x="201669" y="333596"/>
                  <a:pt x="205941" y="337869"/>
                  <a:pt x="205941" y="343091"/>
                </a:cubicBezTo>
                <a:cubicBezTo>
                  <a:pt x="205941" y="348357"/>
                  <a:pt x="201669" y="352630"/>
                  <a:pt x="196404" y="352630"/>
                </a:cubicBezTo>
                <a:lnTo>
                  <a:pt x="196404" y="352457"/>
                </a:lnTo>
                <a:lnTo>
                  <a:pt x="9537" y="352457"/>
                </a:lnTo>
                <a:cubicBezTo>
                  <a:pt x="4272" y="352457"/>
                  <a:pt x="0" y="348184"/>
                  <a:pt x="0" y="342919"/>
                </a:cubicBezTo>
                <a:lnTo>
                  <a:pt x="0" y="9539"/>
                </a:lnTo>
                <a:cubicBezTo>
                  <a:pt x="0" y="4273"/>
                  <a:pt x="4272" y="0"/>
                  <a:pt x="95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04165" fontAlgn="base" hangingPunct="0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" name="ïşḻidè"/>
          <p:cNvSpPr/>
          <p:nvPr/>
        </p:nvSpPr>
        <p:spPr>
          <a:xfrm flipH="1">
            <a:off x="4603749" y="4988029"/>
            <a:ext cx="829469" cy="829469"/>
          </a:xfrm>
          <a:prstGeom prst="ellipse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iṧlîḑe"/>
          <p:cNvSpPr/>
          <p:nvPr/>
        </p:nvSpPr>
        <p:spPr bwMode="auto">
          <a:xfrm>
            <a:off x="4807886" y="5267117"/>
            <a:ext cx="421195" cy="271273"/>
          </a:xfrm>
          <a:custGeom>
            <a:avLst/>
            <a:gdLst>
              <a:gd name="connsiteX0" fmla="*/ 19035 w 459984"/>
              <a:gd name="connsiteY0" fmla="*/ 263195 h 296256"/>
              <a:gd name="connsiteX1" fmla="*/ 19035 w 459984"/>
              <a:gd name="connsiteY1" fmla="*/ 267684 h 296256"/>
              <a:gd name="connsiteX2" fmla="*/ 28574 w 459984"/>
              <a:gd name="connsiteY2" fmla="*/ 277222 h 296256"/>
              <a:gd name="connsiteX3" fmla="*/ 431410 w 459984"/>
              <a:gd name="connsiteY3" fmla="*/ 277222 h 296256"/>
              <a:gd name="connsiteX4" fmla="*/ 440949 w 459984"/>
              <a:gd name="connsiteY4" fmla="*/ 267684 h 296256"/>
              <a:gd name="connsiteX5" fmla="*/ 440949 w 459984"/>
              <a:gd name="connsiteY5" fmla="*/ 263195 h 296256"/>
              <a:gd name="connsiteX6" fmla="*/ 9539 w 459984"/>
              <a:gd name="connsiteY6" fmla="*/ 244161 h 296256"/>
              <a:gd name="connsiteX7" fmla="*/ 31649 w 459984"/>
              <a:gd name="connsiteY7" fmla="*/ 244161 h 296256"/>
              <a:gd name="connsiteX8" fmla="*/ 31649 w 459984"/>
              <a:gd name="connsiteY8" fmla="*/ 253673 h 296256"/>
              <a:gd name="connsiteX9" fmla="*/ 41144 w 459984"/>
              <a:gd name="connsiteY9" fmla="*/ 263169 h 296256"/>
              <a:gd name="connsiteX10" fmla="*/ 419877 w 459984"/>
              <a:gd name="connsiteY10" fmla="*/ 263169 h 296256"/>
              <a:gd name="connsiteX11" fmla="*/ 429415 w 459984"/>
              <a:gd name="connsiteY11" fmla="*/ 253673 h 296256"/>
              <a:gd name="connsiteX12" fmla="*/ 429415 w 459984"/>
              <a:gd name="connsiteY12" fmla="*/ 244161 h 296256"/>
              <a:gd name="connsiteX13" fmla="*/ 450445 w 459984"/>
              <a:gd name="connsiteY13" fmla="*/ 244161 h 296256"/>
              <a:gd name="connsiteX14" fmla="*/ 459984 w 459984"/>
              <a:gd name="connsiteY14" fmla="*/ 253700 h 296256"/>
              <a:gd name="connsiteX15" fmla="*/ 459984 w 459984"/>
              <a:gd name="connsiteY15" fmla="*/ 267684 h 296256"/>
              <a:gd name="connsiteX16" fmla="*/ 431410 w 459984"/>
              <a:gd name="connsiteY16" fmla="*/ 296256 h 296256"/>
              <a:gd name="connsiteX17" fmla="*/ 28574 w 459984"/>
              <a:gd name="connsiteY17" fmla="*/ 296256 h 296256"/>
              <a:gd name="connsiteX18" fmla="*/ 0 w 459984"/>
              <a:gd name="connsiteY18" fmla="*/ 267684 h 296256"/>
              <a:gd name="connsiteX19" fmla="*/ 0 w 459984"/>
              <a:gd name="connsiteY19" fmla="*/ 253700 h 296256"/>
              <a:gd name="connsiteX20" fmla="*/ 9539 w 459984"/>
              <a:gd name="connsiteY20" fmla="*/ 244161 h 296256"/>
              <a:gd name="connsiteX21" fmla="*/ 178807 w 459984"/>
              <a:gd name="connsiteY21" fmla="*/ 102250 h 296256"/>
              <a:gd name="connsiteX22" fmla="*/ 192186 w 459984"/>
              <a:gd name="connsiteY22" fmla="*/ 106264 h 296256"/>
              <a:gd name="connsiteX23" fmla="*/ 187223 w 459984"/>
              <a:gd name="connsiteY23" fmla="*/ 119300 h 296256"/>
              <a:gd name="connsiteX24" fmla="*/ 162925 w 459984"/>
              <a:gd name="connsiteY24" fmla="*/ 130824 h 296256"/>
              <a:gd name="connsiteX25" fmla="*/ 186834 w 459984"/>
              <a:gd name="connsiteY25" fmla="*/ 141399 h 296256"/>
              <a:gd name="connsiteX26" fmla="*/ 192186 w 459984"/>
              <a:gd name="connsiteY26" fmla="*/ 152018 h 296256"/>
              <a:gd name="connsiteX27" fmla="*/ 182993 w 459984"/>
              <a:gd name="connsiteY27" fmla="*/ 159571 h 296256"/>
              <a:gd name="connsiteX28" fmla="*/ 182993 w 459984"/>
              <a:gd name="connsiteY28" fmla="*/ 159398 h 296256"/>
              <a:gd name="connsiteX29" fmla="*/ 179196 w 459984"/>
              <a:gd name="connsiteY29" fmla="*/ 158622 h 296256"/>
              <a:gd name="connsiteX30" fmla="*/ 136427 w 459984"/>
              <a:gd name="connsiteY30" fmla="*/ 139586 h 296256"/>
              <a:gd name="connsiteX31" fmla="*/ 130816 w 459984"/>
              <a:gd name="connsiteY31" fmla="*/ 131083 h 296256"/>
              <a:gd name="connsiteX32" fmla="*/ 136168 w 459984"/>
              <a:gd name="connsiteY32" fmla="*/ 122321 h 296256"/>
              <a:gd name="connsiteX33" fmla="*/ 277383 w 459984"/>
              <a:gd name="connsiteY33" fmla="*/ 100232 h 296256"/>
              <a:gd name="connsiteX34" fmla="*/ 285406 w 459984"/>
              <a:gd name="connsiteY34" fmla="*/ 102250 h 296256"/>
              <a:gd name="connsiteX35" fmla="*/ 328174 w 459984"/>
              <a:gd name="connsiteY35" fmla="*/ 123184 h 296256"/>
              <a:gd name="connsiteX36" fmla="*/ 333483 w 459984"/>
              <a:gd name="connsiteY36" fmla="*/ 131947 h 296256"/>
              <a:gd name="connsiteX37" fmla="*/ 327786 w 459984"/>
              <a:gd name="connsiteY37" fmla="*/ 140450 h 296256"/>
              <a:gd name="connsiteX38" fmla="*/ 285017 w 459984"/>
              <a:gd name="connsiteY38" fmla="*/ 159485 h 296256"/>
              <a:gd name="connsiteX39" fmla="*/ 281219 w 459984"/>
              <a:gd name="connsiteY39" fmla="*/ 159398 h 296256"/>
              <a:gd name="connsiteX40" fmla="*/ 272027 w 459984"/>
              <a:gd name="connsiteY40" fmla="*/ 151802 h 296256"/>
              <a:gd name="connsiteX41" fmla="*/ 277378 w 459984"/>
              <a:gd name="connsiteY41" fmla="*/ 141184 h 296256"/>
              <a:gd name="connsiteX42" fmla="*/ 301287 w 459984"/>
              <a:gd name="connsiteY42" fmla="*/ 130824 h 296256"/>
              <a:gd name="connsiteX43" fmla="*/ 277033 w 459984"/>
              <a:gd name="connsiteY43" fmla="*/ 118825 h 296256"/>
              <a:gd name="connsiteX44" fmla="*/ 270818 w 459984"/>
              <a:gd name="connsiteY44" fmla="*/ 105272 h 296256"/>
              <a:gd name="connsiteX45" fmla="*/ 277383 w 459984"/>
              <a:gd name="connsiteY45" fmla="*/ 100232 h 296256"/>
              <a:gd name="connsiteX46" fmla="*/ 246909 w 459984"/>
              <a:gd name="connsiteY46" fmla="*/ 80712 h 296256"/>
              <a:gd name="connsiteX47" fmla="*/ 252649 w 459984"/>
              <a:gd name="connsiteY47" fmla="*/ 93359 h 296256"/>
              <a:gd name="connsiteX48" fmla="*/ 226453 w 459984"/>
              <a:gd name="connsiteY48" fmla="*/ 171959 h 296256"/>
              <a:gd name="connsiteX49" fmla="*/ 217951 w 459984"/>
              <a:gd name="connsiteY49" fmla="*/ 178434 h 296256"/>
              <a:gd name="connsiteX50" fmla="*/ 214930 w 459984"/>
              <a:gd name="connsiteY50" fmla="*/ 178434 h 296256"/>
              <a:gd name="connsiteX51" fmla="*/ 208456 w 459984"/>
              <a:gd name="connsiteY51" fmla="*/ 165959 h 296256"/>
              <a:gd name="connsiteX52" fmla="*/ 234653 w 459984"/>
              <a:gd name="connsiteY52" fmla="*/ 87273 h 296256"/>
              <a:gd name="connsiteX53" fmla="*/ 246909 w 459984"/>
              <a:gd name="connsiteY53" fmla="*/ 80712 h 296256"/>
              <a:gd name="connsiteX54" fmla="*/ 92411 w 459984"/>
              <a:gd name="connsiteY54" fmla="*/ 52614 h 296256"/>
              <a:gd name="connsiteX55" fmla="*/ 92411 w 459984"/>
              <a:gd name="connsiteY55" fmla="*/ 207690 h 296256"/>
              <a:gd name="connsiteX56" fmla="*/ 371803 w 459984"/>
              <a:gd name="connsiteY56" fmla="*/ 207690 h 296256"/>
              <a:gd name="connsiteX57" fmla="*/ 371803 w 459984"/>
              <a:gd name="connsiteY57" fmla="*/ 52614 h 296256"/>
              <a:gd name="connsiteX58" fmla="*/ 82872 w 459984"/>
              <a:gd name="connsiteY58" fmla="*/ 33537 h 296256"/>
              <a:gd name="connsiteX59" fmla="*/ 381299 w 459984"/>
              <a:gd name="connsiteY59" fmla="*/ 33537 h 296256"/>
              <a:gd name="connsiteX60" fmla="*/ 390837 w 459984"/>
              <a:gd name="connsiteY60" fmla="*/ 43076 h 296256"/>
              <a:gd name="connsiteX61" fmla="*/ 390837 w 459984"/>
              <a:gd name="connsiteY61" fmla="*/ 217186 h 296256"/>
              <a:gd name="connsiteX62" fmla="*/ 381299 w 459984"/>
              <a:gd name="connsiteY62" fmla="*/ 226724 h 296256"/>
              <a:gd name="connsiteX63" fmla="*/ 82872 w 459984"/>
              <a:gd name="connsiteY63" fmla="*/ 226724 h 296256"/>
              <a:gd name="connsiteX64" fmla="*/ 73333 w 459984"/>
              <a:gd name="connsiteY64" fmla="*/ 217186 h 296256"/>
              <a:gd name="connsiteX65" fmla="*/ 73333 w 459984"/>
              <a:gd name="connsiteY65" fmla="*/ 43076 h 296256"/>
              <a:gd name="connsiteX66" fmla="*/ 82872 w 459984"/>
              <a:gd name="connsiteY66" fmla="*/ 33537 h 296256"/>
              <a:gd name="connsiteX67" fmla="*/ 60221 w 459984"/>
              <a:gd name="connsiteY67" fmla="*/ 19035 h 296256"/>
              <a:gd name="connsiteX68" fmla="*/ 50683 w 459984"/>
              <a:gd name="connsiteY68" fmla="*/ 28574 h 296256"/>
              <a:gd name="connsiteX69" fmla="*/ 50683 w 459984"/>
              <a:gd name="connsiteY69" fmla="*/ 244134 h 296256"/>
              <a:gd name="connsiteX70" fmla="*/ 410338 w 459984"/>
              <a:gd name="connsiteY70" fmla="*/ 244134 h 296256"/>
              <a:gd name="connsiteX71" fmla="*/ 410338 w 459984"/>
              <a:gd name="connsiteY71" fmla="*/ 28574 h 296256"/>
              <a:gd name="connsiteX72" fmla="*/ 400843 w 459984"/>
              <a:gd name="connsiteY72" fmla="*/ 19035 h 296256"/>
              <a:gd name="connsiteX73" fmla="*/ 60221 w 459984"/>
              <a:gd name="connsiteY73" fmla="*/ 0 h 296256"/>
              <a:gd name="connsiteX74" fmla="*/ 400843 w 459984"/>
              <a:gd name="connsiteY74" fmla="*/ 0 h 296256"/>
              <a:gd name="connsiteX75" fmla="*/ 429415 w 459984"/>
              <a:gd name="connsiteY75" fmla="*/ 28574 h 296256"/>
              <a:gd name="connsiteX76" fmla="*/ 429415 w 459984"/>
              <a:gd name="connsiteY76" fmla="*/ 244161 h 296256"/>
              <a:gd name="connsiteX77" fmla="*/ 31649 w 459984"/>
              <a:gd name="connsiteY77" fmla="*/ 244161 h 296256"/>
              <a:gd name="connsiteX78" fmla="*/ 31649 w 459984"/>
              <a:gd name="connsiteY78" fmla="*/ 28574 h 296256"/>
              <a:gd name="connsiteX79" fmla="*/ 60221 w 459984"/>
              <a:gd name="connsiteY79" fmla="*/ 0 h 29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59984" h="296256">
                <a:moveTo>
                  <a:pt x="19035" y="263195"/>
                </a:moveTo>
                <a:lnTo>
                  <a:pt x="19035" y="267684"/>
                </a:lnTo>
                <a:cubicBezTo>
                  <a:pt x="19035" y="272949"/>
                  <a:pt x="23308" y="277222"/>
                  <a:pt x="28574" y="277222"/>
                </a:cubicBezTo>
                <a:lnTo>
                  <a:pt x="431410" y="277222"/>
                </a:lnTo>
                <a:cubicBezTo>
                  <a:pt x="436676" y="277222"/>
                  <a:pt x="440949" y="272949"/>
                  <a:pt x="440949" y="267684"/>
                </a:cubicBezTo>
                <a:lnTo>
                  <a:pt x="440949" y="263195"/>
                </a:lnTo>
                <a:close/>
                <a:moveTo>
                  <a:pt x="9539" y="244161"/>
                </a:moveTo>
                <a:lnTo>
                  <a:pt x="31649" y="244161"/>
                </a:lnTo>
                <a:lnTo>
                  <a:pt x="31649" y="253673"/>
                </a:lnTo>
                <a:cubicBezTo>
                  <a:pt x="31649" y="258896"/>
                  <a:pt x="35879" y="263169"/>
                  <a:pt x="41144" y="263169"/>
                </a:cubicBezTo>
                <a:lnTo>
                  <a:pt x="419877" y="263169"/>
                </a:lnTo>
                <a:cubicBezTo>
                  <a:pt x="425142" y="263169"/>
                  <a:pt x="429415" y="258896"/>
                  <a:pt x="429415" y="253673"/>
                </a:cubicBezTo>
                <a:lnTo>
                  <a:pt x="429415" y="244161"/>
                </a:lnTo>
                <a:lnTo>
                  <a:pt x="450445" y="244161"/>
                </a:lnTo>
                <a:cubicBezTo>
                  <a:pt x="455711" y="244161"/>
                  <a:pt x="459984" y="248434"/>
                  <a:pt x="459984" y="253700"/>
                </a:cubicBezTo>
                <a:lnTo>
                  <a:pt x="459984" y="267684"/>
                </a:lnTo>
                <a:cubicBezTo>
                  <a:pt x="459984" y="283480"/>
                  <a:pt x="447208" y="296256"/>
                  <a:pt x="431410" y="296256"/>
                </a:cubicBezTo>
                <a:lnTo>
                  <a:pt x="28574" y="296256"/>
                </a:lnTo>
                <a:cubicBezTo>
                  <a:pt x="12776" y="296256"/>
                  <a:pt x="0" y="283480"/>
                  <a:pt x="0" y="267684"/>
                </a:cubicBezTo>
                <a:lnTo>
                  <a:pt x="0" y="253700"/>
                </a:lnTo>
                <a:cubicBezTo>
                  <a:pt x="0" y="248434"/>
                  <a:pt x="4273" y="244161"/>
                  <a:pt x="9539" y="244161"/>
                </a:cubicBezTo>
                <a:close/>
                <a:moveTo>
                  <a:pt x="178807" y="102250"/>
                </a:moveTo>
                <a:cubicBezTo>
                  <a:pt x="183598" y="99445"/>
                  <a:pt x="189726" y="101257"/>
                  <a:pt x="192186" y="106264"/>
                </a:cubicBezTo>
                <a:cubicBezTo>
                  <a:pt x="194646" y="111228"/>
                  <a:pt x="192315" y="117228"/>
                  <a:pt x="187223" y="119300"/>
                </a:cubicBezTo>
                <a:lnTo>
                  <a:pt x="162925" y="130824"/>
                </a:lnTo>
                <a:lnTo>
                  <a:pt x="186834" y="141399"/>
                </a:lnTo>
                <a:cubicBezTo>
                  <a:pt x="190891" y="143212"/>
                  <a:pt x="193092" y="147658"/>
                  <a:pt x="192186" y="152018"/>
                </a:cubicBezTo>
                <a:cubicBezTo>
                  <a:pt x="191280" y="156377"/>
                  <a:pt x="187482" y="159528"/>
                  <a:pt x="182993" y="159571"/>
                </a:cubicBezTo>
                <a:lnTo>
                  <a:pt x="182993" y="159398"/>
                </a:lnTo>
                <a:cubicBezTo>
                  <a:pt x="181699" y="159398"/>
                  <a:pt x="180404" y="159139"/>
                  <a:pt x="179196" y="158622"/>
                </a:cubicBezTo>
                <a:lnTo>
                  <a:pt x="136427" y="139586"/>
                </a:lnTo>
                <a:cubicBezTo>
                  <a:pt x="133104" y="138076"/>
                  <a:pt x="130903" y="134752"/>
                  <a:pt x="130816" y="131083"/>
                </a:cubicBezTo>
                <a:cubicBezTo>
                  <a:pt x="130730" y="127371"/>
                  <a:pt x="132802" y="123961"/>
                  <a:pt x="136168" y="122321"/>
                </a:cubicBezTo>
                <a:close/>
                <a:moveTo>
                  <a:pt x="277383" y="100232"/>
                </a:moveTo>
                <a:cubicBezTo>
                  <a:pt x="280097" y="99671"/>
                  <a:pt x="283054" y="100286"/>
                  <a:pt x="285406" y="102250"/>
                </a:cubicBezTo>
                <a:lnTo>
                  <a:pt x="328174" y="123184"/>
                </a:lnTo>
                <a:cubicBezTo>
                  <a:pt x="331497" y="124825"/>
                  <a:pt x="333569" y="128235"/>
                  <a:pt x="333483" y="131947"/>
                </a:cubicBezTo>
                <a:cubicBezTo>
                  <a:pt x="333396" y="135659"/>
                  <a:pt x="331152" y="138939"/>
                  <a:pt x="327786" y="140450"/>
                </a:cubicBezTo>
                <a:lnTo>
                  <a:pt x="285017" y="159485"/>
                </a:lnTo>
                <a:cubicBezTo>
                  <a:pt x="283766" y="159744"/>
                  <a:pt x="282471" y="159701"/>
                  <a:pt x="281219" y="159398"/>
                </a:cubicBezTo>
                <a:cubicBezTo>
                  <a:pt x="276774" y="159312"/>
                  <a:pt x="272933" y="156161"/>
                  <a:pt x="272027" y="151802"/>
                </a:cubicBezTo>
                <a:cubicBezTo>
                  <a:pt x="271120" y="147442"/>
                  <a:pt x="273365" y="143040"/>
                  <a:pt x="277378" y="141184"/>
                </a:cubicBezTo>
                <a:lnTo>
                  <a:pt x="301287" y="130824"/>
                </a:lnTo>
                <a:lnTo>
                  <a:pt x="277033" y="118825"/>
                </a:lnTo>
                <a:cubicBezTo>
                  <a:pt x="271077" y="117314"/>
                  <a:pt x="268056" y="110710"/>
                  <a:pt x="270818" y="105272"/>
                </a:cubicBezTo>
                <a:cubicBezTo>
                  <a:pt x="272199" y="102531"/>
                  <a:pt x="274670" y="100794"/>
                  <a:pt x="277383" y="100232"/>
                </a:cubicBezTo>
                <a:close/>
                <a:moveTo>
                  <a:pt x="246909" y="80712"/>
                </a:moveTo>
                <a:cubicBezTo>
                  <a:pt x="252131" y="82438"/>
                  <a:pt x="254764" y="88265"/>
                  <a:pt x="252649" y="93359"/>
                </a:cubicBezTo>
                <a:lnTo>
                  <a:pt x="226453" y="171959"/>
                </a:lnTo>
                <a:cubicBezTo>
                  <a:pt x="225201" y="175628"/>
                  <a:pt x="221835" y="178218"/>
                  <a:pt x="217951" y="178434"/>
                </a:cubicBezTo>
                <a:cubicBezTo>
                  <a:pt x="216958" y="178563"/>
                  <a:pt x="215922" y="178563"/>
                  <a:pt x="214930" y="178434"/>
                </a:cubicBezTo>
                <a:cubicBezTo>
                  <a:pt x="209535" y="176966"/>
                  <a:pt x="206514" y="171225"/>
                  <a:pt x="208456" y="165959"/>
                </a:cubicBezTo>
                <a:lnTo>
                  <a:pt x="234653" y="87273"/>
                </a:lnTo>
                <a:cubicBezTo>
                  <a:pt x="236034" y="81963"/>
                  <a:pt x="241687" y="78942"/>
                  <a:pt x="246909" y="80712"/>
                </a:cubicBezTo>
                <a:close/>
                <a:moveTo>
                  <a:pt x="92411" y="52614"/>
                </a:moveTo>
                <a:lnTo>
                  <a:pt x="92411" y="207690"/>
                </a:lnTo>
                <a:lnTo>
                  <a:pt x="371803" y="207690"/>
                </a:lnTo>
                <a:lnTo>
                  <a:pt x="371803" y="52614"/>
                </a:lnTo>
                <a:close/>
                <a:moveTo>
                  <a:pt x="82872" y="33537"/>
                </a:moveTo>
                <a:lnTo>
                  <a:pt x="381299" y="33537"/>
                </a:lnTo>
                <a:cubicBezTo>
                  <a:pt x="386564" y="33537"/>
                  <a:pt x="390837" y="37810"/>
                  <a:pt x="390837" y="43076"/>
                </a:cubicBezTo>
                <a:lnTo>
                  <a:pt x="390837" y="217186"/>
                </a:lnTo>
                <a:cubicBezTo>
                  <a:pt x="390837" y="222451"/>
                  <a:pt x="386564" y="226724"/>
                  <a:pt x="381299" y="226724"/>
                </a:cubicBezTo>
                <a:lnTo>
                  <a:pt x="82872" y="226724"/>
                </a:lnTo>
                <a:cubicBezTo>
                  <a:pt x="77606" y="226724"/>
                  <a:pt x="73333" y="222451"/>
                  <a:pt x="73333" y="217186"/>
                </a:cubicBezTo>
                <a:lnTo>
                  <a:pt x="73333" y="43076"/>
                </a:lnTo>
                <a:cubicBezTo>
                  <a:pt x="73333" y="37810"/>
                  <a:pt x="77606" y="33537"/>
                  <a:pt x="82872" y="33537"/>
                </a:cubicBezTo>
                <a:close/>
                <a:moveTo>
                  <a:pt x="60221" y="19035"/>
                </a:moveTo>
                <a:cubicBezTo>
                  <a:pt x="54956" y="19035"/>
                  <a:pt x="50683" y="23308"/>
                  <a:pt x="50683" y="28574"/>
                </a:cubicBezTo>
                <a:lnTo>
                  <a:pt x="50683" y="244134"/>
                </a:lnTo>
                <a:lnTo>
                  <a:pt x="410338" y="244134"/>
                </a:lnTo>
                <a:lnTo>
                  <a:pt x="410338" y="28574"/>
                </a:lnTo>
                <a:cubicBezTo>
                  <a:pt x="410338" y="23308"/>
                  <a:pt x="406108" y="19035"/>
                  <a:pt x="400843" y="19035"/>
                </a:cubicBezTo>
                <a:close/>
                <a:moveTo>
                  <a:pt x="60221" y="0"/>
                </a:moveTo>
                <a:lnTo>
                  <a:pt x="400843" y="0"/>
                </a:lnTo>
                <a:cubicBezTo>
                  <a:pt x="416596" y="0"/>
                  <a:pt x="429415" y="12776"/>
                  <a:pt x="429415" y="28574"/>
                </a:cubicBezTo>
                <a:lnTo>
                  <a:pt x="429415" y="244161"/>
                </a:lnTo>
                <a:lnTo>
                  <a:pt x="31649" y="244161"/>
                </a:lnTo>
                <a:lnTo>
                  <a:pt x="31649" y="28574"/>
                </a:lnTo>
                <a:cubicBezTo>
                  <a:pt x="31649" y="12776"/>
                  <a:pt x="44424" y="0"/>
                  <a:pt x="60221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/>
            <a:endParaRPr lang="en-US"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2" name="îṧḷïḑé"/>
          <p:cNvSpPr/>
          <p:nvPr/>
        </p:nvSpPr>
        <p:spPr>
          <a:xfrm>
            <a:off x="8093784" y="3520125"/>
            <a:ext cx="829469" cy="829469"/>
          </a:xfrm>
          <a:prstGeom prst="ellipse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íşľïḍê"/>
          <p:cNvSpPr/>
          <p:nvPr/>
        </p:nvSpPr>
        <p:spPr bwMode="auto">
          <a:xfrm>
            <a:off x="8317057" y="3748739"/>
            <a:ext cx="382922" cy="372219"/>
          </a:xfrm>
          <a:custGeom>
            <a:avLst/>
            <a:gdLst>
              <a:gd name="connsiteX0" fmla="*/ 370785 w 406705"/>
              <a:gd name="connsiteY0" fmla="*/ 345124 h 395338"/>
              <a:gd name="connsiteX1" fmla="*/ 403857 w 406705"/>
              <a:gd name="connsiteY1" fmla="*/ 378202 h 395338"/>
              <a:gd name="connsiteX2" fmla="*/ 403857 w 406705"/>
              <a:gd name="connsiteY2" fmla="*/ 392489 h 395338"/>
              <a:gd name="connsiteX3" fmla="*/ 396219 w 406705"/>
              <a:gd name="connsiteY3" fmla="*/ 395338 h 395338"/>
              <a:gd name="connsiteX4" fmla="*/ 389572 w 406705"/>
              <a:gd name="connsiteY4" fmla="*/ 392489 h 395338"/>
              <a:gd name="connsiteX5" fmla="*/ 357252 w 406705"/>
              <a:gd name="connsiteY5" fmla="*/ 360164 h 395338"/>
              <a:gd name="connsiteX6" fmla="*/ 363528 w 406705"/>
              <a:gd name="connsiteY6" fmla="*/ 355947 h 395338"/>
              <a:gd name="connsiteX7" fmla="*/ 55260 w 406705"/>
              <a:gd name="connsiteY7" fmla="*/ 327748 h 395338"/>
              <a:gd name="connsiteX8" fmla="*/ 217195 w 406705"/>
              <a:gd name="connsiteY8" fmla="*/ 327748 h 395338"/>
              <a:gd name="connsiteX9" fmla="*/ 226733 w 406705"/>
              <a:gd name="connsiteY9" fmla="*/ 337289 h 395338"/>
              <a:gd name="connsiteX10" fmla="*/ 217195 w 406705"/>
              <a:gd name="connsiteY10" fmla="*/ 346786 h 395338"/>
              <a:gd name="connsiteX11" fmla="*/ 55260 w 406705"/>
              <a:gd name="connsiteY11" fmla="*/ 346786 h 395338"/>
              <a:gd name="connsiteX12" fmla="*/ 45765 w 406705"/>
              <a:gd name="connsiteY12" fmla="*/ 337289 h 395338"/>
              <a:gd name="connsiteX13" fmla="*/ 55260 w 406705"/>
              <a:gd name="connsiteY13" fmla="*/ 327748 h 395338"/>
              <a:gd name="connsiteX14" fmla="*/ 55260 w 406705"/>
              <a:gd name="connsiteY14" fmla="*/ 277239 h 395338"/>
              <a:gd name="connsiteX15" fmla="*/ 217195 w 406705"/>
              <a:gd name="connsiteY15" fmla="*/ 277239 h 395338"/>
              <a:gd name="connsiteX16" fmla="*/ 226733 w 406705"/>
              <a:gd name="connsiteY16" fmla="*/ 286780 h 395338"/>
              <a:gd name="connsiteX17" fmla="*/ 217195 w 406705"/>
              <a:gd name="connsiteY17" fmla="*/ 296320 h 395338"/>
              <a:gd name="connsiteX18" fmla="*/ 55260 w 406705"/>
              <a:gd name="connsiteY18" fmla="*/ 296320 h 395338"/>
              <a:gd name="connsiteX19" fmla="*/ 45765 w 406705"/>
              <a:gd name="connsiteY19" fmla="*/ 286780 h 395338"/>
              <a:gd name="connsiteX20" fmla="*/ 55260 w 406705"/>
              <a:gd name="connsiteY20" fmla="*/ 277239 h 395338"/>
              <a:gd name="connsiteX21" fmla="*/ 316261 w 406705"/>
              <a:gd name="connsiteY21" fmla="*/ 261943 h 395338"/>
              <a:gd name="connsiteX22" fmla="*/ 269614 w 406705"/>
              <a:gd name="connsiteY22" fmla="*/ 308664 h 395338"/>
              <a:gd name="connsiteX23" fmla="*/ 316261 w 406705"/>
              <a:gd name="connsiteY23" fmla="*/ 355342 h 395338"/>
              <a:gd name="connsiteX24" fmla="*/ 362951 w 406705"/>
              <a:gd name="connsiteY24" fmla="*/ 308664 h 395338"/>
              <a:gd name="connsiteX25" fmla="*/ 316261 w 406705"/>
              <a:gd name="connsiteY25" fmla="*/ 261943 h 395338"/>
              <a:gd name="connsiteX26" fmla="*/ 316261 w 406705"/>
              <a:gd name="connsiteY26" fmla="*/ 241950 h 395338"/>
              <a:gd name="connsiteX27" fmla="*/ 382930 w 406705"/>
              <a:gd name="connsiteY27" fmla="*/ 308664 h 395338"/>
              <a:gd name="connsiteX28" fmla="*/ 377738 w 406705"/>
              <a:gd name="connsiteY28" fmla="*/ 334755 h 395338"/>
              <a:gd name="connsiteX29" fmla="*/ 370785 w 406705"/>
              <a:gd name="connsiteY29" fmla="*/ 345124 h 395338"/>
              <a:gd name="connsiteX30" fmla="*/ 365750 w 406705"/>
              <a:gd name="connsiteY30" fmla="*/ 340088 h 395338"/>
              <a:gd name="connsiteX31" fmla="*/ 351465 w 406705"/>
              <a:gd name="connsiteY31" fmla="*/ 340088 h 395338"/>
              <a:gd name="connsiteX32" fmla="*/ 351465 w 406705"/>
              <a:gd name="connsiteY32" fmla="*/ 354376 h 395338"/>
              <a:gd name="connsiteX33" fmla="*/ 357252 w 406705"/>
              <a:gd name="connsiteY33" fmla="*/ 360164 h 395338"/>
              <a:gd name="connsiteX34" fmla="*/ 342352 w 406705"/>
              <a:gd name="connsiteY34" fmla="*/ 370176 h 395338"/>
              <a:gd name="connsiteX35" fmla="*/ 316261 w 406705"/>
              <a:gd name="connsiteY35" fmla="*/ 375378 h 395338"/>
              <a:gd name="connsiteX36" fmla="*/ 249592 w 406705"/>
              <a:gd name="connsiteY36" fmla="*/ 308664 h 395338"/>
              <a:gd name="connsiteX37" fmla="*/ 316261 w 406705"/>
              <a:gd name="connsiteY37" fmla="*/ 241950 h 395338"/>
              <a:gd name="connsiteX38" fmla="*/ 55260 w 406705"/>
              <a:gd name="connsiteY38" fmla="*/ 223924 h 395338"/>
              <a:gd name="connsiteX39" fmla="*/ 223885 w 406705"/>
              <a:gd name="connsiteY39" fmla="*/ 223924 h 395338"/>
              <a:gd name="connsiteX40" fmla="*/ 233380 w 406705"/>
              <a:gd name="connsiteY40" fmla="*/ 233421 h 395338"/>
              <a:gd name="connsiteX41" fmla="*/ 223885 w 406705"/>
              <a:gd name="connsiteY41" fmla="*/ 242962 h 395338"/>
              <a:gd name="connsiteX42" fmla="*/ 55260 w 406705"/>
              <a:gd name="connsiteY42" fmla="*/ 242962 h 395338"/>
              <a:gd name="connsiteX43" fmla="*/ 45765 w 406705"/>
              <a:gd name="connsiteY43" fmla="*/ 233421 h 395338"/>
              <a:gd name="connsiteX44" fmla="*/ 55260 w 406705"/>
              <a:gd name="connsiteY44" fmla="*/ 223924 h 395338"/>
              <a:gd name="connsiteX45" fmla="*/ 55260 w 406705"/>
              <a:gd name="connsiteY45" fmla="*/ 175314 h 395338"/>
              <a:gd name="connsiteX46" fmla="*/ 223885 w 406705"/>
              <a:gd name="connsiteY46" fmla="*/ 175314 h 395338"/>
              <a:gd name="connsiteX47" fmla="*/ 233380 w 406705"/>
              <a:gd name="connsiteY47" fmla="*/ 184855 h 395338"/>
              <a:gd name="connsiteX48" fmla="*/ 223885 w 406705"/>
              <a:gd name="connsiteY48" fmla="*/ 194352 h 395338"/>
              <a:gd name="connsiteX49" fmla="*/ 55260 w 406705"/>
              <a:gd name="connsiteY49" fmla="*/ 194352 h 395338"/>
              <a:gd name="connsiteX50" fmla="*/ 45765 w 406705"/>
              <a:gd name="connsiteY50" fmla="*/ 184855 h 395338"/>
              <a:gd name="connsiteX51" fmla="*/ 55260 w 406705"/>
              <a:gd name="connsiteY51" fmla="*/ 175314 h 395338"/>
              <a:gd name="connsiteX52" fmla="*/ 55260 w 406705"/>
              <a:gd name="connsiteY52" fmla="*/ 123855 h 395338"/>
              <a:gd name="connsiteX53" fmla="*/ 140026 w 406705"/>
              <a:gd name="connsiteY53" fmla="*/ 123855 h 395338"/>
              <a:gd name="connsiteX54" fmla="*/ 149564 w 406705"/>
              <a:gd name="connsiteY54" fmla="*/ 133396 h 395338"/>
              <a:gd name="connsiteX55" fmla="*/ 140026 w 406705"/>
              <a:gd name="connsiteY55" fmla="*/ 142937 h 395338"/>
              <a:gd name="connsiteX56" fmla="*/ 55260 w 406705"/>
              <a:gd name="connsiteY56" fmla="*/ 142937 h 395338"/>
              <a:gd name="connsiteX57" fmla="*/ 45765 w 406705"/>
              <a:gd name="connsiteY57" fmla="*/ 133396 h 395338"/>
              <a:gd name="connsiteX58" fmla="*/ 55260 w 406705"/>
              <a:gd name="connsiteY58" fmla="*/ 123855 h 395338"/>
              <a:gd name="connsiteX59" fmla="*/ 301922 w 406705"/>
              <a:gd name="connsiteY59" fmla="*/ 122949 h 395338"/>
              <a:gd name="connsiteX60" fmla="*/ 301922 w 406705"/>
              <a:gd name="connsiteY60" fmla="*/ 214352 h 395338"/>
              <a:gd name="connsiteX61" fmla="*/ 292428 w 406705"/>
              <a:gd name="connsiteY61" fmla="*/ 223891 h 395338"/>
              <a:gd name="connsiteX62" fmla="*/ 282890 w 406705"/>
              <a:gd name="connsiteY62" fmla="*/ 214352 h 395338"/>
              <a:gd name="connsiteX63" fmla="*/ 282890 w 406705"/>
              <a:gd name="connsiteY63" fmla="*/ 131497 h 395338"/>
              <a:gd name="connsiteX64" fmla="*/ 293415 w 406705"/>
              <a:gd name="connsiteY64" fmla="*/ 131497 h 395338"/>
              <a:gd name="connsiteX65" fmla="*/ 301194 w 406705"/>
              <a:gd name="connsiteY65" fmla="*/ 120240 h 395338"/>
              <a:gd name="connsiteX66" fmla="*/ 302910 w 406705"/>
              <a:gd name="connsiteY66" fmla="*/ 121956 h 395338"/>
              <a:gd name="connsiteX67" fmla="*/ 301922 w 406705"/>
              <a:gd name="connsiteY67" fmla="*/ 122949 h 395338"/>
              <a:gd name="connsiteX68" fmla="*/ 301922 w 406705"/>
              <a:gd name="connsiteY68" fmla="*/ 121938 h 395338"/>
              <a:gd name="connsiteX69" fmla="*/ 55260 w 406705"/>
              <a:gd name="connsiteY69" fmla="*/ 68598 h 395338"/>
              <a:gd name="connsiteX70" fmla="*/ 140026 w 406705"/>
              <a:gd name="connsiteY70" fmla="*/ 68598 h 395338"/>
              <a:gd name="connsiteX71" fmla="*/ 149564 w 406705"/>
              <a:gd name="connsiteY71" fmla="*/ 78138 h 395338"/>
              <a:gd name="connsiteX72" fmla="*/ 140026 w 406705"/>
              <a:gd name="connsiteY72" fmla="*/ 87679 h 395338"/>
              <a:gd name="connsiteX73" fmla="*/ 55260 w 406705"/>
              <a:gd name="connsiteY73" fmla="*/ 87679 h 395338"/>
              <a:gd name="connsiteX74" fmla="*/ 45765 w 406705"/>
              <a:gd name="connsiteY74" fmla="*/ 78138 h 395338"/>
              <a:gd name="connsiteX75" fmla="*/ 55260 w 406705"/>
              <a:gd name="connsiteY75" fmla="*/ 68598 h 395338"/>
              <a:gd name="connsiteX76" fmla="*/ 170539 w 406705"/>
              <a:gd name="connsiteY76" fmla="*/ 19079 h 395338"/>
              <a:gd name="connsiteX77" fmla="*/ 176207 w 406705"/>
              <a:gd name="connsiteY77" fmla="*/ 19079 h 395338"/>
              <a:gd name="connsiteX78" fmla="*/ 189573 w 406705"/>
              <a:gd name="connsiteY78" fmla="*/ 32442 h 395338"/>
              <a:gd name="connsiteX79" fmla="*/ 189573 w 406705"/>
              <a:gd name="connsiteY79" fmla="*/ 112459 h 395338"/>
              <a:gd name="connsiteX80" fmla="*/ 269609 w 406705"/>
              <a:gd name="connsiteY80" fmla="*/ 112459 h 395338"/>
              <a:gd name="connsiteX81" fmla="*/ 282890 w 406705"/>
              <a:gd name="connsiteY81" fmla="*/ 125737 h 395338"/>
              <a:gd name="connsiteX82" fmla="*/ 282890 w 406705"/>
              <a:gd name="connsiteY82" fmla="*/ 131497 h 395338"/>
              <a:gd name="connsiteX83" fmla="*/ 180035 w 406705"/>
              <a:gd name="connsiteY83" fmla="*/ 131497 h 395338"/>
              <a:gd name="connsiteX84" fmla="*/ 170539 w 406705"/>
              <a:gd name="connsiteY84" fmla="*/ 121956 h 395338"/>
              <a:gd name="connsiteX85" fmla="*/ 180780 w 406705"/>
              <a:gd name="connsiteY85" fmla="*/ 746 h 395338"/>
              <a:gd name="connsiteX86" fmla="*/ 185745 w 406705"/>
              <a:gd name="connsiteY86" fmla="*/ 2892 h 395338"/>
              <a:gd name="connsiteX87" fmla="*/ 299074 w 406705"/>
              <a:gd name="connsiteY87" fmla="*/ 115291 h 395338"/>
              <a:gd name="connsiteX88" fmla="*/ 301194 w 406705"/>
              <a:gd name="connsiteY88" fmla="*/ 120240 h 395338"/>
              <a:gd name="connsiteX89" fmla="*/ 293415 w 406705"/>
              <a:gd name="connsiteY89" fmla="*/ 112459 h 395338"/>
              <a:gd name="connsiteX90" fmla="*/ 269609 w 406705"/>
              <a:gd name="connsiteY90" fmla="*/ 112459 h 395338"/>
              <a:gd name="connsiteX91" fmla="*/ 189573 w 406705"/>
              <a:gd name="connsiteY91" fmla="*/ 32442 h 395338"/>
              <a:gd name="connsiteX92" fmla="*/ 189573 w 406705"/>
              <a:gd name="connsiteY92" fmla="*/ 9541 h 395338"/>
              <a:gd name="connsiteX93" fmla="*/ 180035 w 406705"/>
              <a:gd name="connsiteY93" fmla="*/ 0 h 395338"/>
              <a:gd name="connsiteX94" fmla="*/ 180780 w 406705"/>
              <a:gd name="connsiteY94" fmla="*/ 746 h 395338"/>
              <a:gd name="connsiteX95" fmla="*/ 179740 w 406705"/>
              <a:gd name="connsiteY95" fmla="*/ 296 h 395338"/>
              <a:gd name="connsiteX96" fmla="*/ 9538 w 406705"/>
              <a:gd name="connsiteY96" fmla="*/ 0 h 395338"/>
              <a:gd name="connsiteX97" fmla="*/ 179056 w 406705"/>
              <a:gd name="connsiteY97" fmla="*/ 0 h 395338"/>
              <a:gd name="connsiteX98" fmla="*/ 179740 w 406705"/>
              <a:gd name="connsiteY98" fmla="*/ 296 h 395338"/>
              <a:gd name="connsiteX99" fmla="*/ 170539 w 406705"/>
              <a:gd name="connsiteY99" fmla="*/ 9541 h 395338"/>
              <a:gd name="connsiteX100" fmla="*/ 170539 w 406705"/>
              <a:gd name="connsiteY100" fmla="*/ 19079 h 395338"/>
              <a:gd name="connsiteX101" fmla="*/ 20025 w 406705"/>
              <a:gd name="connsiteY101" fmla="*/ 19079 h 395338"/>
              <a:gd name="connsiteX102" fmla="*/ 20025 w 406705"/>
              <a:gd name="connsiteY102" fmla="*/ 371512 h 395338"/>
              <a:gd name="connsiteX103" fmla="*/ 254320 w 406705"/>
              <a:gd name="connsiteY103" fmla="*/ 371512 h 395338"/>
              <a:gd name="connsiteX104" fmla="*/ 263815 w 406705"/>
              <a:gd name="connsiteY104" fmla="*/ 381051 h 395338"/>
              <a:gd name="connsiteX105" fmla="*/ 254320 w 406705"/>
              <a:gd name="connsiteY105" fmla="*/ 392489 h 395338"/>
              <a:gd name="connsiteX106" fmla="*/ 9538 w 406705"/>
              <a:gd name="connsiteY106" fmla="*/ 392489 h 395338"/>
              <a:gd name="connsiteX107" fmla="*/ 0 w 406705"/>
              <a:gd name="connsiteY107" fmla="*/ 382950 h 395338"/>
              <a:gd name="connsiteX108" fmla="*/ 0 w 406705"/>
              <a:gd name="connsiteY108" fmla="*/ 9539 h 395338"/>
              <a:gd name="connsiteX109" fmla="*/ 9538 w 406705"/>
              <a:gd name="connsiteY109" fmla="*/ 0 h 39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406705" h="395338">
                <a:moveTo>
                  <a:pt x="370785" y="345124"/>
                </a:moveTo>
                <a:lnTo>
                  <a:pt x="403857" y="378202"/>
                </a:lnTo>
                <a:cubicBezTo>
                  <a:pt x="407655" y="382001"/>
                  <a:pt x="407655" y="388691"/>
                  <a:pt x="403857" y="392489"/>
                </a:cubicBezTo>
                <a:cubicBezTo>
                  <a:pt x="400966" y="394389"/>
                  <a:pt x="399067" y="395338"/>
                  <a:pt x="396219" y="395338"/>
                </a:cubicBezTo>
                <a:cubicBezTo>
                  <a:pt x="393370" y="395338"/>
                  <a:pt x="391471" y="394389"/>
                  <a:pt x="389572" y="392489"/>
                </a:cubicBezTo>
                <a:lnTo>
                  <a:pt x="357252" y="360164"/>
                </a:lnTo>
                <a:lnTo>
                  <a:pt x="363528" y="355947"/>
                </a:lnTo>
                <a:close/>
                <a:moveTo>
                  <a:pt x="55260" y="327748"/>
                </a:moveTo>
                <a:lnTo>
                  <a:pt x="217195" y="327748"/>
                </a:lnTo>
                <a:cubicBezTo>
                  <a:pt x="222892" y="327748"/>
                  <a:pt x="226733" y="332497"/>
                  <a:pt x="226733" y="337289"/>
                </a:cubicBezTo>
                <a:cubicBezTo>
                  <a:pt x="226733" y="342038"/>
                  <a:pt x="222892" y="346786"/>
                  <a:pt x="217195" y="346786"/>
                </a:cubicBezTo>
                <a:lnTo>
                  <a:pt x="55260" y="346786"/>
                </a:lnTo>
                <a:cubicBezTo>
                  <a:pt x="49563" y="346786"/>
                  <a:pt x="45765" y="342038"/>
                  <a:pt x="45765" y="337289"/>
                </a:cubicBezTo>
                <a:cubicBezTo>
                  <a:pt x="45765" y="332497"/>
                  <a:pt x="50513" y="327748"/>
                  <a:pt x="55260" y="327748"/>
                </a:cubicBezTo>
                <a:close/>
                <a:moveTo>
                  <a:pt x="55260" y="277239"/>
                </a:moveTo>
                <a:lnTo>
                  <a:pt x="217195" y="277239"/>
                </a:lnTo>
                <a:cubicBezTo>
                  <a:pt x="222892" y="277239"/>
                  <a:pt x="226733" y="282031"/>
                  <a:pt x="226733" y="286780"/>
                </a:cubicBezTo>
                <a:cubicBezTo>
                  <a:pt x="226733" y="291528"/>
                  <a:pt x="222892" y="296320"/>
                  <a:pt x="217195" y="296320"/>
                </a:cubicBezTo>
                <a:lnTo>
                  <a:pt x="55260" y="296320"/>
                </a:lnTo>
                <a:cubicBezTo>
                  <a:pt x="49563" y="296320"/>
                  <a:pt x="45765" y="291528"/>
                  <a:pt x="45765" y="286780"/>
                </a:cubicBezTo>
                <a:cubicBezTo>
                  <a:pt x="45765" y="282031"/>
                  <a:pt x="50513" y="277239"/>
                  <a:pt x="55260" y="277239"/>
                </a:cubicBezTo>
                <a:close/>
                <a:moveTo>
                  <a:pt x="316261" y="261943"/>
                </a:moveTo>
                <a:cubicBezTo>
                  <a:pt x="290543" y="261943"/>
                  <a:pt x="269614" y="282929"/>
                  <a:pt x="269614" y="308664"/>
                </a:cubicBezTo>
                <a:cubicBezTo>
                  <a:pt x="269614" y="334400"/>
                  <a:pt x="290543" y="355342"/>
                  <a:pt x="316261" y="355342"/>
                </a:cubicBezTo>
                <a:cubicBezTo>
                  <a:pt x="341979" y="355342"/>
                  <a:pt x="362951" y="334400"/>
                  <a:pt x="362951" y="308664"/>
                </a:cubicBezTo>
                <a:cubicBezTo>
                  <a:pt x="362951" y="282929"/>
                  <a:pt x="341979" y="261943"/>
                  <a:pt x="316261" y="261943"/>
                </a:cubicBezTo>
                <a:close/>
                <a:moveTo>
                  <a:pt x="316261" y="241950"/>
                </a:moveTo>
                <a:cubicBezTo>
                  <a:pt x="353414" y="241950"/>
                  <a:pt x="382930" y="271486"/>
                  <a:pt x="382930" y="308664"/>
                </a:cubicBezTo>
                <a:cubicBezTo>
                  <a:pt x="382930" y="317948"/>
                  <a:pt x="381085" y="326760"/>
                  <a:pt x="377738" y="334755"/>
                </a:cubicBezTo>
                <a:lnTo>
                  <a:pt x="370785" y="345124"/>
                </a:lnTo>
                <a:lnTo>
                  <a:pt x="365750" y="340088"/>
                </a:lnTo>
                <a:cubicBezTo>
                  <a:pt x="361952" y="336290"/>
                  <a:pt x="355263" y="336290"/>
                  <a:pt x="351465" y="340088"/>
                </a:cubicBezTo>
                <a:cubicBezTo>
                  <a:pt x="347668" y="343887"/>
                  <a:pt x="347668" y="350577"/>
                  <a:pt x="351465" y="354376"/>
                </a:cubicBezTo>
                <a:lnTo>
                  <a:pt x="357252" y="360164"/>
                </a:lnTo>
                <a:lnTo>
                  <a:pt x="342352" y="370176"/>
                </a:lnTo>
                <a:cubicBezTo>
                  <a:pt x="334360" y="373530"/>
                  <a:pt x="325549" y="375378"/>
                  <a:pt x="316261" y="375378"/>
                </a:cubicBezTo>
                <a:cubicBezTo>
                  <a:pt x="279151" y="375378"/>
                  <a:pt x="249592" y="345800"/>
                  <a:pt x="249592" y="308664"/>
                </a:cubicBezTo>
                <a:cubicBezTo>
                  <a:pt x="249592" y="271486"/>
                  <a:pt x="279151" y="241950"/>
                  <a:pt x="316261" y="241950"/>
                </a:cubicBezTo>
                <a:close/>
                <a:moveTo>
                  <a:pt x="55260" y="223924"/>
                </a:moveTo>
                <a:lnTo>
                  <a:pt x="223885" y="223924"/>
                </a:lnTo>
                <a:cubicBezTo>
                  <a:pt x="229582" y="223924"/>
                  <a:pt x="233380" y="228673"/>
                  <a:pt x="233380" y="233421"/>
                </a:cubicBezTo>
                <a:cubicBezTo>
                  <a:pt x="233380" y="238213"/>
                  <a:pt x="229582" y="242962"/>
                  <a:pt x="223885" y="242962"/>
                </a:cubicBezTo>
                <a:lnTo>
                  <a:pt x="55260" y="242962"/>
                </a:lnTo>
                <a:cubicBezTo>
                  <a:pt x="49563" y="242962"/>
                  <a:pt x="45765" y="238213"/>
                  <a:pt x="45765" y="233421"/>
                </a:cubicBezTo>
                <a:cubicBezTo>
                  <a:pt x="45765" y="228673"/>
                  <a:pt x="50513" y="223924"/>
                  <a:pt x="55260" y="223924"/>
                </a:cubicBezTo>
                <a:close/>
                <a:moveTo>
                  <a:pt x="55260" y="175314"/>
                </a:moveTo>
                <a:lnTo>
                  <a:pt x="223885" y="175314"/>
                </a:lnTo>
                <a:cubicBezTo>
                  <a:pt x="229582" y="175314"/>
                  <a:pt x="233380" y="180063"/>
                  <a:pt x="233380" y="184855"/>
                </a:cubicBezTo>
                <a:cubicBezTo>
                  <a:pt x="233380" y="189604"/>
                  <a:pt x="229582" y="194352"/>
                  <a:pt x="223885" y="194352"/>
                </a:cubicBezTo>
                <a:lnTo>
                  <a:pt x="55260" y="194352"/>
                </a:lnTo>
                <a:cubicBezTo>
                  <a:pt x="49563" y="194352"/>
                  <a:pt x="45765" y="189604"/>
                  <a:pt x="45765" y="184855"/>
                </a:cubicBezTo>
                <a:cubicBezTo>
                  <a:pt x="45765" y="180063"/>
                  <a:pt x="50513" y="175314"/>
                  <a:pt x="55260" y="175314"/>
                </a:cubicBezTo>
                <a:close/>
                <a:moveTo>
                  <a:pt x="55260" y="123855"/>
                </a:moveTo>
                <a:lnTo>
                  <a:pt x="140026" y="123855"/>
                </a:lnTo>
                <a:cubicBezTo>
                  <a:pt x="145766" y="123855"/>
                  <a:pt x="149564" y="128647"/>
                  <a:pt x="149564" y="133396"/>
                </a:cubicBezTo>
                <a:cubicBezTo>
                  <a:pt x="149564" y="138145"/>
                  <a:pt x="145766" y="142937"/>
                  <a:pt x="140026" y="142937"/>
                </a:cubicBezTo>
                <a:lnTo>
                  <a:pt x="55260" y="142937"/>
                </a:lnTo>
                <a:cubicBezTo>
                  <a:pt x="49563" y="142937"/>
                  <a:pt x="45765" y="138145"/>
                  <a:pt x="45765" y="133396"/>
                </a:cubicBezTo>
                <a:cubicBezTo>
                  <a:pt x="45765" y="128647"/>
                  <a:pt x="50513" y="123855"/>
                  <a:pt x="55260" y="123855"/>
                </a:cubicBezTo>
                <a:close/>
                <a:moveTo>
                  <a:pt x="301922" y="122949"/>
                </a:moveTo>
                <a:lnTo>
                  <a:pt x="301922" y="214352"/>
                </a:lnTo>
                <a:cubicBezTo>
                  <a:pt x="301922" y="220050"/>
                  <a:pt x="297175" y="223891"/>
                  <a:pt x="292428" y="223891"/>
                </a:cubicBezTo>
                <a:cubicBezTo>
                  <a:pt x="287637" y="223891"/>
                  <a:pt x="282890" y="219100"/>
                  <a:pt x="282890" y="214352"/>
                </a:cubicBezTo>
                <a:lnTo>
                  <a:pt x="282890" y="131497"/>
                </a:lnTo>
                <a:lnTo>
                  <a:pt x="293415" y="131497"/>
                </a:lnTo>
                <a:close/>
                <a:moveTo>
                  <a:pt x="301194" y="120240"/>
                </a:moveTo>
                <a:lnTo>
                  <a:pt x="302910" y="121956"/>
                </a:lnTo>
                <a:lnTo>
                  <a:pt x="301922" y="122949"/>
                </a:lnTo>
                <a:lnTo>
                  <a:pt x="301922" y="121938"/>
                </a:lnTo>
                <a:close/>
                <a:moveTo>
                  <a:pt x="55260" y="68598"/>
                </a:moveTo>
                <a:lnTo>
                  <a:pt x="140026" y="68598"/>
                </a:lnTo>
                <a:cubicBezTo>
                  <a:pt x="145766" y="68598"/>
                  <a:pt x="149564" y="73390"/>
                  <a:pt x="149564" y="78138"/>
                </a:cubicBezTo>
                <a:cubicBezTo>
                  <a:pt x="149564" y="82887"/>
                  <a:pt x="145766" y="87679"/>
                  <a:pt x="140026" y="87679"/>
                </a:cubicBezTo>
                <a:lnTo>
                  <a:pt x="55260" y="87679"/>
                </a:lnTo>
                <a:cubicBezTo>
                  <a:pt x="49563" y="87679"/>
                  <a:pt x="45765" y="82887"/>
                  <a:pt x="45765" y="78138"/>
                </a:cubicBezTo>
                <a:cubicBezTo>
                  <a:pt x="45765" y="73390"/>
                  <a:pt x="50513" y="68598"/>
                  <a:pt x="55260" y="68598"/>
                </a:cubicBezTo>
                <a:close/>
                <a:moveTo>
                  <a:pt x="170539" y="19079"/>
                </a:moveTo>
                <a:lnTo>
                  <a:pt x="176207" y="19079"/>
                </a:lnTo>
                <a:lnTo>
                  <a:pt x="189573" y="32442"/>
                </a:lnTo>
                <a:lnTo>
                  <a:pt x="189573" y="112459"/>
                </a:lnTo>
                <a:lnTo>
                  <a:pt x="269609" y="112459"/>
                </a:lnTo>
                <a:lnTo>
                  <a:pt x="282890" y="125737"/>
                </a:lnTo>
                <a:lnTo>
                  <a:pt x="282890" y="131497"/>
                </a:lnTo>
                <a:lnTo>
                  <a:pt x="180035" y="131497"/>
                </a:lnTo>
                <a:cubicBezTo>
                  <a:pt x="174338" y="131497"/>
                  <a:pt x="170539" y="126748"/>
                  <a:pt x="170539" y="121956"/>
                </a:cubicBezTo>
                <a:close/>
                <a:moveTo>
                  <a:pt x="180780" y="746"/>
                </a:moveTo>
                <a:lnTo>
                  <a:pt x="185745" y="2892"/>
                </a:lnTo>
                <a:lnTo>
                  <a:pt x="299074" y="115291"/>
                </a:lnTo>
                <a:lnTo>
                  <a:pt x="301194" y="120240"/>
                </a:lnTo>
                <a:lnTo>
                  <a:pt x="293415" y="112459"/>
                </a:lnTo>
                <a:lnTo>
                  <a:pt x="269609" y="112459"/>
                </a:lnTo>
                <a:lnTo>
                  <a:pt x="189573" y="32442"/>
                </a:lnTo>
                <a:lnTo>
                  <a:pt x="189573" y="9541"/>
                </a:lnTo>
                <a:close/>
                <a:moveTo>
                  <a:pt x="180035" y="0"/>
                </a:moveTo>
                <a:lnTo>
                  <a:pt x="180780" y="746"/>
                </a:lnTo>
                <a:lnTo>
                  <a:pt x="179740" y="296"/>
                </a:lnTo>
                <a:close/>
                <a:moveTo>
                  <a:pt x="9538" y="0"/>
                </a:moveTo>
                <a:lnTo>
                  <a:pt x="179056" y="0"/>
                </a:lnTo>
                <a:lnTo>
                  <a:pt x="179740" y="296"/>
                </a:lnTo>
                <a:lnTo>
                  <a:pt x="170539" y="9541"/>
                </a:lnTo>
                <a:lnTo>
                  <a:pt x="170539" y="19079"/>
                </a:lnTo>
                <a:lnTo>
                  <a:pt x="20025" y="19079"/>
                </a:lnTo>
                <a:lnTo>
                  <a:pt x="20025" y="371512"/>
                </a:lnTo>
                <a:lnTo>
                  <a:pt x="254320" y="371512"/>
                </a:lnTo>
                <a:cubicBezTo>
                  <a:pt x="260017" y="371512"/>
                  <a:pt x="263815" y="376303"/>
                  <a:pt x="263815" y="381051"/>
                </a:cubicBezTo>
                <a:cubicBezTo>
                  <a:pt x="263815" y="385799"/>
                  <a:pt x="260017" y="392489"/>
                  <a:pt x="254320" y="392489"/>
                </a:cubicBezTo>
                <a:lnTo>
                  <a:pt x="9538" y="392489"/>
                </a:lnTo>
                <a:cubicBezTo>
                  <a:pt x="3841" y="392489"/>
                  <a:pt x="0" y="387698"/>
                  <a:pt x="0" y="382950"/>
                </a:cubicBezTo>
                <a:lnTo>
                  <a:pt x="0" y="9539"/>
                </a:lnTo>
                <a:cubicBezTo>
                  <a:pt x="0" y="3842"/>
                  <a:pt x="4790" y="0"/>
                  <a:pt x="9538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/>
            <a:endParaRPr lang="en-US"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6" name="íṧḷiḍé"/>
          <p:cNvSpPr/>
          <p:nvPr/>
        </p:nvSpPr>
        <p:spPr>
          <a:xfrm>
            <a:off x="8093784" y="4988029"/>
            <a:ext cx="829469" cy="829469"/>
          </a:xfrm>
          <a:prstGeom prst="ellipse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ïṩ1iḍè"/>
          <p:cNvSpPr/>
          <p:nvPr/>
        </p:nvSpPr>
        <p:spPr bwMode="auto">
          <a:xfrm>
            <a:off x="8313105" y="5191787"/>
            <a:ext cx="390827" cy="421935"/>
          </a:xfrm>
          <a:custGeom>
            <a:avLst/>
            <a:gdLst>
              <a:gd name="T0" fmla="*/ 4413 w 8585"/>
              <a:gd name="T1" fmla="*/ 6113 h 9268"/>
              <a:gd name="T2" fmla="*/ 4127 w 8585"/>
              <a:gd name="T3" fmla="*/ 5737 h 9268"/>
              <a:gd name="T4" fmla="*/ 4502 w 8585"/>
              <a:gd name="T5" fmla="*/ 5428 h 9268"/>
              <a:gd name="T6" fmla="*/ 6378 w 8585"/>
              <a:gd name="T7" fmla="*/ 5318 h 9268"/>
              <a:gd name="T8" fmla="*/ 7106 w 8585"/>
              <a:gd name="T9" fmla="*/ 4788 h 9268"/>
              <a:gd name="T10" fmla="*/ 7547 w 8585"/>
              <a:gd name="T11" fmla="*/ 4987 h 9268"/>
              <a:gd name="T12" fmla="*/ 5164 w 8585"/>
              <a:gd name="T13" fmla="*/ 6157 h 9268"/>
              <a:gd name="T14" fmla="*/ 8033 w 8585"/>
              <a:gd name="T15" fmla="*/ 5715 h 9268"/>
              <a:gd name="T16" fmla="*/ 7834 w 8585"/>
              <a:gd name="T17" fmla="*/ 4215 h 9268"/>
              <a:gd name="T18" fmla="*/ 7238 w 8585"/>
              <a:gd name="T19" fmla="*/ 3795 h 9268"/>
              <a:gd name="T20" fmla="*/ 4149 w 8585"/>
              <a:gd name="T21" fmla="*/ 706 h 9268"/>
              <a:gd name="T22" fmla="*/ 1059 w 8585"/>
              <a:gd name="T23" fmla="*/ 3795 h 9268"/>
              <a:gd name="T24" fmla="*/ 905 w 8585"/>
              <a:gd name="T25" fmla="*/ 4060 h 9268"/>
              <a:gd name="T26" fmla="*/ 706 w 8585"/>
              <a:gd name="T27" fmla="*/ 5473 h 9268"/>
              <a:gd name="T28" fmla="*/ 353 w 8585"/>
              <a:gd name="T29" fmla="*/ 5826 h 9268"/>
              <a:gd name="T30" fmla="*/ 0 w 8585"/>
              <a:gd name="T31" fmla="*/ 5473 h 9268"/>
              <a:gd name="T32" fmla="*/ 22 w 8585"/>
              <a:gd name="T33" fmla="*/ 3928 h 9268"/>
              <a:gd name="T34" fmla="*/ 132 w 8585"/>
              <a:gd name="T35" fmla="*/ 3773 h 9268"/>
              <a:gd name="T36" fmla="*/ 1500 w 8585"/>
              <a:gd name="T37" fmla="*/ 1081 h 9268"/>
              <a:gd name="T38" fmla="*/ 5958 w 8585"/>
              <a:gd name="T39" fmla="*/ 485 h 9268"/>
              <a:gd name="T40" fmla="*/ 7900 w 8585"/>
              <a:gd name="T41" fmla="*/ 3553 h 9268"/>
              <a:gd name="T42" fmla="*/ 8496 w 8585"/>
              <a:gd name="T43" fmla="*/ 3972 h 9268"/>
              <a:gd name="T44" fmla="*/ 8474 w 8585"/>
              <a:gd name="T45" fmla="*/ 5737 h 9268"/>
              <a:gd name="T46" fmla="*/ 5495 w 8585"/>
              <a:gd name="T47" fmla="*/ 7371 h 9268"/>
              <a:gd name="T48" fmla="*/ 6179 w 8585"/>
              <a:gd name="T49" fmla="*/ 6466 h 9268"/>
              <a:gd name="T50" fmla="*/ 4413 w 8585"/>
              <a:gd name="T51" fmla="*/ 6488 h 9268"/>
              <a:gd name="T52" fmla="*/ 3796 w 8585"/>
              <a:gd name="T53" fmla="*/ 5693 h 9268"/>
              <a:gd name="T54" fmla="*/ 4568 w 8585"/>
              <a:gd name="T55" fmla="*/ 5075 h 9268"/>
              <a:gd name="T56" fmla="*/ 6532 w 8585"/>
              <a:gd name="T57" fmla="*/ 4921 h 9268"/>
              <a:gd name="T58" fmla="*/ 6378 w 8585"/>
              <a:gd name="T59" fmla="*/ 3045 h 9268"/>
              <a:gd name="T60" fmla="*/ 5186 w 8585"/>
              <a:gd name="T61" fmla="*/ 1809 h 9268"/>
              <a:gd name="T62" fmla="*/ 3994 w 8585"/>
              <a:gd name="T63" fmla="*/ 1633 h 9268"/>
              <a:gd name="T64" fmla="*/ 2560 w 8585"/>
              <a:gd name="T65" fmla="*/ 2052 h 9268"/>
              <a:gd name="T66" fmla="*/ 1787 w 8585"/>
              <a:gd name="T67" fmla="*/ 3200 h 9268"/>
              <a:gd name="T68" fmla="*/ 1699 w 8585"/>
              <a:gd name="T69" fmla="*/ 4634 h 9268"/>
              <a:gd name="T70" fmla="*/ 1920 w 8585"/>
              <a:gd name="T71" fmla="*/ 6024 h 9268"/>
              <a:gd name="T72" fmla="*/ 2736 w 8585"/>
              <a:gd name="T73" fmla="*/ 7238 h 9268"/>
              <a:gd name="T74" fmla="*/ 971 w 8585"/>
              <a:gd name="T75" fmla="*/ 7922 h 9268"/>
              <a:gd name="T76" fmla="*/ 529 w 8585"/>
              <a:gd name="T77" fmla="*/ 9246 h 9268"/>
              <a:gd name="T78" fmla="*/ 7437 w 8585"/>
              <a:gd name="T79" fmla="*/ 9268 h 9268"/>
              <a:gd name="T80" fmla="*/ 7812 w 8585"/>
              <a:gd name="T81" fmla="*/ 9092 h 9268"/>
              <a:gd name="T82" fmla="*/ 7238 w 8585"/>
              <a:gd name="T83" fmla="*/ 7944 h 9268"/>
              <a:gd name="T84" fmla="*/ 5495 w 8585"/>
              <a:gd name="T85" fmla="*/ 7371 h 9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585" h="9268">
                <a:moveTo>
                  <a:pt x="5164" y="6157"/>
                </a:moveTo>
                <a:cubicBezTo>
                  <a:pt x="4899" y="6157"/>
                  <a:pt x="4656" y="6135"/>
                  <a:pt x="4413" y="6113"/>
                </a:cubicBezTo>
                <a:cubicBezTo>
                  <a:pt x="4325" y="6113"/>
                  <a:pt x="4237" y="6068"/>
                  <a:pt x="4193" y="5980"/>
                </a:cubicBezTo>
                <a:cubicBezTo>
                  <a:pt x="4127" y="5914"/>
                  <a:pt x="4105" y="5826"/>
                  <a:pt x="4127" y="5737"/>
                </a:cubicBezTo>
                <a:cubicBezTo>
                  <a:pt x="4127" y="5649"/>
                  <a:pt x="4171" y="5561"/>
                  <a:pt x="4259" y="5495"/>
                </a:cubicBezTo>
                <a:cubicBezTo>
                  <a:pt x="4325" y="5428"/>
                  <a:pt x="4413" y="5406"/>
                  <a:pt x="4502" y="5428"/>
                </a:cubicBezTo>
                <a:cubicBezTo>
                  <a:pt x="4811" y="5451"/>
                  <a:pt x="5142" y="5451"/>
                  <a:pt x="5473" y="5451"/>
                </a:cubicBezTo>
                <a:cubicBezTo>
                  <a:pt x="5804" y="5451"/>
                  <a:pt x="6091" y="5406"/>
                  <a:pt x="6378" y="5318"/>
                </a:cubicBezTo>
                <a:cubicBezTo>
                  <a:pt x="6665" y="5230"/>
                  <a:pt x="6841" y="5120"/>
                  <a:pt x="6907" y="4965"/>
                </a:cubicBezTo>
                <a:cubicBezTo>
                  <a:pt x="6951" y="4877"/>
                  <a:pt x="7018" y="4811"/>
                  <a:pt x="7106" y="4788"/>
                </a:cubicBezTo>
                <a:cubicBezTo>
                  <a:pt x="7194" y="4766"/>
                  <a:pt x="7282" y="4766"/>
                  <a:pt x="7371" y="4788"/>
                </a:cubicBezTo>
                <a:cubicBezTo>
                  <a:pt x="7459" y="4833"/>
                  <a:pt x="7525" y="4899"/>
                  <a:pt x="7547" y="4987"/>
                </a:cubicBezTo>
                <a:cubicBezTo>
                  <a:pt x="7569" y="5075"/>
                  <a:pt x="7569" y="5164"/>
                  <a:pt x="7525" y="5252"/>
                </a:cubicBezTo>
                <a:cubicBezTo>
                  <a:pt x="7238" y="5870"/>
                  <a:pt x="6466" y="6157"/>
                  <a:pt x="5164" y="6157"/>
                </a:cubicBezTo>
                <a:close/>
                <a:moveTo>
                  <a:pt x="8276" y="5826"/>
                </a:moveTo>
                <a:cubicBezTo>
                  <a:pt x="8187" y="5826"/>
                  <a:pt x="8099" y="5782"/>
                  <a:pt x="8033" y="5715"/>
                </a:cubicBezTo>
                <a:cubicBezTo>
                  <a:pt x="7967" y="5649"/>
                  <a:pt x="7922" y="5561"/>
                  <a:pt x="7922" y="5473"/>
                </a:cubicBezTo>
                <a:lnTo>
                  <a:pt x="7834" y="4215"/>
                </a:lnTo>
                <a:lnTo>
                  <a:pt x="7371" y="4038"/>
                </a:lnTo>
                <a:cubicBezTo>
                  <a:pt x="7282" y="3994"/>
                  <a:pt x="7238" y="3950"/>
                  <a:pt x="7238" y="3795"/>
                </a:cubicBezTo>
                <a:cubicBezTo>
                  <a:pt x="7238" y="2935"/>
                  <a:pt x="6929" y="2206"/>
                  <a:pt x="6333" y="1611"/>
                </a:cubicBezTo>
                <a:cubicBezTo>
                  <a:pt x="5716" y="993"/>
                  <a:pt x="4987" y="706"/>
                  <a:pt x="4149" y="706"/>
                </a:cubicBezTo>
                <a:cubicBezTo>
                  <a:pt x="3288" y="706"/>
                  <a:pt x="2560" y="1015"/>
                  <a:pt x="1964" y="1611"/>
                </a:cubicBezTo>
                <a:cubicBezTo>
                  <a:pt x="1346" y="2228"/>
                  <a:pt x="1059" y="2957"/>
                  <a:pt x="1059" y="3795"/>
                </a:cubicBezTo>
                <a:cubicBezTo>
                  <a:pt x="1059" y="3862"/>
                  <a:pt x="1037" y="3906"/>
                  <a:pt x="1015" y="3950"/>
                </a:cubicBezTo>
                <a:cubicBezTo>
                  <a:pt x="993" y="3994"/>
                  <a:pt x="949" y="4038"/>
                  <a:pt x="905" y="4060"/>
                </a:cubicBezTo>
                <a:lnTo>
                  <a:pt x="706" y="4215"/>
                </a:lnTo>
                <a:lnTo>
                  <a:pt x="706" y="5473"/>
                </a:lnTo>
                <a:cubicBezTo>
                  <a:pt x="706" y="5561"/>
                  <a:pt x="662" y="5649"/>
                  <a:pt x="596" y="5715"/>
                </a:cubicBezTo>
                <a:cubicBezTo>
                  <a:pt x="529" y="5782"/>
                  <a:pt x="441" y="5826"/>
                  <a:pt x="353" y="5826"/>
                </a:cubicBezTo>
                <a:cubicBezTo>
                  <a:pt x="265" y="5826"/>
                  <a:pt x="176" y="5782"/>
                  <a:pt x="110" y="5715"/>
                </a:cubicBezTo>
                <a:cubicBezTo>
                  <a:pt x="44" y="5649"/>
                  <a:pt x="0" y="5561"/>
                  <a:pt x="0" y="5473"/>
                </a:cubicBezTo>
                <a:lnTo>
                  <a:pt x="0" y="4038"/>
                </a:lnTo>
                <a:cubicBezTo>
                  <a:pt x="0" y="3994"/>
                  <a:pt x="0" y="3972"/>
                  <a:pt x="22" y="3928"/>
                </a:cubicBezTo>
                <a:cubicBezTo>
                  <a:pt x="22" y="3884"/>
                  <a:pt x="44" y="3862"/>
                  <a:pt x="66" y="3840"/>
                </a:cubicBezTo>
                <a:lnTo>
                  <a:pt x="132" y="3773"/>
                </a:lnTo>
                <a:lnTo>
                  <a:pt x="331" y="3641"/>
                </a:lnTo>
                <a:cubicBezTo>
                  <a:pt x="375" y="2626"/>
                  <a:pt x="772" y="1787"/>
                  <a:pt x="1500" y="1081"/>
                </a:cubicBezTo>
                <a:cubicBezTo>
                  <a:pt x="2229" y="353"/>
                  <a:pt x="3111" y="0"/>
                  <a:pt x="4127" y="0"/>
                </a:cubicBezTo>
                <a:cubicBezTo>
                  <a:pt x="4789" y="0"/>
                  <a:pt x="5407" y="154"/>
                  <a:pt x="5958" y="485"/>
                </a:cubicBezTo>
                <a:cubicBezTo>
                  <a:pt x="6532" y="794"/>
                  <a:pt x="6973" y="1235"/>
                  <a:pt x="7327" y="1765"/>
                </a:cubicBezTo>
                <a:cubicBezTo>
                  <a:pt x="7680" y="2317"/>
                  <a:pt x="7856" y="2913"/>
                  <a:pt x="7900" y="3553"/>
                </a:cubicBezTo>
                <a:lnTo>
                  <a:pt x="8276" y="3641"/>
                </a:lnTo>
                <a:cubicBezTo>
                  <a:pt x="8430" y="3707"/>
                  <a:pt x="8496" y="3817"/>
                  <a:pt x="8496" y="3972"/>
                </a:cubicBezTo>
                <a:lnTo>
                  <a:pt x="8585" y="5495"/>
                </a:lnTo>
                <a:cubicBezTo>
                  <a:pt x="8585" y="5583"/>
                  <a:pt x="8540" y="5671"/>
                  <a:pt x="8474" y="5737"/>
                </a:cubicBezTo>
                <a:cubicBezTo>
                  <a:pt x="8452" y="5782"/>
                  <a:pt x="8364" y="5826"/>
                  <a:pt x="8276" y="5826"/>
                </a:cubicBezTo>
                <a:close/>
                <a:moveTo>
                  <a:pt x="5495" y="7371"/>
                </a:moveTo>
                <a:lnTo>
                  <a:pt x="5495" y="7260"/>
                </a:lnTo>
                <a:cubicBezTo>
                  <a:pt x="5848" y="6995"/>
                  <a:pt x="6069" y="6731"/>
                  <a:pt x="6179" y="6466"/>
                </a:cubicBezTo>
                <a:cubicBezTo>
                  <a:pt x="6047" y="6488"/>
                  <a:pt x="5716" y="6488"/>
                  <a:pt x="5230" y="6488"/>
                </a:cubicBezTo>
                <a:lnTo>
                  <a:pt x="4413" y="6488"/>
                </a:lnTo>
                <a:cubicBezTo>
                  <a:pt x="4237" y="6466"/>
                  <a:pt x="4082" y="6377"/>
                  <a:pt x="3950" y="6223"/>
                </a:cubicBezTo>
                <a:cubicBezTo>
                  <a:pt x="3818" y="6068"/>
                  <a:pt x="3773" y="5892"/>
                  <a:pt x="3796" y="5693"/>
                </a:cubicBezTo>
                <a:cubicBezTo>
                  <a:pt x="3818" y="5517"/>
                  <a:pt x="3906" y="5362"/>
                  <a:pt x="4060" y="5230"/>
                </a:cubicBezTo>
                <a:cubicBezTo>
                  <a:pt x="4215" y="5120"/>
                  <a:pt x="4391" y="5053"/>
                  <a:pt x="4568" y="5075"/>
                </a:cubicBezTo>
                <a:cubicBezTo>
                  <a:pt x="4965" y="5120"/>
                  <a:pt x="5340" y="5120"/>
                  <a:pt x="5716" y="5075"/>
                </a:cubicBezTo>
                <a:cubicBezTo>
                  <a:pt x="6091" y="5053"/>
                  <a:pt x="6356" y="4987"/>
                  <a:pt x="6532" y="4921"/>
                </a:cubicBezTo>
                <a:lnTo>
                  <a:pt x="6532" y="4016"/>
                </a:lnTo>
                <a:cubicBezTo>
                  <a:pt x="6532" y="3663"/>
                  <a:pt x="6488" y="3332"/>
                  <a:pt x="6378" y="3045"/>
                </a:cubicBezTo>
                <a:cubicBezTo>
                  <a:pt x="6267" y="2758"/>
                  <a:pt x="6113" y="2493"/>
                  <a:pt x="5914" y="2295"/>
                </a:cubicBezTo>
                <a:cubicBezTo>
                  <a:pt x="5716" y="2096"/>
                  <a:pt x="5473" y="1942"/>
                  <a:pt x="5186" y="1809"/>
                </a:cubicBezTo>
                <a:cubicBezTo>
                  <a:pt x="4899" y="1699"/>
                  <a:pt x="4568" y="1633"/>
                  <a:pt x="4215" y="1633"/>
                </a:cubicBezTo>
                <a:lnTo>
                  <a:pt x="3994" y="1633"/>
                </a:lnTo>
                <a:cubicBezTo>
                  <a:pt x="3707" y="1633"/>
                  <a:pt x="3442" y="1677"/>
                  <a:pt x="3200" y="1743"/>
                </a:cubicBezTo>
                <a:cubicBezTo>
                  <a:pt x="2957" y="1809"/>
                  <a:pt x="2736" y="1920"/>
                  <a:pt x="2560" y="2052"/>
                </a:cubicBezTo>
                <a:cubicBezTo>
                  <a:pt x="2383" y="2184"/>
                  <a:pt x="2207" y="2361"/>
                  <a:pt x="2074" y="2537"/>
                </a:cubicBezTo>
                <a:cubicBezTo>
                  <a:pt x="1942" y="2736"/>
                  <a:pt x="1853" y="2957"/>
                  <a:pt x="1787" y="3200"/>
                </a:cubicBezTo>
                <a:cubicBezTo>
                  <a:pt x="1721" y="3442"/>
                  <a:pt x="1699" y="3729"/>
                  <a:pt x="1699" y="4016"/>
                </a:cubicBezTo>
                <a:lnTo>
                  <a:pt x="1699" y="4634"/>
                </a:lnTo>
                <a:cubicBezTo>
                  <a:pt x="1699" y="4788"/>
                  <a:pt x="1721" y="5009"/>
                  <a:pt x="1765" y="5296"/>
                </a:cubicBezTo>
                <a:cubicBezTo>
                  <a:pt x="1809" y="5583"/>
                  <a:pt x="1853" y="5826"/>
                  <a:pt x="1920" y="6024"/>
                </a:cubicBezTo>
                <a:cubicBezTo>
                  <a:pt x="1986" y="6223"/>
                  <a:pt x="2096" y="6444"/>
                  <a:pt x="2229" y="6664"/>
                </a:cubicBezTo>
                <a:cubicBezTo>
                  <a:pt x="2361" y="6885"/>
                  <a:pt x="2538" y="7084"/>
                  <a:pt x="2736" y="7238"/>
                </a:cubicBezTo>
                <a:lnTo>
                  <a:pt x="2736" y="7348"/>
                </a:lnTo>
                <a:cubicBezTo>
                  <a:pt x="2008" y="7459"/>
                  <a:pt x="1434" y="7657"/>
                  <a:pt x="971" y="7922"/>
                </a:cubicBezTo>
                <a:cubicBezTo>
                  <a:pt x="529" y="8209"/>
                  <a:pt x="309" y="8540"/>
                  <a:pt x="309" y="8915"/>
                </a:cubicBezTo>
                <a:cubicBezTo>
                  <a:pt x="309" y="9070"/>
                  <a:pt x="375" y="9180"/>
                  <a:pt x="529" y="9246"/>
                </a:cubicBezTo>
                <a:cubicBezTo>
                  <a:pt x="573" y="9268"/>
                  <a:pt x="618" y="9268"/>
                  <a:pt x="662" y="9268"/>
                </a:cubicBezTo>
                <a:lnTo>
                  <a:pt x="7437" y="9268"/>
                </a:lnTo>
                <a:cubicBezTo>
                  <a:pt x="7503" y="9268"/>
                  <a:pt x="7547" y="9246"/>
                  <a:pt x="7636" y="9224"/>
                </a:cubicBezTo>
                <a:cubicBezTo>
                  <a:pt x="7702" y="9180"/>
                  <a:pt x="7768" y="9136"/>
                  <a:pt x="7812" y="9092"/>
                </a:cubicBezTo>
                <a:cubicBezTo>
                  <a:pt x="7856" y="9026"/>
                  <a:pt x="7878" y="8982"/>
                  <a:pt x="7878" y="8915"/>
                </a:cubicBezTo>
                <a:cubicBezTo>
                  <a:pt x="7878" y="8540"/>
                  <a:pt x="7658" y="8231"/>
                  <a:pt x="7238" y="7944"/>
                </a:cubicBezTo>
                <a:cubicBezTo>
                  <a:pt x="6775" y="7680"/>
                  <a:pt x="6201" y="7481"/>
                  <a:pt x="5495" y="7371"/>
                </a:cubicBezTo>
                <a:close/>
                <a:moveTo>
                  <a:pt x="5495" y="7371"/>
                </a:move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/>
            <a:endParaRPr lang="en-US"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686300" y="4728541"/>
            <a:ext cx="6477000" cy="0"/>
          </a:xfrm>
          <a:prstGeom prst="line">
            <a:avLst/>
          </a:prstGeom>
          <a:ln w="317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676832" y="3520125"/>
            <a:ext cx="0" cy="2416831"/>
          </a:xfrm>
          <a:prstGeom prst="line">
            <a:avLst/>
          </a:prstGeom>
          <a:ln w="317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ṥḻïḑe"/>
          <p:cNvSpPr/>
          <p:nvPr/>
        </p:nvSpPr>
        <p:spPr>
          <a:xfrm>
            <a:off x="671258" y="3327400"/>
            <a:ext cx="3595941" cy="2816225"/>
          </a:xfrm>
          <a:prstGeom prst="rect">
            <a:avLst/>
          </a:prstGeom>
          <a:gradFill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" name="iṩľiḋè"/>
          <p:cNvSpPr/>
          <p:nvPr/>
        </p:nvSpPr>
        <p:spPr>
          <a:xfrm>
            <a:off x="4686300" y="1969699"/>
            <a:ext cx="2555309" cy="779443"/>
          </a:xfrm>
          <a:prstGeom prst="roundRect">
            <a:avLst>
              <a:gd name="adj" fmla="val 24861"/>
            </a:avLst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iṩļïḓè"/>
          <p:cNvSpPr txBox="1"/>
          <p:nvPr/>
        </p:nvSpPr>
        <p:spPr bwMode="auto">
          <a:xfrm>
            <a:off x="4959280" y="2095771"/>
            <a:ext cx="2009883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1376362" y="4016597"/>
            <a:ext cx="2496958" cy="14378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6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6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6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6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Synergistically utilize technically sound portals with frictionless chains. Dramatically customize…"/>
          <p:cNvSpPr txBox="1"/>
          <p:nvPr/>
        </p:nvSpPr>
        <p:spPr>
          <a:xfrm>
            <a:off x="5656491" y="3429000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9173411" y="3485761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Synergistically utilize technically sound portals with frictionless chains. Dramatically customize…"/>
          <p:cNvSpPr txBox="1"/>
          <p:nvPr/>
        </p:nvSpPr>
        <p:spPr>
          <a:xfrm>
            <a:off x="5646802" y="4960157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Synergistically utilize technically sound portals with frictionless chains. Dramatically customize…"/>
          <p:cNvSpPr txBox="1"/>
          <p:nvPr/>
        </p:nvSpPr>
        <p:spPr>
          <a:xfrm>
            <a:off x="9173411" y="4908483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îşlîdè"/>
          <p:cNvSpPr/>
          <p:nvPr/>
        </p:nvSpPr>
        <p:spPr>
          <a:xfrm>
            <a:off x="660400" y="3903630"/>
            <a:ext cx="2692136" cy="67055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ï$1ídé"/>
          <p:cNvSpPr txBox="1"/>
          <p:nvPr/>
        </p:nvSpPr>
        <p:spPr>
          <a:xfrm>
            <a:off x="952437" y="3534565"/>
            <a:ext cx="2108063" cy="338554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1600" b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en-US" sz="1600" b="1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ïṡļíḑê"/>
          <p:cNvSpPr/>
          <p:nvPr/>
        </p:nvSpPr>
        <p:spPr>
          <a:xfrm>
            <a:off x="1572489" y="2182291"/>
            <a:ext cx="867959" cy="867959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2A4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íṡlîḓê"/>
          <p:cNvSpPr/>
          <p:nvPr/>
        </p:nvSpPr>
        <p:spPr bwMode="auto">
          <a:xfrm>
            <a:off x="1824540" y="2434342"/>
            <a:ext cx="363857" cy="363857"/>
          </a:xfrm>
          <a:custGeom>
            <a:avLst/>
            <a:gdLst>
              <a:gd name="T0" fmla="*/ 189 w 208"/>
              <a:gd name="T1" fmla="*/ 37 h 208"/>
              <a:gd name="T2" fmla="*/ 104 w 208"/>
              <a:gd name="T3" fmla="*/ 170 h 208"/>
              <a:gd name="T4" fmla="*/ 108 w 208"/>
              <a:gd name="T5" fmla="*/ 170 h 208"/>
              <a:gd name="T6" fmla="*/ 163 w 208"/>
              <a:gd name="T7" fmla="*/ 193 h 208"/>
              <a:gd name="T8" fmla="*/ 189 w 208"/>
              <a:gd name="T9" fmla="*/ 37 h 208"/>
              <a:gd name="T10" fmla="*/ 170 w 208"/>
              <a:gd name="T11" fmla="*/ 35 h 208"/>
              <a:gd name="T12" fmla="*/ 20 w 208"/>
              <a:gd name="T13" fmla="*/ 136 h 208"/>
              <a:gd name="T14" fmla="*/ 59 w 208"/>
              <a:gd name="T15" fmla="*/ 151 h 208"/>
              <a:gd name="T16" fmla="*/ 61 w 208"/>
              <a:gd name="T17" fmla="*/ 151 h 208"/>
              <a:gd name="T18" fmla="*/ 170 w 208"/>
              <a:gd name="T19" fmla="*/ 35 h 208"/>
              <a:gd name="T20" fmla="*/ 189 w 208"/>
              <a:gd name="T21" fmla="*/ 24 h 208"/>
              <a:gd name="T22" fmla="*/ 67 w 208"/>
              <a:gd name="T23" fmla="*/ 157 h 208"/>
              <a:gd name="T24" fmla="*/ 67 w 208"/>
              <a:gd name="T25" fmla="*/ 157 h 208"/>
              <a:gd name="T26" fmla="*/ 84 w 208"/>
              <a:gd name="T27" fmla="*/ 189 h 208"/>
              <a:gd name="T28" fmla="*/ 189 w 208"/>
              <a:gd name="T29" fmla="*/ 24 h 208"/>
              <a:gd name="T30" fmla="*/ 201 w 208"/>
              <a:gd name="T31" fmla="*/ 0 h 208"/>
              <a:gd name="T32" fmla="*/ 202 w 208"/>
              <a:gd name="T33" fmla="*/ 1 h 208"/>
              <a:gd name="T34" fmla="*/ 205 w 208"/>
              <a:gd name="T35" fmla="*/ 1 h 208"/>
              <a:gd name="T36" fmla="*/ 206 w 208"/>
              <a:gd name="T37" fmla="*/ 3 h 208"/>
              <a:gd name="T38" fmla="*/ 206 w 208"/>
              <a:gd name="T39" fmla="*/ 6 h 208"/>
              <a:gd name="T40" fmla="*/ 208 w 208"/>
              <a:gd name="T41" fmla="*/ 9 h 208"/>
              <a:gd name="T42" fmla="*/ 175 w 208"/>
              <a:gd name="T43" fmla="*/ 203 h 208"/>
              <a:gd name="T44" fmla="*/ 173 w 208"/>
              <a:gd name="T45" fmla="*/ 205 h 208"/>
              <a:gd name="T46" fmla="*/ 172 w 208"/>
              <a:gd name="T47" fmla="*/ 208 h 208"/>
              <a:gd name="T48" fmla="*/ 169 w 208"/>
              <a:gd name="T49" fmla="*/ 208 h 208"/>
              <a:gd name="T50" fmla="*/ 166 w 208"/>
              <a:gd name="T51" fmla="*/ 208 h 208"/>
              <a:gd name="T52" fmla="*/ 103 w 208"/>
              <a:gd name="T53" fmla="*/ 183 h 208"/>
              <a:gd name="T54" fmla="*/ 90 w 208"/>
              <a:gd name="T55" fmla="*/ 205 h 208"/>
              <a:gd name="T56" fmla="*/ 87 w 208"/>
              <a:gd name="T57" fmla="*/ 208 h 208"/>
              <a:gd name="T58" fmla="*/ 84 w 208"/>
              <a:gd name="T59" fmla="*/ 208 h 208"/>
              <a:gd name="T60" fmla="*/ 84 w 208"/>
              <a:gd name="T61" fmla="*/ 208 h 208"/>
              <a:gd name="T62" fmla="*/ 81 w 208"/>
              <a:gd name="T63" fmla="*/ 208 h 208"/>
              <a:gd name="T64" fmla="*/ 78 w 208"/>
              <a:gd name="T65" fmla="*/ 205 h 208"/>
              <a:gd name="T66" fmla="*/ 55 w 208"/>
              <a:gd name="T67" fmla="*/ 163 h 208"/>
              <a:gd name="T68" fmla="*/ 5 w 208"/>
              <a:gd name="T69" fmla="*/ 143 h 208"/>
              <a:gd name="T70" fmla="*/ 2 w 208"/>
              <a:gd name="T71" fmla="*/ 141 h 208"/>
              <a:gd name="T72" fmla="*/ 0 w 208"/>
              <a:gd name="T73" fmla="*/ 137 h 208"/>
              <a:gd name="T74" fmla="*/ 0 w 208"/>
              <a:gd name="T75" fmla="*/ 134 h 208"/>
              <a:gd name="T76" fmla="*/ 3 w 208"/>
              <a:gd name="T77" fmla="*/ 131 h 208"/>
              <a:gd name="T78" fmla="*/ 198 w 208"/>
              <a:gd name="T79" fmla="*/ 1 h 208"/>
              <a:gd name="T80" fmla="*/ 199 w 208"/>
              <a:gd name="T81" fmla="*/ 1 h 208"/>
              <a:gd name="T82" fmla="*/ 201 w 208"/>
              <a:gd name="T83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208">
                <a:moveTo>
                  <a:pt x="189" y="37"/>
                </a:moveTo>
                <a:lnTo>
                  <a:pt x="104" y="170"/>
                </a:lnTo>
                <a:lnTo>
                  <a:pt x="108" y="170"/>
                </a:lnTo>
                <a:lnTo>
                  <a:pt x="163" y="193"/>
                </a:lnTo>
                <a:lnTo>
                  <a:pt x="189" y="37"/>
                </a:lnTo>
                <a:close/>
                <a:moveTo>
                  <a:pt x="170" y="35"/>
                </a:moveTo>
                <a:lnTo>
                  <a:pt x="20" y="136"/>
                </a:lnTo>
                <a:lnTo>
                  <a:pt x="59" y="151"/>
                </a:lnTo>
                <a:lnTo>
                  <a:pt x="61" y="151"/>
                </a:lnTo>
                <a:lnTo>
                  <a:pt x="170" y="35"/>
                </a:lnTo>
                <a:close/>
                <a:moveTo>
                  <a:pt x="189" y="24"/>
                </a:moveTo>
                <a:lnTo>
                  <a:pt x="67" y="157"/>
                </a:lnTo>
                <a:lnTo>
                  <a:pt x="67" y="157"/>
                </a:lnTo>
                <a:lnTo>
                  <a:pt x="84" y="189"/>
                </a:lnTo>
                <a:lnTo>
                  <a:pt x="189" y="24"/>
                </a:lnTo>
                <a:close/>
                <a:moveTo>
                  <a:pt x="201" y="0"/>
                </a:moveTo>
                <a:lnTo>
                  <a:pt x="202" y="1"/>
                </a:lnTo>
                <a:lnTo>
                  <a:pt x="205" y="1"/>
                </a:lnTo>
                <a:lnTo>
                  <a:pt x="206" y="3"/>
                </a:lnTo>
                <a:lnTo>
                  <a:pt x="206" y="6"/>
                </a:lnTo>
                <a:lnTo>
                  <a:pt x="208" y="9"/>
                </a:lnTo>
                <a:lnTo>
                  <a:pt x="175" y="203"/>
                </a:lnTo>
                <a:lnTo>
                  <a:pt x="173" y="205"/>
                </a:lnTo>
                <a:lnTo>
                  <a:pt x="172" y="208"/>
                </a:lnTo>
                <a:lnTo>
                  <a:pt x="169" y="208"/>
                </a:lnTo>
                <a:lnTo>
                  <a:pt x="166" y="208"/>
                </a:lnTo>
                <a:lnTo>
                  <a:pt x="103" y="183"/>
                </a:lnTo>
                <a:lnTo>
                  <a:pt x="90" y="205"/>
                </a:lnTo>
                <a:lnTo>
                  <a:pt x="87" y="208"/>
                </a:lnTo>
                <a:lnTo>
                  <a:pt x="84" y="208"/>
                </a:lnTo>
                <a:lnTo>
                  <a:pt x="84" y="208"/>
                </a:lnTo>
                <a:lnTo>
                  <a:pt x="81" y="208"/>
                </a:lnTo>
                <a:lnTo>
                  <a:pt x="78" y="205"/>
                </a:lnTo>
                <a:lnTo>
                  <a:pt x="55" y="163"/>
                </a:lnTo>
                <a:lnTo>
                  <a:pt x="5" y="143"/>
                </a:lnTo>
                <a:lnTo>
                  <a:pt x="2" y="141"/>
                </a:lnTo>
                <a:lnTo>
                  <a:pt x="0" y="137"/>
                </a:lnTo>
                <a:lnTo>
                  <a:pt x="0" y="134"/>
                </a:lnTo>
                <a:lnTo>
                  <a:pt x="3" y="131"/>
                </a:lnTo>
                <a:lnTo>
                  <a:pt x="198" y="1"/>
                </a:lnTo>
                <a:lnTo>
                  <a:pt x="199" y="1"/>
                </a:lnTo>
                <a:lnTo>
                  <a:pt x="2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2" name="ïšļiḋè"/>
          <p:cNvSpPr/>
          <p:nvPr/>
        </p:nvSpPr>
        <p:spPr>
          <a:xfrm>
            <a:off x="3382521" y="3903630"/>
            <a:ext cx="2692136" cy="67055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îṩļidé"/>
          <p:cNvSpPr/>
          <p:nvPr/>
        </p:nvSpPr>
        <p:spPr>
          <a:xfrm>
            <a:off x="4294610" y="2182291"/>
            <a:ext cx="867959" cy="867959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2A4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iṡľîďè"/>
          <p:cNvSpPr/>
          <p:nvPr/>
        </p:nvSpPr>
        <p:spPr bwMode="auto">
          <a:xfrm>
            <a:off x="4528468" y="2416149"/>
            <a:ext cx="400243" cy="400243"/>
          </a:xfrm>
          <a:custGeom>
            <a:avLst/>
            <a:gdLst>
              <a:gd name="connsiteX0" fmla="*/ 130848 w 400243"/>
              <a:gd name="connsiteY0" fmla="*/ 238607 h 400243"/>
              <a:gd name="connsiteX1" fmla="*/ 30788 w 400243"/>
              <a:gd name="connsiteY1" fmla="*/ 340592 h 400243"/>
              <a:gd name="connsiteX2" fmla="*/ 25015 w 400243"/>
              <a:gd name="connsiteY2" fmla="*/ 346364 h 400243"/>
              <a:gd name="connsiteX3" fmla="*/ 21166 w 400243"/>
              <a:gd name="connsiteY3" fmla="*/ 355986 h 400243"/>
              <a:gd name="connsiteX4" fmla="*/ 25015 w 400243"/>
              <a:gd name="connsiteY4" fmla="*/ 365607 h 400243"/>
              <a:gd name="connsiteX5" fmla="*/ 26939 w 400243"/>
              <a:gd name="connsiteY5" fmla="*/ 371379 h 400243"/>
              <a:gd name="connsiteX6" fmla="*/ 36560 w 400243"/>
              <a:gd name="connsiteY6" fmla="*/ 377152 h 400243"/>
              <a:gd name="connsiteX7" fmla="*/ 44257 w 400243"/>
              <a:gd name="connsiteY7" fmla="*/ 377152 h 400243"/>
              <a:gd name="connsiteX8" fmla="*/ 51954 w 400243"/>
              <a:gd name="connsiteY8" fmla="*/ 377152 h 400243"/>
              <a:gd name="connsiteX9" fmla="*/ 61576 w 400243"/>
              <a:gd name="connsiteY9" fmla="*/ 371379 h 400243"/>
              <a:gd name="connsiteX10" fmla="*/ 159712 w 400243"/>
              <a:gd name="connsiteY10" fmla="*/ 271319 h 400243"/>
              <a:gd name="connsiteX11" fmla="*/ 144318 w 400243"/>
              <a:gd name="connsiteY11" fmla="*/ 255925 h 400243"/>
              <a:gd name="connsiteX12" fmla="*/ 250151 w 400243"/>
              <a:gd name="connsiteY12" fmla="*/ 63499 h 400243"/>
              <a:gd name="connsiteX13" fmla="*/ 255924 w 400243"/>
              <a:gd name="connsiteY13" fmla="*/ 67348 h 400243"/>
              <a:gd name="connsiteX14" fmla="*/ 255924 w 400243"/>
              <a:gd name="connsiteY14" fmla="*/ 69272 h 400243"/>
              <a:gd name="connsiteX15" fmla="*/ 255924 w 400243"/>
              <a:gd name="connsiteY15" fmla="*/ 75044 h 400243"/>
              <a:gd name="connsiteX16" fmla="*/ 250151 w 400243"/>
              <a:gd name="connsiteY16" fmla="*/ 75044 h 400243"/>
              <a:gd name="connsiteX17" fmla="*/ 221288 w 400243"/>
              <a:gd name="connsiteY17" fmla="*/ 82741 h 400243"/>
              <a:gd name="connsiteX18" fmla="*/ 196272 w 400243"/>
              <a:gd name="connsiteY18" fmla="*/ 96211 h 400243"/>
              <a:gd name="connsiteX19" fmla="*/ 180878 w 400243"/>
              <a:gd name="connsiteY19" fmla="*/ 121226 h 400243"/>
              <a:gd name="connsiteX20" fmla="*/ 175106 w 400243"/>
              <a:gd name="connsiteY20" fmla="*/ 150089 h 400243"/>
              <a:gd name="connsiteX21" fmla="*/ 171257 w 400243"/>
              <a:gd name="connsiteY21" fmla="*/ 155862 h 400243"/>
              <a:gd name="connsiteX22" fmla="*/ 169333 w 400243"/>
              <a:gd name="connsiteY22" fmla="*/ 157786 h 400243"/>
              <a:gd name="connsiteX23" fmla="*/ 163560 w 400243"/>
              <a:gd name="connsiteY23" fmla="*/ 155862 h 400243"/>
              <a:gd name="connsiteX24" fmla="*/ 163560 w 400243"/>
              <a:gd name="connsiteY24" fmla="*/ 150089 h 400243"/>
              <a:gd name="connsiteX25" fmla="*/ 169333 w 400243"/>
              <a:gd name="connsiteY25" fmla="*/ 117377 h 400243"/>
              <a:gd name="connsiteX26" fmla="*/ 188575 w 400243"/>
              <a:gd name="connsiteY26" fmla="*/ 88514 h 400243"/>
              <a:gd name="connsiteX27" fmla="*/ 215515 w 400243"/>
              <a:gd name="connsiteY27" fmla="*/ 69272 h 400243"/>
              <a:gd name="connsiteX28" fmla="*/ 250152 w 400243"/>
              <a:gd name="connsiteY28" fmla="*/ 25015 h 400243"/>
              <a:gd name="connsiteX29" fmla="*/ 209743 w 400243"/>
              <a:gd name="connsiteY29" fmla="*/ 32712 h 400243"/>
              <a:gd name="connsiteX30" fmla="*/ 177031 w 400243"/>
              <a:gd name="connsiteY30" fmla="*/ 50030 h 400243"/>
              <a:gd name="connsiteX31" fmla="*/ 150091 w 400243"/>
              <a:gd name="connsiteY31" fmla="*/ 76970 h 400243"/>
              <a:gd name="connsiteX32" fmla="*/ 130848 w 400243"/>
              <a:gd name="connsiteY32" fmla="*/ 111606 h 400243"/>
              <a:gd name="connsiteX33" fmla="*/ 125076 w 400243"/>
              <a:gd name="connsiteY33" fmla="*/ 150091 h 400243"/>
              <a:gd name="connsiteX34" fmla="*/ 130848 w 400243"/>
              <a:gd name="connsiteY34" fmla="*/ 192425 h 400243"/>
              <a:gd name="connsiteX35" fmla="*/ 150091 w 400243"/>
              <a:gd name="connsiteY35" fmla="*/ 225137 h 400243"/>
              <a:gd name="connsiteX36" fmla="*/ 177031 w 400243"/>
              <a:gd name="connsiteY36" fmla="*/ 252076 h 400243"/>
              <a:gd name="connsiteX37" fmla="*/ 209743 w 400243"/>
              <a:gd name="connsiteY37" fmla="*/ 269394 h 400243"/>
              <a:gd name="connsiteX38" fmla="*/ 250152 w 400243"/>
              <a:gd name="connsiteY38" fmla="*/ 275167 h 400243"/>
              <a:gd name="connsiteX39" fmla="*/ 288637 w 400243"/>
              <a:gd name="connsiteY39" fmla="*/ 269394 h 400243"/>
              <a:gd name="connsiteX40" fmla="*/ 325198 w 400243"/>
              <a:gd name="connsiteY40" fmla="*/ 252076 h 400243"/>
              <a:gd name="connsiteX41" fmla="*/ 350213 w 400243"/>
              <a:gd name="connsiteY41" fmla="*/ 225137 h 400243"/>
              <a:gd name="connsiteX42" fmla="*/ 369455 w 400243"/>
              <a:gd name="connsiteY42" fmla="*/ 192425 h 400243"/>
              <a:gd name="connsiteX43" fmla="*/ 375228 w 400243"/>
              <a:gd name="connsiteY43" fmla="*/ 150091 h 400243"/>
              <a:gd name="connsiteX44" fmla="*/ 369455 w 400243"/>
              <a:gd name="connsiteY44" fmla="*/ 111606 h 400243"/>
              <a:gd name="connsiteX45" fmla="*/ 350213 w 400243"/>
              <a:gd name="connsiteY45" fmla="*/ 76970 h 400243"/>
              <a:gd name="connsiteX46" fmla="*/ 325198 w 400243"/>
              <a:gd name="connsiteY46" fmla="*/ 50030 h 400243"/>
              <a:gd name="connsiteX47" fmla="*/ 288637 w 400243"/>
              <a:gd name="connsiteY47" fmla="*/ 32712 h 400243"/>
              <a:gd name="connsiteX48" fmla="*/ 250152 w 400243"/>
              <a:gd name="connsiteY48" fmla="*/ 0 h 400243"/>
              <a:gd name="connsiteX49" fmla="*/ 296334 w 400243"/>
              <a:gd name="connsiteY49" fmla="*/ 7697 h 400243"/>
              <a:gd name="connsiteX50" fmla="*/ 338667 w 400243"/>
              <a:gd name="connsiteY50" fmla="*/ 30788 h 400243"/>
              <a:gd name="connsiteX51" fmla="*/ 371380 w 400243"/>
              <a:gd name="connsiteY51" fmla="*/ 63500 h 400243"/>
              <a:gd name="connsiteX52" fmla="*/ 390622 w 400243"/>
              <a:gd name="connsiteY52" fmla="*/ 101985 h 400243"/>
              <a:gd name="connsiteX53" fmla="*/ 400243 w 400243"/>
              <a:gd name="connsiteY53" fmla="*/ 150091 h 400243"/>
              <a:gd name="connsiteX54" fmla="*/ 390622 w 400243"/>
              <a:gd name="connsiteY54" fmla="*/ 196273 h 400243"/>
              <a:gd name="connsiteX55" fmla="*/ 371380 w 400243"/>
              <a:gd name="connsiteY55" fmla="*/ 238607 h 400243"/>
              <a:gd name="connsiteX56" fmla="*/ 338667 w 400243"/>
              <a:gd name="connsiteY56" fmla="*/ 271319 h 400243"/>
              <a:gd name="connsiteX57" fmla="*/ 296334 w 400243"/>
              <a:gd name="connsiteY57" fmla="*/ 294410 h 400243"/>
              <a:gd name="connsiteX58" fmla="*/ 250152 w 400243"/>
              <a:gd name="connsiteY58" fmla="*/ 300182 h 400243"/>
              <a:gd name="connsiteX59" fmla="*/ 213591 w 400243"/>
              <a:gd name="connsiteY59" fmla="*/ 296334 h 400243"/>
              <a:gd name="connsiteX60" fmla="*/ 180879 w 400243"/>
              <a:gd name="connsiteY60" fmla="*/ 282864 h 400243"/>
              <a:gd name="connsiteX61" fmla="*/ 75045 w 400243"/>
              <a:gd name="connsiteY61" fmla="*/ 388698 h 400243"/>
              <a:gd name="connsiteX62" fmla="*/ 65424 w 400243"/>
              <a:gd name="connsiteY62" fmla="*/ 394470 h 400243"/>
              <a:gd name="connsiteX63" fmla="*/ 55803 w 400243"/>
              <a:gd name="connsiteY63" fmla="*/ 400243 h 400243"/>
              <a:gd name="connsiteX64" fmla="*/ 44257 w 400243"/>
              <a:gd name="connsiteY64" fmla="*/ 400243 h 400243"/>
              <a:gd name="connsiteX65" fmla="*/ 32712 w 400243"/>
              <a:gd name="connsiteY65" fmla="*/ 400243 h 400243"/>
              <a:gd name="connsiteX66" fmla="*/ 21166 w 400243"/>
              <a:gd name="connsiteY66" fmla="*/ 394470 h 400243"/>
              <a:gd name="connsiteX67" fmla="*/ 13469 w 400243"/>
              <a:gd name="connsiteY67" fmla="*/ 388698 h 400243"/>
              <a:gd name="connsiteX68" fmla="*/ 5772 w 400243"/>
              <a:gd name="connsiteY68" fmla="*/ 377152 h 400243"/>
              <a:gd name="connsiteX69" fmla="*/ 1924 w 400243"/>
              <a:gd name="connsiteY69" fmla="*/ 369455 h 400243"/>
              <a:gd name="connsiteX70" fmla="*/ 0 w 400243"/>
              <a:gd name="connsiteY70" fmla="*/ 355986 h 400243"/>
              <a:gd name="connsiteX71" fmla="*/ 1924 w 400243"/>
              <a:gd name="connsiteY71" fmla="*/ 344440 h 400243"/>
              <a:gd name="connsiteX72" fmla="*/ 5772 w 400243"/>
              <a:gd name="connsiteY72" fmla="*/ 332895 h 400243"/>
              <a:gd name="connsiteX73" fmla="*/ 13469 w 400243"/>
              <a:gd name="connsiteY73" fmla="*/ 325198 h 400243"/>
              <a:gd name="connsiteX74" fmla="*/ 115454 w 400243"/>
              <a:gd name="connsiteY74" fmla="*/ 221288 h 400243"/>
              <a:gd name="connsiteX75" fmla="*/ 105833 w 400243"/>
              <a:gd name="connsiteY75" fmla="*/ 188576 h 400243"/>
              <a:gd name="connsiteX76" fmla="*/ 100061 w 400243"/>
              <a:gd name="connsiteY76" fmla="*/ 150091 h 400243"/>
              <a:gd name="connsiteX77" fmla="*/ 107757 w 400243"/>
              <a:gd name="connsiteY77" fmla="*/ 101985 h 400243"/>
              <a:gd name="connsiteX78" fmla="*/ 130848 w 400243"/>
              <a:gd name="connsiteY78" fmla="*/ 63500 h 400243"/>
              <a:gd name="connsiteX79" fmla="*/ 159712 w 400243"/>
              <a:gd name="connsiteY79" fmla="*/ 30788 h 400243"/>
              <a:gd name="connsiteX80" fmla="*/ 202046 w 400243"/>
              <a:gd name="connsiteY80" fmla="*/ 7697 h 400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00243" h="400243">
                <a:moveTo>
                  <a:pt x="130848" y="238607"/>
                </a:moveTo>
                <a:lnTo>
                  <a:pt x="30788" y="340592"/>
                </a:lnTo>
                <a:lnTo>
                  <a:pt x="25015" y="346364"/>
                </a:lnTo>
                <a:lnTo>
                  <a:pt x="21166" y="355986"/>
                </a:lnTo>
                <a:lnTo>
                  <a:pt x="25015" y="365607"/>
                </a:lnTo>
                <a:lnTo>
                  <a:pt x="26939" y="371379"/>
                </a:lnTo>
                <a:lnTo>
                  <a:pt x="36560" y="377152"/>
                </a:lnTo>
                <a:lnTo>
                  <a:pt x="44257" y="377152"/>
                </a:lnTo>
                <a:lnTo>
                  <a:pt x="51954" y="377152"/>
                </a:lnTo>
                <a:lnTo>
                  <a:pt x="61576" y="371379"/>
                </a:lnTo>
                <a:lnTo>
                  <a:pt x="159712" y="271319"/>
                </a:lnTo>
                <a:lnTo>
                  <a:pt x="144318" y="255925"/>
                </a:lnTo>
                <a:close/>
                <a:moveTo>
                  <a:pt x="250151" y="63499"/>
                </a:moveTo>
                <a:lnTo>
                  <a:pt x="255924" y="67348"/>
                </a:lnTo>
                <a:lnTo>
                  <a:pt x="255924" y="69272"/>
                </a:lnTo>
                <a:lnTo>
                  <a:pt x="255924" y="75044"/>
                </a:lnTo>
                <a:lnTo>
                  <a:pt x="250151" y="75044"/>
                </a:lnTo>
                <a:lnTo>
                  <a:pt x="221288" y="82741"/>
                </a:lnTo>
                <a:lnTo>
                  <a:pt x="196272" y="96211"/>
                </a:lnTo>
                <a:lnTo>
                  <a:pt x="180878" y="121226"/>
                </a:lnTo>
                <a:lnTo>
                  <a:pt x="175106" y="150089"/>
                </a:lnTo>
                <a:lnTo>
                  <a:pt x="171257" y="155862"/>
                </a:lnTo>
                <a:lnTo>
                  <a:pt x="169333" y="157786"/>
                </a:lnTo>
                <a:lnTo>
                  <a:pt x="163560" y="155862"/>
                </a:lnTo>
                <a:lnTo>
                  <a:pt x="163560" y="150089"/>
                </a:lnTo>
                <a:lnTo>
                  <a:pt x="169333" y="117377"/>
                </a:lnTo>
                <a:lnTo>
                  <a:pt x="188575" y="88514"/>
                </a:lnTo>
                <a:lnTo>
                  <a:pt x="215515" y="69272"/>
                </a:lnTo>
                <a:close/>
                <a:moveTo>
                  <a:pt x="250152" y="25015"/>
                </a:moveTo>
                <a:lnTo>
                  <a:pt x="209743" y="32712"/>
                </a:lnTo>
                <a:lnTo>
                  <a:pt x="177031" y="50030"/>
                </a:lnTo>
                <a:lnTo>
                  <a:pt x="150091" y="76970"/>
                </a:lnTo>
                <a:lnTo>
                  <a:pt x="130848" y="111606"/>
                </a:lnTo>
                <a:lnTo>
                  <a:pt x="125076" y="150091"/>
                </a:lnTo>
                <a:lnTo>
                  <a:pt x="130848" y="192425"/>
                </a:lnTo>
                <a:lnTo>
                  <a:pt x="150091" y="225137"/>
                </a:lnTo>
                <a:lnTo>
                  <a:pt x="177031" y="252076"/>
                </a:lnTo>
                <a:lnTo>
                  <a:pt x="209743" y="269394"/>
                </a:lnTo>
                <a:lnTo>
                  <a:pt x="250152" y="275167"/>
                </a:lnTo>
                <a:lnTo>
                  <a:pt x="288637" y="269394"/>
                </a:lnTo>
                <a:lnTo>
                  <a:pt x="325198" y="252076"/>
                </a:lnTo>
                <a:lnTo>
                  <a:pt x="350213" y="225137"/>
                </a:lnTo>
                <a:lnTo>
                  <a:pt x="369455" y="192425"/>
                </a:lnTo>
                <a:lnTo>
                  <a:pt x="375228" y="150091"/>
                </a:lnTo>
                <a:lnTo>
                  <a:pt x="369455" y="111606"/>
                </a:lnTo>
                <a:lnTo>
                  <a:pt x="350213" y="76970"/>
                </a:lnTo>
                <a:lnTo>
                  <a:pt x="325198" y="50030"/>
                </a:lnTo>
                <a:lnTo>
                  <a:pt x="288637" y="32712"/>
                </a:lnTo>
                <a:close/>
                <a:moveTo>
                  <a:pt x="250152" y="0"/>
                </a:moveTo>
                <a:lnTo>
                  <a:pt x="296334" y="7697"/>
                </a:lnTo>
                <a:lnTo>
                  <a:pt x="338667" y="30788"/>
                </a:lnTo>
                <a:lnTo>
                  <a:pt x="371380" y="63500"/>
                </a:lnTo>
                <a:lnTo>
                  <a:pt x="390622" y="101985"/>
                </a:lnTo>
                <a:lnTo>
                  <a:pt x="400243" y="150091"/>
                </a:lnTo>
                <a:lnTo>
                  <a:pt x="390622" y="196273"/>
                </a:lnTo>
                <a:lnTo>
                  <a:pt x="371380" y="238607"/>
                </a:lnTo>
                <a:lnTo>
                  <a:pt x="338667" y="271319"/>
                </a:lnTo>
                <a:lnTo>
                  <a:pt x="296334" y="294410"/>
                </a:lnTo>
                <a:lnTo>
                  <a:pt x="250152" y="300182"/>
                </a:lnTo>
                <a:lnTo>
                  <a:pt x="213591" y="296334"/>
                </a:lnTo>
                <a:lnTo>
                  <a:pt x="180879" y="282864"/>
                </a:lnTo>
                <a:lnTo>
                  <a:pt x="75045" y="388698"/>
                </a:lnTo>
                <a:lnTo>
                  <a:pt x="65424" y="394470"/>
                </a:lnTo>
                <a:lnTo>
                  <a:pt x="55803" y="400243"/>
                </a:lnTo>
                <a:lnTo>
                  <a:pt x="44257" y="400243"/>
                </a:lnTo>
                <a:lnTo>
                  <a:pt x="32712" y="400243"/>
                </a:lnTo>
                <a:lnTo>
                  <a:pt x="21166" y="394470"/>
                </a:lnTo>
                <a:lnTo>
                  <a:pt x="13469" y="388698"/>
                </a:lnTo>
                <a:lnTo>
                  <a:pt x="5772" y="377152"/>
                </a:lnTo>
                <a:lnTo>
                  <a:pt x="1924" y="369455"/>
                </a:lnTo>
                <a:lnTo>
                  <a:pt x="0" y="355986"/>
                </a:lnTo>
                <a:lnTo>
                  <a:pt x="1924" y="344440"/>
                </a:lnTo>
                <a:lnTo>
                  <a:pt x="5772" y="332895"/>
                </a:lnTo>
                <a:lnTo>
                  <a:pt x="13469" y="325198"/>
                </a:lnTo>
                <a:lnTo>
                  <a:pt x="115454" y="221288"/>
                </a:lnTo>
                <a:lnTo>
                  <a:pt x="105833" y="188576"/>
                </a:lnTo>
                <a:lnTo>
                  <a:pt x="100061" y="150091"/>
                </a:lnTo>
                <a:lnTo>
                  <a:pt x="107757" y="101985"/>
                </a:lnTo>
                <a:lnTo>
                  <a:pt x="130848" y="63500"/>
                </a:lnTo>
                <a:lnTo>
                  <a:pt x="159712" y="30788"/>
                </a:lnTo>
                <a:lnTo>
                  <a:pt x="202046" y="7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îŝľíḓê"/>
          <p:cNvSpPr/>
          <p:nvPr/>
        </p:nvSpPr>
        <p:spPr>
          <a:xfrm>
            <a:off x="6104642" y="3903630"/>
            <a:ext cx="2692136" cy="67055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ïŝḻïḍè"/>
          <p:cNvSpPr/>
          <p:nvPr/>
        </p:nvSpPr>
        <p:spPr>
          <a:xfrm>
            <a:off x="7016731" y="2182291"/>
            <a:ext cx="867959" cy="867959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2A4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íṧľïḋê"/>
          <p:cNvSpPr/>
          <p:nvPr/>
        </p:nvSpPr>
        <p:spPr bwMode="auto">
          <a:xfrm>
            <a:off x="7269656" y="2434342"/>
            <a:ext cx="362108" cy="363857"/>
          </a:xfrm>
          <a:custGeom>
            <a:avLst/>
            <a:gdLst>
              <a:gd name="T0" fmla="*/ 13 w 207"/>
              <a:gd name="T1" fmla="*/ 83 h 208"/>
              <a:gd name="T2" fmla="*/ 20 w 207"/>
              <a:gd name="T3" fmla="*/ 195 h 208"/>
              <a:gd name="T4" fmla="*/ 46 w 207"/>
              <a:gd name="T5" fmla="*/ 187 h 208"/>
              <a:gd name="T6" fmla="*/ 39 w 207"/>
              <a:gd name="T7" fmla="*/ 78 h 208"/>
              <a:gd name="T8" fmla="*/ 99 w 207"/>
              <a:gd name="T9" fmla="*/ 14 h 208"/>
              <a:gd name="T10" fmla="*/ 92 w 207"/>
              <a:gd name="T11" fmla="*/ 46 h 208"/>
              <a:gd name="T12" fmla="*/ 57 w 207"/>
              <a:gd name="T13" fmla="*/ 81 h 208"/>
              <a:gd name="T14" fmla="*/ 52 w 207"/>
              <a:gd name="T15" fmla="*/ 177 h 208"/>
              <a:gd name="T16" fmla="*/ 57 w 207"/>
              <a:gd name="T17" fmla="*/ 183 h 208"/>
              <a:gd name="T18" fmla="*/ 66 w 207"/>
              <a:gd name="T19" fmla="*/ 184 h 208"/>
              <a:gd name="T20" fmla="*/ 99 w 207"/>
              <a:gd name="T21" fmla="*/ 192 h 208"/>
              <a:gd name="T22" fmla="*/ 163 w 207"/>
              <a:gd name="T23" fmla="*/ 193 h 208"/>
              <a:gd name="T24" fmla="*/ 171 w 207"/>
              <a:gd name="T25" fmla="*/ 187 h 208"/>
              <a:gd name="T26" fmla="*/ 173 w 207"/>
              <a:gd name="T27" fmla="*/ 180 h 208"/>
              <a:gd name="T28" fmla="*/ 165 w 207"/>
              <a:gd name="T29" fmla="*/ 174 h 208"/>
              <a:gd name="T30" fmla="*/ 152 w 207"/>
              <a:gd name="T31" fmla="*/ 169 h 208"/>
              <a:gd name="T32" fmla="*/ 176 w 207"/>
              <a:gd name="T33" fmla="*/ 167 h 208"/>
              <a:gd name="T34" fmla="*/ 183 w 207"/>
              <a:gd name="T35" fmla="*/ 159 h 208"/>
              <a:gd name="T36" fmla="*/ 184 w 207"/>
              <a:gd name="T37" fmla="*/ 148 h 208"/>
              <a:gd name="T38" fmla="*/ 174 w 207"/>
              <a:gd name="T39" fmla="*/ 143 h 208"/>
              <a:gd name="T40" fmla="*/ 163 w 207"/>
              <a:gd name="T41" fmla="*/ 143 h 208"/>
              <a:gd name="T42" fmla="*/ 160 w 207"/>
              <a:gd name="T43" fmla="*/ 137 h 208"/>
              <a:gd name="T44" fmla="*/ 170 w 207"/>
              <a:gd name="T45" fmla="*/ 135 h 208"/>
              <a:gd name="T46" fmla="*/ 187 w 207"/>
              <a:gd name="T47" fmla="*/ 131 h 208"/>
              <a:gd name="T48" fmla="*/ 191 w 207"/>
              <a:gd name="T49" fmla="*/ 121 h 208"/>
              <a:gd name="T50" fmla="*/ 189 w 207"/>
              <a:gd name="T51" fmla="*/ 112 h 208"/>
              <a:gd name="T52" fmla="*/ 171 w 207"/>
              <a:gd name="T53" fmla="*/ 109 h 208"/>
              <a:gd name="T54" fmla="*/ 165 w 207"/>
              <a:gd name="T55" fmla="*/ 107 h 208"/>
              <a:gd name="T56" fmla="*/ 176 w 207"/>
              <a:gd name="T57" fmla="*/ 104 h 208"/>
              <a:gd name="T58" fmla="*/ 191 w 207"/>
              <a:gd name="T59" fmla="*/ 99 h 208"/>
              <a:gd name="T60" fmla="*/ 194 w 207"/>
              <a:gd name="T61" fmla="*/ 92 h 208"/>
              <a:gd name="T62" fmla="*/ 194 w 207"/>
              <a:gd name="T63" fmla="*/ 86 h 208"/>
              <a:gd name="T64" fmla="*/ 184 w 207"/>
              <a:gd name="T65" fmla="*/ 79 h 208"/>
              <a:gd name="T66" fmla="*/ 144 w 207"/>
              <a:gd name="T67" fmla="*/ 78 h 208"/>
              <a:gd name="T68" fmla="*/ 122 w 207"/>
              <a:gd name="T69" fmla="*/ 53 h 208"/>
              <a:gd name="T70" fmla="*/ 109 w 207"/>
              <a:gd name="T71" fmla="*/ 14 h 208"/>
              <a:gd name="T72" fmla="*/ 125 w 207"/>
              <a:gd name="T73" fmla="*/ 13 h 208"/>
              <a:gd name="T74" fmla="*/ 135 w 207"/>
              <a:gd name="T75" fmla="*/ 55 h 208"/>
              <a:gd name="T76" fmla="*/ 177 w 207"/>
              <a:gd name="T77" fmla="*/ 66 h 208"/>
              <a:gd name="T78" fmla="*/ 203 w 207"/>
              <a:gd name="T79" fmla="*/ 76 h 208"/>
              <a:gd name="T80" fmla="*/ 207 w 207"/>
              <a:gd name="T81" fmla="*/ 92 h 208"/>
              <a:gd name="T82" fmla="*/ 204 w 207"/>
              <a:gd name="T83" fmla="*/ 104 h 208"/>
              <a:gd name="T84" fmla="*/ 204 w 207"/>
              <a:gd name="T85" fmla="*/ 124 h 208"/>
              <a:gd name="T86" fmla="*/ 196 w 207"/>
              <a:gd name="T87" fmla="*/ 141 h 208"/>
              <a:gd name="T88" fmla="*/ 196 w 207"/>
              <a:gd name="T89" fmla="*/ 160 h 208"/>
              <a:gd name="T90" fmla="*/ 184 w 207"/>
              <a:gd name="T91" fmla="*/ 176 h 208"/>
              <a:gd name="T92" fmla="*/ 183 w 207"/>
              <a:gd name="T93" fmla="*/ 193 h 208"/>
              <a:gd name="T94" fmla="*/ 124 w 207"/>
              <a:gd name="T95" fmla="*/ 208 h 208"/>
              <a:gd name="T96" fmla="*/ 72 w 207"/>
              <a:gd name="T97" fmla="*/ 199 h 208"/>
              <a:gd name="T98" fmla="*/ 56 w 207"/>
              <a:gd name="T99" fmla="*/ 196 h 208"/>
              <a:gd name="T100" fmla="*/ 44 w 207"/>
              <a:gd name="T101" fmla="*/ 206 h 208"/>
              <a:gd name="T102" fmla="*/ 8 w 207"/>
              <a:gd name="T103" fmla="*/ 203 h 208"/>
              <a:gd name="T104" fmla="*/ 0 w 207"/>
              <a:gd name="T105" fmla="*/ 83 h 208"/>
              <a:gd name="T106" fmla="*/ 13 w 207"/>
              <a:gd name="T107" fmla="*/ 65 h 208"/>
              <a:gd name="T108" fmla="*/ 49 w 207"/>
              <a:gd name="T109" fmla="*/ 66 h 208"/>
              <a:gd name="T110" fmla="*/ 54 w 207"/>
              <a:gd name="T111" fmla="*/ 68 h 208"/>
              <a:gd name="T112" fmla="*/ 79 w 207"/>
              <a:gd name="T113" fmla="*/ 43 h 208"/>
              <a:gd name="T114" fmla="*/ 88 w 207"/>
              <a:gd name="T115" fmla="*/ 7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7" h="208">
                <a:moveTo>
                  <a:pt x="20" y="78"/>
                </a:moveTo>
                <a:lnTo>
                  <a:pt x="15" y="78"/>
                </a:lnTo>
                <a:lnTo>
                  <a:pt x="14" y="81"/>
                </a:lnTo>
                <a:lnTo>
                  <a:pt x="13" y="83"/>
                </a:lnTo>
                <a:lnTo>
                  <a:pt x="13" y="187"/>
                </a:lnTo>
                <a:lnTo>
                  <a:pt x="14" y="190"/>
                </a:lnTo>
                <a:lnTo>
                  <a:pt x="15" y="193"/>
                </a:lnTo>
                <a:lnTo>
                  <a:pt x="20" y="195"/>
                </a:lnTo>
                <a:lnTo>
                  <a:pt x="39" y="195"/>
                </a:lnTo>
                <a:lnTo>
                  <a:pt x="41" y="193"/>
                </a:lnTo>
                <a:lnTo>
                  <a:pt x="44" y="190"/>
                </a:lnTo>
                <a:lnTo>
                  <a:pt x="46" y="187"/>
                </a:lnTo>
                <a:lnTo>
                  <a:pt x="46" y="83"/>
                </a:lnTo>
                <a:lnTo>
                  <a:pt x="44" y="81"/>
                </a:lnTo>
                <a:lnTo>
                  <a:pt x="41" y="78"/>
                </a:lnTo>
                <a:lnTo>
                  <a:pt x="39" y="78"/>
                </a:lnTo>
                <a:lnTo>
                  <a:pt x="20" y="78"/>
                </a:lnTo>
                <a:close/>
                <a:moveTo>
                  <a:pt x="103" y="13"/>
                </a:moveTo>
                <a:lnTo>
                  <a:pt x="101" y="13"/>
                </a:lnTo>
                <a:lnTo>
                  <a:pt x="99" y="14"/>
                </a:lnTo>
                <a:lnTo>
                  <a:pt x="98" y="17"/>
                </a:lnTo>
                <a:lnTo>
                  <a:pt x="98" y="19"/>
                </a:lnTo>
                <a:lnTo>
                  <a:pt x="96" y="33"/>
                </a:lnTo>
                <a:lnTo>
                  <a:pt x="92" y="46"/>
                </a:lnTo>
                <a:lnTo>
                  <a:pt x="85" y="59"/>
                </a:lnTo>
                <a:lnTo>
                  <a:pt x="73" y="70"/>
                </a:lnTo>
                <a:lnTo>
                  <a:pt x="59" y="81"/>
                </a:lnTo>
                <a:lnTo>
                  <a:pt x="57" y="81"/>
                </a:lnTo>
                <a:lnTo>
                  <a:pt x="54" y="82"/>
                </a:lnTo>
                <a:lnTo>
                  <a:pt x="53" y="85"/>
                </a:lnTo>
                <a:lnTo>
                  <a:pt x="52" y="88"/>
                </a:lnTo>
                <a:lnTo>
                  <a:pt x="52" y="177"/>
                </a:lnTo>
                <a:lnTo>
                  <a:pt x="53" y="179"/>
                </a:lnTo>
                <a:lnTo>
                  <a:pt x="54" y="182"/>
                </a:lnTo>
                <a:lnTo>
                  <a:pt x="56" y="182"/>
                </a:lnTo>
                <a:lnTo>
                  <a:pt x="57" y="183"/>
                </a:lnTo>
                <a:lnTo>
                  <a:pt x="57" y="183"/>
                </a:lnTo>
                <a:lnTo>
                  <a:pt x="59" y="183"/>
                </a:lnTo>
                <a:lnTo>
                  <a:pt x="60" y="183"/>
                </a:lnTo>
                <a:lnTo>
                  <a:pt x="66" y="184"/>
                </a:lnTo>
                <a:lnTo>
                  <a:pt x="75" y="187"/>
                </a:lnTo>
                <a:lnTo>
                  <a:pt x="88" y="190"/>
                </a:lnTo>
                <a:lnTo>
                  <a:pt x="90" y="190"/>
                </a:lnTo>
                <a:lnTo>
                  <a:pt x="99" y="192"/>
                </a:lnTo>
                <a:lnTo>
                  <a:pt x="111" y="193"/>
                </a:lnTo>
                <a:lnTo>
                  <a:pt x="124" y="195"/>
                </a:lnTo>
                <a:lnTo>
                  <a:pt x="158" y="195"/>
                </a:lnTo>
                <a:lnTo>
                  <a:pt x="163" y="193"/>
                </a:lnTo>
                <a:lnTo>
                  <a:pt x="167" y="193"/>
                </a:lnTo>
                <a:lnTo>
                  <a:pt x="168" y="190"/>
                </a:lnTo>
                <a:lnTo>
                  <a:pt x="171" y="189"/>
                </a:lnTo>
                <a:lnTo>
                  <a:pt x="171" y="187"/>
                </a:lnTo>
                <a:lnTo>
                  <a:pt x="171" y="186"/>
                </a:lnTo>
                <a:lnTo>
                  <a:pt x="173" y="183"/>
                </a:lnTo>
                <a:lnTo>
                  <a:pt x="173" y="182"/>
                </a:lnTo>
                <a:lnTo>
                  <a:pt x="173" y="180"/>
                </a:lnTo>
                <a:lnTo>
                  <a:pt x="171" y="179"/>
                </a:lnTo>
                <a:lnTo>
                  <a:pt x="171" y="176"/>
                </a:lnTo>
                <a:lnTo>
                  <a:pt x="168" y="174"/>
                </a:lnTo>
                <a:lnTo>
                  <a:pt x="165" y="174"/>
                </a:lnTo>
                <a:lnTo>
                  <a:pt x="155" y="174"/>
                </a:lnTo>
                <a:lnTo>
                  <a:pt x="152" y="173"/>
                </a:lnTo>
                <a:lnTo>
                  <a:pt x="152" y="172"/>
                </a:lnTo>
                <a:lnTo>
                  <a:pt x="152" y="169"/>
                </a:lnTo>
                <a:lnTo>
                  <a:pt x="155" y="169"/>
                </a:lnTo>
                <a:lnTo>
                  <a:pt x="165" y="169"/>
                </a:lnTo>
                <a:lnTo>
                  <a:pt x="171" y="167"/>
                </a:lnTo>
                <a:lnTo>
                  <a:pt x="176" y="167"/>
                </a:lnTo>
                <a:lnTo>
                  <a:pt x="178" y="166"/>
                </a:lnTo>
                <a:lnTo>
                  <a:pt x="180" y="163"/>
                </a:lnTo>
                <a:lnTo>
                  <a:pt x="181" y="161"/>
                </a:lnTo>
                <a:lnTo>
                  <a:pt x="183" y="159"/>
                </a:lnTo>
                <a:lnTo>
                  <a:pt x="183" y="156"/>
                </a:lnTo>
                <a:lnTo>
                  <a:pt x="184" y="153"/>
                </a:lnTo>
                <a:lnTo>
                  <a:pt x="184" y="150"/>
                </a:lnTo>
                <a:lnTo>
                  <a:pt x="184" y="148"/>
                </a:lnTo>
                <a:lnTo>
                  <a:pt x="183" y="146"/>
                </a:lnTo>
                <a:lnTo>
                  <a:pt x="181" y="144"/>
                </a:lnTo>
                <a:lnTo>
                  <a:pt x="178" y="143"/>
                </a:lnTo>
                <a:lnTo>
                  <a:pt x="174" y="143"/>
                </a:lnTo>
                <a:lnTo>
                  <a:pt x="171" y="143"/>
                </a:lnTo>
                <a:lnTo>
                  <a:pt x="168" y="143"/>
                </a:lnTo>
                <a:lnTo>
                  <a:pt x="165" y="143"/>
                </a:lnTo>
                <a:lnTo>
                  <a:pt x="163" y="143"/>
                </a:lnTo>
                <a:lnTo>
                  <a:pt x="163" y="143"/>
                </a:lnTo>
                <a:lnTo>
                  <a:pt x="160" y="141"/>
                </a:lnTo>
                <a:lnTo>
                  <a:pt x="158" y="138"/>
                </a:lnTo>
                <a:lnTo>
                  <a:pt x="160" y="137"/>
                </a:lnTo>
                <a:lnTo>
                  <a:pt x="163" y="135"/>
                </a:lnTo>
                <a:lnTo>
                  <a:pt x="163" y="135"/>
                </a:lnTo>
                <a:lnTo>
                  <a:pt x="165" y="135"/>
                </a:lnTo>
                <a:lnTo>
                  <a:pt x="170" y="135"/>
                </a:lnTo>
                <a:lnTo>
                  <a:pt x="177" y="135"/>
                </a:lnTo>
                <a:lnTo>
                  <a:pt x="181" y="135"/>
                </a:lnTo>
                <a:lnTo>
                  <a:pt x="184" y="134"/>
                </a:lnTo>
                <a:lnTo>
                  <a:pt x="187" y="131"/>
                </a:lnTo>
                <a:lnTo>
                  <a:pt x="189" y="130"/>
                </a:lnTo>
                <a:lnTo>
                  <a:pt x="190" y="127"/>
                </a:lnTo>
                <a:lnTo>
                  <a:pt x="191" y="124"/>
                </a:lnTo>
                <a:lnTo>
                  <a:pt x="191" y="121"/>
                </a:lnTo>
                <a:lnTo>
                  <a:pt x="191" y="120"/>
                </a:lnTo>
                <a:lnTo>
                  <a:pt x="191" y="117"/>
                </a:lnTo>
                <a:lnTo>
                  <a:pt x="190" y="114"/>
                </a:lnTo>
                <a:lnTo>
                  <a:pt x="189" y="112"/>
                </a:lnTo>
                <a:lnTo>
                  <a:pt x="186" y="111"/>
                </a:lnTo>
                <a:lnTo>
                  <a:pt x="181" y="109"/>
                </a:lnTo>
                <a:lnTo>
                  <a:pt x="176" y="109"/>
                </a:lnTo>
                <a:lnTo>
                  <a:pt x="171" y="109"/>
                </a:lnTo>
                <a:lnTo>
                  <a:pt x="170" y="109"/>
                </a:lnTo>
                <a:lnTo>
                  <a:pt x="168" y="109"/>
                </a:lnTo>
                <a:lnTo>
                  <a:pt x="167" y="108"/>
                </a:lnTo>
                <a:lnTo>
                  <a:pt x="165" y="107"/>
                </a:lnTo>
                <a:lnTo>
                  <a:pt x="167" y="104"/>
                </a:lnTo>
                <a:lnTo>
                  <a:pt x="168" y="104"/>
                </a:lnTo>
                <a:lnTo>
                  <a:pt x="171" y="104"/>
                </a:lnTo>
                <a:lnTo>
                  <a:pt x="176" y="104"/>
                </a:lnTo>
                <a:lnTo>
                  <a:pt x="181" y="104"/>
                </a:lnTo>
                <a:lnTo>
                  <a:pt x="186" y="102"/>
                </a:lnTo>
                <a:lnTo>
                  <a:pt x="190" y="101"/>
                </a:lnTo>
                <a:lnTo>
                  <a:pt x="191" y="99"/>
                </a:lnTo>
                <a:lnTo>
                  <a:pt x="193" y="98"/>
                </a:lnTo>
                <a:lnTo>
                  <a:pt x="194" y="95"/>
                </a:lnTo>
                <a:lnTo>
                  <a:pt x="194" y="94"/>
                </a:lnTo>
                <a:lnTo>
                  <a:pt x="194" y="92"/>
                </a:lnTo>
                <a:lnTo>
                  <a:pt x="194" y="91"/>
                </a:lnTo>
                <a:lnTo>
                  <a:pt x="194" y="89"/>
                </a:lnTo>
                <a:lnTo>
                  <a:pt x="194" y="88"/>
                </a:lnTo>
                <a:lnTo>
                  <a:pt x="194" y="86"/>
                </a:lnTo>
                <a:lnTo>
                  <a:pt x="193" y="83"/>
                </a:lnTo>
                <a:lnTo>
                  <a:pt x="190" y="81"/>
                </a:lnTo>
                <a:lnTo>
                  <a:pt x="187" y="79"/>
                </a:lnTo>
                <a:lnTo>
                  <a:pt x="184" y="79"/>
                </a:lnTo>
                <a:lnTo>
                  <a:pt x="180" y="78"/>
                </a:lnTo>
                <a:lnTo>
                  <a:pt x="174" y="78"/>
                </a:lnTo>
                <a:lnTo>
                  <a:pt x="163" y="78"/>
                </a:lnTo>
                <a:lnTo>
                  <a:pt x="144" y="78"/>
                </a:lnTo>
                <a:lnTo>
                  <a:pt x="116" y="78"/>
                </a:lnTo>
                <a:lnTo>
                  <a:pt x="119" y="68"/>
                </a:lnTo>
                <a:lnTo>
                  <a:pt x="122" y="60"/>
                </a:lnTo>
                <a:lnTo>
                  <a:pt x="122" y="53"/>
                </a:lnTo>
                <a:lnTo>
                  <a:pt x="122" y="43"/>
                </a:lnTo>
                <a:lnTo>
                  <a:pt x="121" y="32"/>
                </a:lnTo>
                <a:lnTo>
                  <a:pt x="115" y="21"/>
                </a:lnTo>
                <a:lnTo>
                  <a:pt x="109" y="14"/>
                </a:lnTo>
                <a:lnTo>
                  <a:pt x="103" y="13"/>
                </a:lnTo>
                <a:close/>
                <a:moveTo>
                  <a:pt x="103" y="0"/>
                </a:moveTo>
                <a:lnTo>
                  <a:pt x="115" y="3"/>
                </a:lnTo>
                <a:lnTo>
                  <a:pt x="125" y="13"/>
                </a:lnTo>
                <a:lnTo>
                  <a:pt x="132" y="26"/>
                </a:lnTo>
                <a:lnTo>
                  <a:pt x="135" y="43"/>
                </a:lnTo>
                <a:lnTo>
                  <a:pt x="135" y="50"/>
                </a:lnTo>
                <a:lnTo>
                  <a:pt x="135" y="55"/>
                </a:lnTo>
                <a:lnTo>
                  <a:pt x="135" y="60"/>
                </a:lnTo>
                <a:lnTo>
                  <a:pt x="134" y="65"/>
                </a:lnTo>
                <a:lnTo>
                  <a:pt x="158" y="65"/>
                </a:lnTo>
                <a:lnTo>
                  <a:pt x="177" y="66"/>
                </a:lnTo>
                <a:lnTo>
                  <a:pt x="189" y="68"/>
                </a:lnTo>
                <a:lnTo>
                  <a:pt x="194" y="69"/>
                </a:lnTo>
                <a:lnTo>
                  <a:pt x="200" y="73"/>
                </a:lnTo>
                <a:lnTo>
                  <a:pt x="203" y="76"/>
                </a:lnTo>
                <a:lnTo>
                  <a:pt x="206" y="81"/>
                </a:lnTo>
                <a:lnTo>
                  <a:pt x="207" y="85"/>
                </a:lnTo>
                <a:lnTo>
                  <a:pt x="207" y="89"/>
                </a:lnTo>
                <a:lnTo>
                  <a:pt x="207" y="92"/>
                </a:lnTo>
                <a:lnTo>
                  <a:pt x="207" y="92"/>
                </a:lnTo>
                <a:lnTo>
                  <a:pt x="207" y="94"/>
                </a:lnTo>
                <a:lnTo>
                  <a:pt x="206" y="99"/>
                </a:lnTo>
                <a:lnTo>
                  <a:pt x="204" y="104"/>
                </a:lnTo>
                <a:lnTo>
                  <a:pt x="202" y="108"/>
                </a:lnTo>
                <a:lnTo>
                  <a:pt x="203" y="114"/>
                </a:lnTo>
                <a:lnTo>
                  <a:pt x="204" y="118"/>
                </a:lnTo>
                <a:lnTo>
                  <a:pt x="204" y="124"/>
                </a:lnTo>
                <a:lnTo>
                  <a:pt x="203" y="130"/>
                </a:lnTo>
                <a:lnTo>
                  <a:pt x="202" y="134"/>
                </a:lnTo>
                <a:lnTo>
                  <a:pt x="199" y="138"/>
                </a:lnTo>
                <a:lnTo>
                  <a:pt x="196" y="141"/>
                </a:lnTo>
                <a:lnTo>
                  <a:pt x="197" y="146"/>
                </a:lnTo>
                <a:lnTo>
                  <a:pt x="197" y="148"/>
                </a:lnTo>
                <a:lnTo>
                  <a:pt x="197" y="154"/>
                </a:lnTo>
                <a:lnTo>
                  <a:pt x="196" y="160"/>
                </a:lnTo>
                <a:lnTo>
                  <a:pt x="194" y="163"/>
                </a:lnTo>
                <a:lnTo>
                  <a:pt x="193" y="167"/>
                </a:lnTo>
                <a:lnTo>
                  <a:pt x="190" y="172"/>
                </a:lnTo>
                <a:lnTo>
                  <a:pt x="184" y="176"/>
                </a:lnTo>
                <a:lnTo>
                  <a:pt x="186" y="182"/>
                </a:lnTo>
                <a:lnTo>
                  <a:pt x="184" y="187"/>
                </a:lnTo>
                <a:lnTo>
                  <a:pt x="183" y="190"/>
                </a:lnTo>
                <a:lnTo>
                  <a:pt x="183" y="193"/>
                </a:lnTo>
                <a:lnTo>
                  <a:pt x="181" y="195"/>
                </a:lnTo>
                <a:lnTo>
                  <a:pt x="173" y="203"/>
                </a:lnTo>
                <a:lnTo>
                  <a:pt x="158" y="208"/>
                </a:lnTo>
                <a:lnTo>
                  <a:pt x="124" y="208"/>
                </a:lnTo>
                <a:lnTo>
                  <a:pt x="106" y="206"/>
                </a:lnTo>
                <a:lnTo>
                  <a:pt x="92" y="203"/>
                </a:lnTo>
                <a:lnTo>
                  <a:pt x="85" y="202"/>
                </a:lnTo>
                <a:lnTo>
                  <a:pt x="72" y="199"/>
                </a:lnTo>
                <a:lnTo>
                  <a:pt x="63" y="197"/>
                </a:lnTo>
                <a:lnTo>
                  <a:pt x="59" y="196"/>
                </a:lnTo>
                <a:lnTo>
                  <a:pt x="57" y="196"/>
                </a:lnTo>
                <a:lnTo>
                  <a:pt x="56" y="196"/>
                </a:lnTo>
                <a:lnTo>
                  <a:pt x="56" y="196"/>
                </a:lnTo>
                <a:lnTo>
                  <a:pt x="53" y="200"/>
                </a:lnTo>
                <a:lnTo>
                  <a:pt x="49" y="203"/>
                </a:lnTo>
                <a:lnTo>
                  <a:pt x="44" y="206"/>
                </a:lnTo>
                <a:lnTo>
                  <a:pt x="39" y="208"/>
                </a:lnTo>
                <a:lnTo>
                  <a:pt x="20" y="208"/>
                </a:lnTo>
                <a:lnTo>
                  <a:pt x="13" y="206"/>
                </a:lnTo>
                <a:lnTo>
                  <a:pt x="8" y="203"/>
                </a:lnTo>
                <a:lnTo>
                  <a:pt x="4" y="199"/>
                </a:lnTo>
                <a:lnTo>
                  <a:pt x="1" y="193"/>
                </a:lnTo>
                <a:lnTo>
                  <a:pt x="0" y="187"/>
                </a:lnTo>
                <a:lnTo>
                  <a:pt x="0" y="83"/>
                </a:lnTo>
                <a:lnTo>
                  <a:pt x="1" y="78"/>
                </a:lnTo>
                <a:lnTo>
                  <a:pt x="4" y="72"/>
                </a:lnTo>
                <a:lnTo>
                  <a:pt x="8" y="68"/>
                </a:lnTo>
                <a:lnTo>
                  <a:pt x="13" y="65"/>
                </a:lnTo>
                <a:lnTo>
                  <a:pt x="20" y="65"/>
                </a:lnTo>
                <a:lnTo>
                  <a:pt x="39" y="65"/>
                </a:lnTo>
                <a:lnTo>
                  <a:pt x="43" y="65"/>
                </a:lnTo>
                <a:lnTo>
                  <a:pt x="49" y="66"/>
                </a:lnTo>
                <a:lnTo>
                  <a:pt x="52" y="69"/>
                </a:lnTo>
                <a:lnTo>
                  <a:pt x="52" y="69"/>
                </a:lnTo>
                <a:lnTo>
                  <a:pt x="53" y="69"/>
                </a:lnTo>
                <a:lnTo>
                  <a:pt x="54" y="68"/>
                </a:lnTo>
                <a:lnTo>
                  <a:pt x="57" y="66"/>
                </a:lnTo>
                <a:lnTo>
                  <a:pt x="59" y="66"/>
                </a:lnTo>
                <a:lnTo>
                  <a:pt x="72" y="56"/>
                </a:lnTo>
                <a:lnTo>
                  <a:pt x="79" y="43"/>
                </a:lnTo>
                <a:lnTo>
                  <a:pt x="83" y="30"/>
                </a:lnTo>
                <a:lnTo>
                  <a:pt x="85" y="19"/>
                </a:lnTo>
                <a:lnTo>
                  <a:pt x="85" y="13"/>
                </a:lnTo>
                <a:lnTo>
                  <a:pt x="88" y="7"/>
                </a:lnTo>
                <a:lnTo>
                  <a:pt x="92" y="3"/>
                </a:lnTo>
                <a:lnTo>
                  <a:pt x="98" y="0"/>
                </a:lnTo>
                <a:lnTo>
                  <a:pt x="1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îšlíḋè"/>
          <p:cNvSpPr/>
          <p:nvPr/>
        </p:nvSpPr>
        <p:spPr>
          <a:xfrm>
            <a:off x="8826764" y="3903630"/>
            <a:ext cx="2692136" cy="67055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3" name="ïS1îďè"/>
          <p:cNvSpPr/>
          <p:nvPr/>
        </p:nvSpPr>
        <p:spPr>
          <a:xfrm>
            <a:off x="9738853" y="2182291"/>
            <a:ext cx="867959" cy="867959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2A4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íšlîḑe"/>
          <p:cNvSpPr/>
          <p:nvPr/>
        </p:nvSpPr>
        <p:spPr bwMode="auto">
          <a:xfrm>
            <a:off x="9961166" y="2402487"/>
            <a:ext cx="423333" cy="427567"/>
          </a:xfrm>
          <a:custGeom>
            <a:avLst/>
            <a:gdLst>
              <a:gd name="T0" fmla="*/ 115 w 200"/>
              <a:gd name="T1" fmla="*/ 188 h 202"/>
              <a:gd name="T2" fmla="*/ 147 w 200"/>
              <a:gd name="T3" fmla="*/ 162 h 202"/>
              <a:gd name="T4" fmla="*/ 53 w 200"/>
              <a:gd name="T5" fmla="*/ 162 h 202"/>
              <a:gd name="T6" fmla="*/ 86 w 200"/>
              <a:gd name="T7" fmla="*/ 188 h 202"/>
              <a:gd name="T8" fmla="*/ 103 w 200"/>
              <a:gd name="T9" fmla="*/ 150 h 202"/>
              <a:gd name="T10" fmla="*/ 118 w 200"/>
              <a:gd name="T11" fmla="*/ 173 h 202"/>
              <a:gd name="T12" fmla="*/ 96 w 200"/>
              <a:gd name="T13" fmla="*/ 150 h 202"/>
              <a:gd name="T14" fmla="*/ 96 w 200"/>
              <a:gd name="T15" fmla="*/ 189 h 202"/>
              <a:gd name="T16" fmla="*/ 148 w 200"/>
              <a:gd name="T17" fmla="*/ 104 h 202"/>
              <a:gd name="T18" fmla="*/ 151 w 200"/>
              <a:gd name="T19" fmla="*/ 156 h 202"/>
              <a:gd name="T20" fmla="*/ 184 w 200"/>
              <a:gd name="T21" fmla="*/ 127 h 202"/>
              <a:gd name="T22" fmla="*/ 103 w 200"/>
              <a:gd name="T23" fmla="*/ 104 h 202"/>
              <a:gd name="T24" fmla="*/ 140 w 200"/>
              <a:gd name="T25" fmla="*/ 127 h 202"/>
              <a:gd name="T26" fmla="*/ 57 w 200"/>
              <a:gd name="T27" fmla="*/ 104 h 202"/>
              <a:gd name="T28" fmla="*/ 96 w 200"/>
              <a:gd name="T29" fmla="*/ 143 h 202"/>
              <a:gd name="T30" fmla="*/ 13 w 200"/>
              <a:gd name="T31" fmla="*/ 104 h 202"/>
              <a:gd name="T32" fmla="*/ 39 w 200"/>
              <a:gd name="T33" fmla="*/ 163 h 202"/>
              <a:gd name="T34" fmla="*/ 54 w 200"/>
              <a:gd name="T35" fmla="*/ 128 h 202"/>
              <a:gd name="T36" fmla="*/ 135 w 200"/>
              <a:gd name="T37" fmla="*/ 59 h 202"/>
              <a:gd name="T38" fmla="*/ 103 w 200"/>
              <a:gd name="T39" fmla="*/ 98 h 202"/>
              <a:gd name="T40" fmla="*/ 135 w 200"/>
              <a:gd name="T41" fmla="*/ 59 h 202"/>
              <a:gd name="T42" fmla="*/ 57 w 200"/>
              <a:gd name="T43" fmla="*/ 98 h 202"/>
              <a:gd name="T44" fmla="*/ 80 w 200"/>
              <a:gd name="T45" fmla="*/ 63 h 202"/>
              <a:gd name="T46" fmla="*/ 141 w 200"/>
              <a:gd name="T47" fmla="*/ 58 h 202"/>
              <a:gd name="T48" fmla="*/ 187 w 200"/>
              <a:gd name="T49" fmla="*/ 98 h 202"/>
              <a:gd name="T50" fmla="*/ 165 w 200"/>
              <a:gd name="T51" fmla="*/ 43 h 202"/>
              <a:gd name="T52" fmla="*/ 15 w 200"/>
              <a:gd name="T53" fmla="*/ 78 h 202"/>
              <a:gd name="T54" fmla="*/ 53 w 200"/>
              <a:gd name="T55" fmla="*/ 76 h 202"/>
              <a:gd name="T56" fmla="*/ 115 w 200"/>
              <a:gd name="T57" fmla="*/ 14 h 202"/>
              <a:gd name="T58" fmla="*/ 150 w 200"/>
              <a:gd name="T59" fmla="*/ 45 h 202"/>
              <a:gd name="T60" fmla="*/ 115 w 200"/>
              <a:gd name="T61" fmla="*/ 14 h 202"/>
              <a:gd name="T62" fmla="*/ 39 w 200"/>
              <a:gd name="T63" fmla="*/ 39 h 202"/>
              <a:gd name="T64" fmla="*/ 72 w 200"/>
              <a:gd name="T65" fmla="*/ 32 h 202"/>
              <a:gd name="T66" fmla="*/ 103 w 200"/>
              <a:gd name="T67" fmla="*/ 59 h 202"/>
              <a:gd name="T68" fmla="*/ 103 w 200"/>
              <a:gd name="T69" fmla="*/ 13 h 202"/>
              <a:gd name="T70" fmla="*/ 96 w 200"/>
              <a:gd name="T71" fmla="*/ 13 h 202"/>
              <a:gd name="T72" fmla="*/ 96 w 200"/>
              <a:gd name="T73" fmla="*/ 59 h 202"/>
              <a:gd name="T74" fmla="*/ 127 w 200"/>
              <a:gd name="T75" fmla="*/ 4 h 202"/>
              <a:gd name="T76" fmla="*/ 187 w 200"/>
              <a:gd name="T77" fmla="*/ 50 h 202"/>
              <a:gd name="T78" fmla="*/ 197 w 200"/>
              <a:gd name="T79" fmla="*/ 128 h 202"/>
              <a:gd name="T80" fmla="*/ 151 w 200"/>
              <a:gd name="T81" fmla="*/ 188 h 202"/>
              <a:gd name="T82" fmla="*/ 73 w 200"/>
              <a:gd name="T83" fmla="*/ 198 h 202"/>
              <a:gd name="T84" fmla="*/ 13 w 200"/>
              <a:gd name="T85" fmla="*/ 151 h 202"/>
              <a:gd name="T86" fmla="*/ 3 w 200"/>
              <a:gd name="T87" fmla="*/ 75 h 202"/>
              <a:gd name="T88" fmla="*/ 49 w 200"/>
              <a:gd name="T89" fmla="*/ 14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0" h="202">
                <a:moveTo>
                  <a:pt x="137" y="157"/>
                </a:moveTo>
                <a:lnTo>
                  <a:pt x="127" y="173"/>
                </a:lnTo>
                <a:lnTo>
                  <a:pt x="115" y="188"/>
                </a:lnTo>
                <a:lnTo>
                  <a:pt x="137" y="180"/>
                </a:lnTo>
                <a:lnTo>
                  <a:pt x="157" y="167"/>
                </a:lnTo>
                <a:lnTo>
                  <a:pt x="147" y="162"/>
                </a:lnTo>
                <a:lnTo>
                  <a:pt x="137" y="157"/>
                </a:lnTo>
                <a:close/>
                <a:moveTo>
                  <a:pt x="65" y="157"/>
                </a:moveTo>
                <a:lnTo>
                  <a:pt x="53" y="162"/>
                </a:lnTo>
                <a:lnTo>
                  <a:pt x="43" y="167"/>
                </a:lnTo>
                <a:lnTo>
                  <a:pt x="63" y="180"/>
                </a:lnTo>
                <a:lnTo>
                  <a:pt x="86" y="188"/>
                </a:lnTo>
                <a:lnTo>
                  <a:pt x="73" y="173"/>
                </a:lnTo>
                <a:lnTo>
                  <a:pt x="65" y="157"/>
                </a:lnTo>
                <a:close/>
                <a:moveTo>
                  <a:pt x="103" y="150"/>
                </a:moveTo>
                <a:lnTo>
                  <a:pt x="103" y="189"/>
                </a:lnTo>
                <a:lnTo>
                  <a:pt x="103" y="189"/>
                </a:lnTo>
                <a:lnTo>
                  <a:pt x="118" y="173"/>
                </a:lnTo>
                <a:lnTo>
                  <a:pt x="129" y="154"/>
                </a:lnTo>
                <a:lnTo>
                  <a:pt x="103" y="150"/>
                </a:lnTo>
                <a:close/>
                <a:moveTo>
                  <a:pt x="96" y="150"/>
                </a:moveTo>
                <a:lnTo>
                  <a:pt x="70" y="154"/>
                </a:lnTo>
                <a:lnTo>
                  <a:pt x="82" y="173"/>
                </a:lnTo>
                <a:lnTo>
                  <a:pt x="96" y="189"/>
                </a:lnTo>
                <a:lnTo>
                  <a:pt x="96" y="189"/>
                </a:lnTo>
                <a:lnTo>
                  <a:pt x="96" y="150"/>
                </a:lnTo>
                <a:close/>
                <a:moveTo>
                  <a:pt x="148" y="104"/>
                </a:moveTo>
                <a:lnTo>
                  <a:pt x="145" y="128"/>
                </a:lnTo>
                <a:lnTo>
                  <a:pt x="138" y="150"/>
                </a:lnTo>
                <a:lnTo>
                  <a:pt x="151" y="156"/>
                </a:lnTo>
                <a:lnTo>
                  <a:pt x="161" y="163"/>
                </a:lnTo>
                <a:lnTo>
                  <a:pt x="176" y="146"/>
                </a:lnTo>
                <a:lnTo>
                  <a:pt x="184" y="127"/>
                </a:lnTo>
                <a:lnTo>
                  <a:pt x="187" y="104"/>
                </a:lnTo>
                <a:lnTo>
                  <a:pt x="148" y="104"/>
                </a:lnTo>
                <a:close/>
                <a:moveTo>
                  <a:pt x="103" y="104"/>
                </a:moveTo>
                <a:lnTo>
                  <a:pt x="103" y="143"/>
                </a:lnTo>
                <a:lnTo>
                  <a:pt x="132" y="149"/>
                </a:lnTo>
                <a:lnTo>
                  <a:pt x="140" y="127"/>
                </a:lnTo>
                <a:lnTo>
                  <a:pt x="142" y="104"/>
                </a:lnTo>
                <a:lnTo>
                  <a:pt x="103" y="104"/>
                </a:lnTo>
                <a:close/>
                <a:moveTo>
                  <a:pt x="57" y="104"/>
                </a:moveTo>
                <a:lnTo>
                  <a:pt x="60" y="127"/>
                </a:lnTo>
                <a:lnTo>
                  <a:pt x="67" y="149"/>
                </a:lnTo>
                <a:lnTo>
                  <a:pt x="96" y="143"/>
                </a:lnTo>
                <a:lnTo>
                  <a:pt x="96" y="104"/>
                </a:lnTo>
                <a:lnTo>
                  <a:pt x="57" y="104"/>
                </a:lnTo>
                <a:close/>
                <a:moveTo>
                  <a:pt x="13" y="104"/>
                </a:moveTo>
                <a:lnTo>
                  <a:pt x="17" y="127"/>
                </a:lnTo>
                <a:lnTo>
                  <a:pt x="26" y="146"/>
                </a:lnTo>
                <a:lnTo>
                  <a:pt x="39" y="163"/>
                </a:lnTo>
                <a:lnTo>
                  <a:pt x="49" y="156"/>
                </a:lnTo>
                <a:lnTo>
                  <a:pt x="62" y="150"/>
                </a:lnTo>
                <a:lnTo>
                  <a:pt x="54" y="128"/>
                </a:lnTo>
                <a:lnTo>
                  <a:pt x="52" y="104"/>
                </a:lnTo>
                <a:lnTo>
                  <a:pt x="13" y="104"/>
                </a:lnTo>
                <a:close/>
                <a:moveTo>
                  <a:pt x="135" y="59"/>
                </a:moveTo>
                <a:lnTo>
                  <a:pt x="119" y="63"/>
                </a:lnTo>
                <a:lnTo>
                  <a:pt x="103" y="65"/>
                </a:lnTo>
                <a:lnTo>
                  <a:pt x="103" y="98"/>
                </a:lnTo>
                <a:lnTo>
                  <a:pt x="142" y="98"/>
                </a:lnTo>
                <a:lnTo>
                  <a:pt x="140" y="78"/>
                </a:lnTo>
                <a:lnTo>
                  <a:pt x="135" y="59"/>
                </a:lnTo>
                <a:close/>
                <a:moveTo>
                  <a:pt x="65" y="59"/>
                </a:moveTo>
                <a:lnTo>
                  <a:pt x="60" y="78"/>
                </a:lnTo>
                <a:lnTo>
                  <a:pt x="57" y="98"/>
                </a:lnTo>
                <a:lnTo>
                  <a:pt x="96" y="98"/>
                </a:lnTo>
                <a:lnTo>
                  <a:pt x="96" y="65"/>
                </a:lnTo>
                <a:lnTo>
                  <a:pt x="80" y="63"/>
                </a:lnTo>
                <a:lnTo>
                  <a:pt x="65" y="59"/>
                </a:lnTo>
                <a:close/>
                <a:moveTo>
                  <a:pt x="165" y="43"/>
                </a:moveTo>
                <a:lnTo>
                  <a:pt x="141" y="58"/>
                </a:lnTo>
                <a:lnTo>
                  <a:pt x="147" y="76"/>
                </a:lnTo>
                <a:lnTo>
                  <a:pt x="148" y="98"/>
                </a:lnTo>
                <a:lnTo>
                  <a:pt x="187" y="98"/>
                </a:lnTo>
                <a:lnTo>
                  <a:pt x="184" y="78"/>
                </a:lnTo>
                <a:lnTo>
                  <a:pt x="177" y="59"/>
                </a:lnTo>
                <a:lnTo>
                  <a:pt x="165" y="43"/>
                </a:lnTo>
                <a:close/>
                <a:moveTo>
                  <a:pt x="34" y="43"/>
                </a:moveTo>
                <a:lnTo>
                  <a:pt x="23" y="59"/>
                </a:lnTo>
                <a:lnTo>
                  <a:pt x="15" y="78"/>
                </a:lnTo>
                <a:lnTo>
                  <a:pt x="13" y="98"/>
                </a:lnTo>
                <a:lnTo>
                  <a:pt x="52" y="98"/>
                </a:lnTo>
                <a:lnTo>
                  <a:pt x="53" y="76"/>
                </a:lnTo>
                <a:lnTo>
                  <a:pt x="59" y="58"/>
                </a:lnTo>
                <a:lnTo>
                  <a:pt x="34" y="43"/>
                </a:lnTo>
                <a:close/>
                <a:moveTo>
                  <a:pt x="115" y="14"/>
                </a:moveTo>
                <a:lnTo>
                  <a:pt x="128" y="32"/>
                </a:lnTo>
                <a:lnTo>
                  <a:pt x="138" y="50"/>
                </a:lnTo>
                <a:lnTo>
                  <a:pt x="150" y="45"/>
                </a:lnTo>
                <a:lnTo>
                  <a:pt x="161" y="39"/>
                </a:lnTo>
                <a:lnTo>
                  <a:pt x="140" y="23"/>
                </a:lnTo>
                <a:lnTo>
                  <a:pt x="115" y="14"/>
                </a:lnTo>
                <a:close/>
                <a:moveTo>
                  <a:pt x="86" y="14"/>
                </a:moveTo>
                <a:lnTo>
                  <a:pt x="60" y="23"/>
                </a:lnTo>
                <a:lnTo>
                  <a:pt x="39" y="39"/>
                </a:lnTo>
                <a:lnTo>
                  <a:pt x="50" y="45"/>
                </a:lnTo>
                <a:lnTo>
                  <a:pt x="62" y="50"/>
                </a:lnTo>
                <a:lnTo>
                  <a:pt x="72" y="32"/>
                </a:lnTo>
                <a:lnTo>
                  <a:pt x="86" y="14"/>
                </a:lnTo>
                <a:close/>
                <a:moveTo>
                  <a:pt x="103" y="13"/>
                </a:moveTo>
                <a:lnTo>
                  <a:pt x="103" y="59"/>
                </a:lnTo>
                <a:lnTo>
                  <a:pt x="132" y="53"/>
                </a:lnTo>
                <a:lnTo>
                  <a:pt x="121" y="32"/>
                </a:lnTo>
                <a:lnTo>
                  <a:pt x="103" y="13"/>
                </a:lnTo>
                <a:lnTo>
                  <a:pt x="103" y="13"/>
                </a:lnTo>
                <a:close/>
                <a:moveTo>
                  <a:pt x="96" y="13"/>
                </a:moveTo>
                <a:lnTo>
                  <a:pt x="96" y="13"/>
                </a:lnTo>
                <a:lnTo>
                  <a:pt x="80" y="32"/>
                </a:lnTo>
                <a:lnTo>
                  <a:pt x="67" y="53"/>
                </a:lnTo>
                <a:lnTo>
                  <a:pt x="96" y="59"/>
                </a:lnTo>
                <a:lnTo>
                  <a:pt x="96" y="13"/>
                </a:lnTo>
                <a:close/>
                <a:moveTo>
                  <a:pt x="101" y="0"/>
                </a:moveTo>
                <a:lnTo>
                  <a:pt x="127" y="4"/>
                </a:lnTo>
                <a:lnTo>
                  <a:pt x="151" y="14"/>
                </a:lnTo>
                <a:lnTo>
                  <a:pt x="171" y="30"/>
                </a:lnTo>
                <a:lnTo>
                  <a:pt x="187" y="50"/>
                </a:lnTo>
                <a:lnTo>
                  <a:pt x="197" y="75"/>
                </a:lnTo>
                <a:lnTo>
                  <a:pt x="200" y="101"/>
                </a:lnTo>
                <a:lnTo>
                  <a:pt x="197" y="128"/>
                </a:lnTo>
                <a:lnTo>
                  <a:pt x="187" y="151"/>
                </a:lnTo>
                <a:lnTo>
                  <a:pt x="171" y="172"/>
                </a:lnTo>
                <a:lnTo>
                  <a:pt x="151" y="188"/>
                </a:lnTo>
                <a:lnTo>
                  <a:pt x="127" y="198"/>
                </a:lnTo>
                <a:lnTo>
                  <a:pt x="101" y="202"/>
                </a:lnTo>
                <a:lnTo>
                  <a:pt x="73" y="198"/>
                </a:lnTo>
                <a:lnTo>
                  <a:pt x="49" y="188"/>
                </a:lnTo>
                <a:lnTo>
                  <a:pt x="28" y="172"/>
                </a:lnTo>
                <a:lnTo>
                  <a:pt x="13" y="151"/>
                </a:lnTo>
                <a:lnTo>
                  <a:pt x="3" y="128"/>
                </a:lnTo>
                <a:lnTo>
                  <a:pt x="0" y="101"/>
                </a:lnTo>
                <a:lnTo>
                  <a:pt x="3" y="75"/>
                </a:lnTo>
                <a:lnTo>
                  <a:pt x="13" y="50"/>
                </a:lnTo>
                <a:lnTo>
                  <a:pt x="28" y="30"/>
                </a:lnTo>
                <a:lnTo>
                  <a:pt x="49" y="14"/>
                </a:lnTo>
                <a:lnTo>
                  <a:pt x="73" y="4"/>
                </a:lnTo>
                <a:lnTo>
                  <a:pt x="1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6" name="í$1îḓê"/>
          <p:cNvSpPr/>
          <p:nvPr/>
        </p:nvSpPr>
        <p:spPr>
          <a:xfrm>
            <a:off x="5848810" y="2433895"/>
            <a:ext cx="364751" cy="364751"/>
          </a:xfrm>
          <a:prstGeom prst="chevr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íŝľidè"/>
          <p:cNvSpPr/>
          <p:nvPr/>
        </p:nvSpPr>
        <p:spPr>
          <a:xfrm>
            <a:off x="5965739" y="2433895"/>
            <a:ext cx="364751" cy="364751"/>
          </a:xfrm>
          <a:prstGeom prst="chevron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4" name="iṥḷïḍè"/>
          <p:cNvSpPr/>
          <p:nvPr/>
        </p:nvSpPr>
        <p:spPr>
          <a:xfrm>
            <a:off x="3141681" y="2433895"/>
            <a:ext cx="364751" cy="364751"/>
          </a:xfrm>
          <a:prstGeom prst="chevr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5" name="îSliḍe"/>
          <p:cNvSpPr/>
          <p:nvPr/>
        </p:nvSpPr>
        <p:spPr>
          <a:xfrm>
            <a:off x="3258610" y="2433895"/>
            <a:ext cx="364751" cy="364751"/>
          </a:xfrm>
          <a:prstGeom prst="chevron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2" name="îṧ1idè"/>
          <p:cNvSpPr/>
          <p:nvPr/>
        </p:nvSpPr>
        <p:spPr>
          <a:xfrm>
            <a:off x="8585924" y="2433895"/>
            <a:ext cx="364751" cy="364751"/>
          </a:xfrm>
          <a:prstGeom prst="chevr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3" name="îšļïḍé"/>
          <p:cNvSpPr/>
          <p:nvPr/>
        </p:nvSpPr>
        <p:spPr>
          <a:xfrm>
            <a:off x="8702853" y="2433895"/>
            <a:ext cx="364751" cy="364751"/>
          </a:xfrm>
          <a:prstGeom prst="chevron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iṩļïḓè"/>
          <p:cNvSpPr txBox="1"/>
          <p:nvPr/>
        </p:nvSpPr>
        <p:spPr bwMode="auto">
          <a:xfrm>
            <a:off x="1136228" y="3247777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ṩļïḓè"/>
          <p:cNvSpPr txBox="1"/>
          <p:nvPr/>
        </p:nvSpPr>
        <p:spPr bwMode="auto">
          <a:xfrm>
            <a:off x="3858349" y="3247777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iṩļïḓè"/>
          <p:cNvSpPr txBox="1"/>
          <p:nvPr/>
        </p:nvSpPr>
        <p:spPr bwMode="auto">
          <a:xfrm>
            <a:off x="6580470" y="3247777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3" name="iṩļïḓè"/>
          <p:cNvSpPr txBox="1"/>
          <p:nvPr/>
        </p:nvSpPr>
        <p:spPr bwMode="auto">
          <a:xfrm>
            <a:off x="9302592" y="3247777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ynergistically utilize technically sound portals with frictionless chains. Dramatically customize…"/>
          <p:cNvSpPr txBox="1"/>
          <p:nvPr/>
        </p:nvSpPr>
        <p:spPr>
          <a:xfrm>
            <a:off x="1035443" y="4187042"/>
            <a:ext cx="1942051" cy="124245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ynergistically utilize technically sound portals with frictionless chains. Dramatically customize…"/>
          <p:cNvSpPr txBox="1"/>
          <p:nvPr/>
        </p:nvSpPr>
        <p:spPr>
          <a:xfrm>
            <a:off x="3757564" y="4187042"/>
            <a:ext cx="1942051" cy="124245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6" name="Synergistically utilize technically sound portals with frictionless chains. Dramatically customize…"/>
          <p:cNvSpPr txBox="1"/>
          <p:nvPr/>
        </p:nvSpPr>
        <p:spPr>
          <a:xfrm>
            <a:off x="6479685" y="4187042"/>
            <a:ext cx="1942051" cy="124245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7" name="Synergistically utilize technically sound portals with frictionless chains. Dramatically customize…"/>
          <p:cNvSpPr txBox="1"/>
          <p:nvPr/>
        </p:nvSpPr>
        <p:spPr>
          <a:xfrm>
            <a:off x="9201807" y="4187042"/>
            <a:ext cx="1942051" cy="124245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 animBg="1"/>
      <p:bldP spid="55" grpId="0" animBg="1"/>
      <p:bldP spid="56" grpId="0" animBg="1"/>
      <p:bldP spid="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ṥlíďè"/>
          <p:cNvSpPr/>
          <p:nvPr/>
        </p:nvSpPr>
        <p:spPr>
          <a:xfrm>
            <a:off x="2955743" y="2115661"/>
            <a:ext cx="7761072" cy="1466769"/>
          </a:xfrm>
          <a:custGeom>
            <a:avLst/>
            <a:gdLst>
              <a:gd name="connsiteX0" fmla="*/ 0 w 1255447"/>
              <a:gd name="connsiteY0" fmla="*/ 0 h 6775979"/>
              <a:gd name="connsiteX1" fmla="*/ 1255447 w 1255447"/>
              <a:gd name="connsiteY1" fmla="*/ 0 h 6775979"/>
              <a:gd name="connsiteX2" fmla="*/ 1255447 w 1255447"/>
              <a:gd name="connsiteY2" fmla="*/ 6775979 h 6775979"/>
              <a:gd name="connsiteX3" fmla="*/ 0 w 1255447"/>
              <a:gd name="connsiteY3" fmla="*/ 6775979 h 6775979"/>
              <a:gd name="connsiteX4" fmla="*/ 0 w 1255447"/>
              <a:gd name="connsiteY4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5447" h="6775979">
                <a:moveTo>
                  <a:pt x="1255447" y="3"/>
                </a:moveTo>
                <a:lnTo>
                  <a:pt x="1255447" y="6775976"/>
                </a:lnTo>
                <a:lnTo>
                  <a:pt x="0" y="6775976"/>
                </a:lnTo>
                <a:lnTo>
                  <a:pt x="0" y="3"/>
                </a:lnTo>
                <a:lnTo>
                  <a:pt x="1255447" y="3"/>
                </a:lnTo>
                <a:close/>
              </a:path>
            </a:pathLst>
          </a:cu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lvl="1"/>
            <a:r>
              <a:rPr lang="en-US">
                <a:solidFill>
                  <a:schemeClr val="lt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" name="îşḻïďê"/>
          <p:cNvSpPr/>
          <p:nvPr/>
        </p:nvSpPr>
        <p:spPr>
          <a:xfrm>
            <a:off x="2955743" y="4149149"/>
            <a:ext cx="7761072" cy="1466769"/>
          </a:xfrm>
          <a:custGeom>
            <a:avLst/>
            <a:gdLst>
              <a:gd name="connsiteX0" fmla="*/ 0 w 1255447"/>
              <a:gd name="connsiteY0" fmla="*/ 0 h 6775979"/>
              <a:gd name="connsiteX1" fmla="*/ 1255447 w 1255447"/>
              <a:gd name="connsiteY1" fmla="*/ 0 h 6775979"/>
              <a:gd name="connsiteX2" fmla="*/ 1255447 w 1255447"/>
              <a:gd name="connsiteY2" fmla="*/ 6775979 h 6775979"/>
              <a:gd name="connsiteX3" fmla="*/ 0 w 1255447"/>
              <a:gd name="connsiteY3" fmla="*/ 6775979 h 6775979"/>
              <a:gd name="connsiteX4" fmla="*/ 0 w 1255447"/>
              <a:gd name="connsiteY4" fmla="*/ 0 h 677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5447" h="6775979">
                <a:moveTo>
                  <a:pt x="1255447" y="3"/>
                </a:moveTo>
                <a:lnTo>
                  <a:pt x="1255447" y="6775976"/>
                </a:lnTo>
                <a:lnTo>
                  <a:pt x="0" y="6775976"/>
                </a:lnTo>
                <a:lnTo>
                  <a:pt x="0" y="3"/>
                </a:lnTo>
                <a:lnTo>
                  <a:pt x="1255447" y="3"/>
                </a:lnTo>
                <a:close/>
              </a:path>
            </a:pathLst>
          </a:cu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lvl="1"/>
            <a:r>
              <a:rPr lang="en-US">
                <a:solidFill>
                  <a:schemeClr val="lt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ïśļîḓê"/>
          <p:cNvSpPr/>
          <p:nvPr/>
        </p:nvSpPr>
        <p:spPr>
          <a:xfrm>
            <a:off x="1407167" y="2115659"/>
            <a:ext cx="1548577" cy="2256570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îṣḻiďê"/>
          <p:cNvSpPr/>
          <p:nvPr/>
        </p:nvSpPr>
        <p:spPr>
          <a:xfrm>
            <a:off x="1407167" y="4149149"/>
            <a:ext cx="1548577" cy="2256569"/>
          </a:xfrm>
          <a:custGeom>
            <a:avLst/>
            <a:gdLst>
              <a:gd name="connsiteX0" fmla="*/ 0 w 1931458"/>
              <a:gd name="connsiteY0" fmla="*/ 0 h 1352020"/>
              <a:gd name="connsiteX1" fmla="*/ 1255448 w 1931458"/>
              <a:gd name="connsiteY1" fmla="*/ 0 h 1352020"/>
              <a:gd name="connsiteX2" fmla="*/ 1931458 w 1931458"/>
              <a:gd name="connsiteY2" fmla="*/ 676010 h 1352020"/>
              <a:gd name="connsiteX3" fmla="*/ 1255448 w 1931458"/>
              <a:gd name="connsiteY3" fmla="*/ 1352020 h 1352020"/>
              <a:gd name="connsiteX4" fmla="*/ 0 w 1931458"/>
              <a:gd name="connsiteY4" fmla="*/ 1352020 h 1352020"/>
              <a:gd name="connsiteX5" fmla="*/ 676010 w 1931458"/>
              <a:gd name="connsiteY5" fmla="*/ 676010 h 1352020"/>
              <a:gd name="connsiteX6" fmla="*/ 0 w 1931458"/>
              <a:gd name="connsiteY6" fmla="*/ 0 h 1352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1458" h="1352020">
                <a:moveTo>
                  <a:pt x="1931457" y="0"/>
                </a:moveTo>
                <a:lnTo>
                  <a:pt x="1931457" y="878813"/>
                </a:lnTo>
                <a:lnTo>
                  <a:pt x="965729" y="1352020"/>
                </a:lnTo>
                <a:lnTo>
                  <a:pt x="1" y="878813"/>
                </a:lnTo>
                <a:lnTo>
                  <a:pt x="1" y="0"/>
                </a:lnTo>
                <a:lnTo>
                  <a:pt x="965729" y="473207"/>
                </a:lnTo>
                <a:lnTo>
                  <a:pt x="1931457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ynergistically utilize technically sound portals with frictionless chains. Dramatically customize…"/>
          <p:cNvSpPr txBox="1"/>
          <p:nvPr/>
        </p:nvSpPr>
        <p:spPr>
          <a:xfrm>
            <a:off x="3651737" y="2719505"/>
            <a:ext cx="6753903" cy="52443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 utilize technically sound portals with, Synergistically utilize technically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3" name="iṩļïḓè"/>
          <p:cNvSpPr txBox="1"/>
          <p:nvPr/>
        </p:nvSpPr>
        <p:spPr bwMode="auto">
          <a:xfrm>
            <a:off x="3505200" y="2243717"/>
            <a:ext cx="2170644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3651737" y="4816326"/>
            <a:ext cx="6753903" cy="52443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 utilize technically sound portals with, Synergistically utilize technically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5" name="iṩļïḓè"/>
          <p:cNvSpPr txBox="1"/>
          <p:nvPr/>
        </p:nvSpPr>
        <p:spPr bwMode="auto">
          <a:xfrm>
            <a:off x="3505200" y="4340538"/>
            <a:ext cx="2170644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iṧlîḑe"/>
          <p:cNvSpPr/>
          <p:nvPr/>
        </p:nvSpPr>
        <p:spPr bwMode="auto">
          <a:xfrm>
            <a:off x="1831935" y="3124894"/>
            <a:ext cx="574352" cy="574352"/>
          </a:xfrm>
          <a:custGeom>
            <a:avLst/>
            <a:gdLst>
              <a:gd name="connsiteX0" fmla="*/ 210607 w 421195"/>
              <a:gd name="connsiteY0" fmla="*/ 170916 h 421195"/>
              <a:gd name="connsiteX1" fmla="*/ 170911 w 421195"/>
              <a:gd name="connsiteY1" fmla="*/ 210607 h 421195"/>
              <a:gd name="connsiteX2" fmla="*/ 210607 w 421195"/>
              <a:gd name="connsiteY2" fmla="*/ 250299 h 421195"/>
              <a:gd name="connsiteX3" fmla="*/ 250294 w 421195"/>
              <a:gd name="connsiteY3" fmla="*/ 210607 h 421195"/>
              <a:gd name="connsiteX4" fmla="*/ 210607 w 421195"/>
              <a:gd name="connsiteY4" fmla="*/ 170916 h 421195"/>
              <a:gd name="connsiteX5" fmla="*/ 210607 w 421195"/>
              <a:gd name="connsiteY5" fmla="*/ 157685 h 421195"/>
              <a:gd name="connsiteX6" fmla="*/ 263529 w 421195"/>
              <a:gd name="connsiteY6" fmla="*/ 210607 h 421195"/>
              <a:gd name="connsiteX7" fmla="*/ 210607 w 421195"/>
              <a:gd name="connsiteY7" fmla="*/ 263524 h 421195"/>
              <a:gd name="connsiteX8" fmla="*/ 157685 w 421195"/>
              <a:gd name="connsiteY8" fmla="*/ 210607 h 421195"/>
              <a:gd name="connsiteX9" fmla="*/ 210607 w 421195"/>
              <a:gd name="connsiteY9" fmla="*/ 157685 h 421195"/>
              <a:gd name="connsiteX10" fmla="*/ 210967 w 421195"/>
              <a:gd name="connsiteY10" fmla="*/ 129596 h 421195"/>
              <a:gd name="connsiteX11" fmla="*/ 130324 w 421195"/>
              <a:gd name="connsiteY11" fmla="*/ 210247 h 421195"/>
              <a:gd name="connsiteX12" fmla="*/ 210967 w 421195"/>
              <a:gd name="connsiteY12" fmla="*/ 290890 h 421195"/>
              <a:gd name="connsiteX13" fmla="*/ 291610 w 421195"/>
              <a:gd name="connsiteY13" fmla="*/ 210247 h 421195"/>
              <a:gd name="connsiteX14" fmla="*/ 210967 w 421195"/>
              <a:gd name="connsiteY14" fmla="*/ 129596 h 421195"/>
              <a:gd name="connsiteX15" fmla="*/ 210967 w 421195"/>
              <a:gd name="connsiteY15" fmla="*/ 118084 h 421195"/>
              <a:gd name="connsiteX16" fmla="*/ 303122 w 421195"/>
              <a:gd name="connsiteY16" fmla="*/ 210247 h 421195"/>
              <a:gd name="connsiteX17" fmla="*/ 210967 w 421195"/>
              <a:gd name="connsiteY17" fmla="*/ 302410 h 421195"/>
              <a:gd name="connsiteX18" fmla="*/ 118804 w 421195"/>
              <a:gd name="connsiteY18" fmla="*/ 210247 h 421195"/>
              <a:gd name="connsiteX19" fmla="*/ 210967 w 421195"/>
              <a:gd name="connsiteY19" fmla="*/ 118084 h 421195"/>
              <a:gd name="connsiteX20" fmla="*/ 192686 w 421195"/>
              <a:gd name="connsiteY20" fmla="*/ 26326 h 421195"/>
              <a:gd name="connsiteX21" fmla="*/ 184613 w 421195"/>
              <a:gd name="connsiteY21" fmla="*/ 66692 h 421195"/>
              <a:gd name="connsiteX22" fmla="*/ 167433 w 421195"/>
              <a:gd name="connsiteY22" fmla="*/ 86388 h 421195"/>
              <a:gd name="connsiteX23" fmla="*/ 153294 w 421195"/>
              <a:gd name="connsiteY23" fmla="*/ 92277 h 421195"/>
              <a:gd name="connsiteX24" fmla="*/ 141828 w 421195"/>
              <a:gd name="connsiteY24" fmla="*/ 94890 h 421195"/>
              <a:gd name="connsiteX25" fmla="*/ 127241 w 421195"/>
              <a:gd name="connsiteY25" fmla="*/ 90463 h 421195"/>
              <a:gd name="connsiteX26" fmla="*/ 92959 w 421195"/>
              <a:gd name="connsiteY26" fmla="*/ 67628 h 421195"/>
              <a:gd name="connsiteX27" fmla="*/ 67628 w 421195"/>
              <a:gd name="connsiteY27" fmla="*/ 92959 h 421195"/>
              <a:gd name="connsiteX28" fmla="*/ 90463 w 421195"/>
              <a:gd name="connsiteY28" fmla="*/ 127222 h 421195"/>
              <a:gd name="connsiteX29" fmla="*/ 92257 w 421195"/>
              <a:gd name="connsiteY29" fmla="*/ 153314 h 421195"/>
              <a:gd name="connsiteX30" fmla="*/ 86368 w 421195"/>
              <a:gd name="connsiteY30" fmla="*/ 167472 h 421195"/>
              <a:gd name="connsiteX31" fmla="*/ 66672 w 421195"/>
              <a:gd name="connsiteY31" fmla="*/ 184632 h 421195"/>
              <a:gd name="connsiteX32" fmla="*/ 26306 w 421195"/>
              <a:gd name="connsiteY32" fmla="*/ 192706 h 421195"/>
              <a:gd name="connsiteX33" fmla="*/ 26326 w 421195"/>
              <a:gd name="connsiteY33" fmla="*/ 228509 h 421195"/>
              <a:gd name="connsiteX34" fmla="*/ 66672 w 421195"/>
              <a:gd name="connsiteY34" fmla="*/ 236602 h 421195"/>
              <a:gd name="connsiteX35" fmla="*/ 86368 w 421195"/>
              <a:gd name="connsiteY35" fmla="*/ 253762 h 421195"/>
              <a:gd name="connsiteX36" fmla="*/ 92277 w 421195"/>
              <a:gd name="connsiteY36" fmla="*/ 267900 h 421195"/>
              <a:gd name="connsiteX37" fmla="*/ 90463 w 421195"/>
              <a:gd name="connsiteY37" fmla="*/ 293973 h 421195"/>
              <a:gd name="connsiteX38" fmla="*/ 67628 w 421195"/>
              <a:gd name="connsiteY38" fmla="*/ 328255 h 421195"/>
              <a:gd name="connsiteX39" fmla="*/ 92959 w 421195"/>
              <a:gd name="connsiteY39" fmla="*/ 353586 h 421195"/>
              <a:gd name="connsiteX40" fmla="*/ 127241 w 421195"/>
              <a:gd name="connsiteY40" fmla="*/ 330731 h 421195"/>
              <a:gd name="connsiteX41" fmla="*/ 141828 w 421195"/>
              <a:gd name="connsiteY41" fmla="*/ 326305 h 421195"/>
              <a:gd name="connsiteX42" fmla="*/ 153294 w 421195"/>
              <a:gd name="connsiteY42" fmla="*/ 328957 h 421195"/>
              <a:gd name="connsiteX43" fmla="*/ 167472 w 421195"/>
              <a:gd name="connsiteY43" fmla="*/ 334826 h 421195"/>
              <a:gd name="connsiteX44" fmla="*/ 184613 w 421195"/>
              <a:gd name="connsiteY44" fmla="*/ 354522 h 421195"/>
              <a:gd name="connsiteX45" fmla="*/ 192686 w 421195"/>
              <a:gd name="connsiteY45" fmla="*/ 394869 h 421195"/>
              <a:gd name="connsiteX46" fmla="*/ 228489 w 421195"/>
              <a:gd name="connsiteY46" fmla="*/ 394869 h 421195"/>
              <a:gd name="connsiteX47" fmla="*/ 236602 w 421195"/>
              <a:gd name="connsiteY47" fmla="*/ 354522 h 421195"/>
              <a:gd name="connsiteX48" fmla="*/ 253743 w 421195"/>
              <a:gd name="connsiteY48" fmla="*/ 334826 h 421195"/>
              <a:gd name="connsiteX49" fmla="*/ 267900 w 421195"/>
              <a:gd name="connsiteY49" fmla="*/ 328937 h 421195"/>
              <a:gd name="connsiteX50" fmla="*/ 279367 w 421195"/>
              <a:gd name="connsiteY50" fmla="*/ 326305 h 421195"/>
              <a:gd name="connsiteX51" fmla="*/ 293973 w 421195"/>
              <a:gd name="connsiteY51" fmla="*/ 330731 h 421195"/>
              <a:gd name="connsiteX52" fmla="*/ 328235 w 421195"/>
              <a:gd name="connsiteY52" fmla="*/ 353586 h 421195"/>
              <a:gd name="connsiteX53" fmla="*/ 353566 w 421195"/>
              <a:gd name="connsiteY53" fmla="*/ 328255 h 421195"/>
              <a:gd name="connsiteX54" fmla="*/ 330712 w 421195"/>
              <a:gd name="connsiteY54" fmla="*/ 293973 h 421195"/>
              <a:gd name="connsiteX55" fmla="*/ 328937 w 421195"/>
              <a:gd name="connsiteY55" fmla="*/ 267900 h 421195"/>
              <a:gd name="connsiteX56" fmla="*/ 334826 w 421195"/>
              <a:gd name="connsiteY56" fmla="*/ 253743 h 421195"/>
              <a:gd name="connsiteX57" fmla="*/ 354522 w 421195"/>
              <a:gd name="connsiteY57" fmla="*/ 236582 h 421195"/>
              <a:gd name="connsiteX58" fmla="*/ 394888 w 421195"/>
              <a:gd name="connsiteY58" fmla="*/ 228509 h 421195"/>
              <a:gd name="connsiteX59" fmla="*/ 394849 w 421195"/>
              <a:gd name="connsiteY59" fmla="*/ 192706 h 421195"/>
              <a:gd name="connsiteX60" fmla="*/ 354522 w 421195"/>
              <a:gd name="connsiteY60" fmla="*/ 184613 h 421195"/>
              <a:gd name="connsiteX61" fmla="*/ 334826 w 421195"/>
              <a:gd name="connsiteY61" fmla="*/ 167452 h 421195"/>
              <a:gd name="connsiteX62" fmla="*/ 328918 w 421195"/>
              <a:gd name="connsiteY62" fmla="*/ 153294 h 421195"/>
              <a:gd name="connsiteX63" fmla="*/ 330712 w 421195"/>
              <a:gd name="connsiteY63" fmla="*/ 127222 h 421195"/>
              <a:gd name="connsiteX64" fmla="*/ 353566 w 421195"/>
              <a:gd name="connsiteY64" fmla="*/ 92959 h 421195"/>
              <a:gd name="connsiteX65" fmla="*/ 328235 w 421195"/>
              <a:gd name="connsiteY65" fmla="*/ 67628 h 421195"/>
              <a:gd name="connsiteX66" fmla="*/ 293973 w 421195"/>
              <a:gd name="connsiteY66" fmla="*/ 90463 h 421195"/>
              <a:gd name="connsiteX67" fmla="*/ 279367 w 421195"/>
              <a:gd name="connsiteY67" fmla="*/ 94890 h 421195"/>
              <a:gd name="connsiteX68" fmla="*/ 267881 w 421195"/>
              <a:gd name="connsiteY68" fmla="*/ 92257 h 421195"/>
              <a:gd name="connsiteX69" fmla="*/ 253743 w 421195"/>
              <a:gd name="connsiteY69" fmla="*/ 86388 h 421195"/>
              <a:gd name="connsiteX70" fmla="*/ 236563 w 421195"/>
              <a:gd name="connsiteY70" fmla="*/ 66692 h 421195"/>
              <a:gd name="connsiteX71" fmla="*/ 228489 w 421195"/>
              <a:gd name="connsiteY71" fmla="*/ 26326 h 421195"/>
              <a:gd name="connsiteX72" fmla="*/ 192686 w 421195"/>
              <a:gd name="connsiteY72" fmla="*/ 0 h 421195"/>
              <a:gd name="connsiteX73" fmla="*/ 228489 w 421195"/>
              <a:gd name="connsiteY73" fmla="*/ 0 h 421195"/>
              <a:gd name="connsiteX74" fmla="*/ 254308 w 421195"/>
              <a:gd name="connsiteY74" fmla="*/ 21158 h 421195"/>
              <a:gd name="connsiteX75" fmla="*/ 262381 w 421195"/>
              <a:gd name="connsiteY75" fmla="*/ 61524 h 421195"/>
              <a:gd name="connsiteX76" fmla="*/ 279367 w 421195"/>
              <a:gd name="connsiteY76" fmla="*/ 68564 h 421195"/>
              <a:gd name="connsiteX77" fmla="*/ 313649 w 421195"/>
              <a:gd name="connsiteY77" fmla="*/ 45729 h 421195"/>
              <a:gd name="connsiteX78" fmla="*/ 328216 w 421195"/>
              <a:gd name="connsiteY78" fmla="*/ 41302 h 421195"/>
              <a:gd name="connsiteX79" fmla="*/ 346858 w 421195"/>
              <a:gd name="connsiteY79" fmla="*/ 49024 h 421195"/>
              <a:gd name="connsiteX80" fmla="*/ 372170 w 421195"/>
              <a:gd name="connsiteY80" fmla="*/ 74356 h 421195"/>
              <a:gd name="connsiteX81" fmla="*/ 375466 w 421195"/>
              <a:gd name="connsiteY81" fmla="*/ 107565 h 421195"/>
              <a:gd name="connsiteX82" fmla="*/ 352611 w 421195"/>
              <a:gd name="connsiteY82" fmla="*/ 141828 h 421195"/>
              <a:gd name="connsiteX83" fmla="*/ 359690 w 421195"/>
              <a:gd name="connsiteY83" fmla="*/ 158794 h 421195"/>
              <a:gd name="connsiteX84" fmla="*/ 400017 w 421195"/>
              <a:gd name="connsiteY84" fmla="*/ 166887 h 421195"/>
              <a:gd name="connsiteX85" fmla="*/ 421195 w 421195"/>
              <a:gd name="connsiteY85" fmla="*/ 192706 h 421195"/>
              <a:gd name="connsiteX86" fmla="*/ 421195 w 421195"/>
              <a:gd name="connsiteY86" fmla="*/ 228509 h 421195"/>
              <a:gd name="connsiteX87" fmla="*/ 400017 w 421195"/>
              <a:gd name="connsiteY87" fmla="*/ 254328 h 421195"/>
              <a:gd name="connsiteX88" fmla="*/ 359690 w 421195"/>
              <a:gd name="connsiteY88" fmla="*/ 262401 h 421195"/>
              <a:gd name="connsiteX89" fmla="*/ 352611 w 421195"/>
              <a:gd name="connsiteY89" fmla="*/ 279367 h 421195"/>
              <a:gd name="connsiteX90" fmla="*/ 375466 w 421195"/>
              <a:gd name="connsiteY90" fmla="*/ 313629 h 421195"/>
              <a:gd name="connsiteX91" fmla="*/ 372170 w 421195"/>
              <a:gd name="connsiteY91" fmla="*/ 346858 h 421195"/>
              <a:gd name="connsiteX92" fmla="*/ 346858 w 421195"/>
              <a:gd name="connsiteY92" fmla="*/ 372190 h 421195"/>
              <a:gd name="connsiteX93" fmla="*/ 328216 w 421195"/>
              <a:gd name="connsiteY93" fmla="*/ 379912 h 421195"/>
              <a:gd name="connsiteX94" fmla="*/ 313649 w 421195"/>
              <a:gd name="connsiteY94" fmla="*/ 375466 h 421195"/>
              <a:gd name="connsiteX95" fmla="*/ 279367 w 421195"/>
              <a:gd name="connsiteY95" fmla="*/ 352630 h 421195"/>
              <a:gd name="connsiteX96" fmla="*/ 262401 w 421195"/>
              <a:gd name="connsiteY96" fmla="*/ 359690 h 421195"/>
              <a:gd name="connsiteX97" fmla="*/ 254308 w 421195"/>
              <a:gd name="connsiteY97" fmla="*/ 400037 h 421195"/>
              <a:gd name="connsiteX98" fmla="*/ 228489 w 421195"/>
              <a:gd name="connsiteY98" fmla="*/ 421195 h 421195"/>
              <a:gd name="connsiteX99" fmla="*/ 192686 w 421195"/>
              <a:gd name="connsiteY99" fmla="*/ 421195 h 421195"/>
              <a:gd name="connsiteX100" fmla="*/ 166867 w 421195"/>
              <a:gd name="connsiteY100" fmla="*/ 400037 h 421195"/>
              <a:gd name="connsiteX101" fmla="*/ 158794 w 421195"/>
              <a:gd name="connsiteY101" fmla="*/ 359690 h 421195"/>
              <a:gd name="connsiteX102" fmla="*/ 141828 w 421195"/>
              <a:gd name="connsiteY102" fmla="*/ 352630 h 421195"/>
              <a:gd name="connsiteX103" fmla="*/ 107565 w 421195"/>
              <a:gd name="connsiteY103" fmla="*/ 375466 h 421195"/>
              <a:gd name="connsiteX104" fmla="*/ 92959 w 421195"/>
              <a:gd name="connsiteY104" fmla="*/ 379912 h 421195"/>
              <a:gd name="connsiteX105" fmla="*/ 74336 w 421195"/>
              <a:gd name="connsiteY105" fmla="*/ 372190 h 421195"/>
              <a:gd name="connsiteX106" fmla="*/ 49024 w 421195"/>
              <a:gd name="connsiteY106" fmla="*/ 346858 h 421195"/>
              <a:gd name="connsiteX107" fmla="*/ 45729 w 421195"/>
              <a:gd name="connsiteY107" fmla="*/ 313629 h 421195"/>
              <a:gd name="connsiteX108" fmla="*/ 68564 w 421195"/>
              <a:gd name="connsiteY108" fmla="*/ 279367 h 421195"/>
              <a:gd name="connsiteX109" fmla="*/ 61505 w 421195"/>
              <a:gd name="connsiteY109" fmla="*/ 262401 h 421195"/>
              <a:gd name="connsiteX110" fmla="*/ 21158 w 421195"/>
              <a:gd name="connsiteY110" fmla="*/ 254328 h 421195"/>
              <a:gd name="connsiteX111" fmla="*/ 0 w 421195"/>
              <a:gd name="connsiteY111" fmla="*/ 228509 h 421195"/>
              <a:gd name="connsiteX112" fmla="*/ 0 w 421195"/>
              <a:gd name="connsiteY112" fmla="*/ 192706 h 421195"/>
              <a:gd name="connsiteX113" fmla="*/ 21158 w 421195"/>
              <a:gd name="connsiteY113" fmla="*/ 166887 h 421195"/>
              <a:gd name="connsiteX114" fmla="*/ 61505 w 421195"/>
              <a:gd name="connsiteY114" fmla="*/ 158814 h 421195"/>
              <a:gd name="connsiteX115" fmla="*/ 68564 w 421195"/>
              <a:gd name="connsiteY115" fmla="*/ 141828 h 421195"/>
              <a:gd name="connsiteX116" fmla="*/ 45729 w 421195"/>
              <a:gd name="connsiteY116" fmla="*/ 107565 h 421195"/>
              <a:gd name="connsiteX117" fmla="*/ 49024 w 421195"/>
              <a:gd name="connsiteY117" fmla="*/ 74356 h 421195"/>
              <a:gd name="connsiteX118" fmla="*/ 74336 w 421195"/>
              <a:gd name="connsiteY118" fmla="*/ 49024 h 421195"/>
              <a:gd name="connsiteX119" fmla="*/ 92959 w 421195"/>
              <a:gd name="connsiteY119" fmla="*/ 41302 h 421195"/>
              <a:gd name="connsiteX120" fmla="*/ 107565 w 421195"/>
              <a:gd name="connsiteY120" fmla="*/ 45729 h 421195"/>
              <a:gd name="connsiteX121" fmla="*/ 141828 w 421195"/>
              <a:gd name="connsiteY121" fmla="*/ 68564 h 421195"/>
              <a:gd name="connsiteX122" fmla="*/ 158794 w 421195"/>
              <a:gd name="connsiteY122" fmla="*/ 61524 h 421195"/>
              <a:gd name="connsiteX123" fmla="*/ 166867 w 421195"/>
              <a:gd name="connsiteY123" fmla="*/ 21158 h 421195"/>
              <a:gd name="connsiteX124" fmla="*/ 192686 w 421195"/>
              <a:gd name="connsiteY124" fmla="*/ 0 h 42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421195" h="421195">
                <a:moveTo>
                  <a:pt x="210607" y="170916"/>
                </a:moveTo>
                <a:cubicBezTo>
                  <a:pt x="188694" y="170916"/>
                  <a:pt x="170911" y="188699"/>
                  <a:pt x="170911" y="210607"/>
                </a:cubicBezTo>
                <a:cubicBezTo>
                  <a:pt x="170911" y="232516"/>
                  <a:pt x="188694" y="250299"/>
                  <a:pt x="210607" y="250299"/>
                </a:cubicBezTo>
                <a:cubicBezTo>
                  <a:pt x="232516" y="250299"/>
                  <a:pt x="250294" y="232516"/>
                  <a:pt x="250294" y="210607"/>
                </a:cubicBezTo>
                <a:cubicBezTo>
                  <a:pt x="250294" y="188699"/>
                  <a:pt x="232516" y="170916"/>
                  <a:pt x="210607" y="170916"/>
                </a:cubicBezTo>
                <a:close/>
                <a:moveTo>
                  <a:pt x="210607" y="157685"/>
                </a:moveTo>
                <a:cubicBezTo>
                  <a:pt x="239832" y="157685"/>
                  <a:pt x="263529" y="181368"/>
                  <a:pt x="263529" y="210607"/>
                </a:cubicBezTo>
                <a:cubicBezTo>
                  <a:pt x="263529" y="239842"/>
                  <a:pt x="239832" y="263524"/>
                  <a:pt x="210607" y="263524"/>
                </a:cubicBezTo>
                <a:cubicBezTo>
                  <a:pt x="181353" y="263524"/>
                  <a:pt x="157685" y="239842"/>
                  <a:pt x="157685" y="210607"/>
                </a:cubicBezTo>
                <a:cubicBezTo>
                  <a:pt x="157685" y="181368"/>
                  <a:pt x="181353" y="157685"/>
                  <a:pt x="210607" y="157685"/>
                </a:cubicBezTo>
                <a:close/>
                <a:moveTo>
                  <a:pt x="210967" y="129596"/>
                </a:moveTo>
                <a:cubicBezTo>
                  <a:pt x="166422" y="129596"/>
                  <a:pt x="130324" y="165719"/>
                  <a:pt x="130324" y="210247"/>
                </a:cubicBezTo>
                <a:cubicBezTo>
                  <a:pt x="130324" y="254767"/>
                  <a:pt x="166422" y="290890"/>
                  <a:pt x="210967" y="290890"/>
                </a:cubicBezTo>
                <a:cubicBezTo>
                  <a:pt x="255479" y="290890"/>
                  <a:pt x="291610" y="254767"/>
                  <a:pt x="291610" y="210247"/>
                </a:cubicBezTo>
                <a:cubicBezTo>
                  <a:pt x="291610" y="165719"/>
                  <a:pt x="255479" y="129596"/>
                  <a:pt x="210967" y="129596"/>
                </a:cubicBezTo>
                <a:close/>
                <a:moveTo>
                  <a:pt x="210967" y="118084"/>
                </a:moveTo>
                <a:cubicBezTo>
                  <a:pt x="261853" y="118084"/>
                  <a:pt x="303122" y="159353"/>
                  <a:pt x="303122" y="210247"/>
                </a:cubicBezTo>
                <a:cubicBezTo>
                  <a:pt x="303122" y="261133"/>
                  <a:pt x="261853" y="302410"/>
                  <a:pt x="210967" y="302410"/>
                </a:cubicBezTo>
                <a:cubicBezTo>
                  <a:pt x="160073" y="302410"/>
                  <a:pt x="118804" y="261133"/>
                  <a:pt x="118804" y="210247"/>
                </a:cubicBezTo>
                <a:cubicBezTo>
                  <a:pt x="118804" y="159353"/>
                  <a:pt x="160073" y="118084"/>
                  <a:pt x="210967" y="118084"/>
                </a:cubicBezTo>
                <a:close/>
                <a:moveTo>
                  <a:pt x="192686" y="26326"/>
                </a:moveTo>
                <a:lnTo>
                  <a:pt x="184613" y="66692"/>
                </a:lnTo>
                <a:cubicBezTo>
                  <a:pt x="182780" y="75818"/>
                  <a:pt x="176267" y="83307"/>
                  <a:pt x="167433" y="86388"/>
                </a:cubicBezTo>
                <a:cubicBezTo>
                  <a:pt x="162577" y="88084"/>
                  <a:pt x="157858" y="90073"/>
                  <a:pt x="153294" y="92277"/>
                </a:cubicBezTo>
                <a:cubicBezTo>
                  <a:pt x="149648" y="94032"/>
                  <a:pt x="145748" y="94890"/>
                  <a:pt x="141828" y="94890"/>
                </a:cubicBezTo>
                <a:cubicBezTo>
                  <a:pt x="136719" y="94890"/>
                  <a:pt x="131629" y="93408"/>
                  <a:pt x="127241" y="90463"/>
                </a:cubicBezTo>
                <a:lnTo>
                  <a:pt x="92959" y="67628"/>
                </a:lnTo>
                <a:lnTo>
                  <a:pt x="67628" y="92959"/>
                </a:lnTo>
                <a:lnTo>
                  <a:pt x="90463" y="127222"/>
                </a:lnTo>
                <a:cubicBezTo>
                  <a:pt x="95650" y="135003"/>
                  <a:pt x="96333" y="144909"/>
                  <a:pt x="92257" y="153314"/>
                </a:cubicBezTo>
                <a:cubicBezTo>
                  <a:pt x="90034" y="157877"/>
                  <a:pt x="88065" y="162597"/>
                  <a:pt x="86368" y="167472"/>
                </a:cubicBezTo>
                <a:cubicBezTo>
                  <a:pt x="83326" y="176267"/>
                  <a:pt x="75818" y="182799"/>
                  <a:pt x="66672" y="184632"/>
                </a:cubicBezTo>
                <a:lnTo>
                  <a:pt x="26306" y="192706"/>
                </a:lnTo>
                <a:lnTo>
                  <a:pt x="26326" y="228509"/>
                </a:lnTo>
                <a:lnTo>
                  <a:pt x="66672" y="236602"/>
                </a:lnTo>
                <a:cubicBezTo>
                  <a:pt x="75818" y="238435"/>
                  <a:pt x="83326" y="244948"/>
                  <a:pt x="86368" y="253762"/>
                </a:cubicBezTo>
                <a:cubicBezTo>
                  <a:pt x="88065" y="258637"/>
                  <a:pt x="90054" y="263337"/>
                  <a:pt x="92277" y="267900"/>
                </a:cubicBezTo>
                <a:cubicBezTo>
                  <a:pt x="96313" y="276305"/>
                  <a:pt x="95631" y="286211"/>
                  <a:pt x="90463" y="293973"/>
                </a:cubicBezTo>
                <a:lnTo>
                  <a:pt x="67628" y="328255"/>
                </a:lnTo>
                <a:lnTo>
                  <a:pt x="92959" y="353586"/>
                </a:lnTo>
                <a:lnTo>
                  <a:pt x="127241" y="330731"/>
                </a:lnTo>
                <a:cubicBezTo>
                  <a:pt x="131629" y="327806"/>
                  <a:pt x="136719" y="326305"/>
                  <a:pt x="141828" y="326305"/>
                </a:cubicBezTo>
                <a:cubicBezTo>
                  <a:pt x="145748" y="326305"/>
                  <a:pt x="149667" y="327182"/>
                  <a:pt x="153294" y="328957"/>
                </a:cubicBezTo>
                <a:cubicBezTo>
                  <a:pt x="157877" y="331180"/>
                  <a:pt x="162616" y="333130"/>
                  <a:pt x="167472" y="334826"/>
                </a:cubicBezTo>
                <a:cubicBezTo>
                  <a:pt x="176267" y="337888"/>
                  <a:pt x="182780" y="345396"/>
                  <a:pt x="184613" y="354522"/>
                </a:cubicBezTo>
                <a:lnTo>
                  <a:pt x="192686" y="394869"/>
                </a:lnTo>
                <a:lnTo>
                  <a:pt x="228489" y="394869"/>
                </a:lnTo>
                <a:lnTo>
                  <a:pt x="236602" y="354522"/>
                </a:lnTo>
                <a:cubicBezTo>
                  <a:pt x="238415" y="345396"/>
                  <a:pt x="244948" y="337888"/>
                  <a:pt x="253743" y="334826"/>
                </a:cubicBezTo>
                <a:cubicBezTo>
                  <a:pt x="258618" y="333130"/>
                  <a:pt x="263337" y="331141"/>
                  <a:pt x="267900" y="328937"/>
                </a:cubicBezTo>
                <a:cubicBezTo>
                  <a:pt x="271527" y="327182"/>
                  <a:pt x="275466" y="326305"/>
                  <a:pt x="279367" y="326305"/>
                </a:cubicBezTo>
                <a:cubicBezTo>
                  <a:pt x="284495" y="326305"/>
                  <a:pt x="289585" y="327806"/>
                  <a:pt x="293973" y="330731"/>
                </a:cubicBezTo>
                <a:lnTo>
                  <a:pt x="328235" y="353586"/>
                </a:lnTo>
                <a:lnTo>
                  <a:pt x="353566" y="328255"/>
                </a:lnTo>
                <a:lnTo>
                  <a:pt x="330712" y="293973"/>
                </a:lnTo>
                <a:cubicBezTo>
                  <a:pt x="325544" y="286211"/>
                  <a:pt x="324842" y="276305"/>
                  <a:pt x="328937" y="267900"/>
                </a:cubicBezTo>
                <a:cubicBezTo>
                  <a:pt x="331141" y="263317"/>
                  <a:pt x="333130" y="258598"/>
                  <a:pt x="334826" y="253743"/>
                </a:cubicBezTo>
                <a:cubicBezTo>
                  <a:pt x="337888" y="244948"/>
                  <a:pt x="345357" y="238415"/>
                  <a:pt x="354522" y="236582"/>
                </a:cubicBezTo>
                <a:cubicBezTo>
                  <a:pt x="354522" y="236582"/>
                  <a:pt x="394888" y="228509"/>
                  <a:pt x="394888" y="228509"/>
                </a:cubicBezTo>
                <a:lnTo>
                  <a:pt x="394849" y="192706"/>
                </a:lnTo>
                <a:lnTo>
                  <a:pt x="354522" y="184613"/>
                </a:lnTo>
                <a:cubicBezTo>
                  <a:pt x="345357" y="182780"/>
                  <a:pt x="337888" y="176267"/>
                  <a:pt x="334826" y="167452"/>
                </a:cubicBezTo>
                <a:cubicBezTo>
                  <a:pt x="333130" y="162577"/>
                  <a:pt x="331121" y="157877"/>
                  <a:pt x="328918" y="153294"/>
                </a:cubicBezTo>
                <a:cubicBezTo>
                  <a:pt x="324881" y="144909"/>
                  <a:pt x="325544" y="135003"/>
                  <a:pt x="330712" y="127222"/>
                </a:cubicBezTo>
                <a:lnTo>
                  <a:pt x="353566" y="92959"/>
                </a:lnTo>
                <a:lnTo>
                  <a:pt x="328235" y="67628"/>
                </a:lnTo>
                <a:lnTo>
                  <a:pt x="293973" y="90463"/>
                </a:lnTo>
                <a:cubicBezTo>
                  <a:pt x="289585" y="93408"/>
                  <a:pt x="284495" y="94890"/>
                  <a:pt x="279367" y="94890"/>
                </a:cubicBezTo>
                <a:cubicBezTo>
                  <a:pt x="275447" y="94890"/>
                  <a:pt x="271527" y="94032"/>
                  <a:pt x="267881" y="92257"/>
                </a:cubicBezTo>
                <a:cubicBezTo>
                  <a:pt x="263298" y="90034"/>
                  <a:pt x="258598" y="88084"/>
                  <a:pt x="253743" y="86388"/>
                </a:cubicBezTo>
                <a:cubicBezTo>
                  <a:pt x="244928" y="83307"/>
                  <a:pt x="238396" y="75818"/>
                  <a:pt x="236563" y="66692"/>
                </a:cubicBezTo>
                <a:lnTo>
                  <a:pt x="228489" y="26326"/>
                </a:lnTo>
                <a:close/>
                <a:moveTo>
                  <a:pt x="192686" y="0"/>
                </a:moveTo>
                <a:lnTo>
                  <a:pt x="228489" y="0"/>
                </a:lnTo>
                <a:cubicBezTo>
                  <a:pt x="241048" y="0"/>
                  <a:pt x="251871" y="8853"/>
                  <a:pt x="254308" y="21158"/>
                </a:cubicBezTo>
                <a:lnTo>
                  <a:pt x="262381" y="61524"/>
                </a:lnTo>
                <a:cubicBezTo>
                  <a:pt x="268212" y="63533"/>
                  <a:pt x="273867" y="65912"/>
                  <a:pt x="279367" y="68564"/>
                </a:cubicBezTo>
                <a:lnTo>
                  <a:pt x="313649" y="45729"/>
                </a:lnTo>
                <a:cubicBezTo>
                  <a:pt x="318095" y="42765"/>
                  <a:pt x="323184" y="41302"/>
                  <a:pt x="328216" y="41302"/>
                </a:cubicBezTo>
                <a:cubicBezTo>
                  <a:pt x="335041" y="41302"/>
                  <a:pt x="341769" y="43935"/>
                  <a:pt x="346858" y="49024"/>
                </a:cubicBezTo>
                <a:lnTo>
                  <a:pt x="372170" y="74356"/>
                </a:lnTo>
                <a:cubicBezTo>
                  <a:pt x="381043" y="83229"/>
                  <a:pt x="382427" y="97113"/>
                  <a:pt x="375466" y="107565"/>
                </a:cubicBezTo>
                <a:lnTo>
                  <a:pt x="352611" y="141828"/>
                </a:lnTo>
                <a:cubicBezTo>
                  <a:pt x="355263" y="147308"/>
                  <a:pt x="357662" y="152963"/>
                  <a:pt x="359690" y="158794"/>
                </a:cubicBezTo>
                <a:lnTo>
                  <a:pt x="400017" y="166887"/>
                </a:lnTo>
                <a:cubicBezTo>
                  <a:pt x="412341" y="169344"/>
                  <a:pt x="421195" y="180147"/>
                  <a:pt x="421195" y="192706"/>
                </a:cubicBezTo>
                <a:lnTo>
                  <a:pt x="421195" y="228509"/>
                </a:lnTo>
                <a:cubicBezTo>
                  <a:pt x="421195" y="241048"/>
                  <a:pt x="412341" y="251871"/>
                  <a:pt x="400017" y="254328"/>
                </a:cubicBezTo>
                <a:lnTo>
                  <a:pt x="359690" y="262401"/>
                </a:lnTo>
                <a:cubicBezTo>
                  <a:pt x="357662" y="268232"/>
                  <a:pt x="355283" y="273887"/>
                  <a:pt x="352611" y="279367"/>
                </a:cubicBezTo>
                <a:lnTo>
                  <a:pt x="375466" y="313629"/>
                </a:lnTo>
                <a:cubicBezTo>
                  <a:pt x="382427" y="324082"/>
                  <a:pt x="381043" y="337985"/>
                  <a:pt x="372170" y="346858"/>
                </a:cubicBezTo>
                <a:lnTo>
                  <a:pt x="346858" y="372190"/>
                </a:lnTo>
                <a:cubicBezTo>
                  <a:pt x="341769" y="377260"/>
                  <a:pt x="335041" y="379912"/>
                  <a:pt x="328216" y="379912"/>
                </a:cubicBezTo>
                <a:cubicBezTo>
                  <a:pt x="323184" y="379912"/>
                  <a:pt x="318095" y="378430"/>
                  <a:pt x="313649" y="375466"/>
                </a:cubicBezTo>
                <a:lnTo>
                  <a:pt x="279367" y="352630"/>
                </a:lnTo>
                <a:cubicBezTo>
                  <a:pt x="273906" y="355283"/>
                  <a:pt x="268232" y="357662"/>
                  <a:pt x="262401" y="359690"/>
                </a:cubicBezTo>
                <a:lnTo>
                  <a:pt x="254308" y="400037"/>
                </a:lnTo>
                <a:cubicBezTo>
                  <a:pt x="251871" y="412361"/>
                  <a:pt x="241048" y="421195"/>
                  <a:pt x="228489" y="421195"/>
                </a:cubicBezTo>
                <a:lnTo>
                  <a:pt x="192686" y="421195"/>
                </a:lnTo>
                <a:cubicBezTo>
                  <a:pt x="180147" y="421195"/>
                  <a:pt x="169344" y="412361"/>
                  <a:pt x="166867" y="400037"/>
                </a:cubicBezTo>
                <a:lnTo>
                  <a:pt x="158794" y="359690"/>
                </a:lnTo>
                <a:cubicBezTo>
                  <a:pt x="152943" y="357662"/>
                  <a:pt x="147308" y="355302"/>
                  <a:pt x="141828" y="352630"/>
                </a:cubicBezTo>
                <a:lnTo>
                  <a:pt x="107565" y="375466"/>
                </a:lnTo>
                <a:cubicBezTo>
                  <a:pt x="103100" y="378430"/>
                  <a:pt x="98010" y="379912"/>
                  <a:pt x="92959" y="379912"/>
                </a:cubicBezTo>
                <a:cubicBezTo>
                  <a:pt x="86173" y="379912"/>
                  <a:pt x="79426" y="377260"/>
                  <a:pt x="74336" y="372190"/>
                </a:cubicBezTo>
                <a:lnTo>
                  <a:pt x="49024" y="346858"/>
                </a:lnTo>
                <a:cubicBezTo>
                  <a:pt x="40152" y="337985"/>
                  <a:pt x="38767" y="324082"/>
                  <a:pt x="45729" y="313629"/>
                </a:cubicBezTo>
                <a:lnTo>
                  <a:pt x="68564" y="279367"/>
                </a:lnTo>
                <a:cubicBezTo>
                  <a:pt x="65912" y="273906"/>
                  <a:pt x="63533" y="268232"/>
                  <a:pt x="61505" y="262401"/>
                </a:cubicBezTo>
                <a:lnTo>
                  <a:pt x="21158" y="254328"/>
                </a:lnTo>
                <a:cubicBezTo>
                  <a:pt x="8853" y="251871"/>
                  <a:pt x="0" y="241048"/>
                  <a:pt x="0" y="228509"/>
                </a:cubicBezTo>
                <a:lnTo>
                  <a:pt x="0" y="192706"/>
                </a:lnTo>
                <a:cubicBezTo>
                  <a:pt x="0" y="180147"/>
                  <a:pt x="8853" y="169344"/>
                  <a:pt x="21158" y="166887"/>
                </a:cubicBezTo>
                <a:lnTo>
                  <a:pt x="61505" y="158814"/>
                </a:lnTo>
                <a:cubicBezTo>
                  <a:pt x="63533" y="152963"/>
                  <a:pt x="65912" y="147327"/>
                  <a:pt x="68564" y="141828"/>
                </a:cubicBezTo>
                <a:lnTo>
                  <a:pt x="45729" y="107565"/>
                </a:lnTo>
                <a:cubicBezTo>
                  <a:pt x="38767" y="97113"/>
                  <a:pt x="40152" y="83229"/>
                  <a:pt x="49024" y="74356"/>
                </a:cubicBezTo>
                <a:lnTo>
                  <a:pt x="74336" y="49024"/>
                </a:lnTo>
                <a:cubicBezTo>
                  <a:pt x="79426" y="43935"/>
                  <a:pt x="86173" y="41302"/>
                  <a:pt x="92959" y="41302"/>
                </a:cubicBezTo>
                <a:cubicBezTo>
                  <a:pt x="98010" y="41302"/>
                  <a:pt x="103100" y="42765"/>
                  <a:pt x="107565" y="45729"/>
                </a:cubicBezTo>
                <a:lnTo>
                  <a:pt x="141828" y="68564"/>
                </a:lnTo>
                <a:cubicBezTo>
                  <a:pt x="147308" y="65931"/>
                  <a:pt x="152943" y="63533"/>
                  <a:pt x="158794" y="61524"/>
                </a:cubicBezTo>
                <a:lnTo>
                  <a:pt x="166867" y="21158"/>
                </a:lnTo>
                <a:cubicBezTo>
                  <a:pt x="169344" y="8853"/>
                  <a:pt x="180147" y="0"/>
                  <a:pt x="192686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/>
            <a:endParaRPr lang="en-US"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iṧlîḑe"/>
          <p:cNvSpPr/>
          <p:nvPr/>
        </p:nvSpPr>
        <p:spPr bwMode="auto">
          <a:xfrm>
            <a:off x="1894279" y="5215557"/>
            <a:ext cx="574352" cy="574352"/>
          </a:xfrm>
          <a:custGeom>
            <a:avLst/>
            <a:gdLst>
              <a:gd name="connsiteX0" fmla="*/ 210607 w 421195"/>
              <a:gd name="connsiteY0" fmla="*/ 170916 h 421195"/>
              <a:gd name="connsiteX1" fmla="*/ 170911 w 421195"/>
              <a:gd name="connsiteY1" fmla="*/ 210607 h 421195"/>
              <a:gd name="connsiteX2" fmla="*/ 210607 w 421195"/>
              <a:gd name="connsiteY2" fmla="*/ 250299 h 421195"/>
              <a:gd name="connsiteX3" fmla="*/ 250294 w 421195"/>
              <a:gd name="connsiteY3" fmla="*/ 210607 h 421195"/>
              <a:gd name="connsiteX4" fmla="*/ 210607 w 421195"/>
              <a:gd name="connsiteY4" fmla="*/ 170916 h 421195"/>
              <a:gd name="connsiteX5" fmla="*/ 210607 w 421195"/>
              <a:gd name="connsiteY5" fmla="*/ 157685 h 421195"/>
              <a:gd name="connsiteX6" fmla="*/ 263529 w 421195"/>
              <a:gd name="connsiteY6" fmla="*/ 210607 h 421195"/>
              <a:gd name="connsiteX7" fmla="*/ 210607 w 421195"/>
              <a:gd name="connsiteY7" fmla="*/ 263524 h 421195"/>
              <a:gd name="connsiteX8" fmla="*/ 157685 w 421195"/>
              <a:gd name="connsiteY8" fmla="*/ 210607 h 421195"/>
              <a:gd name="connsiteX9" fmla="*/ 210607 w 421195"/>
              <a:gd name="connsiteY9" fmla="*/ 157685 h 421195"/>
              <a:gd name="connsiteX10" fmla="*/ 210967 w 421195"/>
              <a:gd name="connsiteY10" fmla="*/ 129596 h 421195"/>
              <a:gd name="connsiteX11" fmla="*/ 130324 w 421195"/>
              <a:gd name="connsiteY11" fmla="*/ 210247 h 421195"/>
              <a:gd name="connsiteX12" fmla="*/ 210967 w 421195"/>
              <a:gd name="connsiteY12" fmla="*/ 290890 h 421195"/>
              <a:gd name="connsiteX13" fmla="*/ 291610 w 421195"/>
              <a:gd name="connsiteY13" fmla="*/ 210247 h 421195"/>
              <a:gd name="connsiteX14" fmla="*/ 210967 w 421195"/>
              <a:gd name="connsiteY14" fmla="*/ 129596 h 421195"/>
              <a:gd name="connsiteX15" fmla="*/ 210967 w 421195"/>
              <a:gd name="connsiteY15" fmla="*/ 118084 h 421195"/>
              <a:gd name="connsiteX16" fmla="*/ 303122 w 421195"/>
              <a:gd name="connsiteY16" fmla="*/ 210247 h 421195"/>
              <a:gd name="connsiteX17" fmla="*/ 210967 w 421195"/>
              <a:gd name="connsiteY17" fmla="*/ 302410 h 421195"/>
              <a:gd name="connsiteX18" fmla="*/ 118804 w 421195"/>
              <a:gd name="connsiteY18" fmla="*/ 210247 h 421195"/>
              <a:gd name="connsiteX19" fmla="*/ 210967 w 421195"/>
              <a:gd name="connsiteY19" fmla="*/ 118084 h 421195"/>
              <a:gd name="connsiteX20" fmla="*/ 192686 w 421195"/>
              <a:gd name="connsiteY20" fmla="*/ 26326 h 421195"/>
              <a:gd name="connsiteX21" fmla="*/ 184613 w 421195"/>
              <a:gd name="connsiteY21" fmla="*/ 66692 h 421195"/>
              <a:gd name="connsiteX22" fmla="*/ 167433 w 421195"/>
              <a:gd name="connsiteY22" fmla="*/ 86388 h 421195"/>
              <a:gd name="connsiteX23" fmla="*/ 153294 w 421195"/>
              <a:gd name="connsiteY23" fmla="*/ 92277 h 421195"/>
              <a:gd name="connsiteX24" fmla="*/ 141828 w 421195"/>
              <a:gd name="connsiteY24" fmla="*/ 94890 h 421195"/>
              <a:gd name="connsiteX25" fmla="*/ 127241 w 421195"/>
              <a:gd name="connsiteY25" fmla="*/ 90463 h 421195"/>
              <a:gd name="connsiteX26" fmla="*/ 92959 w 421195"/>
              <a:gd name="connsiteY26" fmla="*/ 67628 h 421195"/>
              <a:gd name="connsiteX27" fmla="*/ 67628 w 421195"/>
              <a:gd name="connsiteY27" fmla="*/ 92959 h 421195"/>
              <a:gd name="connsiteX28" fmla="*/ 90463 w 421195"/>
              <a:gd name="connsiteY28" fmla="*/ 127222 h 421195"/>
              <a:gd name="connsiteX29" fmla="*/ 92257 w 421195"/>
              <a:gd name="connsiteY29" fmla="*/ 153314 h 421195"/>
              <a:gd name="connsiteX30" fmla="*/ 86368 w 421195"/>
              <a:gd name="connsiteY30" fmla="*/ 167472 h 421195"/>
              <a:gd name="connsiteX31" fmla="*/ 66672 w 421195"/>
              <a:gd name="connsiteY31" fmla="*/ 184632 h 421195"/>
              <a:gd name="connsiteX32" fmla="*/ 26306 w 421195"/>
              <a:gd name="connsiteY32" fmla="*/ 192706 h 421195"/>
              <a:gd name="connsiteX33" fmla="*/ 26326 w 421195"/>
              <a:gd name="connsiteY33" fmla="*/ 228509 h 421195"/>
              <a:gd name="connsiteX34" fmla="*/ 66672 w 421195"/>
              <a:gd name="connsiteY34" fmla="*/ 236602 h 421195"/>
              <a:gd name="connsiteX35" fmla="*/ 86368 w 421195"/>
              <a:gd name="connsiteY35" fmla="*/ 253762 h 421195"/>
              <a:gd name="connsiteX36" fmla="*/ 92277 w 421195"/>
              <a:gd name="connsiteY36" fmla="*/ 267900 h 421195"/>
              <a:gd name="connsiteX37" fmla="*/ 90463 w 421195"/>
              <a:gd name="connsiteY37" fmla="*/ 293973 h 421195"/>
              <a:gd name="connsiteX38" fmla="*/ 67628 w 421195"/>
              <a:gd name="connsiteY38" fmla="*/ 328255 h 421195"/>
              <a:gd name="connsiteX39" fmla="*/ 92959 w 421195"/>
              <a:gd name="connsiteY39" fmla="*/ 353586 h 421195"/>
              <a:gd name="connsiteX40" fmla="*/ 127241 w 421195"/>
              <a:gd name="connsiteY40" fmla="*/ 330731 h 421195"/>
              <a:gd name="connsiteX41" fmla="*/ 141828 w 421195"/>
              <a:gd name="connsiteY41" fmla="*/ 326305 h 421195"/>
              <a:gd name="connsiteX42" fmla="*/ 153294 w 421195"/>
              <a:gd name="connsiteY42" fmla="*/ 328957 h 421195"/>
              <a:gd name="connsiteX43" fmla="*/ 167472 w 421195"/>
              <a:gd name="connsiteY43" fmla="*/ 334826 h 421195"/>
              <a:gd name="connsiteX44" fmla="*/ 184613 w 421195"/>
              <a:gd name="connsiteY44" fmla="*/ 354522 h 421195"/>
              <a:gd name="connsiteX45" fmla="*/ 192686 w 421195"/>
              <a:gd name="connsiteY45" fmla="*/ 394869 h 421195"/>
              <a:gd name="connsiteX46" fmla="*/ 228489 w 421195"/>
              <a:gd name="connsiteY46" fmla="*/ 394869 h 421195"/>
              <a:gd name="connsiteX47" fmla="*/ 236602 w 421195"/>
              <a:gd name="connsiteY47" fmla="*/ 354522 h 421195"/>
              <a:gd name="connsiteX48" fmla="*/ 253743 w 421195"/>
              <a:gd name="connsiteY48" fmla="*/ 334826 h 421195"/>
              <a:gd name="connsiteX49" fmla="*/ 267900 w 421195"/>
              <a:gd name="connsiteY49" fmla="*/ 328937 h 421195"/>
              <a:gd name="connsiteX50" fmla="*/ 279367 w 421195"/>
              <a:gd name="connsiteY50" fmla="*/ 326305 h 421195"/>
              <a:gd name="connsiteX51" fmla="*/ 293973 w 421195"/>
              <a:gd name="connsiteY51" fmla="*/ 330731 h 421195"/>
              <a:gd name="connsiteX52" fmla="*/ 328235 w 421195"/>
              <a:gd name="connsiteY52" fmla="*/ 353586 h 421195"/>
              <a:gd name="connsiteX53" fmla="*/ 353566 w 421195"/>
              <a:gd name="connsiteY53" fmla="*/ 328255 h 421195"/>
              <a:gd name="connsiteX54" fmla="*/ 330712 w 421195"/>
              <a:gd name="connsiteY54" fmla="*/ 293973 h 421195"/>
              <a:gd name="connsiteX55" fmla="*/ 328937 w 421195"/>
              <a:gd name="connsiteY55" fmla="*/ 267900 h 421195"/>
              <a:gd name="connsiteX56" fmla="*/ 334826 w 421195"/>
              <a:gd name="connsiteY56" fmla="*/ 253743 h 421195"/>
              <a:gd name="connsiteX57" fmla="*/ 354522 w 421195"/>
              <a:gd name="connsiteY57" fmla="*/ 236582 h 421195"/>
              <a:gd name="connsiteX58" fmla="*/ 394888 w 421195"/>
              <a:gd name="connsiteY58" fmla="*/ 228509 h 421195"/>
              <a:gd name="connsiteX59" fmla="*/ 394849 w 421195"/>
              <a:gd name="connsiteY59" fmla="*/ 192706 h 421195"/>
              <a:gd name="connsiteX60" fmla="*/ 354522 w 421195"/>
              <a:gd name="connsiteY60" fmla="*/ 184613 h 421195"/>
              <a:gd name="connsiteX61" fmla="*/ 334826 w 421195"/>
              <a:gd name="connsiteY61" fmla="*/ 167452 h 421195"/>
              <a:gd name="connsiteX62" fmla="*/ 328918 w 421195"/>
              <a:gd name="connsiteY62" fmla="*/ 153294 h 421195"/>
              <a:gd name="connsiteX63" fmla="*/ 330712 w 421195"/>
              <a:gd name="connsiteY63" fmla="*/ 127222 h 421195"/>
              <a:gd name="connsiteX64" fmla="*/ 353566 w 421195"/>
              <a:gd name="connsiteY64" fmla="*/ 92959 h 421195"/>
              <a:gd name="connsiteX65" fmla="*/ 328235 w 421195"/>
              <a:gd name="connsiteY65" fmla="*/ 67628 h 421195"/>
              <a:gd name="connsiteX66" fmla="*/ 293973 w 421195"/>
              <a:gd name="connsiteY66" fmla="*/ 90463 h 421195"/>
              <a:gd name="connsiteX67" fmla="*/ 279367 w 421195"/>
              <a:gd name="connsiteY67" fmla="*/ 94890 h 421195"/>
              <a:gd name="connsiteX68" fmla="*/ 267881 w 421195"/>
              <a:gd name="connsiteY68" fmla="*/ 92257 h 421195"/>
              <a:gd name="connsiteX69" fmla="*/ 253743 w 421195"/>
              <a:gd name="connsiteY69" fmla="*/ 86388 h 421195"/>
              <a:gd name="connsiteX70" fmla="*/ 236563 w 421195"/>
              <a:gd name="connsiteY70" fmla="*/ 66692 h 421195"/>
              <a:gd name="connsiteX71" fmla="*/ 228489 w 421195"/>
              <a:gd name="connsiteY71" fmla="*/ 26326 h 421195"/>
              <a:gd name="connsiteX72" fmla="*/ 192686 w 421195"/>
              <a:gd name="connsiteY72" fmla="*/ 0 h 421195"/>
              <a:gd name="connsiteX73" fmla="*/ 228489 w 421195"/>
              <a:gd name="connsiteY73" fmla="*/ 0 h 421195"/>
              <a:gd name="connsiteX74" fmla="*/ 254308 w 421195"/>
              <a:gd name="connsiteY74" fmla="*/ 21158 h 421195"/>
              <a:gd name="connsiteX75" fmla="*/ 262381 w 421195"/>
              <a:gd name="connsiteY75" fmla="*/ 61524 h 421195"/>
              <a:gd name="connsiteX76" fmla="*/ 279367 w 421195"/>
              <a:gd name="connsiteY76" fmla="*/ 68564 h 421195"/>
              <a:gd name="connsiteX77" fmla="*/ 313649 w 421195"/>
              <a:gd name="connsiteY77" fmla="*/ 45729 h 421195"/>
              <a:gd name="connsiteX78" fmla="*/ 328216 w 421195"/>
              <a:gd name="connsiteY78" fmla="*/ 41302 h 421195"/>
              <a:gd name="connsiteX79" fmla="*/ 346858 w 421195"/>
              <a:gd name="connsiteY79" fmla="*/ 49024 h 421195"/>
              <a:gd name="connsiteX80" fmla="*/ 372170 w 421195"/>
              <a:gd name="connsiteY80" fmla="*/ 74356 h 421195"/>
              <a:gd name="connsiteX81" fmla="*/ 375466 w 421195"/>
              <a:gd name="connsiteY81" fmla="*/ 107565 h 421195"/>
              <a:gd name="connsiteX82" fmla="*/ 352611 w 421195"/>
              <a:gd name="connsiteY82" fmla="*/ 141828 h 421195"/>
              <a:gd name="connsiteX83" fmla="*/ 359690 w 421195"/>
              <a:gd name="connsiteY83" fmla="*/ 158794 h 421195"/>
              <a:gd name="connsiteX84" fmla="*/ 400017 w 421195"/>
              <a:gd name="connsiteY84" fmla="*/ 166887 h 421195"/>
              <a:gd name="connsiteX85" fmla="*/ 421195 w 421195"/>
              <a:gd name="connsiteY85" fmla="*/ 192706 h 421195"/>
              <a:gd name="connsiteX86" fmla="*/ 421195 w 421195"/>
              <a:gd name="connsiteY86" fmla="*/ 228509 h 421195"/>
              <a:gd name="connsiteX87" fmla="*/ 400017 w 421195"/>
              <a:gd name="connsiteY87" fmla="*/ 254328 h 421195"/>
              <a:gd name="connsiteX88" fmla="*/ 359690 w 421195"/>
              <a:gd name="connsiteY88" fmla="*/ 262401 h 421195"/>
              <a:gd name="connsiteX89" fmla="*/ 352611 w 421195"/>
              <a:gd name="connsiteY89" fmla="*/ 279367 h 421195"/>
              <a:gd name="connsiteX90" fmla="*/ 375466 w 421195"/>
              <a:gd name="connsiteY90" fmla="*/ 313629 h 421195"/>
              <a:gd name="connsiteX91" fmla="*/ 372170 w 421195"/>
              <a:gd name="connsiteY91" fmla="*/ 346858 h 421195"/>
              <a:gd name="connsiteX92" fmla="*/ 346858 w 421195"/>
              <a:gd name="connsiteY92" fmla="*/ 372190 h 421195"/>
              <a:gd name="connsiteX93" fmla="*/ 328216 w 421195"/>
              <a:gd name="connsiteY93" fmla="*/ 379912 h 421195"/>
              <a:gd name="connsiteX94" fmla="*/ 313649 w 421195"/>
              <a:gd name="connsiteY94" fmla="*/ 375466 h 421195"/>
              <a:gd name="connsiteX95" fmla="*/ 279367 w 421195"/>
              <a:gd name="connsiteY95" fmla="*/ 352630 h 421195"/>
              <a:gd name="connsiteX96" fmla="*/ 262401 w 421195"/>
              <a:gd name="connsiteY96" fmla="*/ 359690 h 421195"/>
              <a:gd name="connsiteX97" fmla="*/ 254308 w 421195"/>
              <a:gd name="connsiteY97" fmla="*/ 400037 h 421195"/>
              <a:gd name="connsiteX98" fmla="*/ 228489 w 421195"/>
              <a:gd name="connsiteY98" fmla="*/ 421195 h 421195"/>
              <a:gd name="connsiteX99" fmla="*/ 192686 w 421195"/>
              <a:gd name="connsiteY99" fmla="*/ 421195 h 421195"/>
              <a:gd name="connsiteX100" fmla="*/ 166867 w 421195"/>
              <a:gd name="connsiteY100" fmla="*/ 400037 h 421195"/>
              <a:gd name="connsiteX101" fmla="*/ 158794 w 421195"/>
              <a:gd name="connsiteY101" fmla="*/ 359690 h 421195"/>
              <a:gd name="connsiteX102" fmla="*/ 141828 w 421195"/>
              <a:gd name="connsiteY102" fmla="*/ 352630 h 421195"/>
              <a:gd name="connsiteX103" fmla="*/ 107565 w 421195"/>
              <a:gd name="connsiteY103" fmla="*/ 375466 h 421195"/>
              <a:gd name="connsiteX104" fmla="*/ 92959 w 421195"/>
              <a:gd name="connsiteY104" fmla="*/ 379912 h 421195"/>
              <a:gd name="connsiteX105" fmla="*/ 74336 w 421195"/>
              <a:gd name="connsiteY105" fmla="*/ 372190 h 421195"/>
              <a:gd name="connsiteX106" fmla="*/ 49024 w 421195"/>
              <a:gd name="connsiteY106" fmla="*/ 346858 h 421195"/>
              <a:gd name="connsiteX107" fmla="*/ 45729 w 421195"/>
              <a:gd name="connsiteY107" fmla="*/ 313629 h 421195"/>
              <a:gd name="connsiteX108" fmla="*/ 68564 w 421195"/>
              <a:gd name="connsiteY108" fmla="*/ 279367 h 421195"/>
              <a:gd name="connsiteX109" fmla="*/ 61505 w 421195"/>
              <a:gd name="connsiteY109" fmla="*/ 262401 h 421195"/>
              <a:gd name="connsiteX110" fmla="*/ 21158 w 421195"/>
              <a:gd name="connsiteY110" fmla="*/ 254328 h 421195"/>
              <a:gd name="connsiteX111" fmla="*/ 0 w 421195"/>
              <a:gd name="connsiteY111" fmla="*/ 228509 h 421195"/>
              <a:gd name="connsiteX112" fmla="*/ 0 w 421195"/>
              <a:gd name="connsiteY112" fmla="*/ 192706 h 421195"/>
              <a:gd name="connsiteX113" fmla="*/ 21158 w 421195"/>
              <a:gd name="connsiteY113" fmla="*/ 166887 h 421195"/>
              <a:gd name="connsiteX114" fmla="*/ 61505 w 421195"/>
              <a:gd name="connsiteY114" fmla="*/ 158814 h 421195"/>
              <a:gd name="connsiteX115" fmla="*/ 68564 w 421195"/>
              <a:gd name="connsiteY115" fmla="*/ 141828 h 421195"/>
              <a:gd name="connsiteX116" fmla="*/ 45729 w 421195"/>
              <a:gd name="connsiteY116" fmla="*/ 107565 h 421195"/>
              <a:gd name="connsiteX117" fmla="*/ 49024 w 421195"/>
              <a:gd name="connsiteY117" fmla="*/ 74356 h 421195"/>
              <a:gd name="connsiteX118" fmla="*/ 74336 w 421195"/>
              <a:gd name="connsiteY118" fmla="*/ 49024 h 421195"/>
              <a:gd name="connsiteX119" fmla="*/ 92959 w 421195"/>
              <a:gd name="connsiteY119" fmla="*/ 41302 h 421195"/>
              <a:gd name="connsiteX120" fmla="*/ 107565 w 421195"/>
              <a:gd name="connsiteY120" fmla="*/ 45729 h 421195"/>
              <a:gd name="connsiteX121" fmla="*/ 141828 w 421195"/>
              <a:gd name="connsiteY121" fmla="*/ 68564 h 421195"/>
              <a:gd name="connsiteX122" fmla="*/ 158794 w 421195"/>
              <a:gd name="connsiteY122" fmla="*/ 61524 h 421195"/>
              <a:gd name="connsiteX123" fmla="*/ 166867 w 421195"/>
              <a:gd name="connsiteY123" fmla="*/ 21158 h 421195"/>
              <a:gd name="connsiteX124" fmla="*/ 192686 w 421195"/>
              <a:gd name="connsiteY124" fmla="*/ 0 h 42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421195" h="421195">
                <a:moveTo>
                  <a:pt x="210607" y="170916"/>
                </a:moveTo>
                <a:cubicBezTo>
                  <a:pt x="188694" y="170916"/>
                  <a:pt x="170911" y="188699"/>
                  <a:pt x="170911" y="210607"/>
                </a:cubicBezTo>
                <a:cubicBezTo>
                  <a:pt x="170911" y="232516"/>
                  <a:pt x="188694" y="250299"/>
                  <a:pt x="210607" y="250299"/>
                </a:cubicBezTo>
                <a:cubicBezTo>
                  <a:pt x="232516" y="250299"/>
                  <a:pt x="250294" y="232516"/>
                  <a:pt x="250294" y="210607"/>
                </a:cubicBezTo>
                <a:cubicBezTo>
                  <a:pt x="250294" y="188699"/>
                  <a:pt x="232516" y="170916"/>
                  <a:pt x="210607" y="170916"/>
                </a:cubicBezTo>
                <a:close/>
                <a:moveTo>
                  <a:pt x="210607" y="157685"/>
                </a:moveTo>
                <a:cubicBezTo>
                  <a:pt x="239832" y="157685"/>
                  <a:pt x="263529" y="181368"/>
                  <a:pt x="263529" y="210607"/>
                </a:cubicBezTo>
                <a:cubicBezTo>
                  <a:pt x="263529" y="239842"/>
                  <a:pt x="239832" y="263524"/>
                  <a:pt x="210607" y="263524"/>
                </a:cubicBezTo>
                <a:cubicBezTo>
                  <a:pt x="181353" y="263524"/>
                  <a:pt x="157685" y="239842"/>
                  <a:pt x="157685" y="210607"/>
                </a:cubicBezTo>
                <a:cubicBezTo>
                  <a:pt x="157685" y="181368"/>
                  <a:pt x="181353" y="157685"/>
                  <a:pt x="210607" y="157685"/>
                </a:cubicBezTo>
                <a:close/>
                <a:moveTo>
                  <a:pt x="210967" y="129596"/>
                </a:moveTo>
                <a:cubicBezTo>
                  <a:pt x="166422" y="129596"/>
                  <a:pt x="130324" y="165719"/>
                  <a:pt x="130324" y="210247"/>
                </a:cubicBezTo>
                <a:cubicBezTo>
                  <a:pt x="130324" y="254767"/>
                  <a:pt x="166422" y="290890"/>
                  <a:pt x="210967" y="290890"/>
                </a:cubicBezTo>
                <a:cubicBezTo>
                  <a:pt x="255479" y="290890"/>
                  <a:pt x="291610" y="254767"/>
                  <a:pt x="291610" y="210247"/>
                </a:cubicBezTo>
                <a:cubicBezTo>
                  <a:pt x="291610" y="165719"/>
                  <a:pt x="255479" y="129596"/>
                  <a:pt x="210967" y="129596"/>
                </a:cubicBezTo>
                <a:close/>
                <a:moveTo>
                  <a:pt x="210967" y="118084"/>
                </a:moveTo>
                <a:cubicBezTo>
                  <a:pt x="261853" y="118084"/>
                  <a:pt x="303122" y="159353"/>
                  <a:pt x="303122" y="210247"/>
                </a:cubicBezTo>
                <a:cubicBezTo>
                  <a:pt x="303122" y="261133"/>
                  <a:pt x="261853" y="302410"/>
                  <a:pt x="210967" y="302410"/>
                </a:cubicBezTo>
                <a:cubicBezTo>
                  <a:pt x="160073" y="302410"/>
                  <a:pt x="118804" y="261133"/>
                  <a:pt x="118804" y="210247"/>
                </a:cubicBezTo>
                <a:cubicBezTo>
                  <a:pt x="118804" y="159353"/>
                  <a:pt x="160073" y="118084"/>
                  <a:pt x="210967" y="118084"/>
                </a:cubicBezTo>
                <a:close/>
                <a:moveTo>
                  <a:pt x="192686" y="26326"/>
                </a:moveTo>
                <a:lnTo>
                  <a:pt x="184613" y="66692"/>
                </a:lnTo>
                <a:cubicBezTo>
                  <a:pt x="182780" y="75818"/>
                  <a:pt x="176267" y="83307"/>
                  <a:pt x="167433" y="86388"/>
                </a:cubicBezTo>
                <a:cubicBezTo>
                  <a:pt x="162577" y="88084"/>
                  <a:pt x="157858" y="90073"/>
                  <a:pt x="153294" y="92277"/>
                </a:cubicBezTo>
                <a:cubicBezTo>
                  <a:pt x="149648" y="94032"/>
                  <a:pt x="145748" y="94890"/>
                  <a:pt x="141828" y="94890"/>
                </a:cubicBezTo>
                <a:cubicBezTo>
                  <a:pt x="136719" y="94890"/>
                  <a:pt x="131629" y="93408"/>
                  <a:pt x="127241" y="90463"/>
                </a:cubicBezTo>
                <a:lnTo>
                  <a:pt x="92959" y="67628"/>
                </a:lnTo>
                <a:lnTo>
                  <a:pt x="67628" y="92959"/>
                </a:lnTo>
                <a:lnTo>
                  <a:pt x="90463" y="127222"/>
                </a:lnTo>
                <a:cubicBezTo>
                  <a:pt x="95650" y="135003"/>
                  <a:pt x="96333" y="144909"/>
                  <a:pt x="92257" y="153314"/>
                </a:cubicBezTo>
                <a:cubicBezTo>
                  <a:pt x="90034" y="157877"/>
                  <a:pt x="88065" y="162597"/>
                  <a:pt x="86368" y="167472"/>
                </a:cubicBezTo>
                <a:cubicBezTo>
                  <a:pt x="83326" y="176267"/>
                  <a:pt x="75818" y="182799"/>
                  <a:pt x="66672" y="184632"/>
                </a:cubicBezTo>
                <a:lnTo>
                  <a:pt x="26306" y="192706"/>
                </a:lnTo>
                <a:lnTo>
                  <a:pt x="26326" y="228509"/>
                </a:lnTo>
                <a:lnTo>
                  <a:pt x="66672" y="236602"/>
                </a:lnTo>
                <a:cubicBezTo>
                  <a:pt x="75818" y="238435"/>
                  <a:pt x="83326" y="244948"/>
                  <a:pt x="86368" y="253762"/>
                </a:cubicBezTo>
                <a:cubicBezTo>
                  <a:pt x="88065" y="258637"/>
                  <a:pt x="90054" y="263337"/>
                  <a:pt x="92277" y="267900"/>
                </a:cubicBezTo>
                <a:cubicBezTo>
                  <a:pt x="96313" y="276305"/>
                  <a:pt x="95631" y="286211"/>
                  <a:pt x="90463" y="293973"/>
                </a:cubicBezTo>
                <a:lnTo>
                  <a:pt x="67628" y="328255"/>
                </a:lnTo>
                <a:lnTo>
                  <a:pt x="92959" y="353586"/>
                </a:lnTo>
                <a:lnTo>
                  <a:pt x="127241" y="330731"/>
                </a:lnTo>
                <a:cubicBezTo>
                  <a:pt x="131629" y="327806"/>
                  <a:pt x="136719" y="326305"/>
                  <a:pt x="141828" y="326305"/>
                </a:cubicBezTo>
                <a:cubicBezTo>
                  <a:pt x="145748" y="326305"/>
                  <a:pt x="149667" y="327182"/>
                  <a:pt x="153294" y="328957"/>
                </a:cubicBezTo>
                <a:cubicBezTo>
                  <a:pt x="157877" y="331180"/>
                  <a:pt x="162616" y="333130"/>
                  <a:pt x="167472" y="334826"/>
                </a:cubicBezTo>
                <a:cubicBezTo>
                  <a:pt x="176267" y="337888"/>
                  <a:pt x="182780" y="345396"/>
                  <a:pt x="184613" y="354522"/>
                </a:cubicBezTo>
                <a:lnTo>
                  <a:pt x="192686" y="394869"/>
                </a:lnTo>
                <a:lnTo>
                  <a:pt x="228489" y="394869"/>
                </a:lnTo>
                <a:lnTo>
                  <a:pt x="236602" y="354522"/>
                </a:lnTo>
                <a:cubicBezTo>
                  <a:pt x="238415" y="345396"/>
                  <a:pt x="244948" y="337888"/>
                  <a:pt x="253743" y="334826"/>
                </a:cubicBezTo>
                <a:cubicBezTo>
                  <a:pt x="258618" y="333130"/>
                  <a:pt x="263337" y="331141"/>
                  <a:pt x="267900" y="328937"/>
                </a:cubicBezTo>
                <a:cubicBezTo>
                  <a:pt x="271527" y="327182"/>
                  <a:pt x="275466" y="326305"/>
                  <a:pt x="279367" y="326305"/>
                </a:cubicBezTo>
                <a:cubicBezTo>
                  <a:pt x="284495" y="326305"/>
                  <a:pt x="289585" y="327806"/>
                  <a:pt x="293973" y="330731"/>
                </a:cubicBezTo>
                <a:lnTo>
                  <a:pt x="328235" y="353586"/>
                </a:lnTo>
                <a:lnTo>
                  <a:pt x="353566" y="328255"/>
                </a:lnTo>
                <a:lnTo>
                  <a:pt x="330712" y="293973"/>
                </a:lnTo>
                <a:cubicBezTo>
                  <a:pt x="325544" y="286211"/>
                  <a:pt x="324842" y="276305"/>
                  <a:pt x="328937" y="267900"/>
                </a:cubicBezTo>
                <a:cubicBezTo>
                  <a:pt x="331141" y="263317"/>
                  <a:pt x="333130" y="258598"/>
                  <a:pt x="334826" y="253743"/>
                </a:cubicBezTo>
                <a:cubicBezTo>
                  <a:pt x="337888" y="244948"/>
                  <a:pt x="345357" y="238415"/>
                  <a:pt x="354522" y="236582"/>
                </a:cubicBezTo>
                <a:cubicBezTo>
                  <a:pt x="354522" y="236582"/>
                  <a:pt x="394888" y="228509"/>
                  <a:pt x="394888" y="228509"/>
                </a:cubicBezTo>
                <a:lnTo>
                  <a:pt x="394849" y="192706"/>
                </a:lnTo>
                <a:lnTo>
                  <a:pt x="354522" y="184613"/>
                </a:lnTo>
                <a:cubicBezTo>
                  <a:pt x="345357" y="182780"/>
                  <a:pt x="337888" y="176267"/>
                  <a:pt x="334826" y="167452"/>
                </a:cubicBezTo>
                <a:cubicBezTo>
                  <a:pt x="333130" y="162577"/>
                  <a:pt x="331121" y="157877"/>
                  <a:pt x="328918" y="153294"/>
                </a:cubicBezTo>
                <a:cubicBezTo>
                  <a:pt x="324881" y="144909"/>
                  <a:pt x="325544" y="135003"/>
                  <a:pt x="330712" y="127222"/>
                </a:cubicBezTo>
                <a:lnTo>
                  <a:pt x="353566" y="92959"/>
                </a:lnTo>
                <a:lnTo>
                  <a:pt x="328235" y="67628"/>
                </a:lnTo>
                <a:lnTo>
                  <a:pt x="293973" y="90463"/>
                </a:lnTo>
                <a:cubicBezTo>
                  <a:pt x="289585" y="93408"/>
                  <a:pt x="284495" y="94890"/>
                  <a:pt x="279367" y="94890"/>
                </a:cubicBezTo>
                <a:cubicBezTo>
                  <a:pt x="275447" y="94890"/>
                  <a:pt x="271527" y="94032"/>
                  <a:pt x="267881" y="92257"/>
                </a:cubicBezTo>
                <a:cubicBezTo>
                  <a:pt x="263298" y="90034"/>
                  <a:pt x="258598" y="88084"/>
                  <a:pt x="253743" y="86388"/>
                </a:cubicBezTo>
                <a:cubicBezTo>
                  <a:pt x="244928" y="83307"/>
                  <a:pt x="238396" y="75818"/>
                  <a:pt x="236563" y="66692"/>
                </a:cubicBezTo>
                <a:lnTo>
                  <a:pt x="228489" y="26326"/>
                </a:lnTo>
                <a:close/>
                <a:moveTo>
                  <a:pt x="192686" y="0"/>
                </a:moveTo>
                <a:lnTo>
                  <a:pt x="228489" y="0"/>
                </a:lnTo>
                <a:cubicBezTo>
                  <a:pt x="241048" y="0"/>
                  <a:pt x="251871" y="8853"/>
                  <a:pt x="254308" y="21158"/>
                </a:cubicBezTo>
                <a:lnTo>
                  <a:pt x="262381" y="61524"/>
                </a:lnTo>
                <a:cubicBezTo>
                  <a:pt x="268212" y="63533"/>
                  <a:pt x="273867" y="65912"/>
                  <a:pt x="279367" y="68564"/>
                </a:cubicBezTo>
                <a:lnTo>
                  <a:pt x="313649" y="45729"/>
                </a:lnTo>
                <a:cubicBezTo>
                  <a:pt x="318095" y="42765"/>
                  <a:pt x="323184" y="41302"/>
                  <a:pt x="328216" y="41302"/>
                </a:cubicBezTo>
                <a:cubicBezTo>
                  <a:pt x="335041" y="41302"/>
                  <a:pt x="341769" y="43935"/>
                  <a:pt x="346858" y="49024"/>
                </a:cubicBezTo>
                <a:lnTo>
                  <a:pt x="372170" y="74356"/>
                </a:lnTo>
                <a:cubicBezTo>
                  <a:pt x="381043" y="83229"/>
                  <a:pt x="382427" y="97113"/>
                  <a:pt x="375466" y="107565"/>
                </a:cubicBezTo>
                <a:lnTo>
                  <a:pt x="352611" y="141828"/>
                </a:lnTo>
                <a:cubicBezTo>
                  <a:pt x="355263" y="147308"/>
                  <a:pt x="357662" y="152963"/>
                  <a:pt x="359690" y="158794"/>
                </a:cubicBezTo>
                <a:lnTo>
                  <a:pt x="400017" y="166887"/>
                </a:lnTo>
                <a:cubicBezTo>
                  <a:pt x="412341" y="169344"/>
                  <a:pt x="421195" y="180147"/>
                  <a:pt x="421195" y="192706"/>
                </a:cubicBezTo>
                <a:lnTo>
                  <a:pt x="421195" y="228509"/>
                </a:lnTo>
                <a:cubicBezTo>
                  <a:pt x="421195" y="241048"/>
                  <a:pt x="412341" y="251871"/>
                  <a:pt x="400017" y="254328"/>
                </a:cubicBezTo>
                <a:lnTo>
                  <a:pt x="359690" y="262401"/>
                </a:lnTo>
                <a:cubicBezTo>
                  <a:pt x="357662" y="268232"/>
                  <a:pt x="355283" y="273887"/>
                  <a:pt x="352611" y="279367"/>
                </a:cubicBezTo>
                <a:lnTo>
                  <a:pt x="375466" y="313629"/>
                </a:lnTo>
                <a:cubicBezTo>
                  <a:pt x="382427" y="324082"/>
                  <a:pt x="381043" y="337985"/>
                  <a:pt x="372170" y="346858"/>
                </a:cubicBezTo>
                <a:lnTo>
                  <a:pt x="346858" y="372190"/>
                </a:lnTo>
                <a:cubicBezTo>
                  <a:pt x="341769" y="377260"/>
                  <a:pt x="335041" y="379912"/>
                  <a:pt x="328216" y="379912"/>
                </a:cubicBezTo>
                <a:cubicBezTo>
                  <a:pt x="323184" y="379912"/>
                  <a:pt x="318095" y="378430"/>
                  <a:pt x="313649" y="375466"/>
                </a:cubicBezTo>
                <a:lnTo>
                  <a:pt x="279367" y="352630"/>
                </a:lnTo>
                <a:cubicBezTo>
                  <a:pt x="273906" y="355283"/>
                  <a:pt x="268232" y="357662"/>
                  <a:pt x="262401" y="359690"/>
                </a:cubicBezTo>
                <a:lnTo>
                  <a:pt x="254308" y="400037"/>
                </a:lnTo>
                <a:cubicBezTo>
                  <a:pt x="251871" y="412361"/>
                  <a:pt x="241048" y="421195"/>
                  <a:pt x="228489" y="421195"/>
                </a:cubicBezTo>
                <a:lnTo>
                  <a:pt x="192686" y="421195"/>
                </a:lnTo>
                <a:cubicBezTo>
                  <a:pt x="180147" y="421195"/>
                  <a:pt x="169344" y="412361"/>
                  <a:pt x="166867" y="400037"/>
                </a:cubicBezTo>
                <a:lnTo>
                  <a:pt x="158794" y="359690"/>
                </a:lnTo>
                <a:cubicBezTo>
                  <a:pt x="152943" y="357662"/>
                  <a:pt x="147308" y="355302"/>
                  <a:pt x="141828" y="352630"/>
                </a:cubicBezTo>
                <a:lnTo>
                  <a:pt x="107565" y="375466"/>
                </a:lnTo>
                <a:cubicBezTo>
                  <a:pt x="103100" y="378430"/>
                  <a:pt x="98010" y="379912"/>
                  <a:pt x="92959" y="379912"/>
                </a:cubicBezTo>
                <a:cubicBezTo>
                  <a:pt x="86173" y="379912"/>
                  <a:pt x="79426" y="377260"/>
                  <a:pt x="74336" y="372190"/>
                </a:cubicBezTo>
                <a:lnTo>
                  <a:pt x="49024" y="346858"/>
                </a:lnTo>
                <a:cubicBezTo>
                  <a:pt x="40152" y="337985"/>
                  <a:pt x="38767" y="324082"/>
                  <a:pt x="45729" y="313629"/>
                </a:cubicBezTo>
                <a:lnTo>
                  <a:pt x="68564" y="279367"/>
                </a:lnTo>
                <a:cubicBezTo>
                  <a:pt x="65912" y="273906"/>
                  <a:pt x="63533" y="268232"/>
                  <a:pt x="61505" y="262401"/>
                </a:cubicBezTo>
                <a:lnTo>
                  <a:pt x="21158" y="254328"/>
                </a:lnTo>
                <a:cubicBezTo>
                  <a:pt x="8853" y="251871"/>
                  <a:pt x="0" y="241048"/>
                  <a:pt x="0" y="228509"/>
                </a:cubicBezTo>
                <a:lnTo>
                  <a:pt x="0" y="192706"/>
                </a:lnTo>
                <a:cubicBezTo>
                  <a:pt x="0" y="180147"/>
                  <a:pt x="8853" y="169344"/>
                  <a:pt x="21158" y="166887"/>
                </a:cubicBezTo>
                <a:lnTo>
                  <a:pt x="61505" y="158814"/>
                </a:lnTo>
                <a:cubicBezTo>
                  <a:pt x="63533" y="152963"/>
                  <a:pt x="65912" y="147327"/>
                  <a:pt x="68564" y="141828"/>
                </a:cubicBezTo>
                <a:lnTo>
                  <a:pt x="45729" y="107565"/>
                </a:lnTo>
                <a:cubicBezTo>
                  <a:pt x="38767" y="97113"/>
                  <a:pt x="40152" y="83229"/>
                  <a:pt x="49024" y="74356"/>
                </a:cubicBezTo>
                <a:lnTo>
                  <a:pt x="74336" y="49024"/>
                </a:lnTo>
                <a:cubicBezTo>
                  <a:pt x="79426" y="43935"/>
                  <a:pt x="86173" y="41302"/>
                  <a:pt x="92959" y="41302"/>
                </a:cubicBezTo>
                <a:cubicBezTo>
                  <a:pt x="98010" y="41302"/>
                  <a:pt x="103100" y="42765"/>
                  <a:pt x="107565" y="45729"/>
                </a:cubicBezTo>
                <a:lnTo>
                  <a:pt x="141828" y="68564"/>
                </a:lnTo>
                <a:cubicBezTo>
                  <a:pt x="147308" y="65931"/>
                  <a:pt x="152943" y="63533"/>
                  <a:pt x="158794" y="61524"/>
                </a:cubicBezTo>
                <a:lnTo>
                  <a:pt x="166867" y="21158"/>
                </a:lnTo>
                <a:cubicBezTo>
                  <a:pt x="169344" y="8853"/>
                  <a:pt x="180147" y="0"/>
                  <a:pt x="192686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 defTabSz="228600"/>
            <a:endParaRPr lang="en-US"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78" y="0"/>
            <a:ext cx="11112822" cy="6858000"/>
          </a:xfrm>
          <a:prstGeom prst="rect">
            <a:avLst/>
          </a:prstGeom>
          <a:solidFill>
            <a:srgbClr val="1A2E60"/>
          </a:solidFill>
          <a:ln>
            <a:noFill/>
          </a:ln>
        </p:spPr>
      </p:pic>
      <p:sp>
        <p:nvSpPr>
          <p:cNvPr id="33" name="椭圆 32"/>
          <p:cNvSpPr/>
          <p:nvPr/>
        </p:nvSpPr>
        <p:spPr>
          <a:xfrm>
            <a:off x="5194143" y="1773694"/>
            <a:ext cx="2835492" cy="2835492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9068" y="2420731"/>
            <a:ext cx="6717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04</a:t>
            </a:r>
            <a:r>
              <a:rPr lang="zh-CN" altLang="en-US" sz="7200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zh-CN" altLang="en-US" sz="7200" b="1" i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1103529" y="4210508"/>
            <a:ext cx="3886154" cy="7217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iṩļïḓè"/>
          <p:cNvSpPr txBox="1"/>
          <p:nvPr/>
        </p:nvSpPr>
        <p:spPr bwMode="auto">
          <a:xfrm>
            <a:off x="4972276" y="3629566"/>
            <a:ext cx="2644140" cy="58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i="1" spc="6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PART FOUR</a:t>
            </a:r>
            <a:endParaRPr lang="en-US" altLang="zh-CN" sz="1200" i="1" spc="6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6" name="Synergistically utilize technically sound portals with frictionless chains. Dramatically customize…"/>
          <p:cNvSpPr txBox="1"/>
          <p:nvPr/>
        </p:nvSpPr>
        <p:spPr>
          <a:xfrm>
            <a:off x="1418664" y="4339030"/>
            <a:ext cx="3435993" cy="4369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chains</a:t>
            </a:r>
            <a:r>
              <a:rPr lang="en-US" altLang="zh-CN"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0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íşļïde"/>
          <p:cNvSpPr/>
          <p:nvPr/>
        </p:nvSpPr>
        <p:spPr bwMode="auto">
          <a:xfrm flipH="1">
            <a:off x="609498" y="3372158"/>
            <a:ext cx="2088232" cy="936103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ísḻîḑe"/>
          <p:cNvSpPr/>
          <p:nvPr/>
        </p:nvSpPr>
        <p:spPr bwMode="auto">
          <a:xfrm>
            <a:off x="609498" y="4287668"/>
            <a:ext cx="2088232" cy="1388745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1A3067"/>
                </a:gs>
                <a:gs pos="100000">
                  <a:srgbClr val="285CAA"/>
                </a:gs>
              </a:gsLst>
              <a:lin ang="10800000" scaled="1"/>
              <a:tileRect/>
            </a:gra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iSḷîḓè"/>
          <p:cNvSpPr/>
          <p:nvPr/>
        </p:nvSpPr>
        <p:spPr>
          <a:xfrm>
            <a:off x="1316172" y="3057011"/>
            <a:ext cx="674884" cy="674884"/>
          </a:xfrm>
          <a:prstGeom prst="ellipse">
            <a:avLst/>
          </a:prstGeom>
          <a:solidFill>
            <a:schemeClr val="bg1"/>
          </a:solidFill>
          <a:ln w="28575" cap="flat" cmpd="sng" algn="ctr">
            <a:gradFill flip="none" rotWithShape="1">
              <a:gsLst>
                <a:gs pos="0">
                  <a:srgbClr val="285CAA"/>
                </a:gs>
                <a:gs pos="100000">
                  <a:srgbClr val="1A3067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îš1iḋê"/>
          <p:cNvSpPr/>
          <p:nvPr/>
        </p:nvSpPr>
        <p:spPr bwMode="auto">
          <a:xfrm>
            <a:off x="1483028" y="3212509"/>
            <a:ext cx="341149" cy="36389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íṩľïḑè"/>
          <p:cNvSpPr/>
          <p:nvPr/>
        </p:nvSpPr>
        <p:spPr bwMode="auto">
          <a:xfrm flipH="1">
            <a:off x="2801663" y="3084126"/>
            <a:ext cx="2088232" cy="1224135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" name="îṩļîḋê"/>
          <p:cNvSpPr/>
          <p:nvPr/>
        </p:nvSpPr>
        <p:spPr bwMode="auto">
          <a:xfrm>
            <a:off x="2802103" y="4287668"/>
            <a:ext cx="2088232" cy="1388745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1A3067"/>
                </a:gs>
                <a:gs pos="100000">
                  <a:srgbClr val="285CAA"/>
                </a:gs>
              </a:gsLst>
              <a:lin ang="10800000" scaled="1"/>
              <a:tileRect/>
            </a:gra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íšḻiḋè"/>
          <p:cNvSpPr/>
          <p:nvPr/>
        </p:nvSpPr>
        <p:spPr>
          <a:xfrm>
            <a:off x="3508777" y="2875065"/>
            <a:ext cx="674884" cy="674884"/>
          </a:xfrm>
          <a:prstGeom prst="ellipse">
            <a:avLst/>
          </a:prstGeom>
          <a:solidFill>
            <a:schemeClr val="bg1"/>
          </a:solidFill>
          <a:ln w="28575" cap="flat" cmpd="sng" algn="ctr">
            <a:gradFill flip="none" rotWithShape="1">
              <a:gsLst>
                <a:gs pos="0">
                  <a:srgbClr val="285CAA"/>
                </a:gs>
                <a:gs pos="100000">
                  <a:srgbClr val="1A3067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2" name="ï$ḷîdê"/>
          <p:cNvSpPr/>
          <p:nvPr/>
        </p:nvSpPr>
        <p:spPr bwMode="auto">
          <a:xfrm>
            <a:off x="3664276" y="3038982"/>
            <a:ext cx="363892" cy="34704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5" name="ïṧlîḑé"/>
          <p:cNvSpPr/>
          <p:nvPr/>
        </p:nvSpPr>
        <p:spPr bwMode="auto">
          <a:xfrm flipH="1">
            <a:off x="4993828" y="2724086"/>
            <a:ext cx="2088232" cy="1584175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6" name="ís1íďé"/>
          <p:cNvSpPr/>
          <p:nvPr/>
        </p:nvSpPr>
        <p:spPr bwMode="auto">
          <a:xfrm>
            <a:off x="4994708" y="4287668"/>
            <a:ext cx="2088232" cy="1388745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1A3067"/>
                </a:gs>
                <a:gs pos="100000">
                  <a:srgbClr val="285CAA"/>
                </a:gs>
              </a:gsLst>
              <a:lin ang="10800000" scaled="1"/>
              <a:tileRect/>
            </a:gra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îṧ1ïḍè"/>
          <p:cNvSpPr/>
          <p:nvPr/>
        </p:nvSpPr>
        <p:spPr>
          <a:xfrm>
            <a:off x="5701382" y="2563435"/>
            <a:ext cx="674884" cy="674884"/>
          </a:xfrm>
          <a:prstGeom prst="ellipse">
            <a:avLst/>
          </a:prstGeom>
          <a:solidFill>
            <a:schemeClr val="bg1"/>
          </a:solidFill>
          <a:ln w="28575" cap="flat" cmpd="sng" algn="ctr">
            <a:gradFill flip="none" rotWithShape="1">
              <a:gsLst>
                <a:gs pos="0">
                  <a:srgbClr val="285CAA"/>
                </a:gs>
                <a:gs pos="100000">
                  <a:srgbClr val="1A3067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iṣľîdé"/>
          <p:cNvSpPr/>
          <p:nvPr/>
        </p:nvSpPr>
        <p:spPr bwMode="auto">
          <a:xfrm>
            <a:off x="5856883" y="2719215"/>
            <a:ext cx="363892" cy="363343"/>
          </a:xfrm>
          <a:custGeom>
            <a:avLst/>
            <a:gdLst>
              <a:gd name="connsiteX0" fmla="*/ 497095 w 607639"/>
              <a:gd name="connsiteY0" fmla="*/ 261992 h 606722"/>
              <a:gd name="connsiteX1" fmla="*/ 497095 w 607639"/>
              <a:gd name="connsiteY1" fmla="*/ 468794 h 606722"/>
              <a:gd name="connsiteX2" fmla="*/ 524775 w 607639"/>
              <a:gd name="connsiteY2" fmla="*/ 468794 h 606722"/>
              <a:gd name="connsiteX3" fmla="*/ 524775 w 607639"/>
              <a:gd name="connsiteY3" fmla="*/ 261992 h 606722"/>
              <a:gd name="connsiteX4" fmla="*/ 414320 w 607639"/>
              <a:gd name="connsiteY4" fmla="*/ 261992 h 606722"/>
              <a:gd name="connsiteX5" fmla="*/ 414320 w 607639"/>
              <a:gd name="connsiteY5" fmla="*/ 468794 h 606722"/>
              <a:gd name="connsiteX6" fmla="*/ 469503 w 607639"/>
              <a:gd name="connsiteY6" fmla="*/ 468794 h 606722"/>
              <a:gd name="connsiteX7" fmla="*/ 469503 w 607639"/>
              <a:gd name="connsiteY7" fmla="*/ 261992 h 606722"/>
              <a:gd name="connsiteX8" fmla="*/ 359047 w 607639"/>
              <a:gd name="connsiteY8" fmla="*/ 261992 h 606722"/>
              <a:gd name="connsiteX9" fmla="*/ 359047 w 607639"/>
              <a:gd name="connsiteY9" fmla="*/ 468794 h 606722"/>
              <a:gd name="connsiteX10" fmla="*/ 386639 w 607639"/>
              <a:gd name="connsiteY10" fmla="*/ 468794 h 606722"/>
              <a:gd name="connsiteX11" fmla="*/ 386639 w 607639"/>
              <a:gd name="connsiteY11" fmla="*/ 261992 h 606722"/>
              <a:gd name="connsiteX12" fmla="*/ 276183 w 607639"/>
              <a:gd name="connsiteY12" fmla="*/ 261992 h 606722"/>
              <a:gd name="connsiteX13" fmla="*/ 276183 w 607639"/>
              <a:gd name="connsiteY13" fmla="*/ 468794 h 606722"/>
              <a:gd name="connsiteX14" fmla="*/ 331456 w 607639"/>
              <a:gd name="connsiteY14" fmla="*/ 468794 h 606722"/>
              <a:gd name="connsiteX15" fmla="*/ 331456 w 607639"/>
              <a:gd name="connsiteY15" fmla="*/ 261992 h 606722"/>
              <a:gd name="connsiteX16" fmla="*/ 220911 w 607639"/>
              <a:gd name="connsiteY16" fmla="*/ 261992 h 606722"/>
              <a:gd name="connsiteX17" fmla="*/ 220911 w 607639"/>
              <a:gd name="connsiteY17" fmla="*/ 468794 h 606722"/>
              <a:gd name="connsiteX18" fmla="*/ 248592 w 607639"/>
              <a:gd name="connsiteY18" fmla="*/ 468794 h 606722"/>
              <a:gd name="connsiteX19" fmla="*/ 248592 w 607639"/>
              <a:gd name="connsiteY19" fmla="*/ 261992 h 606722"/>
              <a:gd name="connsiteX20" fmla="*/ 138136 w 607639"/>
              <a:gd name="connsiteY20" fmla="*/ 261992 h 606722"/>
              <a:gd name="connsiteX21" fmla="*/ 138136 w 607639"/>
              <a:gd name="connsiteY21" fmla="*/ 468794 h 606722"/>
              <a:gd name="connsiteX22" fmla="*/ 193319 w 607639"/>
              <a:gd name="connsiteY22" fmla="*/ 468794 h 606722"/>
              <a:gd name="connsiteX23" fmla="*/ 193319 w 607639"/>
              <a:gd name="connsiteY23" fmla="*/ 261992 h 606722"/>
              <a:gd name="connsiteX24" fmla="*/ 82864 w 607639"/>
              <a:gd name="connsiteY24" fmla="*/ 261992 h 606722"/>
              <a:gd name="connsiteX25" fmla="*/ 82864 w 607639"/>
              <a:gd name="connsiteY25" fmla="*/ 468794 h 606722"/>
              <a:gd name="connsiteX26" fmla="*/ 110455 w 607639"/>
              <a:gd name="connsiteY26" fmla="*/ 468794 h 606722"/>
              <a:gd name="connsiteX27" fmla="*/ 110455 w 607639"/>
              <a:gd name="connsiteY27" fmla="*/ 261992 h 606722"/>
              <a:gd name="connsiteX28" fmla="*/ 303820 w 607639"/>
              <a:gd name="connsiteY28" fmla="*/ 110294 h 606722"/>
              <a:gd name="connsiteX29" fmla="*/ 331447 w 607639"/>
              <a:gd name="connsiteY29" fmla="*/ 137885 h 606722"/>
              <a:gd name="connsiteX30" fmla="*/ 303820 w 607639"/>
              <a:gd name="connsiteY30" fmla="*/ 165476 h 606722"/>
              <a:gd name="connsiteX31" fmla="*/ 276193 w 607639"/>
              <a:gd name="connsiteY31" fmla="*/ 137885 h 606722"/>
              <a:gd name="connsiteX32" fmla="*/ 303820 w 607639"/>
              <a:gd name="connsiteY32" fmla="*/ 110294 h 606722"/>
              <a:gd name="connsiteX33" fmla="*/ 303775 w 607639"/>
              <a:gd name="connsiteY33" fmla="*/ 27550 h 606722"/>
              <a:gd name="connsiteX34" fmla="*/ 174005 w 607639"/>
              <a:gd name="connsiteY34" fmla="*/ 103446 h 606722"/>
              <a:gd name="connsiteX35" fmla="*/ 299681 w 607639"/>
              <a:gd name="connsiteY35" fmla="*/ 56522 h 606722"/>
              <a:gd name="connsiteX36" fmla="*/ 309293 w 607639"/>
              <a:gd name="connsiteY36" fmla="*/ 55189 h 606722"/>
              <a:gd name="connsiteX37" fmla="*/ 434969 w 607639"/>
              <a:gd name="connsiteY37" fmla="*/ 102024 h 606722"/>
              <a:gd name="connsiteX38" fmla="*/ 303775 w 607639"/>
              <a:gd name="connsiteY38" fmla="*/ 27550 h 606722"/>
              <a:gd name="connsiteX39" fmla="*/ 303775 w 607639"/>
              <a:gd name="connsiteY39" fmla="*/ 0 h 606722"/>
              <a:gd name="connsiteX40" fmla="*/ 470927 w 607639"/>
              <a:gd name="connsiteY40" fmla="*/ 115799 h 606722"/>
              <a:gd name="connsiteX41" fmla="*/ 570346 w 607639"/>
              <a:gd name="connsiteY41" fmla="*/ 153036 h 606722"/>
              <a:gd name="connsiteX42" fmla="*/ 579958 w 607639"/>
              <a:gd name="connsiteY42" fmla="*/ 165478 h 606722"/>
              <a:gd name="connsiteX43" fmla="*/ 579958 w 607639"/>
              <a:gd name="connsiteY43" fmla="*/ 193028 h 606722"/>
              <a:gd name="connsiteX44" fmla="*/ 579958 w 607639"/>
              <a:gd name="connsiteY44" fmla="*/ 248217 h 606722"/>
              <a:gd name="connsiteX45" fmla="*/ 566163 w 607639"/>
              <a:gd name="connsiteY45" fmla="*/ 261992 h 606722"/>
              <a:gd name="connsiteX46" fmla="*/ 552367 w 607639"/>
              <a:gd name="connsiteY46" fmla="*/ 261992 h 606722"/>
              <a:gd name="connsiteX47" fmla="*/ 552367 w 607639"/>
              <a:gd name="connsiteY47" fmla="*/ 468794 h 606722"/>
              <a:gd name="connsiteX48" fmla="*/ 566163 w 607639"/>
              <a:gd name="connsiteY48" fmla="*/ 468794 h 606722"/>
              <a:gd name="connsiteX49" fmla="*/ 579958 w 607639"/>
              <a:gd name="connsiteY49" fmla="*/ 482569 h 606722"/>
              <a:gd name="connsiteX50" fmla="*/ 566163 w 607639"/>
              <a:gd name="connsiteY50" fmla="*/ 496344 h 606722"/>
              <a:gd name="connsiteX51" fmla="*/ 538571 w 607639"/>
              <a:gd name="connsiteY51" fmla="*/ 496344 h 606722"/>
              <a:gd name="connsiteX52" fmla="*/ 483299 w 607639"/>
              <a:gd name="connsiteY52" fmla="*/ 496344 h 606722"/>
              <a:gd name="connsiteX53" fmla="*/ 400435 w 607639"/>
              <a:gd name="connsiteY53" fmla="*/ 496344 h 606722"/>
              <a:gd name="connsiteX54" fmla="*/ 345252 w 607639"/>
              <a:gd name="connsiteY54" fmla="*/ 496344 h 606722"/>
              <a:gd name="connsiteX55" fmla="*/ 262387 w 607639"/>
              <a:gd name="connsiteY55" fmla="*/ 496344 h 606722"/>
              <a:gd name="connsiteX56" fmla="*/ 207115 w 607639"/>
              <a:gd name="connsiteY56" fmla="*/ 496344 h 606722"/>
              <a:gd name="connsiteX57" fmla="*/ 124251 w 607639"/>
              <a:gd name="connsiteY57" fmla="*/ 496344 h 606722"/>
              <a:gd name="connsiteX58" fmla="*/ 69068 w 607639"/>
              <a:gd name="connsiteY58" fmla="*/ 496344 h 606722"/>
              <a:gd name="connsiteX59" fmla="*/ 55272 w 607639"/>
              <a:gd name="connsiteY59" fmla="*/ 496344 h 606722"/>
              <a:gd name="connsiteX60" fmla="*/ 55272 w 607639"/>
              <a:gd name="connsiteY60" fmla="*/ 537758 h 606722"/>
              <a:gd name="connsiteX61" fmla="*/ 41387 w 607639"/>
              <a:gd name="connsiteY61" fmla="*/ 551533 h 606722"/>
              <a:gd name="connsiteX62" fmla="*/ 27592 w 607639"/>
              <a:gd name="connsiteY62" fmla="*/ 551533 h 606722"/>
              <a:gd name="connsiteX63" fmla="*/ 27592 w 607639"/>
              <a:gd name="connsiteY63" fmla="*/ 579083 h 606722"/>
              <a:gd name="connsiteX64" fmla="*/ 579958 w 607639"/>
              <a:gd name="connsiteY64" fmla="*/ 579083 h 606722"/>
              <a:gd name="connsiteX65" fmla="*/ 579958 w 607639"/>
              <a:gd name="connsiteY65" fmla="*/ 551533 h 606722"/>
              <a:gd name="connsiteX66" fmla="*/ 96660 w 607639"/>
              <a:gd name="connsiteY66" fmla="*/ 551533 h 606722"/>
              <a:gd name="connsiteX67" fmla="*/ 82864 w 607639"/>
              <a:gd name="connsiteY67" fmla="*/ 537758 h 606722"/>
              <a:gd name="connsiteX68" fmla="*/ 96660 w 607639"/>
              <a:gd name="connsiteY68" fmla="*/ 523983 h 606722"/>
              <a:gd name="connsiteX69" fmla="*/ 593843 w 607639"/>
              <a:gd name="connsiteY69" fmla="*/ 523983 h 606722"/>
              <a:gd name="connsiteX70" fmla="*/ 607639 w 607639"/>
              <a:gd name="connsiteY70" fmla="*/ 537758 h 606722"/>
              <a:gd name="connsiteX71" fmla="*/ 607639 w 607639"/>
              <a:gd name="connsiteY71" fmla="*/ 592947 h 606722"/>
              <a:gd name="connsiteX72" fmla="*/ 593843 w 607639"/>
              <a:gd name="connsiteY72" fmla="*/ 606722 h 606722"/>
              <a:gd name="connsiteX73" fmla="*/ 13796 w 607639"/>
              <a:gd name="connsiteY73" fmla="*/ 606722 h 606722"/>
              <a:gd name="connsiteX74" fmla="*/ 0 w 607639"/>
              <a:gd name="connsiteY74" fmla="*/ 592947 h 606722"/>
              <a:gd name="connsiteX75" fmla="*/ 0 w 607639"/>
              <a:gd name="connsiteY75" fmla="*/ 537758 h 606722"/>
              <a:gd name="connsiteX76" fmla="*/ 13796 w 607639"/>
              <a:gd name="connsiteY76" fmla="*/ 523983 h 606722"/>
              <a:gd name="connsiteX77" fmla="*/ 27592 w 607639"/>
              <a:gd name="connsiteY77" fmla="*/ 523983 h 606722"/>
              <a:gd name="connsiteX78" fmla="*/ 27592 w 607639"/>
              <a:gd name="connsiteY78" fmla="*/ 482569 h 606722"/>
              <a:gd name="connsiteX79" fmla="*/ 41387 w 607639"/>
              <a:gd name="connsiteY79" fmla="*/ 468794 h 606722"/>
              <a:gd name="connsiteX80" fmla="*/ 55272 w 607639"/>
              <a:gd name="connsiteY80" fmla="*/ 468794 h 606722"/>
              <a:gd name="connsiteX81" fmla="*/ 55272 w 607639"/>
              <a:gd name="connsiteY81" fmla="*/ 261992 h 606722"/>
              <a:gd name="connsiteX82" fmla="*/ 41387 w 607639"/>
              <a:gd name="connsiteY82" fmla="*/ 261992 h 606722"/>
              <a:gd name="connsiteX83" fmla="*/ 27592 w 607639"/>
              <a:gd name="connsiteY83" fmla="*/ 248217 h 606722"/>
              <a:gd name="connsiteX84" fmla="*/ 41387 w 607639"/>
              <a:gd name="connsiteY84" fmla="*/ 234442 h 606722"/>
              <a:gd name="connsiteX85" fmla="*/ 69068 w 607639"/>
              <a:gd name="connsiteY85" fmla="*/ 234442 h 606722"/>
              <a:gd name="connsiteX86" fmla="*/ 124251 w 607639"/>
              <a:gd name="connsiteY86" fmla="*/ 234442 h 606722"/>
              <a:gd name="connsiteX87" fmla="*/ 207115 w 607639"/>
              <a:gd name="connsiteY87" fmla="*/ 234442 h 606722"/>
              <a:gd name="connsiteX88" fmla="*/ 262387 w 607639"/>
              <a:gd name="connsiteY88" fmla="*/ 234442 h 606722"/>
              <a:gd name="connsiteX89" fmla="*/ 345252 w 607639"/>
              <a:gd name="connsiteY89" fmla="*/ 234442 h 606722"/>
              <a:gd name="connsiteX90" fmla="*/ 400435 w 607639"/>
              <a:gd name="connsiteY90" fmla="*/ 234442 h 606722"/>
              <a:gd name="connsiteX91" fmla="*/ 483299 w 607639"/>
              <a:gd name="connsiteY91" fmla="*/ 234442 h 606722"/>
              <a:gd name="connsiteX92" fmla="*/ 538571 w 607639"/>
              <a:gd name="connsiteY92" fmla="*/ 234442 h 606722"/>
              <a:gd name="connsiteX93" fmla="*/ 552367 w 607639"/>
              <a:gd name="connsiteY93" fmla="*/ 234442 h 606722"/>
              <a:gd name="connsiteX94" fmla="*/ 552367 w 607639"/>
              <a:gd name="connsiteY94" fmla="*/ 193028 h 606722"/>
              <a:gd name="connsiteX95" fmla="*/ 552367 w 607639"/>
              <a:gd name="connsiteY95" fmla="*/ 175076 h 606722"/>
              <a:gd name="connsiteX96" fmla="*/ 303775 w 607639"/>
              <a:gd name="connsiteY96" fmla="*/ 84072 h 606722"/>
              <a:gd name="connsiteX97" fmla="*/ 55272 w 607639"/>
              <a:gd name="connsiteY97" fmla="*/ 175076 h 606722"/>
              <a:gd name="connsiteX98" fmla="*/ 55272 w 607639"/>
              <a:gd name="connsiteY98" fmla="*/ 179253 h 606722"/>
              <a:gd name="connsiteX99" fmla="*/ 510979 w 607639"/>
              <a:gd name="connsiteY99" fmla="*/ 179253 h 606722"/>
              <a:gd name="connsiteX100" fmla="*/ 524775 w 607639"/>
              <a:gd name="connsiteY100" fmla="*/ 193028 h 606722"/>
              <a:gd name="connsiteX101" fmla="*/ 510979 w 607639"/>
              <a:gd name="connsiteY101" fmla="*/ 206803 h 606722"/>
              <a:gd name="connsiteX102" fmla="*/ 41387 w 607639"/>
              <a:gd name="connsiteY102" fmla="*/ 206803 h 606722"/>
              <a:gd name="connsiteX103" fmla="*/ 27592 w 607639"/>
              <a:gd name="connsiteY103" fmla="*/ 193028 h 606722"/>
              <a:gd name="connsiteX104" fmla="*/ 27592 w 607639"/>
              <a:gd name="connsiteY104" fmla="*/ 165478 h 606722"/>
              <a:gd name="connsiteX105" fmla="*/ 37293 w 607639"/>
              <a:gd name="connsiteY105" fmla="*/ 153036 h 606722"/>
              <a:gd name="connsiteX106" fmla="*/ 136712 w 607639"/>
              <a:gd name="connsiteY106" fmla="*/ 115799 h 606722"/>
              <a:gd name="connsiteX107" fmla="*/ 303775 w 607639"/>
              <a:gd name="connsiteY10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606722">
                <a:moveTo>
                  <a:pt x="497095" y="261992"/>
                </a:moveTo>
                <a:lnTo>
                  <a:pt x="497095" y="468794"/>
                </a:lnTo>
                <a:lnTo>
                  <a:pt x="524775" y="468794"/>
                </a:lnTo>
                <a:lnTo>
                  <a:pt x="524775" y="261992"/>
                </a:lnTo>
                <a:close/>
                <a:moveTo>
                  <a:pt x="414320" y="261992"/>
                </a:moveTo>
                <a:lnTo>
                  <a:pt x="414320" y="468794"/>
                </a:lnTo>
                <a:lnTo>
                  <a:pt x="469503" y="468794"/>
                </a:lnTo>
                <a:lnTo>
                  <a:pt x="469503" y="261992"/>
                </a:lnTo>
                <a:close/>
                <a:moveTo>
                  <a:pt x="359047" y="261992"/>
                </a:moveTo>
                <a:lnTo>
                  <a:pt x="359047" y="468794"/>
                </a:lnTo>
                <a:lnTo>
                  <a:pt x="386639" y="468794"/>
                </a:lnTo>
                <a:lnTo>
                  <a:pt x="386639" y="261992"/>
                </a:lnTo>
                <a:close/>
                <a:moveTo>
                  <a:pt x="276183" y="261992"/>
                </a:moveTo>
                <a:lnTo>
                  <a:pt x="276183" y="468794"/>
                </a:lnTo>
                <a:lnTo>
                  <a:pt x="331456" y="468794"/>
                </a:lnTo>
                <a:lnTo>
                  <a:pt x="331456" y="261992"/>
                </a:lnTo>
                <a:close/>
                <a:moveTo>
                  <a:pt x="220911" y="261992"/>
                </a:moveTo>
                <a:lnTo>
                  <a:pt x="220911" y="468794"/>
                </a:lnTo>
                <a:lnTo>
                  <a:pt x="248592" y="468794"/>
                </a:lnTo>
                <a:lnTo>
                  <a:pt x="248592" y="261992"/>
                </a:lnTo>
                <a:close/>
                <a:moveTo>
                  <a:pt x="138136" y="261992"/>
                </a:moveTo>
                <a:lnTo>
                  <a:pt x="138136" y="468794"/>
                </a:lnTo>
                <a:lnTo>
                  <a:pt x="193319" y="468794"/>
                </a:lnTo>
                <a:lnTo>
                  <a:pt x="193319" y="261992"/>
                </a:lnTo>
                <a:close/>
                <a:moveTo>
                  <a:pt x="82864" y="261992"/>
                </a:moveTo>
                <a:lnTo>
                  <a:pt x="82864" y="468794"/>
                </a:lnTo>
                <a:lnTo>
                  <a:pt x="110455" y="468794"/>
                </a:lnTo>
                <a:lnTo>
                  <a:pt x="110455" y="261992"/>
                </a:lnTo>
                <a:close/>
                <a:moveTo>
                  <a:pt x="303820" y="110294"/>
                </a:moveTo>
                <a:cubicBezTo>
                  <a:pt x="319078" y="110294"/>
                  <a:pt x="331447" y="122647"/>
                  <a:pt x="331447" y="137885"/>
                </a:cubicBezTo>
                <a:cubicBezTo>
                  <a:pt x="331447" y="153123"/>
                  <a:pt x="319078" y="165476"/>
                  <a:pt x="303820" y="165476"/>
                </a:cubicBezTo>
                <a:cubicBezTo>
                  <a:pt x="288562" y="165476"/>
                  <a:pt x="276193" y="153123"/>
                  <a:pt x="276193" y="137885"/>
                </a:cubicBezTo>
                <a:cubicBezTo>
                  <a:pt x="276193" y="122647"/>
                  <a:pt x="288562" y="110294"/>
                  <a:pt x="303820" y="110294"/>
                </a:cubicBezTo>
                <a:close/>
                <a:moveTo>
                  <a:pt x="303775" y="27550"/>
                </a:moveTo>
                <a:cubicBezTo>
                  <a:pt x="248592" y="27550"/>
                  <a:pt x="198838" y="57944"/>
                  <a:pt x="174005" y="103446"/>
                </a:cubicBezTo>
                <a:lnTo>
                  <a:pt x="299681" y="56522"/>
                </a:lnTo>
                <a:cubicBezTo>
                  <a:pt x="302440" y="55189"/>
                  <a:pt x="305199" y="55189"/>
                  <a:pt x="309293" y="55189"/>
                </a:cubicBezTo>
                <a:lnTo>
                  <a:pt x="434969" y="102024"/>
                </a:lnTo>
                <a:cubicBezTo>
                  <a:pt x="408712" y="57944"/>
                  <a:pt x="359047" y="27550"/>
                  <a:pt x="303775" y="27550"/>
                </a:cubicBezTo>
                <a:close/>
                <a:moveTo>
                  <a:pt x="303775" y="0"/>
                </a:moveTo>
                <a:cubicBezTo>
                  <a:pt x="379786" y="0"/>
                  <a:pt x="446006" y="48257"/>
                  <a:pt x="470927" y="115799"/>
                </a:cubicBezTo>
                <a:lnTo>
                  <a:pt x="570346" y="153036"/>
                </a:lnTo>
                <a:cubicBezTo>
                  <a:pt x="575864" y="154458"/>
                  <a:pt x="579958" y="159968"/>
                  <a:pt x="579958" y="165478"/>
                </a:cubicBezTo>
                <a:lnTo>
                  <a:pt x="579958" y="193028"/>
                </a:lnTo>
                <a:lnTo>
                  <a:pt x="579958" y="248217"/>
                </a:lnTo>
                <a:cubicBezTo>
                  <a:pt x="579958" y="256482"/>
                  <a:pt x="574440" y="261992"/>
                  <a:pt x="566163" y="261992"/>
                </a:cubicBezTo>
                <a:lnTo>
                  <a:pt x="552367" y="261992"/>
                </a:lnTo>
                <a:lnTo>
                  <a:pt x="552367" y="468794"/>
                </a:lnTo>
                <a:lnTo>
                  <a:pt x="566163" y="468794"/>
                </a:lnTo>
                <a:cubicBezTo>
                  <a:pt x="574440" y="468794"/>
                  <a:pt x="579958" y="474304"/>
                  <a:pt x="579958" y="482569"/>
                </a:cubicBezTo>
                <a:cubicBezTo>
                  <a:pt x="579958" y="490834"/>
                  <a:pt x="574440" y="496344"/>
                  <a:pt x="566163" y="496344"/>
                </a:cubicBezTo>
                <a:lnTo>
                  <a:pt x="538571" y="496344"/>
                </a:lnTo>
                <a:lnTo>
                  <a:pt x="483299" y="496344"/>
                </a:lnTo>
                <a:lnTo>
                  <a:pt x="400435" y="496344"/>
                </a:lnTo>
                <a:lnTo>
                  <a:pt x="345252" y="496344"/>
                </a:lnTo>
                <a:lnTo>
                  <a:pt x="262387" y="496344"/>
                </a:lnTo>
                <a:lnTo>
                  <a:pt x="207115" y="496344"/>
                </a:lnTo>
                <a:lnTo>
                  <a:pt x="124251" y="496344"/>
                </a:lnTo>
                <a:lnTo>
                  <a:pt x="69068" y="496344"/>
                </a:lnTo>
                <a:lnTo>
                  <a:pt x="55272" y="496344"/>
                </a:lnTo>
                <a:lnTo>
                  <a:pt x="55272" y="537758"/>
                </a:lnTo>
                <a:cubicBezTo>
                  <a:pt x="55272" y="546023"/>
                  <a:pt x="49754" y="551533"/>
                  <a:pt x="41387" y="551533"/>
                </a:cubicBezTo>
                <a:lnTo>
                  <a:pt x="27592" y="551533"/>
                </a:lnTo>
                <a:lnTo>
                  <a:pt x="27592" y="579083"/>
                </a:lnTo>
                <a:lnTo>
                  <a:pt x="579958" y="579083"/>
                </a:lnTo>
                <a:lnTo>
                  <a:pt x="579958" y="551533"/>
                </a:lnTo>
                <a:lnTo>
                  <a:pt x="96660" y="551533"/>
                </a:lnTo>
                <a:cubicBezTo>
                  <a:pt x="88382" y="551533"/>
                  <a:pt x="82864" y="546023"/>
                  <a:pt x="82864" y="537758"/>
                </a:cubicBezTo>
                <a:cubicBezTo>
                  <a:pt x="82864" y="529493"/>
                  <a:pt x="88382" y="523983"/>
                  <a:pt x="96660" y="523983"/>
                </a:cubicBezTo>
                <a:lnTo>
                  <a:pt x="593843" y="523983"/>
                </a:lnTo>
                <a:cubicBezTo>
                  <a:pt x="602121" y="523983"/>
                  <a:pt x="607639" y="529493"/>
                  <a:pt x="607639" y="537758"/>
                </a:cubicBezTo>
                <a:lnTo>
                  <a:pt x="607639" y="592947"/>
                </a:lnTo>
                <a:cubicBezTo>
                  <a:pt x="607639" y="601212"/>
                  <a:pt x="602121" y="606722"/>
                  <a:pt x="593843" y="606722"/>
                </a:cubicBezTo>
                <a:lnTo>
                  <a:pt x="13796" y="606722"/>
                </a:lnTo>
                <a:cubicBezTo>
                  <a:pt x="5518" y="606722"/>
                  <a:pt x="0" y="601212"/>
                  <a:pt x="0" y="592947"/>
                </a:cubicBezTo>
                <a:lnTo>
                  <a:pt x="0" y="537758"/>
                </a:lnTo>
                <a:cubicBezTo>
                  <a:pt x="0" y="529493"/>
                  <a:pt x="5518" y="523983"/>
                  <a:pt x="13796" y="523983"/>
                </a:cubicBezTo>
                <a:lnTo>
                  <a:pt x="27592" y="523983"/>
                </a:lnTo>
                <a:lnTo>
                  <a:pt x="27592" y="482569"/>
                </a:lnTo>
                <a:cubicBezTo>
                  <a:pt x="27592" y="474304"/>
                  <a:pt x="33110" y="468794"/>
                  <a:pt x="41387" y="468794"/>
                </a:cubicBezTo>
                <a:lnTo>
                  <a:pt x="55272" y="468794"/>
                </a:lnTo>
                <a:lnTo>
                  <a:pt x="55272" y="261992"/>
                </a:lnTo>
                <a:lnTo>
                  <a:pt x="41387" y="261992"/>
                </a:lnTo>
                <a:cubicBezTo>
                  <a:pt x="33110" y="261992"/>
                  <a:pt x="27592" y="256482"/>
                  <a:pt x="27592" y="248217"/>
                </a:cubicBezTo>
                <a:cubicBezTo>
                  <a:pt x="27592" y="239952"/>
                  <a:pt x="33110" y="234442"/>
                  <a:pt x="41387" y="234442"/>
                </a:cubicBezTo>
                <a:lnTo>
                  <a:pt x="69068" y="234442"/>
                </a:lnTo>
                <a:lnTo>
                  <a:pt x="124251" y="234442"/>
                </a:lnTo>
                <a:lnTo>
                  <a:pt x="207115" y="234442"/>
                </a:lnTo>
                <a:lnTo>
                  <a:pt x="262387" y="234442"/>
                </a:lnTo>
                <a:lnTo>
                  <a:pt x="345252" y="234442"/>
                </a:lnTo>
                <a:lnTo>
                  <a:pt x="400435" y="234442"/>
                </a:lnTo>
                <a:lnTo>
                  <a:pt x="483299" y="234442"/>
                </a:lnTo>
                <a:lnTo>
                  <a:pt x="538571" y="234442"/>
                </a:lnTo>
                <a:lnTo>
                  <a:pt x="552367" y="234442"/>
                </a:lnTo>
                <a:lnTo>
                  <a:pt x="552367" y="193028"/>
                </a:lnTo>
                <a:lnTo>
                  <a:pt x="552367" y="175076"/>
                </a:lnTo>
                <a:lnTo>
                  <a:pt x="303775" y="84072"/>
                </a:lnTo>
                <a:lnTo>
                  <a:pt x="55272" y="175076"/>
                </a:lnTo>
                <a:lnTo>
                  <a:pt x="55272" y="179253"/>
                </a:lnTo>
                <a:lnTo>
                  <a:pt x="510979" y="179253"/>
                </a:lnTo>
                <a:cubicBezTo>
                  <a:pt x="519257" y="179253"/>
                  <a:pt x="524775" y="184763"/>
                  <a:pt x="524775" y="193028"/>
                </a:cubicBezTo>
                <a:cubicBezTo>
                  <a:pt x="524775" y="201293"/>
                  <a:pt x="519257" y="206803"/>
                  <a:pt x="510979" y="206803"/>
                </a:cubicBezTo>
                <a:lnTo>
                  <a:pt x="41387" y="206803"/>
                </a:lnTo>
                <a:cubicBezTo>
                  <a:pt x="33110" y="206803"/>
                  <a:pt x="27592" y="201293"/>
                  <a:pt x="27592" y="193028"/>
                </a:cubicBezTo>
                <a:lnTo>
                  <a:pt x="27592" y="165478"/>
                </a:lnTo>
                <a:cubicBezTo>
                  <a:pt x="27592" y="159968"/>
                  <a:pt x="31775" y="154458"/>
                  <a:pt x="37293" y="153036"/>
                </a:cubicBezTo>
                <a:lnTo>
                  <a:pt x="136712" y="115799"/>
                </a:lnTo>
                <a:cubicBezTo>
                  <a:pt x="161545" y="48257"/>
                  <a:pt x="227853" y="0"/>
                  <a:pt x="303775" y="0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isḷiḍê"/>
          <p:cNvSpPr/>
          <p:nvPr/>
        </p:nvSpPr>
        <p:spPr bwMode="auto">
          <a:xfrm flipH="1">
            <a:off x="7185993" y="2292038"/>
            <a:ext cx="2088232" cy="2016223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îṩliḑê"/>
          <p:cNvSpPr/>
          <p:nvPr/>
        </p:nvSpPr>
        <p:spPr bwMode="auto">
          <a:xfrm>
            <a:off x="7186433" y="4287668"/>
            <a:ext cx="2088232" cy="1388745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1A3067"/>
                </a:gs>
                <a:gs pos="100000">
                  <a:srgbClr val="285CAA"/>
                </a:gs>
              </a:gsLst>
              <a:lin ang="10800000" scaled="1"/>
              <a:tileRect/>
            </a:gra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3" name="iśḷïḓé"/>
          <p:cNvSpPr/>
          <p:nvPr/>
        </p:nvSpPr>
        <p:spPr>
          <a:xfrm>
            <a:off x="7893107" y="2200181"/>
            <a:ext cx="674884" cy="674884"/>
          </a:xfrm>
          <a:prstGeom prst="ellipse">
            <a:avLst/>
          </a:prstGeom>
          <a:solidFill>
            <a:schemeClr val="bg1"/>
          </a:solidFill>
          <a:ln w="28575" cap="flat" cmpd="sng" algn="ctr">
            <a:gradFill flip="none" rotWithShape="1">
              <a:gsLst>
                <a:gs pos="0">
                  <a:srgbClr val="285CAA"/>
                </a:gs>
                <a:gs pos="100000">
                  <a:srgbClr val="1A3067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ï$ļîďe"/>
          <p:cNvSpPr/>
          <p:nvPr/>
        </p:nvSpPr>
        <p:spPr bwMode="auto">
          <a:xfrm>
            <a:off x="8048609" y="2355969"/>
            <a:ext cx="363892" cy="36331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542">
                <a:moveTo>
                  <a:pt x="213875" y="146706"/>
                </a:moveTo>
                <a:cubicBezTo>
                  <a:pt x="227226" y="146706"/>
                  <a:pt x="238084" y="157547"/>
                  <a:pt x="238084" y="171055"/>
                </a:cubicBezTo>
                <a:cubicBezTo>
                  <a:pt x="238084" y="184562"/>
                  <a:pt x="227226" y="195493"/>
                  <a:pt x="213875" y="195493"/>
                </a:cubicBezTo>
                <a:cubicBezTo>
                  <a:pt x="161630" y="195493"/>
                  <a:pt x="118998" y="238236"/>
                  <a:pt x="118998" y="290755"/>
                </a:cubicBezTo>
                <a:cubicBezTo>
                  <a:pt x="118998" y="300086"/>
                  <a:pt x="120422" y="309328"/>
                  <a:pt x="123092" y="318214"/>
                </a:cubicBezTo>
                <a:cubicBezTo>
                  <a:pt x="126741" y="330300"/>
                  <a:pt x="120422" y="343274"/>
                  <a:pt x="108673" y="347895"/>
                </a:cubicBezTo>
                <a:cubicBezTo>
                  <a:pt x="72182" y="362291"/>
                  <a:pt x="48507" y="397126"/>
                  <a:pt x="48507" y="436582"/>
                </a:cubicBezTo>
                <a:cubicBezTo>
                  <a:pt x="48507" y="489101"/>
                  <a:pt x="91050" y="531844"/>
                  <a:pt x="143384" y="531844"/>
                </a:cubicBezTo>
                <a:lnTo>
                  <a:pt x="438164" y="531844"/>
                </a:lnTo>
                <a:cubicBezTo>
                  <a:pt x="490320" y="531844"/>
                  <a:pt x="532952" y="489101"/>
                  <a:pt x="532952" y="436582"/>
                </a:cubicBezTo>
                <a:cubicBezTo>
                  <a:pt x="532952" y="408678"/>
                  <a:pt x="520759" y="382108"/>
                  <a:pt x="499398" y="363979"/>
                </a:cubicBezTo>
                <a:cubicBezTo>
                  <a:pt x="494147" y="359625"/>
                  <a:pt x="491032" y="353049"/>
                  <a:pt x="490854" y="346207"/>
                </a:cubicBezTo>
                <a:cubicBezTo>
                  <a:pt x="489252" y="294399"/>
                  <a:pt x="447598" y="253876"/>
                  <a:pt x="395976" y="253876"/>
                </a:cubicBezTo>
                <a:cubicBezTo>
                  <a:pt x="382625" y="253876"/>
                  <a:pt x="371767" y="243035"/>
                  <a:pt x="371767" y="229528"/>
                </a:cubicBezTo>
                <a:cubicBezTo>
                  <a:pt x="371767" y="216020"/>
                  <a:pt x="382625" y="205090"/>
                  <a:pt x="395976" y="205090"/>
                </a:cubicBezTo>
                <a:cubicBezTo>
                  <a:pt x="433535" y="205090"/>
                  <a:pt x="468959" y="219575"/>
                  <a:pt x="495927" y="245879"/>
                </a:cubicBezTo>
                <a:cubicBezTo>
                  <a:pt x="520225" y="269517"/>
                  <a:pt x="535177" y="300441"/>
                  <a:pt x="538648" y="334032"/>
                </a:cubicBezTo>
                <a:cubicBezTo>
                  <a:pt x="565972" y="361047"/>
                  <a:pt x="581459" y="397748"/>
                  <a:pt x="581459" y="436582"/>
                </a:cubicBezTo>
                <a:cubicBezTo>
                  <a:pt x="581459" y="516026"/>
                  <a:pt x="517199" y="580542"/>
                  <a:pt x="438164" y="580542"/>
                </a:cubicBezTo>
                <a:lnTo>
                  <a:pt x="143384" y="580542"/>
                </a:lnTo>
                <a:cubicBezTo>
                  <a:pt x="64349" y="580542"/>
                  <a:pt x="0" y="516026"/>
                  <a:pt x="0" y="436582"/>
                </a:cubicBezTo>
                <a:cubicBezTo>
                  <a:pt x="0" y="407079"/>
                  <a:pt x="8811" y="378820"/>
                  <a:pt x="25544" y="354471"/>
                </a:cubicBezTo>
                <a:cubicBezTo>
                  <a:pt x="37737" y="336698"/>
                  <a:pt x="53669" y="322124"/>
                  <a:pt x="72004" y="311638"/>
                </a:cubicBezTo>
                <a:cubicBezTo>
                  <a:pt x="70936" y="304618"/>
                  <a:pt x="70491" y="297598"/>
                  <a:pt x="70491" y="290666"/>
                </a:cubicBezTo>
                <a:cubicBezTo>
                  <a:pt x="70491" y="211222"/>
                  <a:pt x="134840" y="146706"/>
                  <a:pt x="213875" y="146706"/>
                </a:cubicBezTo>
                <a:close/>
                <a:moveTo>
                  <a:pt x="301555" y="0"/>
                </a:moveTo>
                <a:cubicBezTo>
                  <a:pt x="314815" y="0"/>
                  <a:pt x="325673" y="10930"/>
                  <a:pt x="325673" y="24259"/>
                </a:cubicBezTo>
                <a:lnTo>
                  <a:pt x="325673" y="369392"/>
                </a:lnTo>
                <a:lnTo>
                  <a:pt x="379960" y="313055"/>
                </a:lnTo>
                <a:cubicBezTo>
                  <a:pt x="389215" y="303458"/>
                  <a:pt x="404433" y="303191"/>
                  <a:pt x="414045" y="312522"/>
                </a:cubicBezTo>
                <a:cubicBezTo>
                  <a:pt x="423567" y="321763"/>
                  <a:pt x="423745" y="337225"/>
                  <a:pt x="414490" y="346822"/>
                </a:cubicBezTo>
                <a:lnTo>
                  <a:pt x="318642" y="446079"/>
                </a:lnTo>
                <a:cubicBezTo>
                  <a:pt x="314103" y="450788"/>
                  <a:pt x="307874" y="453454"/>
                  <a:pt x="301288" y="453454"/>
                </a:cubicBezTo>
                <a:cubicBezTo>
                  <a:pt x="294791" y="453454"/>
                  <a:pt x="288473" y="450788"/>
                  <a:pt x="284023" y="446079"/>
                </a:cubicBezTo>
                <a:lnTo>
                  <a:pt x="188086" y="346822"/>
                </a:lnTo>
                <a:cubicBezTo>
                  <a:pt x="178742" y="337225"/>
                  <a:pt x="179009" y="321941"/>
                  <a:pt x="188620" y="312522"/>
                </a:cubicBezTo>
                <a:cubicBezTo>
                  <a:pt x="198054" y="303191"/>
                  <a:pt x="213361" y="303458"/>
                  <a:pt x="222617" y="313055"/>
                </a:cubicBezTo>
                <a:lnTo>
                  <a:pt x="277437" y="369392"/>
                </a:lnTo>
                <a:lnTo>
                  <a:pt x="277437" y="24259"/>
                </a:lnTo>
                <a:cubicBezTo>
                  <a:pt x="277437" y="10930"/>
                  <a:pt x="288295" y="0"/>
                  <a:pt x="301555" y="0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îSlídé"/>
          <p:cNvSpPr/>
          <p:nvPr/>
        </p:nvSpPr>
        <p:spPr bwMode="auto">
          <a:xfrm flipH="1">
            <a:off x="9378159" y="1715974"/>
            <a:ext cx="2088232" cy="2592287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8" name="íṣḻïḋè"/>
          <p:cNvSpPr/>
          <p:nvPr/>
        </p:nvSpPr>
        <p:spPr bwMode="auto">
          <a:xfrm>
            <a:off x="9378159" y="4287668"/>
            <a:ext cx="2088232" cy="1388745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1A3067"/>
                </a:gs>
                <a:gs pos="100000">
                  <a:srgbClr val="285CAA"/>
                </a:gs>
              </a:gsLst>
              <a:lin ang="10800000" scaled="1"/>
              <a:tileRect/>
            </a:gra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íŝḻiḑê"/>
          <p:cNvSpPr/>
          <p:nvPr/>
        </p:nvSpPr>
        <p:spPr>
          <a:xfrm>
            <a:off x="10084833" y="1625900"/>
            <a:ext cx="674884" cy="674884"/>
          </a:xfrm>
          <a:prstGeom prst="ellipse">
            <a:avLst/>
          </a:prstGeom>
          <a:solidFill>
            <a:schemeClr val="bg1"/>
          </a:solidFill>
          <a:ln w="28575" cap="flat" cmpd="sng" algn="ctr">
            <a:gradFill flip="none" rotWithShape="1">
              <a:gsLst>
                <a:gs pos="0">
                  <a:srgbClr val="285CAA"/>
                </a:gs>
                <a:gs pos="100000">
                  <a:srgbClr val="1A3067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ïṩlîdè"/>
          <p:cNvSpPr/>
          <p:nvPr/>
        </p:nvSpPr>
        <p:spPr bwMode="auto">
          <a:xfrm>
            <a:off x="10240337" y="1781655"/>
            <a:ext cx="363892" cy="363384"/>
          </a:xfrm>
          <a:custGeom>
            <a:avLst/>
            <a:gdLst>
              <a:gd name="connsiteX0" fmla="*/ 126452 w 606933"/>
              <a:gd name="connsiteY0" fmla="*/ 239923 h 606087"/>
              <a:gd name="connsiteX1" fmla="*/ 191364 w 606933"/>
              <a:gd name="connsiteY1" fmla="*/ 239923 h 606087"/>
              <a:gd name="connsiteX2" fmla="*/ 289791 w 606933"/>
              <a:gd name="connsiteY2" fmla="*/ 336874 h 606087"/>
              <a:gd name="connsiteX3" fmla="*/ 303467 w 606933"/>
              <a:gd name="connsiteY3" fmla="*/ 345627 h 606087"/>
              <a:gd name="connsiteX4" fmla="*/ 317142 w 606933"/>
              <a:gd name="connsiteY4" fmla="*/ 336874 h 606087"/>
              <a:gd name="connsiteX5" fmla="*/ 415569 w 606933"/>
              <a:gd name="connsiteY5" fmla="*/ 239923 h 606087"/>
              <a:gd name="connsiteX6" fmla="*/ 480481 w 606933"/>
              <a:gd name="connsiteY6" fmla="*/ 239923 h 606087"/>
              <a:gd name="connsiteX7" fmla="*/ 480481 w 606933"/>
              <a:gd name="connsiteY7" fmla="*/ 404009 h 606087"/>
              <a:gd name="connsiteX8" fmla="*/ 316083 w 606933"/>
              <a:gd name="connsiteY8" fmla="*/ 404009 h 606087"/>
              <a:gd name="connsiteX9" fmla="*/ 316083 w 606933"/>
              <a:gd name="connsiteY9" fmla="*/ 441905 h 606087"/>
              <a:gd name="connsiteX10" fmla="*/ 568988 w 606933"/>
              <a:gd name="connsiteY10" fmla="*/ 441905 h 606087"/>
              <a:gd name="connsiteX11" fmla="*/ 568988 w 606933"/>
              <a:gd name="connsiteY11" fmla="*/ 505096 h 606087"/>
              <a:gd name="connsiteX12" fmla="*/ 606933 w 606933"/>
              <a:gd name="connsiteY12" fmla="*/ 505096 h 606087"/>
              <a:gd name="connsiteX13" fmla="*/ 606933 w 606933"/>
              <a:gd name="connsiteY13" fmla="*/ 606087 h 606087"/>
              <a:gd name="connsiteX14" fmla="*/ 505714 w 606933"/>
              <a:gd name="connsiteY14" fmla="*/ 606087 h 606087"/>
              <a:gd name="connsiteX15" fmla="*/ 505714 w 606933"/>
              <a:gd name="connsiteY15" fmla="*/ 505096 h 606087"/>
              <a:gd name="connsiteX16" fmla="*/ 543659 w 606933"/>
              <a:gd name="connsiteY16" fmla="*/ 505096 h 606087"/>
              <a:gd name="connsiteX17" fmla="*/ 543659 w 606933"/>
              <a:gd name="connsiteY17" fmla="*/ 467105 h 606087"/>
              <a:gd name="connsiteX18" fmla="*/ 316083 w 606933"/>
              <a:gd name="connsiteY18" fmla="*/ 467105 h 606087"/>
              <a:gd name="connsiteX19" fmla="*/ 316083 w 606933"/>
              <a:gd name="connsiteY19" fmla="*/ 505096 h 606087"/>
              <a:gd name="connsiteX20" fmla="*/ 354028 w 606933"/>
              <a:gd name="connsiteY20" fmla="*/ 505096 h 606087"/>
              <a:gd name="connsiteX21" fmla="*/ 354028 w 606933"/>
              <a:gd name="connsiteY21" fmla="*/ 606087 h 606087"/>
              <a:gd name="connsiteX22" fmla="*/ 252905 w 606933"/>
              <a:gd name="connsiteY22" fmla="*/ 606087 h 606087"/>
              <a:gd name="connsiteX23" fmla="*/ 252905 w 606933"/>
              <a:gd name="connsiteY23" fmla="*/ 505096 h 606087"/>
              <a:gd name="connsiteX24" fmla="*/ 290850 w 606933"/>
              <a:gd name="connsiteY24" fmla="*/ 505096 h 606087"/>
              <a:gd name="connsiteX25" fmla="*/ 290850 w 606933"/>
              <a:gd name="connsiteY25" fmla="*/ 467105 h 606087"/>
              <a:gd name="connsiteX26" fmla="*/ 63274 w 606933"/>
              <a:gd name="connsiteY26" fmla="*/ 467105 h 606087"/>
              <a:gd name="connsiteX27" fmla="*/ 63274 w 606933"/>
              <a:gd name="connsiteY27" fmla="*/ 505096 h 606087"/>
              <a:gd name="connsiteX28" fmla="*/ 101123 w 606933"/>
              <a:gd name="connsiteY28" fmla="*/ 505096 h 606087"/>
              <a:gd name="connsiteX29" fmla="*/ 101123 w 606933"/>
              <a:gd name="connsiteY29" fmla="*/ 606087 h 606087"/>
              <a:gd name="connsiteX30" fmla="*/ 0 w 606933"/>
              <a:gd name="connsiteY30" fmla="*/ 606087 h 606087"/>
              <a:gd name="connsiteX31" fmla="*/ 0 w 606933"/>
              <a:gd name="connsiteY31" fmla="*/ 505096 h 606087"/>
              <a:gd name="connsiteX32" fmla="*/ 37945 w 606933"/>
              <a:gd name="connsiteY32" fmla="*/ 505096 h 606087"/>
              <a:gd name="connsiteX33" fmla="*/ 37945 w 606933"/>
              <a:gd name="connsiteY33" fmla="*/ 441905 h 606087"/>
              <a:gd name="connsiteX34" fmla="*/ 290850 w 606933"/>
              <a:gd name="connsiteY34" fmla="*/ 441905 h 606087"/>
              <a:gd name="connsiteX35" fmla="*/ 290850 w 606933"/>
              <a:gd name="connsiteY35" fmla="*/ 404009 h 606087"/>
              <a:gd name="connsiteX36" fmla="*/ 126452 w 606933"/>
              <a:gd name="connsiteY36" fmla="*/ 404009 h 606087"/>
              <a:gd name="connsiteX37" fmla="*/ 303502 w 606933"/>
              <a:gd name="connsiteY37" fmla="*/ 71264 h 606087"/>
              <a:gd name="connsiteX38" fmla="*/ 250822 w 606933"/>
              <a:gd name="connsiteY38" fmla="*/ 122140 h 606087"/>
              <a:gd name="connsiteX39" fmla="*/ 303502 w 606933"/>
              <a:gd name="connsiteY39" fmla="*/ 173111 h 606087"/>
              <a:gd name="connsiteX40" fmla="*/ 356183 w 606933"/>
              <a:gd name="connsiteY40" fmla="*/ 122140 h 606087"/>
              <a:gd name="connsiteX41" fmla="*/ 303502 w 606933"/>
              <a:gd name="connsiteY41" fmla="*/ 71264 h 606087"/>
              <a:gd name="connsiteX42" fmla="*/ 303502 w 606933"/>
              <a:gd name="connsiteY42" fmla="*/ 0 h 606087"/>
              <a:gd name="connsiteX43" fmla="*/ 429955 w 606933"/>
              <a:gd name="connsiteY43" fmla="*/ 122140 h 606087"/>
              <a:gd name="connsiteX44" fmla="*/ 303502 w 606933"/>
              <a:gd name="connsiteY44" fmla="*/ 315639 h 606087"/>
              <a:gd name="connsiteX45" fmla="*/ 177049 w 606933"/>
              <a:gd name="connsiteY45" fmla="*/ 122140 h 606087"/>
              <a:gd name="connsiteX46" fmla="*/ 303502 w 606933"/>
              <a:gd name="connsiteY46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933" h="606087">
                <a:moveTo>
                  <a:pt x="126452" y="239923"/>
                </a:moveTo>
                <a:lnTo>
                  <a:pt x="191364" y="239923"/>
                </a:lnTo>
                <a:cubicBezTo>
                  <a:pt x="230851" y="298209"/>
                  <a:pt x="286131" y="334566"/>
                  <a:pt x="289791" y="336874"/>
                </a:cubicBezTo>
                <a:lnTo>
                  <a:pt x="303467" y="345627"/>
                </a:lnTo>
                <a:lnTo>
                  <a:pt x="317142" y="336874"/>
                </a:lnTo>
                <a:cubicBezTo>
                  <a:pt x="320802" y="334566"/>
                  <a:pt x="376083" y="298209"/>
                  <a:pt x="415569" y="239923"/>
                </a:cubicBezTo>
                <a:lnTo>
                  <a:pt x="480481" y="239923"/>
                </a:lnTo>
                <a:lnTo>
                  <a:pt x="480481" y="404009"/>
                </a:lnTo>
                <a:lnTo>
                  <a:pt x="316083" y="404009"/>
                </a:lnTo>
                <a:lnTo>
                  <a:pt x="316083" y="441905"/>
                </a:lnTo>
                <a:lnTo>
                  <a:pt x="568988" y="441905"/>
                </a:lnTo>
                <a:lnTo>
                  <a:pt x="568988" y="505096"/>
                </a:lnTo>
                <a:lnTo>
                  <a:pt x="606933" y="505096"/>
                </a:lnTo>
                <a:lnTo>
                  <a:pt x="606933" y="606087"/>
                </a:lnTo>
                <a:lnTo>
                  <a:pt x="505714" y="606087"/>
                </a:lnTo>
                <a:lnTo>
                  <a:pt x="505714" y="505096"/>
                </a:lnTo>
                <a:lnTo>
                  <a:pt x="543659" y="505096"/>
                </a:lnTo>
                <a:lnTo>
                  <a:pt x="543659" y="467105"/>
                </a:lnTo>
                <a:lnTo>
                  <a:pt x="316083" y="467105"/>
                </a:lnTo>
                <a:lnTo>
                  <a:pt x="316083" y="505096"/>
                </a:lnTo>
                <a:lnTo>
                  <a:pt x="354028" y="505096"/>
                </a:lnTo>
                <a:lnTo>
                  <a:pt x="354028" y="606087"/>
                </a:lnTo>
                <a:lnTo>
                  <a:pt x="252905" y="606087"/>
                </a:lnTo>
                <a:lnTo>
                  <a:pt x="252905" y="505096"/>
                </a:lnTo>
                <a:lnTo>
                  <a:pt x="290850" y="505096"/>
                </a:lnTo>
                <a:lnTo>
                  <a:pt x="290850" y="467105"/>
                </a:lnTo>
                <a:lnTo>
                  <a:pt x="63274" y="467105"/>
                </a:lnTo>
                <a:lnTo>
                  <a:pt x="63274" y="505096"/>
                </a:lnTo>
                <a:lnTo>
                  <a:pt x="101123" y="505096"/>
                </a:lnTo>
                <a:lnTo>
                  <a:pt x="101123" y="606087"/>
                </a:lnTo>
                <a:lnTo>
                  <a:pt x="0" y="606087"/>
                </a:lnTo>
                <a:lnTo>
                  <a:pt x="0" y="505096"/>
                </a:lnTo>
                <a:lnTo>
                  <a:pt x="37945" y="505096"/>
                </a:lnTo>
                <a:lnTo>
                  <a:pt x="37945" y="441905"/>
                </a:lnTo>
                <a:lnTo>
                  <a:pt x="290850" y="441905"/>
                </a:lnTo>
                <a:lnTo>
                  <a:pt x="290850" y="404009"/>
                </a:lnTo>
                <a:lnTo>
                  <a:pt x="126452" y="404009"/>
                </a:lnTo>
                <a:close/>
                <a:moveTo>
                  <a:pt x="303502" y="71264"/>
                </a:moveTo>
                <a:cubicBezTo>
                  <a:pt x="274417" y="71264"/>
                  <a:pt x="250822" y="94057"/>
                  <a:pt x="250822" y="122140"/>
                </a:cubicBezTo>
                <a:cubicBezTo>
                  <a:pt x="250822" y="150318"/>
                  <a:pt x="274417" y="173111"/>
                  <a:pt x="303502" y="173111"/>
                </a:cubicBezTo>
                <a:cubicBezTo>
                  <a:pt x="332587" y="173111"/>
                  <a:pt x="356183" y="150318"/>
                  <a:pt x="356183" y="122140"/>
                </a:cubicBezTo>
                <a:cubicBezTo>
                  <a:pt x="356183" y="94057"/>
                  <a:pt x="332587" y="71264"/>
                  <a:pt x="303502" y="71264"/>
                </a:cubicBezTo>
                <a:close/>
                <a:moveTo>
                  <a:pt x="303502" y="0"/>
                </a:moveTo>
                <a:cubicBezTo>
                  <a:pt x="373326" y="0"/>
                  <a:pt x="429955" y="54723"/>
                  <a:pt x="429955" y="122140"/>
                </a:cubicBezTo>
                <a:cubicBezTo>
                  <a:pt x="429955" y="234181"/>
                  <a:pt x="303502" y="315639"/>
                  <a:pt x="303502" y="315639"/>
                </a:cubicBezTo>
                <a:cubicBezTo>
                  <a:pt x="303502" y="315639"/>
                  <a:pt x="177049" y="234181"/>
                  <a:pt x="177049" y="122140"/>
                </a:cubicBezTo>
                <a:cubicBezTo>
                  <a:pt x="177049" y="54723"/>
                  <a:pt x="233679" y="0"/>
                  <a:pt x="303502" y="0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iṩļïḓè"/>
          <p:cNvSpPr txBox="1"/>
          <p:nvPr/>
        </p:nvSpPr>
        <p:spPr bwMode="auto">
          <a:xfrm>
            <a:off x="815842" y="3805680"/>
            <a:ext cx="1544558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iṩļïḓè"/>
          <p:cNvSpPr txBox="1"/>
          <p:nvPr/>
        </p:nvSpPr>
        <p:spPr bwMode="auto">
          <a:xfrm>
            <a:off x="3073940" y="3661896"/>
            <a:ext cx="1544558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iṩļïḓè"/>
          <p:cNvSpPr txBox="1"/>
          <p:nvPr/>
        </p:nvSpPr>
        <p:spPr bwMode="auto">
          <a:xfrm>
            <a:off x="5266545" y="3448154"/>
            <a:ext cx="1544558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iṩļïḓè"/>
          <p:cNvSpPr txBox="1"/>
          <p:nvPr/>
        </p:nvSpPr>
        <p:spPr bwMode="auto">
          <a:xfrm>
            <a:off x="7458270" y="3154233"/>
            <a:ext cx="1544558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iṩļïḓè"/>
          <p:cNvSpPr txBox="1"/>
          <p:nvPr/>
        </p:nvSpPr>
        <p:spPr bwMode="auto">
          <a:xfrm>
            <a:off x="9649996" y="2731925"/>
            <a:ext cx="1544558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7" name="Synergistically utilize technically sound portals with frictionless chains. Dramatically customize…"/>
          <p:cNvSpPr txBox="1"/>
          <p:nvPr/>
        </p:nvSpPr>
        <p:spPr>
          <a:xfrm>
            <a:off x="826273" y="4491911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9" name="Synergistically utilize technically sound portals with frictionless chains. Dramatically customize…"/>
          <p:cNvSpPr txBox="1"/>
          <p:nvPr/>
        </p:nvSpPr>
        <p:spPr>
          <a:xfrm>
            <a:off x="2999631" y="4487770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Synergistically utilize technically sound portals with frictionless chains. Dramatically customize…"/>
          <p:cNvSpPr txBox="1"/>
          <p:nvPr/>
        </p:nvSpPr>
        <p:spPr>
          <a:xfrm>
            <a:off x="5243776" y="4498067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ynergistically utilize technically sound portals with frictionless chains. Dramatically customize…"/>
          <p:cNvSpPr txBox="1"/>
          <p:nvPr/>
        </p:nvSpPr>
        <p:spPr>
          <a:xfrm>
            <a:off x="7409435" y="4487770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ynergistically utilize technically sound portals with frictionless chains. Dramatically customize…"/>
          <p:cNvSpPr txBox="1"/>
          <p:nvPr/>
        </p:nvSpPr>
        <p:spPr>
          <a:xfrm>
            <a:off x="9552327" y="4498067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1744341" y="1952216"/>
            <a:ext cx="2567926" cy="2567926"/>
          </a:xfrm>
          <a:prstGeom prst="ellipse">
            <a:avLst/>
          </a:prstGeom>
          <a:gradFill flip="none" rotWithShape="1">
            <a:gsLst>
              <a:gs pos="0">
                <a:srgbClr val="1A3067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12170" y="2351458"/>
            <a:ext cx="2523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b="1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i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iṩļïḓè"/>
          <p:cNvSpPr txBox="1"/>
          <p:nvPr/>
        </p:nvSpPr>
        <p:spPr bwMode="auto">
          <a:xfrm>
            <a:off x="2303358" y="3551787"/>
            <a:ext cx="1731818" cy="58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i="1" spc="6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CONTENTS</a:t>
            </a:r>
            <a:endParaRPr lang="en-US" altLang="zh-CN" sz="1200" i="1" spc="6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88778" y="1963807"/>
            <a:ext cx="500038" cy="500038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88580" y="1952216"/>
            <a:ext cx="3233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-01.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88778" y="2908668"/>
            <a:ext cx="500038" cy="500038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088580" y="2897077"/>
            <a:ext cx="3233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-02.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88778" y="3853529"/>
            <a:ext cx="500038" cy="500038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088580" y="3841938"/>
            <a:ext cx="3233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-03.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88778" y="4798389"/>
            <a:ext cx="500038" cy="500038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88580" y="4786798"/>
            <a:ext cx="3233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-04.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$ľidê"/>
          <p:cNvSpPr/>
          <p:nvPr/>
        </p:nvSpPr>
        <p:spPr bwMode="blackWhite">
          <a:xfrm>
            <a:off x="669925" y="2117705"/>
            <a:ext cx="5137150" cy="1254512"/>
          </a:xfrm>
          <a:custGeom>
            <a:avLst/>
            <a:gdLst>
              <a:gd name="T0" fmla="*/ 0 w 3559"/>
              <a:gd name="T1" fmla="*/ 496 h 896"/>
              <a:gd name="T2" fmla="*/ 2943 w 3559"/>
              <a:gd name="T3" fmla="*/ 496 h 896"/>
              <a:gd name="T4" fmla="*/ 2663 w 3559"/>
              <a:gd name="T5" fmla="*/ 0 h 896"/>
              <a:gd name="T6" fmla="*/ 3063 w 3559"/>
              <a:gd name="T7" fmla="*/ 0 h 896"/>
              <a:gd name="T8" fmla="*/ 3558 w 3559"/>
              <a:gd name="T9" fmla="*/ 895 h 896"/>
              <a:gd name="T10" fmla="*/ 0 w 3559"/>
              <a:gd name="T11" fmla="*/ 895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9" h="896">
                <a:moveTo>
                  <a:pt x="0" y="496"/>
                </a:moveTo>
                <a:lnTo>
                  <a:pt x="2943" y="496"/>
                </a:lnTo>
                <a:lnTo>
                  <a:pt x="2663" y="0"/>
                </a:lnTo>
                <a:lnTo>
                  <a:pt x="3063" y="0"/>
                </a:lnTo>
                <a:lnTo>
                  <a:pt x="3558" y="895"/>
                </a:lnTo>
                <a:lnTo>
                  <a:pt x="0" y="895"/>
                </a:lnTo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îṩliḋé"/>
          <p:cNvSpPr/>
          <p:nvPr/>
        </p:nvSpPr>
        <p:spPr bwMode="blackWhite">
          <a:xfrm>
            <a:off x="669925" y="4201148"/>
            <a:ext cx="5137150" cy="1254512"/>
          </a:xfrm>
          <a:custGeom>
            <a:avLst/>
            <a:gdLst>
              <a:gd name="T0" fmla="*/ 0 w 3559"/>
              <a:gd name="T1" fmla="*/ 399 h 896"/>
              <a:gd name="T2" fmla="*/ 2943 w 3559"/>
              <a:gd name="T3" fmla="*/ 399 h 896"/>
              <a:gd name="T4" fmla="*/ 2687 w 3559"/>
              <a:gd name="T5" fmla="*/ 895 h 896"/>
              <a:gd name="T6" fmla="*/ 3087 w 3559"/>
              <a:gd name="T7" fmla="*/ 895 h 896"/>
              <a:gd name="T8" fmla="*/ 3558 w 3559"/>
              <a:gd name="T9" fmla="*/ 0 h 896"/>
              <a:gd name="T10" fmla="*/ 0 w 3559"/>
              <a:gd name="T11" fmla="*/ 0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59" h="896">
                <a:moveTo>
                  <a:pt x="0" y="399"/>
                </a:moveTo>
                <a:lnTo>
                  <a:pt x="2943" y="399"/>
                </a:lnTo>
                <a:lnTo>
                  <a:pt x="2687" y="895"/>
                </a:lnTo>
                <a:lnTo>
                  <a:pt x="3087" y="895"/>
                </a:lnTo>
                <a:lnTo>
                  <a:pt x="3558" y="0"/>
                </a:lnTo>
                <a:lnTo>
                  <a:pt x="0" y="0"/>
                </a:lnTo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ïsļíḓè"/>
          <p:cNvSpPr/>
          <p:nvPr/>
        </p:nvSpPr>
        <p:spPr bwMode="blackWhite">
          <a:xfrm>
            <a:off x="669925" y="2117705"/>
            <a:ext cx="6153150" cy="3337955"/>
          </a:xfrm>
          <a:custGeom>
            <a:avLst/>
            <a:gdLst>
              <a:gd name="T0" fmla="*/ 0 w 4263"/>
              <a:gd name="T1" fmla="*/ 1388271 h 2383"/>
              <a:gd name="T2" fmla="*/ 5411816 w 4263"/>
              <a:gd name="T3" fmla="*/ 1388271 h 2383"/>
              <a:gd name="T4" fmla="*/ 4628186 w 4263"/>
              <a:gd name="T5" fmla="*/ 0 h 2383"/>
              <a:gd name="T6" fmla="*/ 5238638 w 4263"/>
              <a:gd name="T7" fmla="*/ 0 h 2383"/>
              <a:gd name="T8" fmla="*/ 6150711 w 4263"/>
              <a:gd name="T9" fmla="*/ 1690861 h 2383"/>
              <a:gd name="T10" fmla="*/ 5238638 w 4263"/>
              <a:gd name="T11" fmla="*/ 3336894 h 2383"/>
              <a:gd name="T12" fmla="*/ 4696014 w 4263"/>
              <a:gd name="T13" fmla="*/ 3336894 h 2383"/>
              <a:gd name="T14" fmla="*/ 5446452 w 4263"/>
              <a:gd name="T15" fmla="*/ 1948623 h 2383"/>
              <a:gd name="T16" fmla="*/ 0 w 4263"/>
              <a:gd name="T17" fmla="*/ 1948623 h 23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63"/>
              <a:gd name="T28" fmla="*/ 0 h 2383"/>
              <a:gd name="T29" fmla="*/ 4263 w 4263"/>
              <a:gd name="T30" fmla="*/ 2383 h 238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63" h="2383">
                <a:moveTo>
                  <a:pt x="0" y="991"/>
                </a:moveTo>
                <a:lnTo>
                  <a:pt x="3750" y="991"/>
                </a:lnTo>
                <a:lnTo>
                  <a:pt x="3207" y="0"/>
                </a:lnTo>
                <a:lnTo>
                  <a:pt x="3630" y="0"/>
                </a:lnTo>
                <a:lnTo>
                  <a:pt x="4262" y="1207"/>
                </a:lnTo>
                <a:lnTo>
                  <a:pt x="3630" y="2382"/>
                </a:lnTo>
                <a:lnTo>
                  <a:pt x="3254" y="2382"/>
                </a:lnTo>
                <a:lnTo>
                  <a:pt x="3774" y="1391"/>
                </a:lnTo>
                <a:lnTo>
                  <a:pt x="0" y="1391"/>
                </a:lnTo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iṩļïḓè"/>
          <p:cNvSpPr txBox="1"/>
          <p:nvPr/>
        </p:nvSpPr>
        <p:spPr bwMode="auto">
          <a:xfrm>
            <a:off x="1706753" y="2896429"/>
            <a:ext cx="2315220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iṩļïḓè"/>
          <p:cNvSpPr txBox="1"/>
          <p:nvPr/>
        </p:nvSpPr>
        <p:spPr bwMode="auto">
          <a:xfrm>
            <a:off x="1706753" y="3548788"/>
            <a:ext cx="2315220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iṩļïḓè"/>
          <p:cNvSpPr txBox="1"/>
          <p:nvPr/>
        </p:nvSpPr>
        <p:spPr bwMode="auto">
          <a:xfrm>
            <a:off x="1706753" y="4232070"/>
            <a:ext cx="2315220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3" name="îśḻidè"/>
          <p:cNvSpPr/>
          <p:nvPr/>
        </p:nvSpPr>
        <p:spPr>
          <a:xfrm>
            <a:off x="7278678" y="2170280"/>
            <a:ext cx="577851" cy="5778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" name="ís1îḑê"/>
          <p:cNvSpPr/>
          <p:nvPr/>
        </p:nvSpPr>
        <p:spPr>
          <a:xfrm>
            <a:off x="7442834" y="2318303"/>
            <a:ext cx="249539" cy="281804"/>
          </a:xfrm>
          <a:custGeom>
            <a:avLst/>
            <a:gdLst>
              <a:gd name="connsiteX0" fmla="*/ 172864 w 345698"/>
              <a:gd name="connsiteY0" fmla="*/ 352971 h 390396"/>
              <a:gd name="connsiteX1" fmla="*/ 172871 w 345698"/>
              <a:gd name="connsiteY1" fmla="*/ 352978 h 390396"/>
              <a:gd name="connsiteX2" fmla="*/ 172857 w 345698"/>
              <a:gd name="connsiteY2" fmla="*/ 352993 h 390396"/>
              <a:gd name="connsiteX3" fmla="*/ 172847 w 345698"/>
              <a:gd name="connsiteY3" fmla="*/ 352983 h 390396"/>
              <a:gd name="connsiteX4" fmla="*/ 182095 w 345698"/>
              <a:gd name="connsiteY4" fmla="*/ 335236 h 390396"/>
              <a:gd name="connsiteX5" fmla="*/ 183782 w 345698"/>
              <a:gd name="connsiteY5" fmla="*/ 335402 h 390396"/>
              <a:gd name="connsiteX6" fmla="*/ 190702 w 345698"/>
              <a:gd name="connsiteY6" fmla="*/ 341089 h 390396"/>
              <a:gd name="connsiteX7" fmla="*/ 184841 w 345698"/>
              <a:gd name="connsiteY7" fmla="*/ 344473 h 390396"/>
              <a:gd name="connsiteX8" fmla="*/ 180310 w 345698"/>
              <a:gd name="connsiteY8" fmla="*/ 355221 h 390396"/>
              <a:gd name="connsiteX9" fmla="*/ 189587 w 345698"/>
              <a:gd name="connsiteY9" fmla="*/ 362301 h 390396"/>
              <a:gd name="connsiteX10" fmla="*/ 193859 w 345698"/>
              <a:gd name="connsiteY10" fmla="*/ 361049 h 390396"/>
              <a:gd name="connsiteX11" fmla="*/ 200105 w 345698"/>
              <a:gd name="connsiteY11" fmla="*/ 357455 h 390396"/>
              <a:gd name="connsiteX12" fmla="*/ 201432 w 345698"/>
              <a:gd name="connsiteY12" fmla="*/ 361820 h 390396"/>
              <a:gd name="connsiteX13" fmla="*/ 172864 w 345698"/>
              <a:gd name="connsiteY13" fmla="*/ 390396 h 390396"/>
              <a:gd name="connsiteX14" fmla="*/ 146454 w 345698"/>
              <a:gd name="connsiteY14" fmla="*/ 372741 h 390396"/>
              <a:gd name="connsiteX15" fmla="*/ 144912 w 345698"/>
              <a:gd name="connsiteY15" fmla="*/ 357027 h 390396"/>
              <a:gd name="connsiteX16" fmla="*/ 151873 w 345698"/>
              <a:gd name="connsiteY16" fmla="*/ 361049 h 390396"/>
              <a:gd name="connsiteX17" fmla="*/ 156663 w 345698"/>
              <a:gd name="connsiteY17" fmla="*/ 362301 h 390396"/>
              <a:gd name="connsiteX18" fmla="*/ 164473 w 345698"/>
              <a:gd name="connsiteY18" fmla="*/ 357552 h 390396"/>
              <a:gd name="connsiteX19" fmla="*/ 161021 w 345698"/>
              <a:gd name="connsiteY19" fmla="*/ 344473 h 390396"/>
              <a:gd name="connsiteX20" fmla="*/ 154446 w 345698"/>
              <a:gd name="connsiteY20" fmla="*/ 340665 h 390396"/>
              <a:gd name="connsiteX21" fmla="*/ 163316 w 345698"/>
              <a:gd name="connsiteY21" fmla="*/ 335911 h 390396"/>
              <a:gd name="connsiteX22" fmla="*/ 163316 w 345698"/>
              <a:gd name="connsiteY22" fmla="*/ 343453 h 390396"/>
              <a:gd name="connsiteX23" fmla="*/ 172847 w 345698"/>
              <a:gd name="connsiteY23" fmla="*/ 352983 h 390396"/>
              <a:gd name="connsiteX24" fmla="*/ 164061 w 345698"/>
              <a:gd name="connsiteY24" fmla="*/ 358836 h 390396"/>
              <a:gd name="connsiteX25" fmla="*/ 166132 w 345698"/>
              <a:gd name="connsiteY25" fmla="*/ 369201 h 390396"/>
              <a:gd name="connsiteX26" fmla="*/ 182358 w 345698"/>
              <a:gd name="connsiteY26" fmla="*/ 362467 h 390396"/>
              <a:gd name="connsiteX27" fmla="*/ 172871 w 345698"/>
              <a:gd name="connsiteY27" fmla="*/ 352978 h 390396"/>
              <a:gd name="connsiteX28" fmla="*/ 182095 w 345698"/>
              <a:gd name="connsiteY28" fmla="*/ 343453 h 390396"/>
              <a:gd name="connsiteX29" fmla="*/ 290272 w 345698"/>
              <a:gd name="connsiteY29" fmla="*/ 283592 h 390396"/>
              <a:gd name="connsiteX30" fmla="*/ 290762 w 345698"/>
              <a:gd name="connsiteY30" fmla="*/ 288523 h 390396"/>
              <a:gd name="connsiteX31" fmla="*/ 300078 w 345698"/>
              <a:gd name="connsiteY31" fmla="*/ 299920 h 390396"/>
              <a:gd name="connsiteX32" fmla="*/ 200105 w 345698"/>
              <a:gd name="connsiteY32" fmla="*/ 357455 h 390396"/>
              <a:gd name="connsiteX33" fmla="*/ 196604 w 345698"/>
              <a:gd name="connsiteY33" fmla="*/ 345940 h 390396"/>
              <a:gd name="connsiteX34" fmla="*/ 190702 w 345698"/>
              <a:gd name="connsiteY34" fmla="*/ 341089 h 390396"/>
              <a:gd name="connsiteX35" fmla="*/ 54886 w 345698"/>
              <a:gd name="connsiteY35" fmla="*/ 283013 h 390396"/>
              <a:gd name="connsiteX36" fmla="*/ 154446 w 345698"/>
              <a:gd name="connsiteY36" fmla="*/ 340665 h 390396"/>
              <a:gd name="connsiteX37" fmla="*/ 152668 w 345698"/>
              <a:gd name="connsiteY37" fmla="*/ 341618 h 390396"/>
              <a:gd name="connsiteX38" fmla="*/ 144835 w 345698"/>
              <a:gd name="connsiteY38" fmla="*/ 356241 h 390396"/>
              <a:gd name="connsiteX39" fmla="*/ 144912 w 345698"/>
              <a:gd name="connsiteY39" fmla="*/ 357027 h 390396"/>
              <a:gd name="connsiteX40" fmla="*/ 45079 w 345698"/>
              <a:gd name="connsiteY40" fmla="*/ 299339 h 390396"/>
              <a:gd name="connsiteX41" fmla="*/ 48763 w 345698"/>
              <a:gd name="connsiteY41" fmla="*/ 297815 h 390396"/>
              <a:gd name="connsiteX42" fmla="*/ 317130 w 345698"/>
              <a:gd name="connsiteY42" fmla="*/ 268753 h 390396"/>
              <a:gd name="connsiteX43" fmla="*/ 310398 w 345698"/>
              <a:gd name="connsiteY43" fmla="*/ 284984 h 390396"/>
              <a:gd name="connsiteX44" fmla="*/ 326667 w 345698"/>
              <a:gd name="connsiteY44" fmla="*/ 278250 h 390396"/>
              <a:gd name="connsiteX45" fmla="*/ 317130 w 345698"/>
              <a:gd name="connsiteY45" fmla="*/ 268753 h 390396"/>
              <a:gd name="connsiteX46" fmla="*/ 28555 w 345698"/>
              <a:gd name="connsiteY46" fmla="*/ 268753 h 390396"/>
              <a:gd name="connsiteX47" fmla="*/ 21823 w 345698"/>
              <a:gd name="connsiteY47" fmla="*/ 284984 h 390396"/>
              <a:gd name="connsiteX48" fmla="*/ 38092 w 345698"/>
              <a:gd name="connsiteY48" fmla="*/ 278250 h 390396"/>
              <a:gd name="connsiteX49" fmla="*/ 28555 w 345698"/>
              <a:gd name="connsiteY49" fmla="*/ 268753 h 390396"/>
              <a:gd name="connsiteX50" fmla="*/ 38082 w 345698"/>
              <a:gd name="connsiteY50" fmla="*/ 251044 h 390396"/>
              <a:gd name="connsiteX51" fmla="*/ 39517 w 345698"/>
              <a:gd name="connsiteY51" fmla="*/ 251185 h 390396"/>
              <a:gd name="connsiteX52" fmla="*/ 46159 w 345698"/>
              <a:gd name="connsiteY52" fmla="*/ 256653 h 390396"/>
              <a:gd name="connsiteX53" fmla="*/ 39463 w 345698"/>
              <a:gd name="connsiteY53" fmla="*/ 261131 h 390396"/>
              <a:gd name="connsiteX54" fmla="*/ 36873 w 345698"/>
              <a:gd name="connsiteY54" fmla="*/ 273995 h 390396"/>
              <a:gd name="connsiteX55" fmla="*/ 44816 w 345698"/>
              <a:gd name="connsiteY55" fmla="*/ 278183 h 390396"/>
              <a:gd name="connsiteX56" fmla="*/ 50126 w 345698"/>
              <a:gd name="connsiteY56" fmla="*/ 276585 h 390396"/>
              <a:gd name="connsiteX57" fmla="*/ 55694 w 345698"/>
              <a:gd name="connsiteY57" fmla="*/ 272878 h 390396"/>
              <a:gd name="connsiteX58" fmla="*/ 57124 w 345698"/>
              <a:gd name="connsiteY58" fmla="*/ 277602 h 390396"/>
              <a:gd name="connsiteX59" fmla="*/ 54886 w 345698"/>
              <a:gd name="connsiteY59" fmla="*/ 283013 h 390396"/>
              <a:gd name="connsiteX60" fmla="*/ 49129 w 345698"/>
              <a:gd name="connsiteY60" fmla="*/ 279679 h 390396"/>
              <a:gd name="connsiteX61" fmla="*/ 36485 w 345698"/>
              <a:gd name="connsiteY61" fmla="*/ 283392 h 390396"/>
              <a:gd name="connsiteX62" fmla="*/ 39592 w 345698"/>
              <a:gd name="connsiteY62" fmla="*/ 296169 h 390396"/>
              <a:gd name="connsiteX63" fmla="*/ 45079 w 345698"/>
              <a:gd name="connsiteY63" fmla="*/ 299339 h 390396"/>
              <a:gd name="connsiteX64" fmla="*/ 28555 w 345698"/>
              <a:gd name="connsiteY64" fmla="*/ 306178 h 390396"/>
              <a:gd name="connsiteX65" fmla="*/ 2188 w 345698"/>
              <a:gd name="connsiteY65" fmla="*/ 288523 h 390396"/>
              <a:gd name="connsiteX66" fmla="*/ 8359 w 345698"/>
              <a:gd name="connsiteY66" fmla="*/ 257401 h 390396"/>
              <a:gd name="connsiteX67" fmla="*/ 19052 w 345698"/>
              <a:gd name="connsiteY67" fmla="*/ 251672 h 390396"/>
              <a:gd name="connsiteX68" fmla="*/ 19052 w 345698"/>
              <a:gd name="connsiteY68" fmla="*/ 259218 h 390396"/>
              <a:gd name="connsiteX69" fmla="*/ 28545 w 345698"/>
              <a:gd name="connsiteY69" fmla="*/ 268758 h 390396"/>
              <a:gd name="connsiteX70" fmla="*/ 38082 w 345698"/>
              <a:gd name="connsiteY70" fmla="*/ 259218 h 390396"/>
              <a:gd name="connsiteX71" fmla="*/ 326637 w 345698"/>
              <a:gd name="connsiteY71" fmla="*/ 251043 h 390396"/>
              <a:gd name="connsiteX72" fmla="*/ 328091 w 345698"/>
              <a:gd name="connsiteY72" fmla="*/ 251185 h 390396"/>
              <a:gd name="connsiteX73" fmla="*/ 345698 w 345698"/>
              <a:gd name="connsiteY73" fmla="*/ 277602 h 390396"/>
              <a:gd name="connsiteX74" fmla="*/ 317130 w 345698"/>
              <a:gd name="connsiteY74" fmla="*/ 306178 h 390396"/>
              <a:gd name="connsiteX75" fmla="*/ 301260 w 345698"/>
              <a:gd name="connsiteY75" fmla="*/ 301365 h 390396"/>
              <a:gd name="connsiteX76" fmla="*/ 300078 w 345698"/>
              <a:gd name="connsiteY76" fmla="*/ 299920 h 390396"/>
              <a:gd name="connsiteX77" fmla="*/ 303594 w 345698"/>
              <a:gd name="connsiteY77" fmla="*/ 297896 h 390396"/>
              <a:gd name="connsiteX78" fmla="*/ 307089 w 345698"/>
              <a:gd name="connsiteY78" fmla="*/ 284859 h 390396"/>
              <a:gd name="connsiteX79" fmla="*/ 294057 w 345698"/>
              <a:gd name="connsiteY79" fmla="*/ 281406 h 390396"/>
              <a:gd name="connsiteX80" fmla="*/ 290272 w 345698"/>
              <a:gd name="connsiteY80" fmla="*/ 283592 h 390396"/>
              <a:gd name="connsiteX81" fmla="*/ 289300 w 345698"/>
              <a:gd name="connsiteY81" fmla="*/ 273810 h 390396"/>
              <a:gd name="connsiteX82" fmla="*/ 294422 w 345698"/>
              <a:gd name="connsiteY82" fmla="*/ 275981 h 390396"/>
              <a:gd name="connsiteX83" fmla="*/ 307028 w 345698"/>
              <a:gd name="connsiteY83" fmla="*/ 271103 h 390396"/>
              <a:gd name="connsiteX84" fmla="*/ 302106 w 345698"/>
              <a:gd name="connsiteY84" fmla="*/ 258455 h 390396"/>
              <a:gd name="connsiteX85" fmla="*/ 298112 w 345698"/>
              <a:gd name="connsiteY85" fmla="*/ 256770 h 390396"/>
              <a:gd name="connsiteX86" fmla="*/ 307564 w 345698"/>
              <a:gd name="connsiteY86" fmla="*/ 251706 h 390396"/>
              <a:gd name="connsiteX87" fmla="*/ 307564 w 345698"/>
              <a:gd name="connsiteY87" fmla="*/ 255419 h 390396"/>
              <a:gd name="connsiteX88" fmla="*/ 317100 w 345698"/>
              <a:gd name="connsiteY88" fmla="*/ 264916 h 390396"/>
              <a:gd name="connsiteX89" fmla="*/ 326637 w 345698"/>
              <a:gd name="connsiteY89" fmla="*/ 255419 h 390396"/>
              <a:gd name="connsiteX90" fmla="*/ 194101 w 345698"/>
              <a:gd name="connsiteY90" fmla="*/ 212885 h 390396"/>
              <a:gd name="connsiteX91" fmla="*/ 298112 w 345698"/>
              <a:gd name="connsiteY91" fmla="*/ 256770 h 390396"/>
              <a:gd name="connsiteX92" fmla="*/ 296933 w 345698"/>
              <a:gd name="connsiteY92" fmla="*/ 257401 h 390396"/>
              <a:gd name="connsiteX93" fmla="*/ 289122 w 345698"/>
              <a:gd name="connsiteY93" fmla="*/ 272023 h 390396"/>
              <a:gd name="connsiteX94" fmla="*/ 289300 w 345698"/>
              <a:gd name="connsiteY94" fmla="*/ 273810 h 390396"/>
              <a:gd name="connsiteX95" fmla="*/ 182095 w 345698"/>
              <a:gd name="connsiteY95" fmla="*/ 228367 h 390396"/>
              <a:gd name="connsiteX96" fmla="*/ 182095 w 345698"/>
              <a:gd name="connsiteY96" fmla="*/ 335236 h 390396"/>
              <a:gd name="connsiteX97" fmla="*/ 167286 w 345698"/>
              <a:gd name="connsiteY97" fmla="*/ 333783 h 390396"/>
              <a:gd name="connsiteX98" fmla="*/ 163316 w 345698"/>
              <a:gd name="connsiteY98" fmla="*/ 335911 h 390396"/>
              <a:gd name="connsiteX99" fmla="*/ 163316 w 345698"/>
              <a:gd name="connsiteY99" fmla="*/ 220879 h 390396"/>
              <a:gd name="connsiteX100" fmla="*/ 172864 w 345698"/>
              <a:gd name="connsiteY100" fmla="*/ 223774 h 390396"/>
              <a:gd name="connsiteX101" fmla="*/ 193055 w 345698"/>
              <a:gd name="connsiteY101" fmla="*/ 215411 h 390396"/>
              <a:gd name="connsiteX102" fmla="*/ 172864 w 345698"/>
              <a:gd name="connsiteY102" fmla="*/ 186262 h 390396"/>
              <a:gd name="connsiteX103" fmla="*/ 172876 w 345698"/>
              <a:gd name="connsiteY103" fmla="*/ 186274 h 390396"/>
              <a:gd name="connsiteX104" fmla="*/ 172857 w 345698"/>
              <a:gd name="connsiteY104" fmla="*/ 186278 h 390396"/>
              <a:gd name="connsiteX105" fmla="*/ 172845 w 345698"/>
              <a:gd name="connsiteY105" fmla="*/ 186274 h 390396"/>
              <a:gd name="connsiteX106" fmla="*/ 163316 w 345698"/>
              <a:gd name="connsiteY106" fmla="*/ 169289 h 390396"/>
              <a:gd name="connsiteX107" fmla="*/ 163316 w 345698"/>
              <a:gd name="connsiteY107" fmla="*/ 176738 h 390396"/>
              <a:gd name="connsiteX108" fmla="*/ 167504 w 345698"/>
              <a:gd name="connsiteY108" fmla="*/ 184637 h 390396"/>
              <a:gd name="connsiteX109" fmla="*/ 172845 w 345698"/>
              <a:gd name="connsiteY109" fmla="*/ 186274 h 390396"/>
              <a:gd name="connsiteX110" fmla="*/ 164061 w 345698"/>
              <a:gd name="connsiteY110" fmla="*/ 192128 h 390396"/>
              <a:gd name="connsiteX111" fmla="*/ 166132 w 345698"/>
              <a:gd name="connsiteY111" fmla="*/ 202493 h 390396"/>
              <a:gd name="connsiteX112" fmla="*/ 182358 w 345698"/>
              <a:gd name="connsiteY112" fmla="*/ 195759 h 390396"/>
              <a:gd name="connsiteX113" fmla="*/ 172876 w 345698"/>
              <a:gd name="connsiteY113" fmla="*/ 186274 h 390396"/>
              <a:gd name="connsiteX114" fmla="*/ 176483 w 345698"/>
              <a:gd name="connsiteY114" fmla="*/ 185587 h 390396"/>
              <a:gd name="connsiteX115" fmla="*/ 195024 w 345698"/>
              <a:gd name="connsiteY115" fmla="*/ 178019 h 390396"/>
              <a:gd name="connsiteX116" fmla="*/ 196604 w 345698"/>
              <a:gd name="connsiteY116" fmla="*/ 179318 h 390396"/>
              <a:gd name="connsiteX117" fmla="*/ 201432 w 345698"/>
              <a:gd name="connsiteY117" fmla="*/ 195198 h 390396"/>
              <a:gd name="connsiteX118" fmla="*/ 194101 w 345698"/>
              <a:gd name="connsiteY118" fmla="*/ 212885 h 390396"/>
              <a:gd name="connsiteX119" fmla="*/ 176570 w 345698"/>
              <a:gd name="connsiteY119" fmla="*/ 205488 h 390396"/>
              <a:gd name="connsiteX120" fmla="*/ 163316 w 345698"/>
              <a:gd name="connsiteY120" fmla="*/ 214251 h 390396"/>
              <a:gd name="connsiteX121" fmla="*/ 163316 w 345698"/>
              <a:gd name="connsiteY121" fmla="*/ 220879 h 390396"/>
              <a:gd name="connsiteX122" fmla="*/ 156989 w 345698"/>
              <a:gd name="connsiteY122" fmla="*/ 218961 h 390396"/>
              <a:gd name="connsiteX123" fmla="*/ 149810 w 345698"/>
              <a:gd name="connsiteY123" fmla="*/ 210210 h 390396"/>
              <a:gd name="connsiteX124" fmla="*/ 159431 w 345698"/>
              <a:gd name="connsiteY124" fmla="*/ 203804 h 390396"/>
              <a:gd name="connsiteX125" fmla="*/ 163619 w 345698"/>
              <a:gd name="connsiteY125" fmla="*/ 195775 h 390396"/>
              <a:gd name="connsiteX126" fmla="*/ 159302 w 345698"/>
              <a:gd name="connsiteY126" fmla="*/ 187875 h 390396"/>
              <a:gd name="connsiteX127" fmla="*/ 149258 w 345698"/>
              <a:gd name="connsiteY127" fmla="*/ 181362 h 390396"/>
              <a:gd name="connsiteX128" fmla="*/ 152668 w 345698"/>
              <a:gd name="connsiteY128" fmla="*/ 174996 h 390396"/>
              <a:gd name="connsiteX129" fmla="*/ 326637 w 345698"/>
              <a:gd name="connsiteY129" fmla="*/ 139895 h 390396"/>
              <a:gd name="connsiteX130" fmla="*/ 326637 w 345698"/>
              <a:gd name="connsiteY130" fmla="*/ 251043 h 390396"/>
              <a:gd name="connsiteX131" fmla="*/ 311558 w 345698"/>
              <a:gd name="connsiteY131" fmla="*/ 249566 h 390396"/>
              <a:gd name="connsiteX132" fmla="*/ 307564 w 345698"/>
              <a:gd name="connsiteY132" fmla="*/ 251706 h 390396"/>
              <a:gd name="connsiteX133" fmla="*/ 307564 w 345698"/>
              <a:gd name="connsiteY133" fmla="*/ 140932 h 390396"/>
              <a:gd name="connsiteX134" fmla="*/ 317130 w 345698"/>
              <a:gd name="connsiteY134" fmla="*/ 143830 h 390396"/>
              <a:gd name="connsiteX135" fmla="*/ 38082 w 345698"/>
              <a:gd name="connsiteY135" fmla="*/ 139887 h 390396"/>
              <a:gd name="connsiteX136" fmla="*/ 38082 w 345698"/>
              <a:gd name="connsiteY136" fmla="*/ 251044 h 390396"/>
              <a:gd name="connsiteX137" fmla="*/ 22983 w 345698"/>
              <a:gd name="connsiteY137" fmla="*/ 249566 h 390396"/>
              <a:gd name="connsiteX138" fmla="*/ 19052 w 345698"/>
              <a:gd name="connsiteY138" fmla="*/ 251672 h 390396"/>
              <a:gd name="connsiteX139" fmla="*/ 19052 w 345698"/>
              <a:gd name="connsiteY139" fmla="*/ 140951 h 390396"/>
              <a:gd name="connsiteX140" fmla="*/ 28555 w 345698"/>
              <a:gd name="connsiteY140" fmla="*/ 143830 h 390396"/>
              <a:gd name="connsiteX141" fmla="*/ 55049 w 345698"/>
              <a:gd name="connsiteY141" fmla="*/ 120271 h 390396"/>
              <a:gd name="connsiteX142" fmla="*/ 149258 w 345698"/>
              <a:gd name="connsiteY142" fmla="*/ 181362 h 390396"/>
              <a:gd name="connsiteX143" fmla="*/ 144835 w 345698"/>
              <a:gd name="connsiteY143" fmla="*/ 189619 h 390396"/>
              <a:gd name="connsiteX144" fmla="*/ 146454 w 345698"/>
              <a:gd name="connsiteY144" fmla="*/ 206119 h 390396"/>
              <a:gd name="connsiteX145" fmla="*/ 149810 w 345698"/>
              <a:gd name="connsiteY145" fmla="*/ 210210 h 390396"/>
              <a:gd name="connsiteX146" fmla="*/ 55694 w 345698"/>
              <a:gd name="connsiteY146" fmla="*/ 272878 h 390396"/>
              <a:gd name="connsiteX147" fmla="*/ 52318 w 345698"/>
              <a:gd name="connsiteY147" fmla="*/ 261723 h 390396"/>
              <a:gd name="connsiteX148" fmla="*/ 46159 w 345698"/>
              <a:gd name="connsiteY148" fmla="*/ 256653 h 390396"/>
              <a:gd name="connsiteX149" fmla="*/ 136854 w 345698"/>
              <a:gd name="connsiteY149" fmla="*/ 195991 h 390396"/>
              <a:gd name="connsiteX150" fmla="*/ 45506 w 345698"/>
              <a:gd name="connsiteY150" fmla="*/ 136814 h 390396"/>
              <a:gd name="connsiteX151" fmla="*/ 48763 w 345698"/>
              <a:gd name="connsiteY151" fmla="*/ 135467 h 390396"/>
              <a:gd name="connsiteX152" fmla="*/ 317130 w 345698"/>
              <a:gd name="connsiteY152" fmla="*/ 106405 h 390396"/>
              <a:gd name="connsiteX153" fmla="*/ 310398 w 345698"/>
              <a:gd name="connsiteY153" fmla="*/ 122678 h 390396"/>
              <a:gd name="connsiteX154" fmla="*/ 326667 w 345698"/>
              <a:gd name="connsiteY154" fmla="*/ 115944 h 390396"/>
              <a:gd name="connsiteX155" fmla="*/ 317130 w 345698"/>
              <a:gd name="connsiteY155" fmla="*/ 106405 h 390396"/>
              <a:gd name="connsiteX156" fmla="*/ 28555 w 345698"/>
              <a:gd name="connsiteY156" fmla="*/ 106405 h 390396"/>
              <a:gd name="connsiteX157" fmla="*/ 21823 w 345698"/>
              <a:gd name="connsiteY157" fmla="*/ 122678 h 390396"/>
              <a:gd name="connsiteX158" fmla="*/ 38092 w 345698"/>
              <a:gd name="connsiteY158" fmla="*/ 115944 h 390396"/>
              <a:gd name="connsiteX159" fmla="*/ 28555 w 345698"/>
              <a:gd name="connsiteY159" fmla="*/ 106405 h 390396"/>
              <a:gd name="connsiteX160" fmla="*/ 311558 w 345698"/>
              <a:gd name="connsiteY160" fmla="*/ 87239 h 390396"/>
              <a:gd name="connsiteX161" fmla="*/ 328091 w 345698"/>
              <a:gd name="connsiteY161" fmla="*/ 88879 h 390396"/>
              <a:gd name="connsiteX162" fmla="*/ 345698 w 345698"/>
              <a:gd name="connsiteY162" fmla="*/ 115254 h 390396"/>
              <a:gd name="connsiteX163" fmla="*/ 337337 w 345698"/>
              <a:gd name="connsiteY163" fmla="*/ 135467 h 390396"/>
              <a:gd name="connsiteX164" fmla="*/ 326637 w 345698"/>
              <a:gd name="connsiteY164" fmla="*/ 139895 h 390396"/>
              <a:gd name="connsiteX165" fmla="*/ 326637 w 345698"/>
              <a:gd name="connsiteY165" fmla="*/ 138912 h 390396"/>
              <a:gd name="connsiteX166" fmla="*/ 317100 w 345698"/>
              <a:gd name="connsiteY166" fmla="*/ 129372 h 390396"/>
              <a:gd name="connsiteX167" fmla="*/ 307564 w 345698"/>
              <a:gd name="connsiteY167" fmla="*/ 138912 h 390396"/>
              <a:gd name="connsiteX168" fmla="*/ 307564 w 345698"/>
              <a:gd name="connsiteY168" fmla="*/ 140932 h 390396"/>
              <a:gd name="connsiteX169" fmla="*/ 301260 w 345698"/>
              <a:gd name="connsiteY169" fmla="*/ 139022 h 390396"/>
              <a:gd name="connsiteX170" fmla="*/ 298577 w 345698"/>
              <a:gd name="connsiteY170" fmla="*/ 135751 h 390396"/>
              <a:gd name="connsiteX171" fmla="*/ 303920 w 345698"/>
              <a:gd name="connsiteY171" fmla="*/ 133570 h 390396"/>
              <a:gd name="connsiteX172" fmla="*/ 309186 w 345698"/>
              <a:gd name="connsiteY172" fmla="*/ 121094 h 390396"/>
              <a:gd name="connsiteX173" fmla="*/ 296710 w 345698"/>
              <a:gd name="connsiteY173" fmla="*/ 115871 h 390396"/>
              <a:gd name="connsiteX174" fmla="*/ 290007 w 345698"/>
              <a:gd name="connsiteY174" fmla="*/ 118611 h 390396"/>
              <a:gd name="connsiteX175" fmla="*/ 289122 w 345698"/>
              <a:gd name="connsiteY175" fmla="*/ 109696 h 390396"/>
              <a:gd name="connsiteX176" fmla="*/ 290212 w 345698"/>
              <a:gd name="connsiteY176" fmla="*/ 107652 h 390396"/>
              <a:gd name="connsiteX177" fmla="*/ 297769 w 345698"/>
              <a:gd name="connsiteY177" fmla="*/ 112019 h 390396"/>
              <a:gd name="connsiteX178" fmla="*/ 302558 w 345698"/>
              <a:gd name="connsiteY178" fmla="*/ 113357 h 390396"/>
              <a:gd name="connsiteX179" fmla="*/ 311793 w 345698"/>
              <a:gd name="connsiteY179" fmla="*/ 106321 h 390396"/>
              <a:gd name="connsiteX180" fmla="*/ 307305 w 345698"/>
              <a:gd name="connsiteY180" fmla="*/ 95572 h 390396"/>
              <a:gd name="connsiteX181" fmla="*/ 301856 w 345698"/>
              <a:gd name="connsiteY181" fmla="*/ 92422 h 390396"/>
              <a:gd name="connsiteX182" fmla="*/ 22983 w 345698"/>
              <a:gd name="connsiteY182" fmla="*/ 87239 h 390396"/>
              <a:gd name="connsiteX183" fmla="*/ 39517 w 345698"/>
              <a:gd name="connsiteY183" fmla="*/ 88879 h 390396"/>
              <a:gd name="connsiteX184" fmla="*/ 43309 w 345698"/>
              <a:gd name="connsiteY184" fmla="*/ 91994 h 390396"/>
              <a:gd name="connsiteX185" fmla="*/ 42570 w 345698"/>
              <a:gd name="connsiteY185" fmla="*/ 92421 h 390396"/>
              <a:gd name="connsiteX186" fmla="*/ 38039 w 345698"/>
              <a:gd name="connsiteY186" fmla="*/ 103169 h 390396"/>
              <a:gd name="connsiteX187" fmla="*/ 47316 w 345698"/>
              <a:gd name="connsiteY187" fmla="*/ 110206 h 390396"/>
              <a:gd name="connsiteX188" fmla="*/ 52063 w 345698"/>
              <a:gd name="connsiteY188" fmla="*/ 108695 h 390396"/>
              <a:gd name="connsiteX189" fmla="*/ 54679 w 345698"/>
              <a:gd name="connsiteY189" fmla="*/ 107188 h 390396"/>
              <a:gd name="connsiteX190" fmla="*/ 57124 w 345698"/>
              <a:gd name="connsiteY190" fmla="*/ 115254 h 390396"/>
              <a:gd name="connsiteX191" fmla="*/ 55049 w 345698"/>
              <a:gd name="connsiteY191" fmla="*/ 120271 h 390396"/>
              <a:gd name="connsiteX192" fmla="*/ 50126 w 345698"/>
              <a:gd name="connsiteY192" fmla="*/ 117079 h 390396"/>
              <a:gd name="connsiteX193" fmla="*/ 36959 w 345698"/>
              <a:gd name="connsiteY193" fmla="*/ 119885 h 390396"/>
              <a:gd name="connsiteX194" fmla="*/ 39765 w 345698"/>
              <a:gd name="connsiteY194" fmla="*/ 133095 h 390396"/>
              <a:gd name="connsiteX195" fmla="*/ 45506 w 345698"/>
              <a:gd name="connsiteY195" fmla="*/ 136814 h 390396"/>
              <a:gd name="connsiteX196" fmla="*/ 38082 w 345698"/>
              <a:gd name="connsiteY196" fmla="*/ 139887 h 390396"/>
              <a:gd name="connsiteX197" fmla="*/ 38082 w 345698"/>
              <a:gd name="connsiteY197" fmla="*/ 134336 h 390396"/>
              <a:gd name="connsiteX198" fmla="*/ 28545 w 345698"/>
              <a:gd name="connsiteY198" fmla="*/ 124796 h 390396"/>
              <a:gd name="connsiteX199" fmla="*/ 19052 w 345698"/>
              <a:gd name="connsiteY199" fmla="*/ 134336 h 390396"/>
              <a:gd name="connsiteX200" fmla="*/ 19052 w 345698"/>
              <a:gd name="connsiteY200" fmla="*/ 140951 h 390396"/>
              <a:gd name="connsiteX201" fmla="*/ 12685 w 345698"/>
              <a:gd name="connsiteY201" fmla="*/ 139022 h 390396"/>
              <a:gd name="connsiteX202" fmla="*/ 2188 w 345698"/>
              <a:gd name="connsiteY202" fmla="*/ 126218 h 390396"/>
              <a:gd name="connsiteX203" fmla="*/ 8359 w 345698"/>
              <a:gd name="connsiteY203" fmla="*/ 95052 h 390396"/>
              <a:gd name="connsiteX204" fmla="*/ 22983 w 345698"/>
              <a:gd name="connsiteY204" fmla="*/ 87239 h 390396"/>
              <a:gd name="connsiteX205" fmla="*/ 182354 w 345698"/>
              <a:gd name="connsiteY205" fmla="*/ 53221 h 390396"/>
              <a:gd name="connsiteX206" fmla="*/ 182354 w 345698"/>
              <a:gd name="connsiteY206" fmla="*/ 162622 h 390396"/>
              <a:gd name="connsiteX207" fmla="*/ 290007 w 345698"/>
              <a:gd name="connsiteY207" fmla="*/ 118611 h 390396"/>
              <a:gd name="connsiteX208" fmla="*/ 290762 w 345698"/>
              <a:gd name="connsiteY208" fmla="*/ 126218 h 390396"/>
              <a:gd name="connsiteX209" fmla="*/ 298577 w 345698"/>
              <a:gd name="connsiteY209" fmla="*/ 135751 h 390396"/>
              <a:gd name="connsiteX210" fmla="*/ 195024 w 345698"/>
              <a:gd name="connsiteY210" fmla="*/ 178019 h 390396"/>
              <a:gd name="connsiteX211" fmla="*/ 183782 w 345698"/>
              <a:gd name="connsiteY211" fmla="*/ 168780 h 390396"/>
              <a:gd name="connsiteX212" fmla="*/ 167286 w 345698"/>
              <a:gd name="connsiteY212" fmla="*/ 167161 h 390396"/>
              <a:gd name="connsiteX213" fmla="*/ 163316 w 345698"/>
              <a:gd name="connsiteY213" fmla="*/ 169289 h 390396"/>
              <a:gd name="connsiteX214" fmla="*/ 163316 w 345698"/>
              <a:gd name="connsiteY214" fmla="*/ 54257 h 390396"/>
              <a:gd name="connsiteX215" fmla="*/ 172864 w 345698"/>
              <a:gd name="connsiteY215" fmla="*/ 57152 h 390396"/>
              <a:gd name="connsiteX216" fmla="*/ 199492 w 345698"/>
              <a:gd name="connsiteY216" fmla="*/ 33257 h 390396"/>
              <a:gd name="connsiteX217" fmla="*/ 301856 w 345698"/>
              <a:gd name="connsiteY217" fmla="*/ 92422 h 390396"/>
              <a:gd name="connsiteX218" fmla="*/ 296933 w 345698"/>
              <a:gd name="connsiteY218" fmla="*/ 95052 h 390396"/>
              <a:gd name="connsiteX219" fmla="*/ 290212 w 345698"/>
              <a:gd name="connsiteY219" fmla="*/ 107652 h 390396"/>
              <a:gd name="connsiteX220" fmla="*/ 190310 w 345698"/>
              <a:gd name="connsiteY220" fmla="*/ 49926 h 390396"/>
              <a:gd name="connsiteX221" fmla="*/ 193055 w 345698"/>
              <a:gd name="connsiteY221" fmla="*/ 48789 h 390396"/>
              <a:gd name="connsiteX222" fmla="*/ 145790 w 345698"/>
              <a:gd name="connsiteY222" fmla="*/ 32732 h 390396"/>
              <a:gd name="connsiteX223" fmla="*/ 146454 w 345698"/>
              <a:gd name="connsiteY223" fmla="*/ 39497 h 390396"/>
              <a:gd name="connsiteX224" fmla="*/ 154713 w 345698"/>
              <a:gd name="connsiteY224" fmla="*/ 49564 h 390396"/>
              <a:gd name="connsiteX225" fmla="*/ 54679 w 345698"/>
              <a:gd name="connsiteY225" fmla="*/ 107188 h 390396"/>
              <a:gd name="connsiteX226" fmla="*/ 52318 w 345698"/>
              <a:gd name="connsiteY226" fmla="*/ 99395 h 390396"/>
              <a:gd name="connsiteX227" fmla="*/ 43309 w 345698"/>
              <a:gd name="connsiteY227" fmla="*/ 91994 h 390396"/>
              <a:gd name="connsiteX228" fmla="*/ 172864 w 345698"/>
              <a:gd name="connsiteY228" fmla="*/ 19640 h 390396"/>
              <a:gd name="connsiteX229" fmla="*/ 166132 w 345698"/>
              <a:gd name="connsiteY229" fmla="*/ 35871 h 390396"/>
              <a:gd name="connsiteX230" fmla="*/ 182358 w 345698"/>
              <a:gd name="connsiteY230" fmla="*/ 29137 h 390396"/>
              <a:gd name="connsiteX231" fmla="*/ 172864 w 345698"/>
              <a:gd name="connsiteY231" fmla="*/ 19640 h 390396"/>
              <a:gd name="connsiteX232" fmla="*/ 167286 w 345698"/>
              <a:gd name="connsiteY232" fmla="*/ 555 h 390396"/>
              <a:gd name="connsiteX233" fmla="*/ 183782 w 345698"/>
              <a:gd name="connsiteY233" fmla="*/ 2158 h 390396"/>
              <a:gd name="connsiteX234" fmla="*/ 201432 w 345698"/>
              <a:gd name="connsiteY234" fmla="*/ 28576 h 390396"/>
              <a:gd name="connsiteX235" fmla="*/ 199492 w 345698"/>
              <a:gd name="connsiteY235" fmla="*/ 33257 h 390396"/>
              <a:gd name="connsiteX236" fmla="*/ 193859 w 345698"/>
              <a:gd name="connsiteY236" fmla="*/ 30001 h 390396"/>
              <a:gd name="connsiteX237" fmla="*/ 180525 w 345698"/>
              <a:gd name="connsiteY237" fmla="*/ 33282 h 390396"/>
              <a:gd name="connsiteX238" fmla="*/ 184366 w 345698"/>
              <a:gd name="connsiteY238" fmla="*/ 46491 h 390396"/>
              <a:gd name="connsiteX239" fmla="*/ 190310 w 345698"/>
              <a:gd name="connsiteY239" fmla="*/ 49926 h 390396"/>
              <a:gd name="connsiteX240" fmla="*/ 182354 w 345698"/>
              <a:gd name="connsiteY240" fmla="*/ 53221 h 390396"/>
              <a:gd name="connsiteX241" fmla="*/ 182354 w 345698"/>
              <a:gd name="connsiteY241" fmla="*/ 47622 h 390396"/>
              <a:gd name="connsiteX242" fmla="*/ 172857 w 345698"/>
              <a:gd name="connsiteY242" fmla="*/ 38125 h 390396"/>
              <a:gd name="connsiteX243" fmla="*/ 163316 w 345698"/>
              <a:gd name="connsiteY243" fmla="*/ 47622 h 390396"/>
              <a:gd name="connsiteX244" fmla="*/ 163316 w 345698"/>
              <a:gd name="connsiteY244" fmla="*/ 54257 h 390396"/>
              <a:gd name="connsiteX245" fmla="*/ 156989 w 345698"/>
              <a:gd name="connsiteY245" fmla="*/ 52339 h 390396"/>
              <a:gd name="connsiteX246" fmla="*/ 154713 w 345698"/>
              <a:gd name="connsiteY246" fmla="*/ 49564 h 390396"/>
              <a:gd name="connsiteX247" fmla="*/ 161021 w 345698"/>
              <a:gd name="connsiteY247" fmla="*/ 45930 h 390396"/>
              <a:gd name="connsiteX248" fmla="*/ 164171 w 345698"/>
              <a:gd name="connsiteY248" fmla="*/ 33109 h 390396"/>
              <a:gd name="connsiteX249" fmla="*/ 151484 w 345698"/>
              <a:gd name="connsiteY249" fmla="*/ 29440 h 390396"/>
              <a:gd name="connsiteX250" fmla="*/ 145790 w 345698"/>
              <a:gd name="connsiteY250" fmla="*/ 32732 h 390396"/>
              <a:gd name="connsiteX251" fmla="*/ 144835 w 345698"/>
              <a:gd name="connsiteY251" fmla="*/ 22997 h 390396"/>
              <a:gd name="connsiteX252" fmla="*/ 152668 w 345698"/>
              <a:gd name="connsiteY252" fmla="*/ 8374 h 390396"/>
              <a:gd name="connsiteX253" fmla="*/ 167286 w 345698"/>
              <a:gd name="connsiteY253" fmla="*/ 555 h 39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</a:cxnLst>
            <a:rect l="l" t="t" r="r" b="b"/>
            <a:pathLst>
              <a:path w="345698" h="390396">
                <a:moveTo>
                  <a:pt x="172864" y="352971"/>
                </a:moveTo>
                <a:lnTo>
                  <a:pt x="172871" y="352978"/>
                </a:lnTo>
                <a:lnTo>
                  <a:pt x="172857" y="352993"/>
                </a:lnTo>
                <a:lnTo>
                  <a:pt x="172847" y="352983"/>
                </a:lnTo>
                <a:close/>
                <a:moveTo>
                  <a:pt x="182095" y="335236"/>
                </a:moveTo>
                <a:lnTo>
                  <a:pt x="183782" y="335402"/>
                </a:lnTo>
                <a:lnTo>
                  <a:pt x="190702" y="341089"/>
                </a:lnTo>
                <a:lnTo>
                  <a:pt x="184841" y="344473"/>
                </a:lnTo>
                <a:cubicBezTo>
                  <a:pt x="181043" y="346631"/>
                  <a:pt x="179188" y="351034"/>
                  <a:pt x="180310" y="355221"/>
                </a:cubicBezTo>
                <a:cubicBezTo>
                  <a:pt x="181432" y="359409"/>
                  <a:pt x="185272" y="362344"/>
                  <a:pt x="189587" y="362301"/>
                </a:cubicBezTo>
                <a:cubicBezTo>
                  <a:pt x="191098" y="362215"/>
                  <a:pt x="192565" y="361783"/>
                  <a:pt x="193859" y="361049"/>
                </a:cubicBezTo>
                <a:lnTo>
                  <a:pt x="200105" y="357455"/>
                </a:lnTo>
                <a:lnTo>
                  <a:pt x="201432" y="361820"/>
                </a:lnTo>
                <a:cubicBezTo>
                  <a:pt x="201432" y="377576"/>
                  <a:pt x="188615" y="390396"/>
                  <a:pt x="172864" y="390396"/>
                </a:cubicBezTo>
                <a:cubicBezTo>
                  <a:pt x="161299" y="390396"/>
                  <a:pt x="150898" y="383446"/>
                  <a:pt x="146454" y="372741"/>
                </a:cubicBezTo>
                <a:lnTo>
                  <a:pt x="144912" y="357027"/>
                </a:lnTo>
                <a:lnTo>
                  <a:pt x="151873" y="361049"/>
                </a:lnTo>
                <a:cubicBezTo>
                  <a:pt x="153340" y="361869"/>
                  <a:pt x="154980" y="362301"/>
                  <a:pt x="156663" y="362301"/>
                </a:cubicBezTo>
                <a:cubicBezTo>
                  <a:pt x="159899" y="362128"/>
                  <a:pt x="162833" y="360358"/>
                  <a:pt x="164473" y="357552"/>
                </a:cubicBezTo>
                <a:cubicBezTo>
                  <a:pt x="167105" y="352977"/>
                  <a:pt x="165595" y="347149"/>
                  <a:pt x="161021" y="344473"/>
                </a:cubicBezTo>
                <a:lnTo>
                  <a:pt x="154446" y="340665"/>
                </a:lnTo>
                <a:lnTo>
                  <a:pt x="163316" y="335911"/>
                </a:lnTo>
                <a:lnTo>
                  <a:pt x="163316" y="343453"/>
                </a:lnTo>
                <a:lnTo>
                  <a:pt x="172847" y="352983"/>
                </a:lnTo>
                <a:lnTo>
                  <a:pt x="164061" y="358836"/>
                </a:lnTo>
                <a:cubicBezTo>
                  <a:pt x="162691" y="362143"/>
                  <a:pt x="163133" y="366201"/>
                  <a:pt x="166132" y="369201"/>
                </a:cubicBezTo>
                <a:cubicBezTo>
                  <a:pt x="172130" y="375201"/>
                  <a:pt x="182358" y="370971"/>
                  <a:pt x="182358" y="362467"/>
                </a:cubicBezTo>
                <a:lnTo>
                  <a:pt x="172871" y="352978"/>
                </a:lnTo>
                <a:lnTo>
                  <a:pt x="182095" y="343453"/>
                </a:lnTo>
                <a:close/>
                <a:moveTo>
                  <a:pt x="290272" y="283592"/>
                </a:moveTo>
                <a:lnTo>
                  <a:pt x="290762" y="288523"/>
                </a:lnTo>
                <a:lnTo>
                  <a:pt x="300078" y="299920"/>
                </a:lnTo>
                <a:lnTo>
                  <a:pt x="200105" y="357455"/>
                </a:lnTo>
                <a:lnTo>
                  <a:pt x="196604" y="345940"/>
                </a:lnTo>
                <a:lnTo>
                  <a:pt x="190702" y="341089"/>
                </a:lnTo>
                <a:close/>
                <a:moveTo>
                  <a:pt x="54886" y="283013"/>
                </a:moveTo>
                <a:lnTo>
                  <a:pt x="154446" y="340665"/>
                </a:lnTo>
                <a:lnTo>
                  <a:pt x="152668" y="341618"/>
                </a:lnTo>
                <a:cubicBezTo>
                  <a:pt x="148568" y="345697"/>
                  <a:pt x="145914" y="350812"/>
                  <a:pt x="144835" y="356241"/>
                </a:cubicBezTo>
                <a:lnTo>
                  <a:pt x="144912" y="357027"/>
                </a:lnTo>
                <a:lnTo>
                  <a:pt x="45079" y="299339"/>
                </a:lnTo>
                <a:lnTo>
                  <a:pt x="48763" y="297815"/>
                </a:lnTo>
                <a:close/>
                <a:moveTo>
                  <a:pt x="317130" y="268753"/>
                </a:moveTo>
                <a:cubicBezTo>
                  <a:pt x="308671" y="268753"/>
                  <a:pt x="304399" y="278984"/>
                  <a:pt x="310398" y="284984"/>
                </a:cubicBezTo>
                <a:cubicBezTo>
                  <a:pt x="316396" y="290984"/>
                  <a:pt x="326667" y="286754"/>
                  <a:pt x="326667" y="278250"/>
                </a:cubicBezTo>
                <a:cubicBezTo>
                  <a:pt x="326667" y="272984"/>
                  <a:pt x="322395" y="268753"/>
                  <a:pt x="317130" y="268753"/>
                </a:cubicBezTo>
                <a:close/>
                <a:moveTo>
                  <a:pt x="28555" y="268753"/>
                </a:moveTo>
                <a:cubicBezTo>
                  <a:pt x="20097" y="268753"/>
                  <a:pt x="15825" y="278984"/>
                  <a:pt x="21823" y="284984"/>
                </a:cubicBezTo>
                <a:cubicBezTo>
                  <a:pt x="27822" y="290984"/>
                  <a:pt x="38092" y="286754"/>
                  <a:pt x="38092" y="278250"/>
                </a:cubicBezTo>
                <a:cubicBezTo>
                  <a:pt x="38092" y="272984"/>
                  <a:pt x="33820" y="268753"/>
                  <a:pt x="28555" y="268753"/>
                </a:cubicBezTo>
                <a:close/>
                <a:moveTo>
                  <a:pt x="38082" y="251044"/>
                </a:moveTo>
                <a:lnTo>
                  <a:pt x="39517" y="251185"/>
                </a:lnTo>
                <a:lnTo>
                  <a:pt x="46159" y="256653"/>
                </a:lnTo>
                <a:lnTo>
                  <a:pt x="39463" y="261131"/>
                </a:lnTo>
                <a:cubicBezTo>
                  <a:pt x="35319" y="264067"/>
                  <a:pt x="34197" y="269722"/>
                  <a:pt x="36873" y="273995"/>
                </a:cubicBezTo>
                <a:cubicBezTo>
                  <a:pt x="38686" y="276629"/>
                  <a:pt x="41622" y="278183"/>
                  <a:pt x="44816" y="278183"/>
                </a:cubicBezTo>
                <a:cubicBezTo>
                  <a:pt x="46716" y="278183"/>
                  <a:pt x="48572" y="277622"/>
                  <a:pt x="50126" y="276585"/>
                </a:cubicBezTo>
                <a:lnTo>
                  <a:pt x="55694" y="272878"/>
                </a:lnTo>
                <a:lnTo>
                  <a:pt x="57124" y="277602"/>
                </a:lnTo>
                <a:lnTo>
                  <a:pt x="54886" y="283013"/>
                </a:lnTo>
                <a:lnTo>
                  <a:pt x="49129" y="279679"/>
                </a:lnTo>
                <a:cubicBezTo>
                  <a:pt x="44598" y="277348"/>
                  <a:pt x="39031" y="278945"/>
                  <a:pt x="36485" y="283392"/>
                </a:cubicBezTo>
                <a:cubicBezTo>
                  <a:pt x="33896" y="287795"/>
                  <a:pt x="35277" y="293449"/>
                  <a:pt x="39592" y="296169"/>
                </a:cubicBezTo>
                <a:lnTo>
                  <a:pt x="45079" y="299339"/>
                </a:lnTo>
                <a:lnTo>
                  <a:pt x="28555" y="306178"/>
                </a:lnTo>
                <a:cubicBezTo>
                  <a:pt x="16990" y="306178"/>
                  <a:pt x="6590" y="299229"/>
                  <a:pt x="2188" y="288523"/>
                </a:cubicBezTo>
                <a:cubicBezTo>
                  <a:pt x="-2257" y="277861"/>
                  <a:pt x="203" y="265559"/>
                  <a:pt x="8359" y="257401"/>
                </a:cubicBezTo>
                <a:lnTo>
                  <a:pt x="19052" y="251672"/>
                </a:lnTo>
                <a:lnTo>
                  <a:pt x="19052" y="259218"/>
                </a:lnTo>
                <a:cubicBezTo>
                  <a:pt x="19052" y="264484"/>
                  <a:pt x="23281" y="268758"/>
                  <a:pt x="28545" y="268758"/>
                </a:cubicBezTo>
                <a:cubicBezTo>
                  <a:pt x="33810" y="268758"/>
                  <a:pt x="38082" y="264484"/>
                  <a:pt x="38082" y="259218"/>
                </a:cubicBezTo>
                <a:close/>
                <a:moveTo>
                  <a:pt x="326637" y="251043"/>
                </a:moveTo>
                <a:lnTo>
                  <a:pt x="328091" y="251185"/>
                </a:lnTo>
                <a:cubicBezTo>
                  <a:pt x="338750" y="255631"/>
                  <a:pt x="345698" y="266034"/>
                  <a:pt x="345698" y="277602"/>
                </a:cubicBezTo>
                <a:cubicBezTo>
                  <a:pt x="345698" y="293401"/>
                  <a:pt x="332924" y="306178"/>
                  <a:pt x="317130" y="306178"/>
                </a:cubicBezTo>
                <a:cubicBezTo>
                  <a:pt x="311347" y="306178"/>
                  <a:pt x="305855" y="304441"/>
                  <a:pt x="301260" y="301365"/>
                </a:cubicBezTo>
                <a:lnTo>
                  <a:pt x="300078" y="299920"/>
                </a:lnTo>
                <a:lnTo>
                  <a:pt x="303594" y="297896"/>
                </a:lnTo>
                <a:cubicBezTo>
                  <a:pt x="308168" y="295263"/>
                  <a:pt x="309765" y="289435"/>
                  <a:pt x="307089" y="284859"/>
                </a:cubicBezTo>
                <a:cubicBezTo>
                  <a:pt x="304457" y="280284"/>
                  <a:pt x="298632" y="278730"/>
                  <a:pt x="294057" y="281406"/>
                </a:cubicBezTo>
                <a:lnTo>
                  <a:pt x="290272" y="283592"/>
                </a:lnTo>
                <a:lnTo>
                  <a:pt x="289300" y="273810"/>
                </a:lnTo>
                <a:lnTo>
                  <a:pt x="294422" y="275981"/>
                </a:lnTo>
                <a:cubicBezTo>
                  <a:pt x="299257" y="278140"/>
                  <a:pt x="304912" y="275938"/>
                  <a:pt x="307028" y="271103"/>
                </a:cubicBezTo>
                <a:cubicBezTo>
                  <a:pt x="309186" y="266268"/>
                  <a:pt x="306985" y="260613"/>
                  <a:pt x="302106" y="258455"/>
                </a:cubicBezTo>
                <a:lnTo>
                  <a:pt x="298112" y="256770"/>
                </a:lnTo>
                <a:lnTo>
                  <a:pt x="307564" y="251706"/>
                </a:lnTo>
                <a:lnTo>
                  <a:pt x="307564" y="255419"/>
                </a:lnTo>
                <a:cubicBezTo>
                  <a:pt x="307564" y="260686"/>
                  <a:pt x="311836" y="264916"/>
                  <a:pt x="317100" y="264916"/>
                </a:cubicBezTo>
                <a:cubicBezTo>
                  <a:pt x="322365" y="264916"/>
                  <a:pt x="326637" y="260686"/>
                  <a:pt x="326637" y="255419"/>
                </a:cubicBezTo>
                <a:close/>
                <a:moveTo>
                  <a:pt x="194101" y="212885"/>
                </a:moveTo>
                <a:lnTo>
                  <a:pt x="298112" y="256770"/>
                </a:lnTo>
                <a:lnTo>
                  <a:pt x="296933" y="257401"/>
                </a:lnTo>
                <a:cubicBezTo>
                  <a:pt x="292855" y="261480"/>
                  <a:pt x="290201" y="266595"/>
                  <a:pt x="289122" y="272023"/>
                </a:cubicBezTo>
                <a:lnTo>
                  <a:pt x="289300" y="273810"/>
                </a:lnTo>
                <a:lnTo>
                  <a:pt x="182095" y="228367"/>
                </a:lnTo>
                <a:lnTo>
                  <a:pt x="182095" y="335236"/>
                </a:lnTo>
                <a:lnTo>
                  <a:pt x="167286" y="333783"/>
                </a:lnTo>
                <a:lnTo>
                  <a:pt x="163316" y="335911"/>
                </a:lnTo>
                <a:lnTo>
                  <a:pt x="163316" y="220879"/>
                </a:lnTo>
                <a:lnTo>
                  <a:pt x="172864" y="223774"/>
                </a:lnTo>
                <a:cubicBezTo>
                  <a:pt x="180739" y="223774"/>
                  <a:pt x="187881" y="220580"/>
                  <a:pt x="193055" y="215411"/>
                </a:cubicBezTo>
                <a:close/>
                <a:moveTo>
                  <a:pt x="172864" y="186262"/>
                </a:moveTo>
                <a:lnTo>
                  <a:pt x="172876" y="186274"/>
                </a:lnTo>
                <a:lnTo>
                  <a:pt x="172857" y="186278"/>
                </a:lnTo>
                <a:lnTo>
                  <a:pt x="172845" y="186274"/>
                </a:lnTo>
                <a:close/>
                <a:moveTo>
                  <a:pt x="163316" y="169289"/>
                </a:moveTo>
                <a:lnTo>
                  <a:pt x="163316" y="176738"/>
                </a:lnTo>
                <a:cubicBezTo>
                  <a:pt x="163316" y="179889"/>
                  <a:pt x="164871" y="182868"/>
                  <a:pt x="167504" y="184637"/>
                </a:cubicBezTo>
                <a:lnTo>
                  <a:pt x="172845" y="186274"/>
                </a:lnTo>
                <a:lnTo>
                  <a:pt x="164061" y="192128"/>
                </a:lnTo>
                <a:cubicBezTo>
                  <a:pt x="162691" y="195435"/>
                  <a:pt x="163133" y="199493"/>
                  <a:pt x="166132" y="202493"/>
                </a:cubicBezTo>
                <a:cubicBezTo>
                  <a:pt x="172130" y="208493"/>
                  <a:pt x="182358" y="204263"/>
                  <a:pt x="182358" y="195759"/>
                </a:cubicBezTo>
                <a:lnTo>
                  <a:pt x="172876" y="186274"/>
                </a:lnTo>
                <a:lnTo>
                  <a:pt x="176483" y="185587"/>
                </a:lnTo>
                <a:lnTo>
                  <a:pt x="195024" y="178019"/>
                </a:lnTo>
                <a:lnTo>
                  <a:pt x="196604" y="179318"/>
                </a:lnTo>
                <a:cubicBezTo>
                  <a:pt x="199684" y="183921"/>
                  <a:pt x="201432" y="189414"/>
                  <a:pt x="201432" y="195198"/>
                </a:cubicBezTo>
                <a:lnTo>
                  <a:pt x="194101" y="212885"/>
                </a:lnTo>
                <a:lnTo>
                  <a:pt x="176570" y="205488"/>
                </a:lnTo>
                <a:cubicBezTo>
                  <a:pt x="170267" y="202854"/>
                  <a:pt x="163316" y="207430"/>
                  <a:pt x="163316" y="214251"/>
                </a:cubicBezTo>
                <a:lnTo>
                  <a:pt x="163316" y="220879"/>
                </a:lnTo>
                <a:lnTo>
                  <a:pt x="156989" y="218961"/>
                </a:lnTo>
                <a:lnTo>
                  <a:pt x="149810" y="210210"/>
                </a:lnTo>
                <a:lnTo>
                  <a:pt x="159431" y="203804"/>
                </a:lnTo>
                <a:cubicBezTo>
                  <a:pt x="162065" y="201991"/>
                  <a:pt x="163662" y="198969"/>
                  <a:pt x="163619" y="195775"/>
                </a:cubicBezTo>
                <a:cubicBezTo>
                  <a:pt x="163575" y="192580"/>
                  <a:pt x="161978" y="189645"/>
                  <a:pt x="159302" y="187875"/>
                </a:cubicBezTo>
                <a:lnTo>
                  <a:pt x="149258" y="181362"/>
                </a:lnTo>
                <a:lnTo>
                  <a:pt x="152668" y="174996"/>
                </a:lnTo>
                <a:close/>
                <a:moveTo>
                  <a:pt x="326637" y="139895"/>
                </a:moveTo>
                <a:lnTo>
                  <a:pt x="326637" y="251043"/>
                </a:lnTo>
                <a:lnTo>
                  <a:pt x="311558" y="249566"/>
                </a:lnTo>
                <a:lnTo>
                  <a:pt x="307564" y="251706"/>
                </a:lnTo>
                <a:lnTo>
                  <a:pt x="307564" y="140932"/>
                </a:lnTo>
                <a:lnTo>
                  <a:pt x="317130" y="143830"/>
                </a:lnTo>
                <a:close/>
                <a:moveTo>
                  <a:pt x="38082" y="139887"/>
                </a:moveTo>
                <a:lnTo>
                  <a:pt x="38082" y="251044"/>
                </a:lnTo>
                <a:lnTo>
                  <a:pt x="22983" y="249566"/>
                </a:lnTo>
                <a:lnTo>
                  <a:pt x="19052" y="251672"/>
                </a:lnTo>
                <a:lnTo>
                  <a:pt x="19052" y="140951"/>
                </a:lnTo>
                <a:lnTo>
                  <a:pt x="28555" y="143830"/>
                </a:lnTo>
                <a:close/>
                <a:moveTo>
                  <a:pt x="55049" y="120271"/>
                </a:moveTo>
                <a:lnTo>
                  <a:pt x="149258" y="181362"/>
                </a:lnTo>
                <a:lnTo>
                  <a:pt x="144835" y="189619"/>
                </a:lnTo>
                <a:cubicBezTo>
                  <a:pt x="143757" y="195047"/>
                  <a:pt x="144253" y="200788"/>
                  <a:pt x="146454" y="206119"/>
                </a:cubicBezTo>
                <a:lnTo>
                  <a:pt x="149810" y="210210"/>
                </a:lnTo>
                <a:lnTo>
                  <a:pt x="55694" y="272878"/>
                </a:lnTo>
                <a:lnTo>
                  <a:pt x="52318" y="261723"/>
                </a:lnTo>
                <a:lnTo>
                  <a:pt x="46159" y="256653"/>
                </a:lnTo>
                <a:lnTo>
                  <a:pt x="136854" y="195991"/>
                </a:lnTo>
                <a:lnTo>
                  <a:pt x="45506" y="136814"/>
                </a:lnTo>
                <a:lnTo>
                  <a:pt x="48763" y="135467"/>
                </a:lnTo>
                <a:close/>
                <a:moveTo>
                  <a:pt x="317130" y="106405"/>
                </a:moveTo>
                <a:cubicBezTo>
                  <a:pt x="308671" y="106405"/>
                  <a:pt x="304399" y="116678"/>
                  <a:pt x="310398" y="122678"/>
                </a:cubicBezTo>
                <a:cubicBezTo>
                  <a:pt x="316396" y="128679"/>
                  <a:pt x="326667" y="124405"/>
                  <a:pt x="326667" y="115944"/>
                </a:cubicBezTo>
                <a:cubicBezTo>
                  <a:pt x="326667" y="110678"/>
                  <a:pt x="322395" y="106405"/>
                  <a:pt x="317130" y="106405"/>
                </a:cubicBezTo>
                <a:close/>
                <a:moveTo>
                  <a:pt x="28555" y="106405"/>
                </a:moveTo>
                <a:cubicBezTo>
                  <a:pt x="20097" y="106405"/>
                  <a:pt x="15825" y="116678"/>
                  <a:pt x="21823" y="122678"/>
                </a:cubicBezTo>
                <a:cubicBezTo>
                  <a:pt x="27822" y="128679"/>
                  <a:pt x="38092" y="124405"/>
                  <a:pt x="38092" y="115944"/>
                </a:cubicBezTo>
                <a:cubicBezTo>
                  <a:pt x="38092" y="110678"/>
                  <a:pt x="33820" y="106405"/>
                  <a:pt x="28555" y="106405"/>
                </a:cubicBezTo>
                <a:close/>
                <a:moveTo>
                  <a:pt x="311558" y="87239"/>
                </a:moveTo>
                <a:cubicBezTo>
                  <a:pt x="316990" y="86160"/>
                  <a:pt x="322740" y="86656"/>
                  <a:pt x="328091" y="88879"/>
                </a:cubicBezTo>
                <a:cubicBezTo>
                  <a:pt x="338750" y="93282"/>
                  <a:pt x="345698" y="103728"/>
                  <a:pt x="345698" y="115254"/>
                </a:cubicBezTo>
                <a:cubicBezTo>
                  <a:pt x="345698" y="123154"/>
                  <a:pt x="342505" y="130298"/>
                  <a:pt x="337337" y="135467"/>
                </a:cubicBezTo>
                <a:lnTo>
                  <a:pt x="326637" y="139895"/>
                </a:lnTo>
                <a:lnTo>
                  <a:pt x="326637" y="138912"/>
                </a:lnTo>
                <a:cubicBezTo>
                  <a:pt x="326637" y="133645"/>
                  <a:pt x="322365" y="129372"/>
                  <a:pt x="317100" y="129372"/>
                </a:cubicBezTo>
                <a:cubicBezTo>
                  <a:pt x="311836" y="129372"/>
                  <a:pt x="307564" y="133645"/>
                  <a:pt x="307564" y="138912"/>
                </a:cubicBezTo>
                <a:lnTo>
                  <a:pt x="307564" y="140932"/>
                </a:lnTo>
                <a:lnTo>
                  <a:pt x="301260" y="139022"/>
                </a:lnTo>
                <a:lnTo>
                  <a:pt x="298577" y="135751"/>
                </a:lnTo>
                <a:lnTo>
                  <a:pt x="303920" y="133570"/>
                </a:lnTo>
                <a:cubicBezTo>
                  <a:pt x="308841" y="131584"/>
                  <a:pt x="311172" y="125972"/>
                  <a:pt x="309186" y="121094"/>
                </a:cubicBezTo>
                <a:cubicBezTo>
                  <a:pt x="307157" y="116216"/>
                  <a:pt x="301588" y="113842"/>
                  <a:pt x="296710" y="115871"/>
                </a:cubicBezTo>
                <a:lnTo>
                  <a:pt x="290007" y="118611"/>
                </a:lnTo>
                <a:lnTo>
                  <a:pt x="289122" y="109696"/>
                </a:lnTo>
                <a:lnTo>
                  <a:pt x="290212" y="107652"/>
                </a:lnTo>
                <a:lnTo>
                  <a:pt x="297769" y="112019"/>
                </a:lnTo>
                <a:cubicBezTo>
                  <a:pt x="299236" y="112882"/>
                  <a:pt x="300875" y="113357"/>
                  <a:pt x="302558" y="113357"/>
                </a:cubicBezTo>
                <a:cubicBezTo>
                  <a:pt x="306874" y="113400"/>
                  <a:pt x="310671" y="110508"/>
                  <a:pt x="311793" y="106321"/>
                </a:cubicBezTo>
                <a:cubicBezTo>
                  <a:pt x="312915" y="102090"/>
                  <a:pt x="311059" y="97687"/>
                  <a:pt x="307305" y="95572"/>
                </a:cubicBezTo>
                <a:lnTo>
                  <a:pt x="301856" y="92422"/>
                </a:lnTo>
                <a:close/>
                <a:moveTo>
                  <a:pt x="22983" y="87239"/>
                </a:moveTo>
                <a:cubicBezTo>
                  <a:pt x="28415" y="86160"/>
                  <a:pt x="34166" y="86656"/>
                  <a:pt x="39517" y="88879"/>
                </a:cubicBezTo>
                <a:lnTo>
                  <a:pt x="43309" y="91994"/>
                </a:lnTo>
                <a:lnTo>
                  <a:pt x="42570" y="92421"/>
                </a:lnTo>
                <a:cubicBezTo>
                  <a:pt x="38772" y="94536"/>
                  <a:pt x="36917" y="98982"/>
                  <a:pt x="38039" y="103169"/>
                </a:cubicBezTo>
                <a:cubicBezTo>
                  <a:pt x="39161" y="107357"/>
                  <a:pt x="43001" y="110249"/>
                  <a:pt x="47316" y="110206"/>
                </a:cubicBezTo>
                <a:cubicBezTo>
                  <a:pt x="48999" y="110162"/>
                  <a:pt x="50639" y="109601"/>
                  <a:pt x="52063" y="108695"/>
                </a:cubicBezTo>
                <a:lnTo>
                  <a:pt x="54679" y="107188"/>
                </a:lnTo>
                <a:lnTo>
                  <a:pt x="57124" y="115254"/>
                </a:lnTo>
                <a:lnTo>
                  <a:pt x="55049" y="120271"/>
                </a:lnTo>
                <a:lnTo>
                  <a:pt x="50126" y="117079"/>
                </a:lnTo>
                <a:cubicBezTo>
                  <a:pt x="45723" y="114230"/>
                  <a:pt x="39809" y="115482"/>
                  <a:pt x="36959" y="119885"/>
                </a:cubicBezTo>
                <a:cubicBezTo>
                  <a:pt x="34067" y="124332"/>
                  <a:pt x="35319" y="130246"/>
                  <a:pt x="39765" y="133095"/>
                </a:cubicBezTo>
                <a:lnTo>
                  <a:pt x="45506" y="136814"/>
                </a:lnTo>
                <a:lnTo>
                  <a:pt x="38082" y="139887"/>
                </a:lnTo>
                <a:lnTo>
                  <a:pt x="38082" y="134336"/>
                </a:lnTo>
                <a:cubicBezTo>
                  <a:pt x="38082" y="129070"/>
                  <a:pt x="33810" y="124796"/>
                  <a:pt x="28545" y="124796"/>
                </a:cubicBezTo>
                <a:cubicBezTo>
                  <a:pt x="23281" y="124796"/>
                  <a:pt x="19052" y="129070"/>
                  <a:pt x="19052" y="134336"/>
                </a:cubicBezTo>
                <a:lnTo>
                  <a:pt x="19052" y="140951"/>
                </a:lnTo>
                <a:lnTo>
                  <a:pt x="12685" y="139022"/>
                </a:lnTo>
                <a:cubicBezTo>
                  <a:pt x="8090" y="135952"/>
                  <a:pt x="4389" y="131549"/>
                  <a:pt x="2188" y="126218"/>
                </a:cubicBezTo>
                <a:cubicBezTo>
                  <a:pt x="-2257" y="115513"/>
                  <a:pt x="203" y="103254"/>
                  <a:pt x="8359" y="95052"/>
                </a:cubicBezTo>
                <a:cubicBezTo>
                  <a:pt x="12437" y="90973"/>
                  <a:pt x="17551" y="88318"/>
                  <a:pt x="22983" y="87239"/>
                </a:cubicBezTo>
                <a:close/>
                <a:moveTo>
                  <a:pt x="182354" y="53221"/>
                </a:moveTo>
                <a:lnTo>
                  <a:pt x="182354" y="162622"/>
                </a:lnTo>
                <a:lnTo>
                  <a:pt x="290007" y="118611"/>
                </a:lnTo>
                <a:lnTo>
                  <a:pt x="290762" y="126218"/>
                </a:lnTo>
                <a:lnTo>
                  <a:pt x="298577" y="135751"/>
                </a:lnTo>
                <a:lnTo>
                  <a:pt x="195024" y="178019"/>
                </a:lnTo>
                <a:lnTo>
                  <a:pt x="183782" y="168780"/>
                </a:lnTo>
                <a:cubicBezTo>
                  <a:pt x="178453" y="166579"/>
                  <a:pt x="172713" y="166082"/>
                  <a:pt x="167286" y="167161"/>
                </a:cubicBezTo>
                <a:lnTo>
                  <a:pt x="163316" y="169289"/>
                </a:lnTo>
                <a:lnTo>
                  <a:pt x="163316" y="54257"/>
                </a:lnTo>
                <a:lnTo>
                  <a:pt x="172864" y="57152"/>
                </a:lnTo>
                <a:close/>
                <a:moveTo>
                  <a:pt x="199492" y="33257"/>
                </a:moveTo>
                <a:lnTo>
                  <a:pt x="301856" y="92422"/>
                </a:lnTo>
                <a:lnTo>
                  <a:pt x="296933" y="95052"/>
                </a:lnTo>
                <a:lnTo>
                  <a:pt x="290212" y="107652"/>
                </a:lnTo>
                <a:lnTo>
                  <a:pt x="190310" y="49926"/>
                </a:lnTo>
                <a:lnTo>
                  <a:pt x="193055" y="48789"/>
                </a:lnTo>
                <a:close/>
                <a:moveTo>
                  <a:pt x="145790" y="32732"/>
                </a:moveTo>
                <a:lnTo>
                  <a:pt x="146454" y="39497"/>
                </a:lnTo>
                <a:lnTo>
                  <a:pt x="154713" y="49564"/>
                </a:lnTo>
                <a:lnTo>
                  <a:pt x="54679" y="107188"/>
                </a:lnTo>
                <a:lnTo>
                  <a:pt x="52318" y="99395"/>
                </a:lnTo>
                <a:lnTo>
                  <a:pt x="43309" y="91994"/>
                </a:lnTo>
                <a:close/>
                <a:moveTo>
                  <a:pt x="172864" y="19640"/>
                </a:moveTo>
                <a:cubicBezTo>
                  <a:pt x="164363" y="19640"/>
                  <a:pt x="160134" y="29871"/>
                  <a:pt x="166132" y="35871"/>
                </a:cubicBezTo>
                <a:cubicBezTo>
                  <a:pt x="172130" y="41871"/>
                  <a:pt x="182358" y="37641"/>
                  <a:pt x="182358" y="29137"/>
                </a:cubicBezTo>
                <a:cubicBezTo>
                  <a:pt x="182358" y="23871"/>
                  <a:pt x="178129" y="19640"/>
                  <a:pt x="172864" y="19640"/>
                </a:cubicBezTo>
                <a:close/>
                <a:moveTo>
                  <a:pt x="167286" y="555"/>
                </a:moveTo>
                <a:cubicBezTo>
                  <a:pt x="172713" y="-529"/>
                  <a:pt x="178453" y="-43"/>
                  <a:pt x="183782" y="2158"/>
                </a:cubicBezTo>
                <a:cubicBezTo>
                  <a:pt x="194441" y="6604"/>
                  <a:pt x="201432" y="17007"/>
                  <a:pt x="201432" y="28576"/>
                </a:cubicBezTo>
                <a:lnTo>
                  <a:pt x="199492" y="33257"/>
                </a:lnTo>
                <a:lnTo>
                  <a:pt x="193859" y="30001"/>
                </a:lnTo>
                <a:cubicBezTo>
                  <a:pt x="189328" y="27109"/>
                  <a:pt x="183244" y="28577"/>
                  <a:pt x="180525" y="33282"/>
                </a:cubicBezTo>
                <a:cubicBezTo>
                  <a:pt x="177807" y="37987"/>
                  <a:pt x="179576" y="43987"/>
                  <a:pt x="184366" y="46491"/>
                </a:cubicBezTo>
                <a:lnTo>
                  <a:pt x="190310" y="49926"/>
                </a:lnTo>
                <a:lnTo>
                  <a:pt x="182354" y="53221"/>
                </a:lnTo>
                <a:lnTo>
                  <a:pt x="182354" y="47622"/>
                </a:lnTo>
                <a:cubicBezTo>
                  <a:pt x="182354" y="42399"/>
                  <a:pt x="178124" y="38125"/>
                  <a:pt x="172857" y="38125"/>
                </a:cubicBezTo>
                <a:cubicBezTo>
                  <a:pt x="167590" y="38125"/>
                  <a:pt x="163316" y="42399"/>
                  <a:pt x="163316" y="47622"/>
                </a:cubicBezTo>
                <a:lnTo>
                  <a:pt x="163316" y="54257"/>
                </a:lnTo>
                <a:lnTo>
                  <a:pt x="156989" y="52339"/>
                </a:lnTo>
                <a:lnTo>
                  <a:pt x="154713" y="49564"/>
                </a:lnTo>
                <a:lnTo>
                  <a:pt x="161021" y="45930"/>
                </a:lnTo>
                <a:cubicBezTo>
                  <a:pt x="165336" y="43167"/>
                  <a:pt x="166717" y="37512"/>
                  <a:pt x="164171" y="33109"/>
                </a:cubicBezTo>
                <a:cubicBezTo>
                  <a:pt x="161625" y="28706"/>
                  <a:pt x="156015" y="27066"/>
                  <a:pt x="151484" y="29440"/>
                </a:cubicBezTo>
                <a:lnTo>
                  <a:pt x="145790" y="32732"/>
                </a:lnTo>
                <a:lnTo>
                  <a:pt x="144835" y="22997"/>
                </a:lnTo>
                <a:cubicBezTo>
                  <a:pt x="145914" y="17568"/>
                  <a:pt x="148568" y="12453"/>
                  <a:pt x="152668" y="8374"/>
                </a:cubicBezTo>
                <a:cubicBezTo>
                  <a:pt x="156746" y="4295"/>
                  <a:pt x="161860" y="1640"/>
                  <a:pt x="167286" y="555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8147979" y="2058486"/>
            <a:ext cx="3374096" cy="80143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îśḻidè"/>
          <p:cNvSpPr/>
          <p:nvPr/>
        </p:nvSpPr>
        <p:spPr>
          <a:xfrm>
            <a:off x="7278678" y="3502411"/>
            <a:ext cx="577851" cy="5778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ís1îḑê"/>
          <p:cNvSpPr/>
          <p:nvPr/>
        </p:nvSpPr>
        <p:spPr>
          <a:xfrm>
            <a:off x="7427933" y="3650434"/>
            <a:ext cx="279340" cy="281804"/>
          </a:xfrm>
          <a:custGeom>
            <a:avLst/>
            <a:gdLst>
              <a:gd name="connsiteX0" fmla="*/ 243962 w 394115"/>
              <a:gd name="connsiteY0" fmla="*/ 301069 h 397591"/>
              <a:gd name="connsiteX1" fmla="*/ 277468 w 394115"/>
              <a:gd name="connsiteY1" fmla="*/ 337379 h 397591"/>
              <a:gd name="connsiteX2" fmla="*/ 276863 w 394115"/>
              <a:gd name="connsiteY2" fmla="*/ 350846 h 397591"/>
              <a:gd name="connsiteX3" fmla="*/ 226497 w 394115"/>
              <a:gd name="connsiteY3" fmla="*/ 397591 h 397591"/>
              <a:gd name="connsiteX4" fmla="*/ 213550 w 394115"/>
              <a:gd name="connsiteY4" fmla="*/ 383693 h 397591"/>
              <a:gd name="connsiteX5" fmla="*/ 256967 w 394115"/>
              <a:gd name="connsiteY5" fmla="*/ 343292 h 397591"/>
              <a:gd name="connsiteX6" fmla="*/ 228243 w 394115"/>
              <a:gd name="connsiteY6" fmla="*/ 312069 h 397591"/>
              <a:gd name="connsiteX7" fmla="*/ 236096 w 394115"/>
              <a:gd name="connsiteY7" fmla="*/ 307107 h 397591"/>
              <a:gd name="connsiteX8" fmla="*/ 105017 w 394115"/>
              <a:gd name="connsiteY8" fmla="*/ 278181 h 397591"/>
              <a:gd name="connsiteX9" fmla="*/ 110645 w 394115"/>
              <a:gd name="connsiteY9" fmla="*/ 283845 h 397591"/>
              <a:gd name="connsiteX10" fmla="*/ 119010 w 394115"/>
              <a:gd name="connsiteY10" fmla="*/ 291140 h 397591"/>
              <a:gd name="connsiteX11" fmla="*/ 81872 w 394115"/>
              <a:gd name="connsiteY11" fmla="*/ 328056 h 397591"/>
              <a:gd name="connsiteX12" fmla="*/ 68450 w 394115"/>
              <a:gd name="connsiteY12" fmla="*/ 314546 h 397591"/>
              <a:gd name="connsiteX13" fmla="*/ 160551 w 394115"/>
              <a:gd name="connsiteY13" fmla="*/ 222954 h 397591"/>
              <a:gd name="connsiteX14" fmla="*/ 174016 w 394115"/>
              <a:gd name="connsiteY14" fmla="*/ 236464 h 397591"/>
              <a:gd name="connsiteX15" fmla="*/ 132208 w 394115"/>
              <a:gd name="connsiteY15" fmla="*/ 278022 h 397591"/>
              <a:gd name="connsiteX16" fmla="*/ 124195 w 394115"/>
              <a:gd name="connsiteY16" fmla="*/ 270811 h 397591"/>
              <a:gd name="connsiteX17" fmla="*/ 122771 w 394115"/>
              <a:gd name="connsiteY17" fmla="*/ 269473 h 397591"/>
              <a:gd name="connsiteX18" fmla="*/ 118081 w 394115"/>
              <a:gd name="connsiteY18" fmla="*/ 265189 h 397591"/>
              <a:gd name="connsiteX19" fmla="*/ 50755 w 394115"/>
              <a:gd name="connsiteY19" fmla="*/ 117637 h 397591"/>
              <a:gd name="connsiteX20" fmla="*/ 57703 w 394115"/>
              <a:gd name="connsiteY20" fmla="*/ 120788 h 397591"/>
              <a:gd name="connsiteX21" fmla="*/ 86179 w 394115"/>
              <a:gd name="connsiteY21" fmla="*/ 152401 h 397591"/>
              <a:gd name="connsiteX22" fmla="*/ 84579 w 394115"/>
              <a:gd name="connsiteY22" fmla="*/ 154543 h 397591"/>
              <a:gd name="connsiteX23" fmla="*/ 79702 w 394115"/>
              <a:gd name="connsiteY23" fmla="*/ 161748 h 397591"/>
              <a:gd name="connsiteX24" fmla="*/ 76724 w 394115"/>
              <a:gd name="connsiteY24" fmla="*/ 169969 h 397591"/>
              <a:gd name="connsiteX25" fmla="*/ 50366 w 394115"/>
              <a:gd name="connsiteY25" fmla="*/ 141161 h 397591"/>
              <a:gd name="connsiteX26" fmla="*/ 13897 w 394115"/>
              <a:gd name="connsiteY26" fmla="*/ 180309 h 397591"/>
              <a:gd name="connsiteX27" fmla="*/ 0 w 394115"/>
              <a:gd name="connsiteY27" fmla="*/ 167188 h 397591"/>
              <a:gd name="connsiteX28" fmla="*/ 43806 w 394115"/>
              <a:gd name="connsiteY28" fmla="*/ 120701 h 397591"/>
              <a:gd name="connsiteX29" fmla="*/ 50755 w 394115"/>
              <a:gd name="connsiteY29" fmla="*/ 117637 h 397591"/>
              <a:gd name="connsiteX30" fmla="*/ 254378 w 394115"/>
              <a:gd name="connsiteY30" fmla="*/ 88114 h 397591"/>
              <a:gd name="connsiteX31" fmla="*/ 254378 w 394115"/>
              <a:gd name="connsiteY31" fmla="*/ 88416 h 397591"/>
              <a:gd name="connsiteX32" fmla="*/ 210399 w 394115"/>
              <a:gd name="connsiteY32" fmla="*/ 117810 h 397591"/>
              <a:gd name="connsiteX33" fmla="*/ 220714 w 394115"/>
              <a:gd name="connsiteY33" fmla="*/ 169691 h 397591"/>
              <a:gd name="connsiteX34" fmla="*/ 272634 w 394115"/>
              <a:gd name="connsiteY34" fmla="*/ 180050 h 397591"/>
              <a:gd name="connsiteX35" fmla="*/ 302025 w 394115"/>
              <a:gd name="connsiteY35" fmla="*/ 136024 h 397591"/>
              <a:gd name="connsiteX36" fmla="*/ 254378 w 394115"/>
              <a:gd name="connsiteY36" fmla="*/ 88114 h 397591"/>
              <a:gd name="connsiteX37" fmla="*/ 241387 w 394115"/>
              <a:gd name="connsiteY37" fmla="*/ 70638 h 397591"/>
              <a:gd name="connsiteX38" fmla="*/ 279928 w 394115"/>
              <a:gd name="connsiteY38" fmla="*/ 74431 h 397591"/>
              <a:gd name="connsiteX39" fmla="*/ 321058 w 394115"/>
              <a:gd name="connsiteY39" fmla="*/ 136024 h 397591"/>
              <a:gd name="connsiteX40" fmla="*/ 254378 w 394115"/>
              <a:gd name="connsiteY40" fmla="*/ 202711 h 397591"/>
              <a:gd name="connsiteX41" fmla="*/ 192790 w 394115"/>
              <a:gd name="connsiteY41" fmla="*/ 161534 h 397591"/>
              <a:gd name="connsiteX42" fmla="*/ 207248 w 394115"/>
              <a:gd name="connsiteY42" fmla="*/ 88890 h 397591"/>
              <a:gd name="connsiteX43" fmla="*/ 241387 w 394115"/>
              <a:gd name="connsiteY43" fmla="*/ 70638 h 397591"/>
              <a:gd name="connsiteX44" fmla="*/ 319303 w 394115"/>
              <a:gd name="connsiteY44" fmla="*/ 21101 h 397591"/>
              <a:gd name="connsiteX45" fmla="*/ 331599 w 394115"/>
              <a:gd name="connsiteY45" fmla="*/ 38131 h 397591"/>
              <a:gd name="connsiteX46" fmla="*/ 354653 w 394115"/>
              <a:gd name="connsiteY46" fmla="*/ 64354 h 397591"/>
              <a:gd name="connsiteX47" fmla="*/ 370560 w 394115"/>
              <a:gd name="connsiteY47" fmla="*/ 77606 h 397591"/>
              <a:gd name="connsiteX48" fmla="*/ 368582 w 394115"/>
              <a:gd name="connsiteY48" fmla="*/ 94592 h 397591"/>
              <a:gd name="connsiteX49" fmla="*/ 367620 w 394115"/>
              <a:gd name="connsiteY49" fmla="*/ 99818 h 397591"/>
              <a:gd name="connsiteX50" fmla="*/ 341791 w 394115"/>
              <a:gd name="connsiteY50" fmla="*/ 78354 h 397591"/>
              <a:gd name="connsiteX51" fmla="*/ 300819 w 394115"/>
              <a:gd name="connsiteY51" fmla="*/ 27763 h 397591"/>
              <a:gd name="connsiteX52" fmla="*/ 298293 w 394115"/>
              <a:gd name="connsiteY52" fmla="*/ 23769 h 397591"/>
              <a:gd name="connsiteX53" fmla="*/ 303893 w 394115"/>
              <a:gd name="connsiteY53" fmla="*/ 22128 h 397591"/>
              <a:gd name="connsiteX54" fmla="*/ 359334 w 394115"/>
              <a:gd name="connsiteY54" fmla="*/ 227 h 397591"/>
              <a:gd name="connsiteX55" fmla="*/ 381140 w 394115"/>
              <a:gd name="connsiteY55" fmla="*/ 3268 h 397591"/>
              <a:gd name="connsiteX56" fmla="*/ 386750 w 394115"/>
              <a:gd name="connsiteY56" fmla="*/ 7713 h 397591"/>
              <a:gd name="connsiteX57" fmla="*/ 387786 w 394115"/>
              <a:gd name="connsiteY57" fmla="*/ 97570 h 397591"/>
              <a:gd name="connsiteX58" fmla="*/ 280346 w 394115"/>
              <a:gd name="connsiteY58" fmla="*/ 273140 h 397591"/>
              <a:gd name="connsiteX59" fmla="*/ 243962 w 394115"/>
              <a:gd name="connsiteY59" fmla="*/ 301069 h 397591"/>
              <a:gd name="connsiteX60" fmla="*/ 236683 w 394115"/>
              <a:gd name="connsiteY60" fmla="*/ 293180 h 397591"/>
              <a:gd name="connsiteX61" fmla="*/ 222699 w 394115"/>
              <a:gd name="connsiteY61" fmla="*/ 306043 h 397591"/>
              <a:gd name="connsiteX62" fmla="*/ 228243 w 394115"/>
              <a:gd name="connsiteY62" fmla="*/ 312069 h 397591"/>
              <a:gd name="connsiteX63" fmla="*/ 213213 w 394115"/>
              <a:gd name="connsiteY63" fmla="*/ 321565 h 397591"/>
              <a:gd name="connsiteX64" fmla="*/ 186640 w 394115"/>
              <a:gd name="connsiteY64" fmla="*/ 326831 h 397591"/>
              <a:gd name="connsiteX65" fmla="*/ 184483 w 394115"/>
              <a:gd name="connsiteY65" fmla="*/ 326831 h 397591"/>
              <a:gd name="connsiteX66" fmla="*/ 146836 w 394115"/>
              <a:gd name="connsiteY66" fmla="*/ 315405 h 397591"/>
              <a:gd name="connsiteX67" fmla="*/ 119010 w 394115"/>
              <a:gd name="connsiteY67" fmla="*/ 291140 h 397591"/>
              <a:gd name="connsiteX68" fmla="*/ 132208 w 394115"/>
              <a:gd name="connsiteY68" fmla="*/ 278022 h 397591"/>
              <a:gd name="connsiteX69" fmla="*/ 154323 w 394115"/>
              <a:gd name="connsiteY69" fmla="*/ 297925 h 397591"/>
              <a:gd name="connsiteX70" fmla="*/ 184483 w 394115"/>
              <a:gd name="connsiteY70" fmla="*/ 307755 h 397591"/>
              <a:gd name="connsiteX71" fmla="*/ 222545 w 394115"/>
              <a:gd name="connsiteY71" fmla="*/ 292994 h 397591"/>
              <a:gd name="connsiteX72" fmla="*/ 224099 w 394115"/>
              <a:gd name="connsiteY72" fmla="*/ 291656 h 397591"/>
              <a:gd name="connsiteX73" fmla="*/ 367590 w 394115"/>
              <a:gd name="connsiteY73" fmla="*/ 99979 h 397591"/>
              <a:gd name="connsiteX74" fmla="*/ 367620 w 394115"/>
              <a:gd name="connsiteY74" fmla="*/ 99818 h 397591"/>
              <a:gd name="connsiteX75" fmla="*/ 372805 w 394115"/>
              <a:gd name="connsiteY75" fmla="*/ 104127 h 397591"/>
              <a:gd name="connsiteX76" fmla="*/ 383379 w 394115"/>
              <a:gd name="connsiteY76" fmla="*/ 88286 h 397591"/>
              <a:gd name="connsiteX77" fmla="*/ 370560 w 394115"/>
              <a:gd name="connsiteY77" fmla="*/ 77606 h 397591"/>
              <a:gd name="connsiteX78" fmla="*/ 374375 w 394115"/>
              <a:gd name="connsiteY78" fmla="*/ 44852 h 397591"/>
              <a:gd name="connsiteX79" fmla="*/ 371042 w 394115"/>
              <a:gd name="connsiteY79" fmla="*/ 20488 h 397591"/>
              <a:gd name="connsiteX80" fmla="*/ 348558 w 394115"/>
              <a:gd name="connsiteY80" fmla="*/ 19150 h 397591"/>
              <a:gd name="connsiteX81" fmla="*/ 319303 w 394115"/>
              <a:gd name="connsiteY81" fmla="*/ 21101 h 397591"/>
              <a:gd name="connsiteX82" fmla="*/ 316266 w 394115"/>
              <a:gd name="connsiteY82" fmla="*/ 16894 h 397591"/>
              <a:gd name="connsiteX83" fmla="*/ 310700 w 394115"/>
              <a:gd name="connsiteY83" fmla="*/ 7917 h 397591"/>
              <a:gd name="connsiteX84" fmla="*/ 294300 w 394115"/>
              <a:gd name="connsiteY84" fmla="*/ 17456 h 397591"/>
              <a:gd name="connsiteX85" fmla="*/ 298293 w 394115"/>
              <a:gd name="connsiteY85" fmla="*/ 23769 h 397591"/>
              <a:gd name="connsiteX86" fmla="*/ 258567 w 394115"/>
              <a:gd name="connsiteY86" fmla="*/ 35409 h 397591"/>
              <a:gd name="connsiteX87" fmla="*/ 95152 w 394115"/>
              <a:gd name="connsiteY87" fmla="*/ 172322 h 397591"/>
              <a:gd name="connsiteX88" fmla="*/ 112697 w 394115"/>
              <a:gd name="connsiteY88" fmla="*/ 260271 h 397591"/>
              <a:gd name="connsiteX89" fmla="*/ 118081 w 394115"/>
              <a:gd name="connsiteY89" fmla="*/ 265189 h 397591"/>
              <a:gd name="connsiteX90" fmla="*/ 105017 w 394115"/>
              <a:gd name="connsiteY90" fmla="*/ 278181 h 397591"/>
              <a:gd name="connsiteX91" fmla="*/ 89861 w 394115"/>
              <a:gd name="connsiteY91" fmla="*/ 262928 h 397591"/>
              <a:gd name="connsiteX92" fmla="*/ 66258 w 394115"/>
              <a:gd name="connsiteY92" fmla="*/ 198857 h 397591"/>
              <a:gd name="connsiteX93" fmla="*/ 76724 w 394115"/>
              <a:gd name="connsiteY93" fmla="*/ 169969 h 397591"/>
              <a:gd name="connsiteX94" fmla="*/ 80103 w 394115"/>
              <a:gd name="connsiteY94" fmla="*/ 173662 h 397591"/>
              <a:gd name="connsiteX95" fmla="*/ 94173 w 394115"/>
              <a:gd name="connsiteY95" fmla="*/ 161275 h 397591"/>
              <a:gd name="connsiteX96" fmla="*/ 86179 w 394115"/>
              <a:gd name="connsiteY96" fmla="*/ 152401 h 397591"/>
              <a:gd name="connsiteX97" fmla="*/ 96579 w 394115"/>
              <a:gd name="connsiteY97" fmla="*/ 138472 h 397591"/>
              <a:gd name="connsiteX98" fmla="*/ 301044 w 394115"/>
              <a:gd name="connsiteY98" fmla="*/ 3268 h 397591"/>
              <a:gd name="connsiteX99" fmla="*/ 359334 w 394115"/>
              <a:gd name="connsiteY99" fmla="*/ 227 h 39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94115" h="397591">
                <a:moveTo>
                  <a:pt x="243962" y="301069"/>
                </a:moveTo>
                <a:lnTo>
                  <a:pt x="277468" y="337379"/>
                </a:lnTo>
                <a:cubicBezTo>
                  <a:pt x="281007" y="341264"/>
                  <a:pt x="280748" y="347263"/>
                  <a:pt x="276863" y="350846"/>
                </a:cubicBezTo>
                <a:lnTo>
                  <a:pt x="226497" y="397591"/>
                </a:lnTo>
                <a:lnTo>
                  <a:pt x="213550" y="383693"/>
                </a:lnTo>
                <a:lnTo>
                  <a:pt x="256967" y="343292"/>
                </a:lnTo>
                <a:lnTo>
                  <a:pt x="228243" y="312069"/>
                </a:lnTo>
                <a:lnTo>
                  <a:pt x="236096" y="307107"/>
                </a:lnTo>
                <a:close/>
                <a:moveTo>
                  <a:pt x="105017" y="278181"/>
                </a:moveTo>
                <a:lnTo>
                  <a:pt x="110645" y="283845"/>
                </a:lnTo>
                <a:lnTo>
                  <a:pt x="119010" y="291140"/>
                </a:lnTo>
                <a:lnTo>
                  <a:pt x="81872" y="328056"/>
                </a:lnTo>
                <a:lnTo>
                  <a:pt x="68450" y="314546"/>
                </a:lnTo>
                <a:close/>
                <a:moveTo>
                  <a:pt x="160551" y="222954"/>
                </a:moveTo>
                <a:lnTo>
                  <a:pt x="174016" y="236464"/>
                </a:lnTo>
                <a:lnTo>
                  <a:pt x="132208" y="278022"/>
                </a:lnTo>
                <a:lnTo>
                  <a:pt x="124195" y="270811"/>
                </a:lnTo>
                <a:cubicBezTo>
                  <a:pt x="123764" y="270293"/>
                  <a:pt x="123289" y="269861"/>
                  <a:pt x="122771" y="269473"/>
                </a:cubicBezTo>
                <a:lnTo>
                  <a:pt x="118081" y="265189"/>
                </a:lnTo>
                <a:close/>
                <a:moveTo>
                  <a:pt x="50755" y="117637"/>
                </a:moveTo>
                <a:cubicBezTo>
                  <a:pt x="53431" y="117680"/>
                  <a:pt x="55934" y="118802"/>
                  <a:pt x="57703" y="120788"/>
                </a:cubicBezTo>
                <a:lnTo>
                  <a:pt x="86179" y="152401"/>
                </a:lnTo>
                <a:lnTo>
                  <a:pt x="84579" y="154543"/>
                </a:lnTo>
                <a:cubicBezTo>
                  <a:pt x="81750" y="158569"/>
                  <a:pt x="80107" y="161117"/>
                  <a:pt x="79702" y="161748"/>
                </a:cubicBezTo>
                <a:lnTo>
                  <a:pt x="76724" y="169969"/>
                </a:lnTo>
                <a:lnTo>
                  <a:pt x="50366" y="141161"/>
                </a:lnTo>
                <a:lnTo>
                  <a:pt x="13897" y="180309"/>
                </a:lnTo>
                <a:lnTo>
                  <a:pt x="0" y="167188"/>
                </a:lnTo>
                <a:lnTo>
                  <a:pt x="43806" y="120701"/>
                </a:lnTo>
                <a:cubicBezTo>
                  <a:pt x="45619" y="118759"/>
                  <a:pt x="48122" y="117637"/>
                  <a:pt x="50755" y="117637"/>
                </a:cubicBezTo>
                <a:close/>
                <a:moveTo>
                  <a:pt x="254378" y="88114"/>
                </a:moveTo>
                <a:lnTo>
                  <a:pt x="254378" y="88416"/>
                </a:lnTo>
                <a:cubicBezTo>
                  <a:pt x="235129" y="88416"/>
                  <a:pt x="217779" y="100026"/>
                  <a:pt x="210399" y="117810"/>
                </a:cubicBezTo>
                <a:cubicBezTo>
                  <a:pt x="203019" y="135593"/>
                  <a:pt x="207119" y="156095"/>
                  <a:pt x="220714" y="169691"/>
                </a:cubicBezTo>
                <a:cubicBezTo>
                  <a:pt x="234352" y="183331"/>
                  <a:pt x="254809" y="187388"/>
                  <a:pt x="272634" y="180050"/>
                </a:cubicBezTo>
                <a:cubicBezTo>
                  <a:pt x="290415" y="172670"/>
                  <a:pt x="302025" y="155275"/>
                  <a:pt x="302025" y="136024"/>
                </a:cubicBezTo>
                <a:cubicBezTo>
                  <a:pt x="302198" y="109609"/>
                  <a:pt x="280791" y="88114"/>
                  <a:pt x="254378" y="88114"/>
                </a:cubicBezTo>
                <a:close/>
                <a:moveTo>
                  <a:pt x="241387" y="70638"/>
                </a:moveTo>
                <a:cubicBezTo>
                  <a:pt x="254054" y="68118"/>
                  <a:pt x="267455" y="69273"/>
                  <a:pt x="279928" y="74431"/>
                </a:cubicBezTo>
                <a:cubicBezTo>
                  <a:pt x="304830" y="84747"/>
                  <a:pt x="321058" y="109048"/>
                  <a:pt x="321058" y="136024"/>
                </a:cubicBezTo>
                <a:cubicBezTo>
                  <a:pt x="321058" y="172842"/>
                  <a:pt x="291235" y="202711"/>
                  <a:pt x="254378" y="202711"/>
                </a:cubicBezTo>
                <a:cubicBezTo>
                  <a:pt x="227447" y="202711"/>
                  <a:pt x="203105" y="186482"/>
                  <a:pt x="192790" y="161534"/>
                </a:cubicBezTo>
                <a:cubicBezTo>
                  <a:pt x="182475" y="136629"/>
                  <a:pt x="188172" y="107968"/>
                  <a:pt x="207248" y="88890"/>
                </a:cubicBezTo>
                <a:cubicBezTo>
                  <a:pt x="216787" y="79351"/>
                  <a:pt x="228720" y="73157"/>
                  <a:pt x="241387" y="70638"/>
                </a:cubicBezTo>
                <a:close/>
                <a:moveTo>
                  <a:pt x="319303" y="21101"/>
                </a:moveTo>
                <a:lnTo>
                  <a:pt x="331599" y="38131"/>
                </a:lnTo>
                <a:cubicBezTo>
                  <a:pt x="338111" y="46445"/>
                  <a:pt x="345909" y="55590"/>
                  <a:pt x="354653" y="64354"/>
                </a:cubicBezTo>
                <a:lnTo>
                  <a:pt x="370560" y="77606"/>
                </a:lnTo>
                <a:lnTo>
                  <a:pt x="368582" y="94592"/>
                </a:lnTo>
                <a:lnTo>
                  <a:pt x="367620" y="99818"/>
                </a:lnTo>
                <a:lnTo>
                  <a:pt x="341791" y="78354"/>
                </a:lnTo>
                <a:cubicBezTo>
                  <a:pt x="323072" y="59666"/>
                  <a:pt x="308651" y="39577"/>
                  <a:pt x="300819" y="27763"/>
                </a:cubicBezTo>
                <a:lnTo>
                  <a:pt x="298293" y="23769"/>
                </a:lnTo>
                <a:lnTo>
                  <a:pt x="303893" y="22128"/>
                </a:lnTo>
                <a:close/>
                <a:moveTo>
                  <a:pt x="359334" y="227"/>
                </a:moveTo>
                <a:cubicBezTo>
                  <a:pt x="367490" y="614"/>
                  <a:pt x="375120" y="1531"/>
                  <a:pt x="381140" y="3268"/>
                </a:cubicBezTo>
                <a:cubicBezTo>
                  <a:pt x="383514" y="3958"/>
                  <a:pt x="385542" y="5555"/>
                  <a:pt x="386750" y="7713"/>
                </a:cubicBezTo>
                <a:cubicBezTo>
                  <a:pt x="388390" y="10691"/>
                  <a:pt x="401811" y="37536"/>
                  <a:pt x="387786" y="97570"/>
                </a:cubicBezTo>
                <a:cubicBezTo>
                  <a:pt x="386540" y="105878"/>
                  <a:pt x="372110" y="192467"/>
                  <a:pt x="280346" y="273140"/>
                </a:cubicBezTo>
                <a:lnTo>
                  <a:pt x="243962" y="301069"/>
                </a:lnTo>
                <a:lnTo>
                  <a:pt x="236683" y="293180"/>
                </a:lnTo>
                <a:lnTo>
                  <a:pt x="222699" y="306043"/>
                </a:lnTo>
                <a:lnTo>
                  <a:pt x="228243" y="312069"/>
                </a:lnTo>
                <a:lnTo>
                  <a:pt x="213213" y="321565"/>
                </a:lnTo>
                <a:cubicBezTo>
                  <a:pt x="204830" y="324910"/>
                  <a:pt x="195832" y="326723"/>
                  <a:pt x="186640" y="326831"/>
                </a:cubicBezTo>
                <a:lnTo>
                  <a:pt x="184483" y="326831"/>
                </a:lnTo>
                <a:cubicBezTo>
                  <a:pt x="171752" y="326400"/>
                  <a:pt x="159172" y="322580"/>
                  <a:pt x="146836" y="315405"/>
                </a:cubicBezTo>
                <a:lnTo>
                  <a:pt x="119010" y="291140"/>
                </a:lnTo>
                <a:lnTo>
                  <a:pt x="132208" y="278022"/>
                </a:lnTo>
                <a:lnTo>
                  <a:pt x="154323" y="297925"/>
                </a:lnTo>
                <a:cubicBezTo>
                  <a:pt x="164394" y="304086"/>
                  <a:pt x="174471" y="307366"/>
                  <a:pt x="184483" y="307755"/>
                </a:cubicBezTo>
                <a:cubicBezTo>
                  <a:pt x="198594" y="307927"/>
                  <a:pt x="212231" y="302619"/>
                  <a:pt x="222545" y="292994"/>
                </a:cubicBezTo>
                <a:cubicBezTo>
                  <a:pt x="223020" y="292520"/>
                  <a:pt x="223538" y="292045"/>
                  <a:pt x="224099" y="291656"/>
                </a:cubicBezTo>
                <a:cubicBezTo>
                  <a:pt x="336173" y="217223"/>
                  <a:pt x="362638" y="123261"/>
                  <a:pt x="367590" y="99979"/>
                </a:cubicBezTo>
                <a:lnTo>
                  <a:pt x="367620" y="99818"/>
                </a:lnTo>
                <a:lnTo>
                  <a:pt x="372805" y="104127"/>
                </a:lnTo>
                <a:lnTo>
                  <a:pt x="383379" y="88286"/>
                </a:lnTo>
                <a:lnTo>
                  <a:pt x="370560" y="77606"/>
                </a:lnTo>
                <a:lnTo>
                  <a:pt x="374375" y="44852"/>
                </a:lnTo>
                <a:cubicBezTo>
                  <a:pt x="374138" y="32648"/>
                  <a:pt x="372380" y="24675"/>
                  <a:pt x="371042" y="20488"/>
                </a:cubicBezTo>
                <a:cubicBezTo>
                  <a:pt x="363619" y="19366"/>
                  <a:pt x="356067" y="18934"/>
                  <a:pt x="348558" y="19150"/>
                </a:cubicBezTo>
                <a:lnTo>
                  <a:pt x="319303" y="21101"/>
                </a:lnTo>
                <a:lnTo>
                  <a:pt x="316266" y="16894"/>
                </a:lnTo>
                <a:cubicBezTo>
                  <a:pt x="312669" y="11454"/>
                  <a:pt x="310700" y="8057"/>
                  <a:pt x="310700" y="7917"/>
                </a:cubicBezTo>
                <a:lnTo>
                  <a:pt x="294300" y="17456"/>
                </a:lnTo>
                <a:lnTo>
                  <a:pt x="298293" y="23769"/>
                </a:lnTo>
                <a:lnTo>
                  <a:pt x="258567" y="35409"/>
                </a:lnTo>
                <a:cubicBezTo>
                  <a:pt x="158108" y="75372"/>
                  <a:pt x="95869" y="171000"/>
                  <a:pt x="95152" y="172322"/>
                </a:cubicBezTo>
                <a:cubicBezTo>
                  <a:pt x="70068" y="208478"/>
                  <a:pt x="96738" y="243979"/>
                  <a:pt x="112697" y="260271"/>
                </a:cubicBezTo>
                <a:lnTo>
                  <a:pt x="118081" y="265189"/>
                </a:lnTo>
                <a:lnTo>
                  <a:pt x="105017" y="278181"/>
                </a:lnTo>
                <a:lnTo>
                  <a:pt x="89861" y="262928"/>
                </a:lnTo>
                <a:cubicBezTo>
                  <a:pt x="76195" y="245841"/>
                  <a:pt x="64713" y="223141"/>
                  <a:pt x="66258" y="198857"/>
                </a:cubicBezTo>
                <a:lnTo>
                  <a:pt x="76724" y="169969"/>
                </a:lnTo>
                <a:lnTo>
                  <a:pt x="80103" y="173662"/>
                </a:lnTo>
                <a:lnTo>
                  <a:pt x="94173" y="161275"/>
                </a:lnTo>
                <a:lnTo>
                  <a:pt x="86179" y="152401"/>
                </a:lnTo>
                <a:lnTo>
                  <a:pt x="96579" y="138472"/>
                </a:lnTo>
                <a:cubicBezTo>
                  <a:pt x="127497" y="99218"/>
                  <a:pt x="199317" y="22560"/>
                  <a:pt x="301044" y="3268"/>
                </a:cubicBezTo>
                <a:cubicBezTo>
                  <a:pt x="305673" y="2685"/>
                  <a:pt x="334867" y="-932"/>
                  <a:pt x="359334" y="22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8147979" y="3390617"/>
            <a:ext cx="3374096" cy="80143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îśḻidè"/>
          <p:cNvSpPr/>
          <p:nvPr/>
        </p:nvSpPr>
        <p:spPr>
          <a:xfrm>
            <a:off x="7278678" y="4834541"/>
            <a:ext cx="577851" cy="5778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ís1îḑê"/>
          <p:cNvSpPr/>
          <p:nvPr/>
        </p:nvSpPr>
        <p:spPr>
          <a:xfrm>
            <a:off x="7444725" y="4982564"/>
            <a:ext cx="245757" cy="281804"/>
          </a:xfrm>
          <a:custGeom>
            <a:avLst/>
            <a:gdLst>
              <a:gd name="connsiteX0" fmla="*/ 186873 w 373806"/>
              <a:gd name="connsiteY0" fmla="*/ 428626 h 428634"/>
              <a:gd name="connsiteX1" fmla="*/ 186886 w 373806"/>
              <a:gd name="connsiteY1" fmla="*/ 428629 h 428634"/>
              <a:gd name="connsiteX2" fmla="*/ 186881 w 373806"/>
              <a:gd name="connsiteY2" fmla="*/ 428634 h 428634"/>
              <a:gd name="connsiteX3" fmla="*/ 177342 w 373806"/>
              <a:gd name="connsiteY3" fmla="*/ 306755 h 428634"/>
              <a:gd name="connsiteX4" fmla="*/ 182112 w 373806"/>
              <a:gd name="connsiteY4" fmla="*/ 309508 h 428634"/>
              <a:gd name="connsiteX5" fmla="*/ 186903 w 373806"/>
              <a:gd name="connsiteY5" fmla="*/ 310760 h 428634"/>
              <a:gd name="connsiteX6" fmla="*/ 191650 w 373806"/>
              <a:gd name="connsiteY6" fmla="*/ 309594 h 428634"/>
              <a:gd name="connsiteX7" fmla="*/ 196377 w 373806"/>
              <a:gd name="connsiteY7" fmla="*/ 306852 h 428634"/>
              <a:gd name="connsiteX8" fmla="*/ 196377 w 373806"/>
              <a:gd name="connsiteY8" fmla="*/ 402664 h 428634"/>
              <a:gd name="connsiteX9" fmla="*/ 186903 w 373806"/>
              <a:gd name="connsiteY9" fmla="*/ 408135 h 428634"/>
              <a:gd name="connsiteX10" fmla="*/ 177342 w 373806"/>
              <a:gd name="connsiteY10" fmla="*/ 402614 h 428634"/>
              <a:gd name="connsiteX11" fmla="*/ 104283 w 373806"/>
              <a:gd name="connsiteY11" fmla="*/ 261536 h 428634"/>
              <a:gd name="connsiteX12" fmla="*/ 105882 w 373806"/>
              <a:gd name="connsiteY12" fmla="*/ 264328 h 428634"/>
              <a:gd name="connsiteX13" fmla="*/ 104010 w 373806"/>
              <a:gd name="connsiteY13" fmla="*/ 263371 h 428634"/>
              <a:gd name="connsiteX14" fmla="*/ 269446 w 373806"/>
              <a:gd name="connsiteY14" fmla="*/ 261504 h 428634"/>
              <a:gd name="connsiteX15" fmla="*/ 269728 w 373806"/>
              <a:gd name="connsiteY15" fmla="*/ 263359 h 428634"/>
              <a:gd name="connsiteX16" fmla="*/ 267810 w 373806"/>
              <a:gd name="connsiteY16" fmla="*/ 264335 h 428634"/>
              <a:gd name="connsiteX17" fmla="*/ 128731 w 373806"/>
              <a:gd name="connsiteY17" fmla="*/ 256822 h 428634"/>
              <a:gd name="connsiteX18" fmla="*/ 186903 w 373806"/>
              <a:gd name="connsiteY18" fmla="*/ 290557 h 428634"/>
              <a:gd name="connsiteX19" fmla="*/ 244935 w 373806"/>
              <a:gd name="connsiteY19" fmla="*/ 256881 h 428634"/>
              <a:gd name="connsiteX20" fmla="*/ 256396 w 373806"/>
              <a:gd name="connsiteY20" fmla="*/ 265345 h 428634"/>
              <a:gd name="connsiteX21" fmla="*/ 262091 w 373806"/>
              <a:gd name="connsiteY21" fmla="*/ 267244 h 428634"/>
              <a:gd name="connsiteX22" fmla="*/ 267810 w 373806"/>
              <a:gd name="connsiteY22" fmla="*/ 264335 h 428634"/>
              <a:gd name="connsiteX23" fmla="*/ 266876 w 373806"/>
              <a:gd name="connsiteY23" fmla="*/ 265950 h 428634"/>
              <a:gd name="connsiteX24" fmla="*/ 196377 w 373806"/>
              <a:gd name="connsiteY24" fmla="*/ 306852 h 428634"/>
              <a:gd name="connsiteX25" fmla="*/ 196377 w 373806"/>
              <a:gd name="connsiteY25" fmla="*/ 301180 h 428634"/>
              <a:gd name="connsiteX26" fmla="*/ 186881 w 373806"/>
              <a:gd name="connsiteY26" fmla="*/ 291641 h 428634"/>
              <a:gd name="connsiteX27" fmla="*/ 177342 w 373806"/>
              <a:gd name="connsiteY27" fmla="*/ 301180 h 428634"/>
              <a:gd name="connsiteX28" fmla="*/ 177342 w 373806"/>
              <a:gd name="connsiteY28" fmla="*/ 306755 h 428634"/>
              <a:gd name="connsiteX29" fmla="*/ 106886 w 373806"/>
              <a:gd name="connsiteY29" fmla="*/ 266080 h 428634"/>
              <a:gd name="connsiteX30" fmla="*/ 105882 w 373806"/>
              <a:gd name="connsiteY30" fmla="*/ 264328 h 428634"/>
              <a:gd name="connsiteX31" fmla="*/ 111606 w 373806"/>
              <a:gd name="connsiteY31" fmla="*/ 267255 h 428634"/>
              <a:gd name="connsiteX32" fmla="*/ 117131 w 373806"/>
              <a:gd name="connsiteY32" fmla="*/ 265356 h 428634"/>
              <a:gd name="connsiteX33" fmla="*/ 177350 w 373806"/>
              <a:gd name="connsiteY33" fmla="*/ 197348 h 428634"/>
              <a:gd name="connsiteX34" fmla="*/ 177350 w 373806"/>
              <a:gd name="connsiteY34" fmla="*/ 202112 h 428634"/>
              <a:gd name="connsiteX35" fmla="*/ 181233 w 373806"/>
              <a:gd name="connsiteY35" fmla="*/ 209838 h 428634"/>
              <a:gd name="connsiteX36" fmla="*/ 186904 w 373806"/>
              <a:gd name="connsiteY36" fmla="*/ 214026 h 428634"/>
              <a:gd name="connsiteX37" fmla="*/ 128731 w 373806"/>
              <a:gd name="connsiteY37" fmla="*/ 256822 h 428634"/>
              <a:gd name="connsiteX38" fmla="*/ 121171 w 373806"/>
              <a:gd name="connsiteY38" fmla="*/ 252438 h 428634"/>
              <a:gd name="connsiteX39" fmla="*/ 121171 w 373806"/>
              <a:gd name="connsiteY39" fmla="*/ 238828 h 428634"/>
              <a:gd name="connsiteX40" fmla="*/ 186903 w 373806"/>
              <a:gd name="connsiteY40" fmla="*/ 138126 h 428634"/>
              <a:gd name="connsiteX41" fmla="*/ 196378 w 373806"/>
              <a:gd name="connsiteY41" fmla="*/ 143625 h 428634"/>
              <a:gd name="connsiteX42" fmla="*/ 196378 w 373806"/>
              <a:gd name="connsiteY42" fmla="*/ 197321 h 428634"/>
              <a:gd name="connsiteX43" fmla="*/ 252591 w 373806"/>
              <a:gd name="connsiteY43" fmla="*/ 238857 h 428634"/>
              <a:gd name="connsiteX44" fmla="*/ 252591 w 373806"/>
              <a:gd name="connsiteY44" fmla="*/ 252438 h 428634"/>
              <a:gd name="connsiteX45" fmla="*/ 244935 w 373806"/>
              <a:gd name="connsiteY45" fmla="*/ 256881 h 428634"/>
              <a:gd name="connsiteX46" fmla="*/ 186904 w 373806"/>
              <a:gd name="connsiteY46" fmla="*/ 214026 h 428634"/>
              <a:gd name="connsiteX47" fmla="*/ 192578 w 373806"/>
              <a:gd name="connsiteY47" fmla="*/ 209851 h 428634"/>
              <a:gd name="connsiteX48" fmla="*/ 194478 w 373806"/>
              <a:gd name="connsiteY48" fmla="*/ 196514 h 428634"/>
              <a:gd name="connsiteX49" fmla="*/ 181227 w 373806"/>
              <a:gd name="connsiteY49" fmla="*/ 194486 h 428634"/>
              <a:gd name="connsiteX50" fmla="*/ 177350 w 373806"/>
              <a:gd name="connsiteY50" fmla="*/ 197348 h 428634"/>
              <a:gd name="connsiteX51" fmla="*/ 177350 w 373806"/>
              <a:gd name="connsiteY51" fmla="*/ 143666 h 428634"/>
              <a:gd name="connsiteX52" fmla="*/ 188024 w 373806"/>
              <a:gd name="connsiteY52" fmla="*/ 119046 h 428634"/>
              <a:gd name="connsiteX53" fmla="*/ 191650 w 373806"/>
              <a:gd name="connsiteY53" fmla="*/ 119046 h 428634"/>
              <a:gd name="connsiteX54" fmla="*/ 262186 w 373806"/>
              <a:gd name="connsiteY54" fmla="*/ 159806 h 428634"/>
              <a:gd name="connsiteX55" fmla="*/ 257365 w 373806"/>
              <a:gd name="connsiteY55" fmla="*/ 162590 h 428634"/>
              <a:gd name="connsiteX56" fmla="*/ 252833 w 373806"/>
              <a:gd name="connsiteY56" fmla="*/ 173337 h 428634"/>
              <a:gd name="connsiteX57" fmla="*/ 262113 w 373806"/>
              <a:gd name="connsiteY57" fmla="*/ 180415 h 428634"/>
              <a:gd name="connsiteX58" fmla="*/ 266860 w 373806"/>
              <a:gd name="connsiteY58" fmla="*/ 179164 h 428634"/>
              <a:gd name="connsiteX59" fmla="*/ 271667 w 373806"/>
              <a:gd name="connsiteY59" fmla="*/ 176389 h 428634"/>
              <a:gd name="connsiteX60" fmla="*/ 271667 w 373806"/>
              <a:gd name="connsiteY60" fmla="*/ 257662 h 428634"/>
              <a:gd name="connsiteX61" fmla="*/ 269446 w 373806"/>
              <a:gd name="connsiteY61" fmla="*/ 261504 h 428634"/>
              <a:gd name="connsiteX62" fmla="*/ 267701 w 373806"/>
              <a:gd name="connsiteY62" fmla="*/ 250022 h 428634"/>
              <a:gd name="connsiteX63" fmla="*/ 252591 w 373806"/>
              <a:gd name="connsiteY63" fmla="*/ 238857 h 428634"/>
              <a:gd name="connsiteX64" fmla="*/ 252591 w 373806"/>
              <a:gd name="connsiteY64" fmla="*/ 176245 h 428634"/>
              <a:gd name="connsiteX65" fmla="*/ 196378 w 373806"/>
              <a:gd name="connsiteY65" fmla="*/ 143625 h 428634"/>
              <a:gd name="connsiteX66" fmla="*/ 196378 w 373806"/>
              <a:gd name="connsiteY66" fmla="*/ 127441 h 428634"/>
              <a:gd name="connsiteX67" fmla="*/ 182112 w 373806"/>
              <a:gd name="connsiteY67" fmla="*/ 119046 h 428634"/>
              <a:gd name="connsiteX68" fmla="*/ 185742 w 373806"/>
              <a:gd name="connsiteY68" fmla="*/ 119046 h 428634"/>
              <a:gd name="connsiteX69" fmla="*/ 177350 w 373806"/>
              <a:gd name="connsiteY69" fmla="*/ 127441 h 428634"/>
              <a:gd name="connsiteX70" fmla="*/ 177350 w 373806"/>
              <a:gd name="connsiteY70" fmla="*/ 143666 h 428634"/>
              <a:gd name="connsiteX71" fmla="*/ 121171 w 373806"/>
              <a:gd name="connsiteY71" fmla="*/ 176245 h 428634"/>
              <a:gd name="connsiteX72" fmla="*/ 121171 w 373806"/>
              <a:gd name="connsiteY72" fmla="*/ 238828 h 428634"/>
              <a:gd name="connsiteX73" fmla="*/ 105995 w 373806"/>
              <a:gd name="connsiteY73" fmla="*/ 250034 h 428634"/>
              <a:gd name="connsiteX74" fmla="*/ 104283 w 373806"/>
              <a:gd name="connsiteY74" fmla="*/ 261536 h 428634"/>
              <a:gd name="connsiteX75" fmla="*/ 102138 w 373806"/>
              <a:gd name="connsiteY75" fmla="*/ 257791 h 428634"/>
              <a:gd name="connsiteX76" fmla="*/ 102138 w 373806"/>
              <a:gd name="connsiteY76" fmla="*/ 176438 h 428634"/>
              <a:gd name="connsiteX77" fmla="*/ 106858 w 373806"/>
              <a:gd name="connsiteY77" fmla="*/ 179164 h 428634"/>
              <a:gd name="connsiteX78" fmla="*/ 111606 w 373806"/>
              <a:gd name="connsiteY78" fmla="*/ 180415 h 428634"/>
              <a:gd name="connsiteX79" fmla="*/ 120886 w 373806"/>
              <a:gd name="connsiteY79" fmla="*/ 173337 h 428634"/>
              <a:gd name="connsiteX80" fmla="*/ 116397 w 373806"/>
              <a:gd name="connsiteY80" fmla="*/ 162590 h 428634"/>
              <a:gd name="connsiteX81" fmla="*/ 111646 w 373806"/>
              <a:gd name="connsiteY81" fmla="*/ 159847 h 428634"/>
              <a:gd name="connsiteX82" fmla="*/ 186886 w 373806"/>
              <a:gd name="connsiteY82" fmla="*/ 117902 h 428634"/>
              <a:gd name="connsiteX83" fmla="*/ 188024 w 373806"/>
              <a:gd name="connsiteY83" fmla="*/ 119046 h 428634"/>
              <a:gd name="connsiteX84" fmla="*/ 185742 w 373806"/>
              <a:gd name="connsiteY84" fmla="*/ 119046 h 428634"/>
              <a:gd name="connsiteX85" fmla="*/ 28647 w 373806"/>
              <a:gd name="connsiteY85" fmla="*/ 111929 h 428634"/>
              <a:gd name="connsiteX86" fmla="*/ 111646 w 373806"/>
              <a:gd name="connsiteY86" fmla="*/ 159847 h 428634"/>
              <a:gd name="connsiteX87" fmla="*/ 106886 w 373806"/>
              <a:gd name="connsiteY87" fmla="*/ 162603 h 428634"/>
              <a:gd name="connsiteX88" fmla="*/ 102138 w 373806"/>
              <a:gd name="connsiteY88" fmla="*/ 170892 h 428634"/>
              <a:gd name="connsiteX89" fmla="*/ 102138 w 373806"/>
              <a:gd name="connsiteY89" fmla="*/ 176438 h 428634"/>
              <a:gd name="connsiteX90" fmla="*/ 19036 w 373806"/>
              <a:gd name="connsiteY90" fmla="*/ 128461 h 428634"/>
              <a:gd name="connsiteX91" fmla="*/ 19036 w 373806"/>
              <a:gd name="connsiteY91" fmla="*/ 117481 h 428634"/>
              <a:gd name="connsiteX92" fmla="*/ 345117 w 373806"/>
              <a:gd name="connsiteY92" fmla="*/ 111928 h 428634"/>
              <a:gd name="connsiteX93" fmla="*/ 354727 w 373806"/>
              <a:gd name="connsiteY93" fmla="*/ 117481 h 428634"/>
              <a:gd name="connsiteX94" fmla="*/ 354727 w 373806"/>
              <a:gd name="connsiteY94" fmla="*/ 128435 h 428634"/>
              <a:gd name="connsiteX95" fmla="*/ 271667 w 373806"/>
              <a:gd name="connsiteY95" fmla="*/ 176389 h 428634"/>
              <a:gd name="connsiteX96" fmla="*/ 271667 w 373806"/>
              <a:gd name="connsiteY96" fmla="*/ 170805 h 428634"/>
              <a:gd name="connsiteX97" fmla="*/ 266876 w 373806"/>
              <a:gd name="connsiteY97" fmla="*/ 162517 h 428634"/>
              <a:gd name="connsiteX98" fmla="*/ 262186 w 373806"/>
              <a:gd name="connsiteY98" fmla="*/ 159806 h 428634"/>
              <a:gd name="connsiteX99" fmla="*/ 1694 w 373806"/>
              <a:gd name="connsiteY99" fmla="*/ 109000 h 428634"/>
              <a:gd name="connsiteX100" fmla="*/ 4737 w 373806"/>
              <a:gd name="connsiteY100" fmla="*/ 120206 h 428634"/>
              <a:gd name="connsiteX101" fmla="*/ 19036 w 373806"/>
              <a:gd name="connsiteY101" fmla="*/ 128461 h 428634"/>
              <a:gd name="connsiteX102" fmla="*/ 19036 w 373806"/>
              <a:gd name="connsiteY102" fmla="*/ 311207 h 428634"/>
              <a:gd name="connsiteX103" fmla="*/ 177342 w 373806"/>
              <a:gd name="connsiteY103" fmla="*/ 402614 h 428634"/>
              <a:gd name="connsiteX104" fmla="*/ 177342 w 373806"/>
              <a:gd name="connsiteY104" fmla="*/ 419095 h 428634"/>
              <a:gd name="connsiteX105" fmla="*/ 186873 w 373806"/>
              <a:gd name="connsiteY105" fmla="*/ 428626 h 428634"/>
              <a:gd name="connsiteX106" fmla="*/ 182112 w 373806"/>
              <a:gd name="connsiteY106" fmla="*/ 427382 h 428634"/>
              <a:gd name="connsiteX107" fmla="*/ 4748 w 373806"/>
              <a:gd name="connsiteY107" fmla="*/ 325017 h 428634"/>
              <a:gd name="connsiteX108" fmla="*/ 0 w 373806"/>
              <a:gd name="connsiteY108" fmla="*/ 316731 h 428634"/>
              <a:gd name="connsiteX109" fmla="*/ 0 w 373806"/>
              <a:gd name="connsiteY109" fmla="*/ 111957 h 428634"/>
              <a:gd name="connsiteX110" fmla="*/ 372047 w 373806"/>
              <a:gd name="connsiteY110" fmla="*/ 108915 h 428634"/>
              <a:gd name="connsiteX111" fmla="*/ 373806 w 373806"/>
              <a:gd name="connsiteY111" fmla="*/ 111957 h 428634"/>
              <a:gd name="connsiteX112" fmla="*/ 373806 w 373806"/>
              <a:gd name="connsiteY112" fmla="*/ 316731 h 428634"/>
              <a:gd name="connsiteX113" fmla="*/ 369015 w 373806"/>
              <a:gd name="connsiteY113" fmla="*/ 325017 h 428634"/>
              <a:gd name="connsiteX114" fmla="*/ 191651 w 373806"/>
              <a:gd name="connsiteY114" fmla="*/ 427382 h 428634"/>
              <a:gd name="connsiteX115" fmla="*/ 186903 w 373806"/>
              <a:gd name="connsiteY115" fmla="*/ 428634 h 428634"/>
              <a:gd name="connsiteX116" fmla="*/ 186886 w 373806"/>
              <a:gd name="connsiteY116" fmla="*/ 428629 h 428634"/>
              <a:gd name="connsiteX117" fmla="*/ 196377 w 373806"/>
              <a:gd name="connsiteY117" fmla="*/ 419095 h 428634"/>
              <a:gd name="connsiteX118" fmla="*/ 196377 w 373806"/>
              <a:gd name="connsiteY118" fmla="*/ 402664 h 428634"/>
              <a:gd name="connsiteX119" fmla="*/ 354727 w 373806"/>
              <a:gd name="connsiteY119" fmla="*/ 311207 h 428634"/>
              <a:gd name="connsiteX120" fmla="*/ 354727 w 373806"/>
              <a:gd name="connsiteY120" fmla="*/ 128435 h 428634"/>
              <a:gd name="connsiteX121" fmla="*/ 368982 w 373806"/>
              <a:gd name="connsiteY121" fmla="*/ 120206 h 428634"/>
              <a:gd name="connsiteX122" fmla="*/ 370763 w 373806"/>
              <a:gd name="connsiteY122" fmla="*/ 106694 h 428634"/>
              <a:gd name="connsiteX123" fmla="*/ 372521 w 373806"/>
              <a:gd name="connsiteY123" fmla="*/ 107171 h 428634"/>
              <a:gd name="connsiteX124" fmla="*/ 372047 w 373806"/>
              <a:gd name="connsiteY124" fmla="*/ 108915 h 428634"/>
              <a:gd name="connsiteX125" fmla="*/ 3026 w 373806"/>
              <a:gd name="connsiteY125" fmla="*/ 106676 h 428634"/>
              <a:gd name="connsiteX126" fmla="*/ 1694 w 373806"/>
              <a:gd name="connsiteY126" fmla="*/ 109000 h 428634"/>
              <a:gd name="connsiteX127" fmla="*/ 1198 w 373806"/>
              <a:gd name="connsiteY127" fmla="*/ 107171 h 428634"/>
              <a:gd name="connsiteX128" fmla="*/ 182112 w 373806"/>
              <a:gd name="connsiteY128" fmla="*/ 1262 h 428634"/>
              <a:gd name="connsiteX129" fmla="*/ 191651 w 373806"/>
              <a:gd name="connsiteY129" fmla="*/ 1262 h 428634"/>
              <a:gd name="connsiteX130" fmla="*/ 369015 w 373806"/>
              <a:gd name="connsiteY130" fmla="*/ 103671 h 428634"/>
              <a:gd name="connsiteX131" fmla="*/ 370763 w 373806"/>
              <a:gd name="connsiteY131" fmla="*/ 106694 h 428634"/>
              <a:gd name="connsiteX132" fmla="*/ 359486 w 373806"/>
              <a:gd name="connsiteY132" fmla="*/ 103632 h 428634"/>
              <a:gd name="connsiteX133" fmla="*/ 345117 w 373806"/>
              <a:gd name="connsiteY133" fmla="*/ 111928 h 428634"/>
              <a:gd name="connsiteX134" fmla="*/ 186903 w 373806"/>
              <a:gd name="connsiteY134" fmla="*/ 20510 h 428634"/>
              <a:gd name="connsiteX135" fmla="*/ 28647 w 373806"/>
              <a:gd name="connsiteY135" fmla="*/ 111929 h 428634"/>
              <a:gd name="connsiteX136" fmla="*/ 14276 w 373806"/>
              <a:gd name="connsiteY136" fmla="*/ 103632 h 428634"/>
              <a:gd name="connsiteX137" fmla="*/ 3026 w 373806"/>
              <a:gd name="connsiteY137" fmla="*/ 106676 h 428634"/>
              <a:gd name="connsiteX138" fmla="*/ 4748 w 373806"/>
              <a:gd name="connsiteY138" fmla="*/ 103671 h 42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373806" h="428634">
                <a:moveTo>
                  <a:pt x="186873" y="428626"/>
                </a:moveTo>
                <a:lnTo>
                  <a:pt x="186886" y="428629"/>
                </a:lnTo>
                <a:lnTo>
                  <a:pt x="186881" y="428634"/>
                </a:lnTo>
                <a:close/>
                <a:moveTo>
                  <a:pt x="177342" y="306755"/>
                </a:moveTo>
                <a:lnTo>
                  <a:pt x="182112" y="309508"/>
                </a:lnTo>
                <a:cubicBezTo>
                  <a:pt x="183579" y="310285"/>
                  <a:pt x="185219" y="310717"/>
                  <a:pt x="186903" y="310760"/>
                </a:cubicBezTo>
                <a:cubicBezTo>
                  <a:pt x="188543" y="310760"/>
                  <a:pt x="190183" y="310372"/>
                  <a:pt x="191650" y="309594"/>
                </a:cubicBezTo>
                <a:lnTo>
                  <a:pt x="196377" y="306852"/>
                </a:lnTo>
                <a:lnTo>
                  <a:pt x="196377" y="402664"/>
                </a:lnTo>
                <a:lnTo>
                  <a:pt x="186903" y="408135"/>
                </a:lnTo>
                <a:lnTo>
                  <a:pt x="177342" y="402614"/>
                </a:lnTo>
                <a:close/>
                <a:moveTo>
                  <a:pt x="104283" y="261536"/>
                </a:moveTo>
                <a:lnTo>
                  <a:pt x="105882" y="264328"/>
                </a:lnTo>
                <a:lnTo>
                  <a:pt x="104010" y="263371"/>
                </a:lnTo>
                <a:close/>
                <a:moveTo>
                  <a:pt x="269446" y="261504"/>
                </a:moveTo>
                <a:lnTo>
                  <a:pt x="269728" y="263359"/>
                </a:lnTo>
                <a:lnTo>
                  <a:pt x="267810" y="264335"/>
                </a:lnTo>
                <a:close/>
                <a:moveTo>
                  <a:pt x="128731" y="256822"/>
                </a:moveTo>
                <a:lnTo>
                  <a:pt x="186903" y="290557"/>
                </a:lnTo>
                <a:lnTo>
                  <a:pt x="244935" y="256881"/>
                </a:lnTo>
                <a:lnTo>
                  <a:pt x="256396" y="265345"/>
                </a:lnTo>
                <a:cubicBezTo>
                  <a:pt x="258036" y="266597"/>
                  <a:pt x="260020" y="267244"/>
                  <a:pt x="262091" y="267244"/>
                </a:cubicBezTo>
                <a:lnTo>
                  <a:pt x="267810" y="264335"/>
                </a:lnTo>
                <a:lnTo>
                  <a:pt x="266876" y="265950"/>
                </a:lnTo>
                <a:lnTo>
                  <a:pt x="196377" y="306852"/>
                </a:lnTo>
                <a:lnTo>
                  <a:pt x="196377" y="301180"/>
                </a:lnTo>
                <a:cubicBezTo>
                  <a:pt x="196377" y="295914"/>
                  <a:pt x="192147" y="291641"/>
                  <a:pt x="186881" y="291641"/>
                </a:cubicBezTo>
                <a:cubicBezTo>
                  <a:pt x="181615" y="291641"/>
                  <a:pt x="177342" y="295914"/>
                  <a:pt x="177342" y="301180"/>
                </a:cubicBezTo>
                <a:lnTo>
                  <a:pt x="177342" y="306755"/>
                </a:lnTo>
                <a:lnTo>
                  <a:pt x="106886" y="266080"/>
                </a:lnTo>
                <a:lnTo>
                  <a:pt x="105882" y="264328"/>
                </a:lnTo>
                <a:lnTo>
                  <a:pt x="111606" y="267255"/>
                </a:lnTo>
                <a:cubicBezTo>
                  <a:pt x="113592" y="267212"/>
                  <a:pt x="115534" y="266565"/>
                  <a:pt x="117131" y="265356"/>
                </a:cubicBezTo>
                <a:close/>
                <a:moveTo>
                  <a:pt x="177350" y="197348"/>
                </a:moveTo>
                <a:lnTo>
                  <a:pt x="177350" y="202112"/>
                </a:lnTo>
                <a:cubicBezTo>
                  <a:pt x="177350" y="205133"/>
                  <a:pt x="178774" y="208025"/>
                  <a:pt x="181233" y="209838"/>
                </a:cubicBezTo>
                <a:lnTo>
                  <a:pt x="186904" y="214026"/>
                </a:lnTo>
                <a:lnTo>
                  <a:pt x="128731" y="256822"/>
                </a:lnTo>
                <a:lnTo>
                  <a:pt x="121171" y="252438"/>
                </a:lnTo>
                <a:lnTo>
                  <a:pt x="121171" y="238828"/>
                </a:lnTo>
                <a:close/>
                <a:moveTo>
                  <a:pt x="186903" y="138126"/>
                </a:moveTo>
                <a:lnTo>
                  <a:pt x="196378" y="143625"/>
                </a:lnTo>
                <a:lnTo>
                  <a:pt x="196378" y="197321"/>
                </a:lnTo>
                <a:lnTo>
                  <a:pt x="252591" y="238857"/>
                </a:lnTo>
                <a:lnTo>
                  <a:pt x="252591" y="252438"/>
                </a:lnTo>
                <a:lnTo>
                  <a:pt x="244935" y="256881"/>
                </a:lnTo>
                <a:lnTo>
                  <a:pt x="186904" y="214026"/>
                </a:lnTo>
                <a:lnTo>
                  <a:pt x="192578" y="209851"/>
                </a:lnTo>
                <a:cubicBezTo>
                  <a:pt x="196808" y="206657"/>
                  <a:pt x="197628" y="200701"/>
                  <a:pt x="194478" y="196514"/>
                </a:cubicBezTo>
                <a:cubicBezTo>
                  <a:pt x="191370" y="192328"/>
                  <a:pt x="185457" y="191421"/>
                  <a:pt x="181227" y="194486"/>
                </a:cubicBezTo>
                <a:lnTo>
                  <a:pt x="177350" y="197348"/>
                </a:lnTo>
                <a:lnTo>
                  <a:pt x="177350" y="143666"/>
                </a:lnTo>
                <a:close/>
                <a:moveTo>
                  <a:pt x="188024" y="119046"/>
                </a:moveTo>
                <a:lnTo>
                  <a:pt x="191650" y="119046"/>
                </a:lnTo>
                <a:lnTo>
                  <a:pt x="262186" y="159806"/>
                </a:lnTo>
                <a:lnTo>
                  <a:pt x="257365" y="162590"/>
                </a:lnTo>
                <a:cubicBezTo>
                  <a:pt x="253566" y="164748"/>
                  <a:pt x="251711" y="169150"/>
                  <a:pt x="252833" y="173337"/>
                </a:cubicBezTo>
                <a:cubicBezTo>
                  <a:pt x="253955" y="177523"/>
                  <a:pt x="257796" y="180415"/>
                  <a:pt x="262113" y="180415"/>
                </a:cubicBezTo>
                <a:cubicBezTo>
                  <a:pt x="263796" y="180415"/>
                  <a:pt x="265436" y="179984"/>
                  <a:pt x="266860" y="179164"/>
                </a:cubicBezTo>
                <a:lnTo>
                  <a:pt x="271667" y="176389"/>
                </a:lnTo>
                <a:lnTo>
                  <a:pt x="271667" y="257662"/>
                </a:lnTo>
                <a:lnTo>
                  <a:pt x="269446" y="261504"/>
                </a:lnTo>
                <a:lnTo>
                  <a:pt x="267701" y="250022"/>
                </a:lnTo>
                <a:lnTo>
                  <a:pt x="252591" y="238857"/>
                </a:lnTo>
                <a:lnTo>
                  <a:pt x="252591" y="176245"/>
                </a:lnTo>
                <a:lnTo>
                  <a:pt x="196378" y="143625"/>
                </a:lnTo>
                <a:lnTo>
                  <a:pt x="196378" y="127441"/>
                </a:lnTo>
                <a:close/>
                <a:moveTo>
                  <a:pt x="182112" y="119046"/>
                </a:moveTo>
                <a:lnTo>
                  <a:pt x="185742" y="119046"/>
                </a:lnTo>
                <a:lnTo>
                  <a:pt x="177350" y="127441"/>
                </a:lnTo>
                <a:lnTo>
                  <a:pt x="177350" y="143666"/>
                </a:lnTo>
                <a:lnTo>
                  <a:pt x="121171" y="176245"/>
                </a:lnTo>
                <a:lnTo>
                  <a:pt x="121171" y="238828"/>
                </a:lnTo>
                <a:lnTo>
                  <a:pt x="105995" y="250034"/>
                </a:lnTo>
                <a:lnTo>
                  <a:pt x="104283" y="261536"/>
                </a:lnTo>
                <a:lnTo>
                  <a:pt x="102138" y="257791"/>
                </a:lnTo>
                <a:lnTo>
                  <a:pt x="102138" y="176438"/>
                </a:lnTo>
                <a:lnTo>
                  <a:pt x="106858" y="179164"/>
                </a:lnTo>
                <a:cubicBezTo>
                  <a:pt x="108326" y="179984"/>
                  <a:pt x="109966" y="180415"/>
                  <a:pt x="111606" y="180415"/>
                </a:cubicBezTo>
                <a:cubicBezTo>
                  <a:pt x="115966" y="180415"/>
                  <a:pt x="119764" y="177523"/>
                  <a:pt x="120886" y="173337"/>
                </a:cubicBezTo>
                <a:cubicBezTo>
                  <a:pt x="122008" y="169150"/>
                  <a:pt x="120152" y="164748"/>
                  <a:pt x="116397" y="162590"/>
                </a:cubicBezTo>
                <a:lnTo>
                  <a:pt x="111646" y="159847"/>
                </a:lnTo>
                <a:close/>
                <a:moveTo>
                  <a:pt x="186886" y="117902"/>
                </a:moveTo>
                <a:lnTo>
                  <a:pt x="188024" y="119046"/>
                </a:lnTo>
                <a:lnTo>
                  <a:pt x="185742" y="119046"/>
                </a:lnTo>
                <a:close/>
                <a:moveTo>
                  <a:pt x="28647" y="111929"/>
                </a:moveTo>
                <a:lnTo>
                  <a:pt x="111646" y="159847"/>
                </a:lnTo>
                <a:lnTo>
                  <a:pt x="106886" y="162603"/>
                </a:lnTo>
                <a:cubicBezTo>
                  <a:pt x="103908" y="164330"/>
                  <a:pt x="102095" y="167481"/>
                  <a:pt x="102138" y="170892"/>
                </a:cubicBezTo>
                <a:lnTo>
                  <a:pt x="102138" y="176438"/>
                </a:lnTo>
                <a:lnTo>
                  <a:pt x="19036" y="128461"/>
                </a:lnTo>
                <a:lnTo>
                  <a:pt x="19036" y="117481"/>
                </a:lnTo>
                <a:close/>
                <a:moveTo>
                  <a:pt x="345117" y="111928"/>
                </a:moveTo>
                <a:lnTo>
                  <a:pt x="354727" y="117481"/>
                </a:lnTo>
                <a:lnTo>
                  <a:pt x="354727" y="128435"/>
                </a:lnTo>
                <a:lnTo>
                  <a:pt x="271667" y="176389"/>
                </a:lnTo>
                <a:lnTo>
                  <a:pt x="271667" y="170805"/>
                </a:lnTo>
                <a:cubicBezTo>
                  <a:pt x="271667" y="167395"/>
                  <a:pt x="269854" y="164201"/>
                  <a:pt x="266876" y="162517"/>
                </a:cubicBezTo>
                <a:lnTo>
                  <a:pt x="262186" y="159806"/>
                </a:lnTo>
                <a:close/>
                <a:moveTo>
                  <a:pt x="1694" y="109000"/>
                </a:moveTo>
                <a:lnTo>
                  <a:pt x="4737" y="120206"/>
                </a:lnTo>
                <a:lnTo>
                  <a:pt x="19036" y="128461"/>
                </a:lnTo>
                <a:lnTo>
                  <a:pt x="19036" y="311207"/>
                </a:lnTo>
                <a:lnTo>
                  <a:pt x="177342" y="402614"/>
                </a:lnTo>
                <a:lnTo>
                  <a:pt x="177342" y="419095"/>
                </a:lnTo>
                <a:lnTo>
                  <a:pt x="186873" y="428626"/>
                </a:lnTo>
                <a:lnTo>
                  <a:pt x="182112" y="427382"/>
                </a:lnTo>
                <a:lnTo>
                  <a:pt x="4748" y="325017"/>
                </a:lnTo>
                <a:cubicBezTo>
                  <a:pt x="1813" y="323291"/>
                  <a:pt x="-43" y="320140"/>
                  <a:pt x="0" y="316731"/>
                </a:cubicBezTo>
                <a:lnTo>
                  <a:pt x="0" y="111957"/>
                </a:lnTo>
                <a:close/>
                <a:moveTo>
                  <a:pt x="372047" y="108915"/>
                </a:moveTo>
                <a:lnTo>
                  <a:pt x="373806" y="111957"/>
                </a:lnTo>
                <a:lnTo>
                  <a:pt x="373806" y="316731"/>
                </a:lnTo>
                <a:cubicBezTo>
                  <a:pt x="373806" y="320140"/>
                  <a:pt x="371993" y="323291"/>
                  <a:pt x="369015" y="325017"/>
                </a:cubicBezTo>
                <a:lnTo>
                  <a:pt x="191651" y="427382"/>
                </a:lnTo>
                <a:cubicBezTo>
                  <a:pt x="190184" y="428202"/>
                  <a:pt x="188543" y="428634"/>
                  <a:pt x="186903" y="428634"/>
                </a:cubicBezTo>
                <a:lnTo>
                  <a:pt x="186886" y="428629"/>
                </a:lnTo>
                <a:lnTo>
                  <a:pt x="196377" y="419095"/>
                </a:lnTo>
                <a:lnTo>
                  <a:pt x="196377" y="402664"/>
                </a:lnTo>
                <a:lnTo>
                  <a:pt x="354727" y="311207"/>
                </a:lnTo>
                <a:lnTo>
                  <a:pt x="354727" y="128435"/>
                </a:lnTo>
                <a:lnTo>
                  <a:pt x="368982" y="120206"/>
                </a:lnTo>
                <a:close/>
                <a:moveTo>
                  <a:pt x="370763" y="106694"/>
                </a:moveTo>
                <a:lnTo>
                  <a:pt x="372521" y="107171"/>
                </a:lnTo>
                <a:lnTo>
                  <a:pt x="372047" y="108915"/>
                </a:lnTo>
                <a:close/>
                <a:moveTo>
                  <a:pt x="3026" y="106676"/>
                </a:moveTo>
                <a:lnTo>
                  <a:pt x="1694" y="109000"/>
                </a:lnTo>
                <a:lnTo>
                  <a:pt x="1198" y="107171"/>
                </a:lnTo>
                <a:close/>
                <a:moveTo>
                  <a:pt x="182112" y="1262"/>
                </a:moveTo>
                <a:cubicBezTo>
                  <a:pt x="185090" y="-421"/>
                  <a:pt x="188716" y="-421"/>
                  <a:pt x="191651" y="1262"/>
                </a:cubicBezTo>
                <a:lnTo>
                  <a:pt x="369015" y="103671"/>
                </a:lnTo>
                <a:lnTo>
                  <a:pt x="370763" y="106694"/>
                </a:lnTo>
                <a:lnTo>
                  <a:pt x="359486" y="103632"/>
                </a:lnTo>
                <a:lnTo>
                  <a:pt x="345117" y="111928"/>
                </a:lnTo>
                <a:lnTo>
                  <a:pt x="186903" y="20510"/>
                </a:lnTo>
                <a:lnTo>
                  <a:pt x="28647" y="111929"/>
                </a:lnTo>
                <a:lnTo>
                  <a:pt x="14276" y="103632"/>
                </a:lnTo>
                <a:lnTo>
                  <a:pt x="3026" y="106676"/>
                </a:lnTo>
                <a:lnTo>
                  <a:pt x="4748" y="10367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28600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8147979" y="4722747"/>
            <a:ext cx="3374096" cy="80143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6" grpId="0" animBg="1"/>
      <p:bldP spid="29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šḷíďê"/>
          <p:cNvSpPr/>
          <p:nvPr/>
        </p:nvSpPr>
        <p:spPr bwMode="auto">
          <a:xfrm>
            <a:off x="5270040" y="1492040"/>
            <a:ext cx="1879823" cy="450000"/>
          </a:xfrm>
          <a:prstGeom prst="rec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îṡľiḋe"/>
          <p:cNvSpPr/>
          <p:nvPr/>
        </p:nvSpPr>
        <p:spPr bwMode="auto">
          <a:xfrm>
            <a:off x="7424873" y="1492040"/>
            <a:ext cx="1879823" cy="450000"/>
          </a:xfrm>
          <a:prstGeom prst="rec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îś1iḓê"/>
          <p:cNvSpPr/>
          <p:nvPr/>
        </p:nvSpPr>
        <p:spPr bwMode="auto">
          <a:xfrm>
            <a:off x="9579705" y="1492040"/>
            <a:ext cx="1879823" cy="450000"/>
          </a:xfrm>
          <a:prstGeom prst="rec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iśliḍê"/>
          <p:cNvSpPr/>
          <p:nvPr/>
        </p:nvSpPr>
        <p:spPr bwMode="auto">
          <a:xfrm>
            <a:off x="608965" y="2190000"/>
            <a:ext cx="4657402" cy="429123"/>
          </a:xfrm>
          <a:prstGeom prst="rec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íṩ1îḍè"/>
          <p:cNvSpPr/>
          <p:nvPr/>
        </p:nvSpPr>
        <p:spPr bwMode="auto">
          <a:xfrm>
            <a:off x="6119088" y="23074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329633" y="26191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484465" y="26191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9639298" y="26191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ïṩ1îdè"/>
          <p:cNvSpPr/>
          <p:nvPr/>
        </p:nvSpPr>
        <p:spPr bwMode="auto">
          <a:xfrm>
            <a:off x="10428753" y="23074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ïş1iḓè"/>
          <p:cNvSpPr/>
          <p:nvPr/>
        </p:nvSpPr>
        <p:spPr bwMode="auto">
          <a:xfrm>
            <a:off x="608965" y="2971100"/>
            <a:ext cx="4657402" cy="429123"/>
          </a:xfrm>
          <a:prstGeom prst="rec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iṩlíďê"/>
          <p:cNvSpPr/>
          <p:nvPr/>
        </p:nvSpPr>
        <p:spPr bwMode="auto">
          <a:xfrm>
            <a:off x="6119088" y="30885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5329633" y="34002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484466" y="34002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9639298" y="34002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i$ḷîḑê"/>
          <p:cNvSpPr/>
          <p:nvPr/>
        </p:nvSpPr>
        <p:spPr bwMode="auto">
          <a:xfrm>
            <a:off x="10428753" y="30885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iṧľïďè"/>
          <p:cNvSpPr/>
          <p:nvPr/>
        </p:nvSpPr>
        <p:spPr bwMode="auto">
          <a:xfrm>
            <a:off x="8273921" y="30885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ïsḻiḍê"/>
          <p:cNvSpPr/>
          <p:nvPr/>
        </p:nvSpPr>
        <p:spPr bwMode="auto">
          <a:xfrm>
            <a:off x="608965" y="3752200"/>
            <a:ext cx="4657402" cy="429123"/>
          </a:xfrm>
          <a:prstGeom prst="rec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işlïdê"/>
          <p:cNvSpPr/>
          <p:nvPr/>
        </p:nvSpPr>
        <p:spPr bwMode="auto">
          <a:xfrm>
            <a:off x="8273921" y="38696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329633" y="41813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484466" y="41813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639298" y="41813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îSļiďe"/>
          <p:cNvSpPr/>
          <p:nvPr/>
        </p:nvSpPr>
        <p:spPr bwMode="auto">
          <a:xfrm>
            <a:off x="10428753" y="38696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îsļiḍe"/>
          <p:cNvSpPr/>
          <p:nvPr/>
        </p:nvSpPr>
        <p:spPr bwMode="auto">
          <a:xfrm>
            <a:off x="608965" y="4533300"/>
            <a:ext cx="4657402" cy="429123"/>
          </a:xfrm>
          <a:prstGeom prst="rec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îSḻíḑe"/>
          <p:cNvSpPr/>
          <p:nvPr/>
        </p:nvSpPr>
        <p:spPr bwMode="auto">
          <a:xfrm>
            <a:off x="6119088" y="46507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329633" y="49624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484466" y="49624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639298" y="49624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ïSḻîdé"/>
          <p:cNvSpPr/>
          <p:nvPr/>
        </p:nvSpPr>
        <p:spPr bwMode="auto">
          <a:xfrm>
            <a:off x="608965" y="5314400"/>
            <a:ext cx="4657402" cy="429123"/>
          </a:xfrm>
          <a:prstGeom prst="rec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íš1íḋê"/>
          <p:cNvSpPr/>
          <p:nvPr/>
        </p:nvSpPr>
        <p:spPr bwMode="auto">
          <a:xfrm>
            <a:off x="8273921" y="54318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329633" y="57435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484466" y="57435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639298" y="5743523"/>
            <a:ext cx="1760637" cy="0"/>
          </a:xfrm>
          <a:prstGeom prst="line">
            <a:avLst/>
          </a:prstGeom>
          <a:ln w="3175" cap="rnd">
            <a:solidFill>
              <a:srgbClr val="285CAA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ś1ïdé"/>
          <p:cNvSpPr/>
          <p:nvPr/>
        </p:nvSpPr>
        <p:spPr bwMode="auto">
          <a:xfrm>
            <a:off x="10428753" y="5431892"/>
            <a:ext cx="181727" cy="194137"/>
          </a:xfrm>
          <a:custGeom>
            <a:avLst/>
            <a:gdLst/>
            <a:ahLst/>
            <a:cxnLst>
              <a:cxn ang="0">
                <a:pos x="25" y="68"/>
              </a:cxn>
              <a:cxn ang="0">
                <a:pos x="2" y="41"/>
              </a:cxn>
              <a:cxn ang="0">
                <a:pos x="3" y="32"/>
              </a:cxn>
              <a:cxn ang="0">
                <a:pos x="13" y="33"/>
              </a:cxn>
              <a:cxn ang="0">
                <a:pos x="24" y="47"/>
              </a:cxn>
              <a:cxn ang="0">
                <a:pos x="59" y="3"/>
              </a:cxn>
              <a:cxn ang="0">
                <a:pos x="68" y="2"/>
              </a:cxn>
              <a:cxn ang="0">
                <a:pos x="70" y="11"/>
              </a:cxn>
              <a:cxn ang="0">
                <a:pos x="25" y="68"/>
              </a:cxn>
            </a:cxnLst>
            <a:rect l="0" t="0" r="r" b="b"/>
            <a:pathLst>
              <a:path w="72" h="68">
                <a:moveTo>
                  <a:pt x="25" y="68"/>
                </a:moveTo>
                <a:cubicBezTo>
                  <a:pt x="2" y="41"/>
                  <a:pt x="2" y="41"/>
                  <a:pt x="2" y="41"/>
                </a:cubicBezTo>
                <a:cubicBezTo>
                  <a:pt x="0" y="38"/>
                  <a:pt x="0" y="34"/>
                  <a:pt x="3" y="32"/>
                </a:cubicBezTo>
                <a:cubicBezTo>
                  <a:pt x="6" y="30"/>
                  <a:pt x="11" y="31"/>
                  <a:pt x="13" y="33"/>
                </a:cubicBezTo>
                <a:cubicBezTo>
                  <a:pt x="24" y="47"/>
                  <a:pt x="24" y="47"/>
                  <a:pt x="24" y="47"/>
                </a:cubicBezTo>
                <a:cubicBezTo>
                  <a:pt x="59" y="3"/>
                  <a:pt x="59" y="3"/>
                  <a:pt x="59" y="3"/>
                </a:cubicBezTo>
                <a:cubicBezTo>
                  <a:pt x="61" y="0"/>
                  <a:pt x="65" y="0"/>
                  <a:pt x="68" y="2"/>
                </a:cubicBezTo>
                <a:cubicBezTo>
                  <a:pt x="71" y="4"/>
                  <a:pt x="72" y="8"/>
                  <a:pt x="70" y="11"/>
                </a:cubicBezTo>
                <a:cubicBezTo>
                  <a:pt x="25" y="68"/>
                  <a:pt x="25" y="68"/>
                  <a:pt x="25" y="68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iṩļïḓè"/>
          <p:cNvSpPr txBox="1"/>
          <p:nvPr/>
        </p:nvSpPr>
        <p:spPr bwMode="auto">
          <a:xfrm>
            <a:off x="5348231" y="1479146"/>
            <a:ext cx="172344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5" name="iṩļïḓè"/>
          <p:cNvSpPr txBox="1"/>
          <p:nvPr/>
        </p:nvSpPr>
        <p:spPr bwMode="auto">
          <a:xfrm>
            <a:off x="7503063" y="1479146"/>
            <a:ext cx="172344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6" name="iṩļïḓè"/>
          <p:cNvSpPr txBox="1"/>
          <p:nvPr/>
        </p:nvSpPr>
        <p:spPr bwMode="auto">
          <a:xfrm>
            <a:off x="9657896" y="1479146"/>
            <a:ext cx="172344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7" name="iṩļïḓè"/>
          <p:cNvSpPr txBox="1"/>
          <p:nvPr/>
        </p:nvSpPr>
        <p:spPr bwMode="auto">
          <a:xfrm>
            <a:off x="1255757" y="2190000"/>
            <a:ext cx="2681687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8" name="iṩļïḓè"/>
          <p:cNvSpPr txBox="1"/>
          <p:nvPr/>
        </p:nvSpPr>
        <p:spPr bwMode="auto">
          <a:xfrm>
            <a:off x="1255757" y="2971100"/>
            <a:ext cx="2681687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9" name="iṩļïḓè"/>
          <p:cNvSpPr txBox="1"/>
          <p:nvPr/>
        </p:nvSpPr>
        <p:spPr bwMode="auto">
          <a:xfrm>
            <a:off x="1236047" y="3705535"/>
            <a:ext cx="2681687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0" name="iṩļïḓè"/>
          <p:cNvSpPr txBox="1"/>
          <p:nvPr/>
        </p:nvSpPr>
        <p:spPr bwMode="auto">
          <a:xfrm>
            <a:off x="1236046" y="4520556"/>
            <a:ext cx="2681687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1" name="iṩļïḓè"/>
          <p:cNvSpPr txBox="1"/>
          <p:nvPr/>
        </p:nvSpPr>
        <p:spPr bwMode="auto">
          <a:xfrm>
            <a:off x="1211731" y="5314400"/>
            <a:ext cx="2681687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slíde"/>
          <p:cNvSpPr/>
          <p:nvPr/>
        </p:nvSpPr>
        <p:spPr>
          <a:xfrm>
            <a:off x="5853887" y="1832986"/>
            <a:ext cx="2096697" cy="2096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îṧľïḍè"/>
          <p:cNvSpPr/>
          <p:nvPr/>
        </p:nvSpPr>
        <p:spPr>
          <a:xfrm>
            <a:off x="4264566" y="1832985"/>
            <a:ext cx="2096698" cy="2096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" name="ïšļidè"/>
          <p:cNvSpPr/>
          <p:nvPr/>
        </p:nvSpPr>
        <p:spPr>
          <a:xfrm>
            <a:off x="4363742" y="1932161"/>
            <a:ext cx="1898347" cy="1898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" name="iślïḑe"/>
          <p:cNvSpPr/>
          <p:nvPr/>
        </p:nvSpPr>
        <p:spPr>
          <a:xfrm>
            <a:off x="5953063" y="1932161"/>
            <a:ext cx="1898346" cy="18983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ïSľîḋe"/>
          <p:cNvSpPr/>
          <p:nvPr/>
        </p:nvSpPr>
        <p:spPr>
          <a:xfrm>
            <a:off x="5953063" y="2362056"/>
            <a:ext cx="308875" cy="10385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00" h="21600" extrusionOk="0">
                <a:moveTo>
                  <a:pt x="8101" y="0"/>
                </a:moveTo>
                <a:cubicBezTo>
                  <a:pt x="-2701" y="6540"/>
                  <a:pt x="-2701" y="15060"/>
                  <a:pt x="8101" y="21600"/>
                </a:cubicBezTo>
                <a:cubicBezTo>
                  <a:pt x="18899" y="15061"/>
                  <a:pt x="18899" y="6539"/>
                  <a:pt x="8101" y="0"/>
                </a:cubicBezTo>
                <a:close/>
              </a:path>
            </a:pathLst>
          </a:custGeom>
          <a:solidFill>
            <a:srgbClr val="222B31">
              <a:alpha val="35000"/>
            </a:srgb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" name="i$ľidé"/>
          <p:cNvSpPr/>
          <p:nvPr/>
        </p:nvSpPr>
        <p:spPr bwMode="auto">
          <a:xfrm>
            <a:off x="4985615" y="2566558"/>
            <a:ext cx="654600" cy="629552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íṩļíḍè"/>
          <p:cNvSpPr/>
          <p:nvPr/>
        </p:nvSpPr>
        <p:spPr bwMode="auto">
          <a:xfrm>
            <a:off x="6569137" y="2560884"/>
            <a:ext cx="666198" cy="640898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96000" y="3400628"/>
            <a:ext cx="0" cy="3452032"/>
          </a:xfrm>
          <a:prstGeom prst="line">
            <a:avLst/>
          </a:prstGeom>
          <a:ln w="317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ŝļïdè"/>
          <p:cNvSpPr/>
          <p:nvPr/>
        </p:nvSpPr>
        <p:spPr bwMode="auto">
          <a:xfrm>
            <a:off x="5063095" y="4241153"/>
            <a:ext cx="499640" cy="498706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ïŝḻïḑê"/>
          <p:cNvSpPr/>
          <p:nvPr/>
        </p:nvSpPr>
        <p:spPr bwMode="auto">
          <a:xfrm>
            <a:off x="6662399" y="4281144"/>
            <a:ext cx="479674" cy="418724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3" name="îṣľïḑê"/>
          <p:cNvSpPr/>
          <p:nvPr/>
        </p:nvSpPr>
        <p:spPr bwMode="auto">
          <a:xfrm>
            <a:off x="6664929" y="5533444"/>
            <a:ext cx="506532" cy="409992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íŝlîḓé"/>
          <p:cNvSpPr/>
          <p:nvPr/>
        </p:nvSpPr>
        <p:spPr bwMode="auto">
          <a:xfrm>
            <a:off x="5063095" y="5503533"/>
            <a:ext cx="531558" cy="393250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08" h="4896">
                <a:moveTo>
                  <a:pt x="6608" y="638"/>
                </a:moveTo>
                <a:lnTo>
                  <a:pt x="6608" y="2638"/>
                </a:lnTo>
                <a:cubicBezTo>
                  <a:pt x="6608" y="2638"/>
                  <a:pt x="6180" y="2723"/>
                  <a:pt x="6092" y="2734"/>
                </a:cubicBezTo>
                <a:cubicBezTo>
                  <a:pt x="6004" y="2745"/>
                  <a:pt x="5728" y="2834"/>
                  <a:pt x="5528" y="2642"/>
                </a:cubicBezTo>
                <a:cubicBezTo>
                  <a:pt x="5219" y="2346"/>
                  <a:pt x="4122" y="1254"/>
                  <a:pt x="4122" y="1254"/>
                </a:cubicBezTo>
                <a:cubicBezTo>
                  <a:pt x="4122" y="1254"/>
                  <a:pt x="3932" y="1069"/>
                  <a:pt x="3629" y="1229"/>
                </a:cubicBezTo>
                <a:cubicBezTo>
                  <a:pt x="3350" y="1376"/>
                  <a:pt x="2936" y="1592"/>
                  <a:pt x="2764" y="1675"/>
                </a:cubicBezTo>
                <a:cubicBezTo>
                  <a:pt x="2437" y="1849"/>
                  <a:pt x="2167" y="1574"/>
                  <a:pt x="2167" y="1364"/>
                </a:cubicBezTo>
                <a:cubicBezTo>
                  <a:pt x="2167" y="1201"/>
                  <a:pt x="2269" y="1090"/>
                  <a:pt x="2414" y="1009"/>
                </a:cubicBezTo>
                <a:cubicBezTo>
                  <a:pt x="2808" y="770"/>
                  <a:pt x="3637" y="305"/>
                  <a:pt x="3983" y="121"/>
                </a:cubicBezTo>
                <a:cubicBezTo>
                  <a:pt x="4193" y="9"/>
                  <a:pt x="4344" y="0"/>
                  <a:pt x="4633" y="243"/>
                </a:cubicBezTo>
                <a:cubicBezTo>
                  <a:pt x="4988" y="541"/>
                  <a:pt x="5304" y="814"/>
                  <a:pt x="5304" y="814"/>
                </a:cubicBezTo>
                <a:cubicBezTo>
                  <a:pt x="5304" y="814"/>
                  <a:pt x="5407" y="900"/>
                  <a:pt x="5571" y="865"/>
                </a:cubicBezTo>
                <a:cubicBezTo>
                  <a:pt x="5975" y="780"/>
                  <a:pt x="6608" y="638"/>
                  <a:pt x="6608" y="638"/>
                </a:cubicBezTo>
                <a:close/>
                <a:moveTo>
                  <a:pt x="2241" y="4027"/>
                </a:moveTo>
                <a:cubicBezTo>
                  <a:pt x="2294" y="3891"/>
                  <a:pt x="2277" y="3738"/>
                  <a:pt x="2175" y="3633"/>
                </a:cubicBezTo>
                <a:cubicBezTo>
                  <a:pt x="2083" y="3540"/>
                  <a:pt x="1950" y="3515"/>
                  <a:pt x="1822" y="3544"/>
                </a:cubicBezTo>
                <a:cubicBezTo>
                  <a:pt x="1858" y="3418"/>
                  <a:pt x="1838" y="3283"/>
                  <a:pt x="1746" y="3188"/>
                </a:cubicBezTo>
                <a:cubicBezTo>
                  <a:pt x="1654" y="3095"/>
                  <a:pt x="1521" y="3070"/>
                  <a:pt x="1394" y="3099"/>
                </a:cubicBezTo>
                <a:cubicBezTo>
                  <a:pt x="1429" y="2973"/>
                  <a:pt x="1409" y="2838"/>
                  <a:pt x="1317" y="2744"/>
                </a:cubicBezTo>
                <a:cubicBezTo>
                  <a:pt x="1173" y="2596"/>
                  <a:pt x="924" y="2602"/>
                  <a:pt x="760" y="2758"/>
                </a:cubicBezTo>
                <a:cubicBezTo>
                  <a:pt x="597" y="2915"/>
                  <a:pt x="492" y="3198"/>
                  <a:pt x="638" y="3365"/>
                </a:cubicBezTo>
                <a:cubicBezTo>
                  <a:pt x="783" y="3531"/>
                  <a:pt x="950" y="3430"/>
                  <a:pt x="1077" y="3401"/>
                </a:cubicBezTo>
                <a:cubicBezTo>
                  <a:pt x="1042" y="3527"/>
                  <a:pt x="936" y="3645"/>
                  <a:pt x="1066" y="3810"/>
                </a:cubicBezTo>
                <a:cubicBezTo>
                  <a:pt x="1197" y="3975"/>
                  <a:pt x="1378" y="3875"/>
                  <a:pt x="1506" y="3846"/>
                </a:cubicBezTo>
                <a:cubicBezTo>
                  <a:pt x="1470" y="3972"/>
                  <a:pt x="1369" y="4101"/>
                  <a:pt x="1494" y="4254"/>
                </a:cubicBezTo>
                <a:cubicBezTo>
                  <a:pt x="1621" y="4408"/>
                  <a:pt x="1829" y="4326"/>
                  <a:pt x="1966" y="4283"/>
                </a:cubicBezTo>
                <a:cubicBezTo>
                  <a:pt x="1913" y="4419"/>
                  <a:pt x="1799" y="4566"/>
                  <a:pt x="1945" y="4730"/>
                </a:cubicBezTo>
                <a:cubicBezTo>
                  <a:pt x="2090" y="4896"/>
                  <a:pt x="2426" y="4819"/>
                  <a:pt x="2590" y="4663"/>
                </a:cubicBezTo>
                <a:cubicBezTo>
                  <a:pt x="2753" y="4506"/>
                  <a:pt x="2769" y="4258"/>
                  <a:pt x="2625" y="4110"/>
                </a:cubicBezTo>
                <a:cubicBezTo>
                  <a:pt x="2526" y="4008"/>
                  <a:pt x="2378" y="3985"/>
                  <a:pt x="2241" y="4027"/>
                </a:cubicBezTo>
                <a:close/>
                <a:moveTo>
                  <a:pt x="5233" y="2987"/>
                </a:moveTo>
                <a:cubicBezTo>
                  <a:pt x="4047" y="1802"/>
                  <a:pt x="4605" y="2359"/>
                  <a:pt x="3967" y="1720"/>
                </a:cubicBezTo>
                <a:cubicBezTo>
                  <a:pt x="3967" y="1720"/>
                  <a:pt x="3775" y="1529"/>
                  <a:pt x="3523" y="1640"/>
                </a:cubicBezTo>
                <a:cubicBezTo>
                  <a:pt x="3346" y="1718"/>
                  <a:pt x="3117" y="1824"/>
                  <a:pt x="2945" y="1905"/>
                </a:cubicBezTo>
                <a:cubicBezTo>
                  <a:pt x="2757" y="2004"/>
                  <a:pt x="2621" y="2034"/>
                  <a:pt x="2557" y="2034"/>
                </a:cubicBezTo>
                <a:cubicBezTo>
                  <a:pt x="2192" y="2031"/>
                  <a:pt x="1896" y="1738"/>
                  <a:pt x="1896" y="1373"/>
                </a:cubicBezTo>
                <a:cubicBezTo>
                  <a:pt x="1896" y="1137"/>
                  <a:pt x="2022" y="931"/>
                  <a:pt x="2209" y="814"/>
                </a:cubicBezTo>
                <a:cubicBezTo>
                  <a:pt x="2472" y="632"/>
                  <a:pt x="3078" y="310"/>
                  <a:pt x="3078" y="310"/>
                </a:cubicBezTo>
                <a:cubicBezTo>
                  <a:pt x="3078" y="310"/>
                  <a:pt x="2894" y="76"/>
                  <a:pt x="2489" y="76"/>
                </a:cubicBezTo>
                <a:cubicBezTo>
                  <a:pt x="2085" y="76"/>
                  <a:pt x="1240" y="629"/>
                  <a:pt x="1240" y="629"/>
                </a:cubicBezTo>
                <a:cubicBezTo>
                  <a:pt x="1240" y="629"/>
                  <a:pt x="1000" y="783"/>
                  <a:pt x="659" y="644"/>
                </a:cubicBezTo>
                <a:lnTo>
                  <a:pt x="0" y="415"/>
                </a:lnTo>
                <a:lnTo>
                  <a:pt x="0" y="2704"/>
                </a:lnTo>
                <a:cubicBezTo>
                  <a:pt x="0" y="2704"/>
                  <a:pt x="188" y="2758"/>
                  <a:pt x="357" y="2827"/>
                </a:cubicBezTo>
                <a:cubicBezTo>
                  <a:pt x="395" y="2719"/>
                  <a:pt x="457" y="2618"/>
                  <a:pt x="542" y="2535"/>
                </a:cubicBezTo>
                <a:cubicBezTo>
                  <a:pt x="822" y="2268"/>
                  <a:pt x="1287" y="2265"/>
                  <a:pt x="1542" y="2528"/>
                </a:cubicBezTo>
                <a:cubicBezTo>
                  <a:pt x="1619" y="2608"/>
                  <a:pt x="1673" y="2703"/>
                  <a:pt x="1700" y="2808"/>
                </a:cubicBezTo>
                <a:cubicBezTo>
                  <a:pt x="1803" y="2840"/>
                  <a:pt x="1896" y="2896"/>
                  <a:pt x="1971" y="2973"/>
                </a:cubicBezTo>
                <a:cubicBezTo>
                  <a:pt x="2048" y="3053"/>
                  <a:pt x="2101" y="3148"/>
                  <a:pt x="2129" y="3253"/>
                </a:cubicBezTo>
                <a:cubicBezTo>
                  <a:pt x="2231" y="3285"/>
                  <a:pt x="2324" y="3341"/>
                  <a:pt x="2399" y="3418"/>
                </a:cubicBezTo>
                <a:cubicBezTo>
                  <a:pt x="2484" y="3505"/>
                  <a:pt x="2540" y="3611"/>
                  <a:pt x="2566" y="3725"/>
                </a:cubicBezTo>
                <a:cubicBezTo>
                  <a:pt x="2674" y="3756"/>
                  <a:pt x="2771" y="3814"/>
                  <a:pt x="2849" y="3894"/>
                </a:cubicBezTo>
                <a:cubicBezTo>
                  <a:pt x="3002" y="4051"/>
                  <a:pt x="3056" y="4265"/>
                  <a:pt x="3023" y="4471"/>
                </a:cubicBezTo>
                <a:cubicBezTo>
                  <a:pt x="3024" y="4471"/>
                  <a:pt x="3024" y="4471"/>
                  <a:pt x="3024" y="4472"/>
                </a:cubicBezTo>
                <a:cubicBezTo>
                  <a:pt x="3027" y="4475"/>
                  <a:pt x="3119" y="4578"/>
                  <a:pt x="3177" y="4636"/>
                </a:cubicBezTo>
                <a:cubicBezTo>
                  <a:pt x="3290" y="4749"/>
                  <a:pt x="3475" y="4749"/>
                  <a:pt x="3588" y="4636"/>
                </a:cubicBezTo>
                <a:cubicBezTo>
                  <a:pt x="3700" y="4523"/>
                  <a:pt x="3701" y="4339"/>
                  <a:pt x="3588" y="4225"/>
                </a:cubicBezTo>
                <a:cubicBezTo>
                  <a:pt x="3584" y="4221"/>
                  <a:pt x="3180" y="3799"/>
                  <a:pt x="3213" y="3766"/>
                </a:cubicBezTo>
                <a:cubicBezTo>
                  <a:pt x="3245" y="3734"/>
                  <a:pt x="3759" y="4269"/>
                  <a:pt x="3769" y="4279"/>
                </a:cubicBezTo>
                <a:cubicBezTo>
                  <a:pt x="3882" y="4391"/>
                  <a:pt x="4066" y="4391"/>
                  <a:pt x="4179" y="4279"/>
                </a:cubicBezTo>
                <a:cubicBezTo>
                  <a:pt x="4292" y="4166"/>
                  <a:pt x="4292" y="3981"/>
                  <a:pt x="4179" y="3868"/>
                </a:cubicBezTo>
                <a:cubicBezTo>
                  <a:pt x="4174" y="3863"/>
                  <a:pt x="4151" y="3841"/>
                  <a:pt x="4142" y="3832"/>
                </a:cubicBezTo>
                <a:cubicBezTo>
                  <a:pt x="4142" y="3832"/>
                  <a:pt x="3632" y="3378"/>
                  <a:pt x="3671" y="3339"/>
                </a:cubicBezTo>
                <a:cubicBezTo>
                  <a:pt x="3710" y="3300"/>
                  <a:pt x="4343" y="3891"/>
                  <a:pt x="4345" y="3891"/>
                </a:cubicBezTo>
                <a:cubicBezTo>
                  <a:pt x="4458" y="3993"/>
                  <a:pt x="4634" y="3992"/>
                  <a:pt x="4743" y="3883"/>
                </a:cubicBezTo>
                <a:cubicBezTo>
                  <a:pt x="4850" y="3776"/>
                  <a:pt x="4852" y="3608"/>
                  <a:pt x="4758" y="3494"/>
                </a:cubicBezTo>
                <a:cubicBezTo>
                  <a:pt x="4756" y="3488"/>
                  <a:pt x="4275" y="2986"/>
                  <a:pt x="4312" y="2948"/>
                </a:cubicBezTo>
                <a:cubicBezTo>
                  <a:pt x="4351" y="2910"/>
                  <a:pt x="4826" y="3400"/>
                  <a:pt x="4827" y="3401"/>
                </a:cubicBezTo>
                <a:cubicBezTo>
                  <a:pt x="4940" y="3513"/>
                  <a:pt x="5124" y="3513"/>
                  <a:pt x="5238" y="3401"/>
                </a:cubicBezTo>
                <a:cubicBezTo>
                  <a:pt x="5350" y="3288"/>
                  <a:pt x="5350" y="3103"/>
                  <a:pt x="5238" y="2990"/>
                </a:cubicBezTo>
                <a:cubicBezTo>
                  <a:pt x="5236" y="2989"/>
                  <a:pt x="5234" y="2988"/>
                  <a:pt x="5233" y="2987"/>
                </a:cubicBezTo>
                <a:close/>
              </a:path>
            </a:pathLst>
          </a:cu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iṩļïḓè"/>
          <p:cNvSpPr txBox="1"/>
          <p:nvPr/>
        </p:nvSpPr>
        <p:spPr bwMode="auto">
          <a:xfrm>
            <a:off x="2007187" y="2720322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2" name="iṩļïḓè"/>
          <p:cNvSpPr txBox="1"/>
          <p:nvPr/>
        </p:nvSpPr>
        <p:spPr bwMode="auto">
          <a:xfrm>
            <a:off x="8367347" y="2881333"/>
            <a:ext cx="1740481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1138030" y="4163392"/>
            <a:ext cx="3367712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1138030" y="5299800"/>
            <a:ext cx="3367712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7589630" y="4173021"/>
            <a:ext cx="3367712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Synergistically utilize technically sound portals with frictionless chains. Dramatically customize…"/>
          <p:cNvSpPr txBox="1"/>
          <p:nvPr/>
        </p:nvSpPr>
        <p:spPr>
          <a:xfrm>
            <a:off x="7589630" y="5309429"/>
            <a:ext cx="3367712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78" y="0"/>
            <a:ext cx="11112822" cy="6858000"/>
          </a:xfrm>
          <a:prstGeom prst="rect">
            <a:avLst/>
          </a:prstGeom>
          <a:solidFill>
            <a:srgbClr val="1A2E60"/>
          </a:solidFill>
          <a:ln>
            <a:noFill/>
          </a:ln>
        </p:spPr>
      </p:pic>
      <p:sp>
        <p:nvSpPr>
          <p:cNvPr id="33" name="椭圆 32"/>
          <p:cNvSpPr/>
          <p:nvPr/>
        </p:nvSpPr>
        <p:spPr>
          <a:xfrm>
            <a:off x="5194143" y="1344203"/>
            <a:ext cx="2835492" cy="2835492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9068" y="1991240"/>
            <a:ext cx="6717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商业计划书</a:t>
            </a:r>
            <a:r>
              <a:rPr lang="en-US" altLang="zh-CN" sz="7200" b="1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PPT</a:t>
            </a:r>
            <a:endParaRPr lang="zh-CN" altLang="en-US" sz="7200" b="1" i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1103529" y="3781017"/>
            <a:ext cx="3886154" cy="7217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iṩļïḓè"/>
          <p:cNvSpPr txBox="1"/>
          <p:nvPr/>
        </p:nvSpPr>
        <p:spPr bwMode="auto">
          <a:xfrm>
            <a:off x="4972276" y="3200075"/>
            <a:ext cx="2644140" cy="58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i="1" spc="6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BUSINESS PLAN</a:t>
            </a:r>
            <a:endParaRPr lang="en-US" altLang="zh-CN" sz="1200" i="1" spc="6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6" name="Synergistically utilize technically sound portals with frictionless chains. Dramatically customize…"/>
          <p:cNvSpPr txBox="1"/>
          <p:nvPr/>
        </p:nvSpPr>
        <p:spPr>
          <a:xfrm>
            <a:off x="1418664" y="3909539"/>
            <a:ext cx="3435993" cy="4369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chains</a:t>
            </a:r>
            <a:r>
              <a:rPr lang="en-US" altLang="zh-CN"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0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096455" y="5226114"/>
            <a:ext cx="471678" cy="471678"/>
            <a:chOff x="4386476" y="5257699"/>
            <a:chExt cx="471678" cy="471678"/>
          </a:xfrm>
        </p:grpSpPr>
        <p:sp>
          <p:nvSpPr>
            <p:cNvPr id="76" name="椭圆 75"/>
            <p:cNvSpPr/>
            <p:nvPr/>
          </p:nvSpPr>
          <p:spPr>
            <a:xfrm flipH="1">
              <a:off x="4386476" y="5257699"/>
              <a:ext cx="471678" cy="471678"/>
            </a:xfrm>
            <a:prstGeom prst="ellipse">
              <a:avLst/>
            </a:prstGeom>
            <a:gradFill flip="none" rotWithShape="1">
              <a:gsLst>
                <a:gs pos="0">
                  <a:srgbClr val="285CAA"/>
                </a:gs>
                <a:gs pos="100000">
                  <a:srgbClr val="2A5BA8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269"/>
            <p:cNvSpPr>
              <a:spLocks noEditPoints="1"/>
            </p:cNvSpPr>
            <p:nvPr/>
          </p:nvSpPr>
          <p:spPr bwMode="auto">
            <a:xfrm>
              <a:off x="4486929" y="5358040"/>
              <a:ext cx="270772" cy="270996"/>
            </a:xfrm>
            <a:custGeom>
              <a:avLst/>
              <a:gdLst>
                <a:gd name="T0" fmla="*/ 382 w 512"/>
                <a:gd name="T1" fmla="*/ 245 h 512"/>
                <a:gd name="T2" fmla="*/ 384 w 512"/>
                <a:gd name="T3" fmla="*/ 224 h 512"/>
                <a:gd name="T4" fmla="*/ 384 w 512"/>
                <a:gd name="T5" fmla="*/ 128 h 512"/>
                <a:gd name="T6" fmla="*/ 256 w 512"/>
                <a:gd name="T7" fmla="*/ 0 h 512"/>
                <a:gd name="T8" fmla="*/ 128 w 512"/>
                <a:gd name="T9" fmla="*/ 128 h 512"/>
                <a:gd name="T10" fmla="*/ 128 w 512"/>
                <a:gd name="T11" fmla="*/ 224 h 512"/>
                <a:gd name="T12" fmla="*/ 130 w 512"/>
                <a:gd name="T13" fmla="*/ 245 h 512"/>
                <a:gd name="T14" fmla="*/ 0 w 512"/>
                <a:gd name="T15" fmla="*/ 384 h 512"/>
                <a:gd name="T16" fmla="*/ 0 w 512"/>
                <a:gd name="T17" fmla="*/ 480 h 512"/>
                <a:gd name="T18" fmla="*/ 32 w 512"/>
                <a:gd name="T19" fmla="*/ 512 h 512"/>
                <a:gd name="T20" fmla="*/ 480 w 512"/>
                <a:gd name="T21" fmla="*/ 512 h 512"/>
                <a:gd name="T22" fmla="*/ 512 w 512"/>
                <a:gd name="T23" fmla="*/ 480 h 512"/>
                <a:gd name="T24" fmla="*/ 512 w 512"/>
                <a:gd name="T25" fmla="*/ 384 h 512"/>
                <a:gd name="T26" fmla="*/ 382 w 512"/>
                <a:gd name="T27" fmla="*/ 245 h 512"/>
                <a:gd name="T28" fmla="*/ 192 w 512"/>
                <a:gd name="T29" fmla="*/ 128 h 512"/>
                <a:gd name="T30" fmla="*/ 256 w 512"/>
                <a:gd name="T31" fmla="*/ 64 h 512"/>
                <a:gd name="T32" fmla="*/ 320 w 512"/>
                <a:gd name="T33" fmla="*/ 128 h 512"/>
                <a:gd name="T34" fmla="*/ 320 w 512"/>
                <a:gd name="T35" fmla="*/ 224 h 512"/>
                <a:gd name="T36" fmla="*/ 256 w 512"/>
                <a:gd name="T37" fmla="*/ 288 h 512"/>
                <a:gd name="T38" fmla="*/ 192 w 512"/>
                <a:gd name="T39" fmla="*/ 224 h 512"/>
                <a:gd name="T40" fmla="*/ 192 w 512"/>
                <a:gd name="T41" fmla="*/ 128 h 512"/>
                <a:gd name="T42" fmla="*/ 448 w 512"/>
                <a:gd name="T43" fmla="*/ 448 h 512"/>
                <a:gd name="T44" fmla="*/ 64 w 512"/>
                <a:gd name="T45" fmla="*/ 448 h 512"/>
                <a:gd name="T46" fmla="*/ 64 w 512"/>
                <a:gd name="T47" fmla="*/ 384 h 512"/>
                <a:gd name="T48" fmla="*/ 156 w 512"/>
                <a:gd name="T49" fmla="*/ 302 h 512"/>
                <a:gd name="T50" fmla="*/ 256 w 512"/>
                <a:gd name="T51" fmla="*/ 352 h 512"/>
                <a:gd name="T52" fmla="*/ 356 w 512"/>
                <a:gd name="T53" fmla="*/ 302 h 512"/>
                <a:gd name="T54" fmla="*/ 448 w 512"/>
                <a:gd name="T55" fmla="*/ 384 h 512"/>
                <a:gd name="T56" fmla="*/ 448 w 512"/>
                <a:gd name="T57" fmla="*/ 44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2" h="512">
                  <a:moveTo>
                    <a:pt x="382" y="245"/>
                  </a:moveTo>
                  <a:cubicBezTo>
                    <a:pt x="383" y="238"/>
                    <a:pt x="384" y="231"/>
                    <a:pt x="384" y="224"/>
                  </a:cubicBezTo>
                  <a:cubicBezTo>
                    <a:pt x="384" y="128"/>
                    <a:pt x="384" y="128"/>
                    <a:pt x="384" y="128"/>
                  </a:cubicBezTo>
                  <a:cubicBezTo>
                    <a:pt x="384" y="57"/>
                    <a:pt x="327" y="0"/>
                    <a:pt x="256" y="0"/>
                  </a:cubicBezTo>
                  <a:cubicBezTo>
                    <a:pt x="185" y="0"/>
                    <a:pt x="128" y="57"/>
                    <a:pt x="128" y="128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28" y="231"/>
                    <a:pt x="129" y="238"/>
                    <a:pt x="130" y="245"/>
                  </a:cubicBezTo>
                  <a:cubicBezTo>
                    <a:pt x="53" y="273"/>
                    <a:pt x="0" y="324"/>
                    <a:pt x="0" y="384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498"/>
                    <a:pt x="14" y="512"/>
                    <a:pt x="32" y="512"/>
                  </a:cubicBezTo>
                  <a:cubicBezTo>
                    <a:pt x="480" y="512"/>
                    <a:pt x="480" y="512"/>
                    <a:pt x="480" y="512"/>
                  </a:cubicBezTo>
                  <a:cubicBezTo>
                    <a:pt x="498" y="512"/>
                    <a:pt x="512" y="498"/>
                    <a:pt x="512" y="480"/>
                  </a:cubicBezTo>
                  <a:cubicBezTo>
                    <a:pt x="512" y="384"/>
                    <a:pt x="512" y="384"/>
                    <a:pt x="512" y="384"/>
                  </a:cubicBezTo>
                  <a:cubicBezTo>
                    <a:pt x="512" y="324"/>
                    <a:pt x="459" y="273"/>
                    <a:pt x="382" y="245"/>
                  </a:cubicBezTo>
                  <a:close/>
                  <a:moveTo>
                    <a:pt x="192" y="128"/>
                  </a:moveTo>
                  <a:cubicBezTo>
                    <a:pt x="192" y="93"/>
                    <a:pt x="221" y="64"/>
                    <a:pt x="256" y="64"/>
                  </a:cubicBezTo>
                  <a:cubicBezTo>
                    <a:pt x="291" y="64"/>
                    <a:pt x="320" y="93"/>
                    <a:pt x="320" y="128"/>
                  </a:cubicBezTo>
                  <a:cubicBezTo>
                    <a:pt x="320" y="224"/>
                    <a:pt x="320" y="224"/>
                    <a:pt x="320" y="224"/>
                  </a:cubicBezTo>
                  <a:cubicBezTo>
                    <a:pt x="320" y="259"/>
                    <a:pt x="291" y="288"/>
                    <a:pt x="256" y="288"/>
                  </a:cubicBezTo>
                  <a:cubicBezTo>
                    <a:pt x="221" y="288"/>
                    <a:pt x="192" y="259"/>
                    <a:pt x="192" y="224"/>
                  </a:cubicBezTo>
                  <a:lnTo>
                    <a:pt x="192" y="128"/>
                  </a:lnTo>
                  <a:close/>
                  <a:moveTo>
                    <a:pt x="448" y="448"/>
                  </a:moveTo>
                  <a:cubicBezTo>
                    <a:pt x="64" y="448"/>
                    <a:pt x="64" y="448"/>
                    <a:pt x="64" y="448"/>
                  </a:cubicBezTo>
                  <a:cubicBezTo>
                    <a:pt x="64" y="384"/>
                    <a:pt x="64" y="384"/>
                    <a:pt x="64" y="384"/>
                  </a:cubicBezTo>
                  <a:cubicBezTo>
                    <a:pt x="64" y="349"/>
                    <a:pt x="101" y="319"/>
                    <a:pt x="156" y="302"/>
                  </a:cubicBezTo>
                  <a:cubicBezTo>
                    <a:pt x="179" y="332"/>
                    <a:pt x="215" y="352"/>
                    <a:pt x="256" y="352"/>
                  </a:cubicBezTo>
                  <a:cubicBezTo>
                    <a:pt x="297" y="352"/>
                    <a:pt x="333" y="332"/>
                    <a:pt x="356" y="302"/>
                  </a:cubicBezTo>
                  <a:cubicBezTo>
                    <a:pt x="411" y="319"/>
                    <a:pt x="448" y="349"/>
                    <a:pt x="448" y="384"/>
                  </a:cubicBezTo>
                  <a:lnTo>
                    <a:pt x="448" y="4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2E2E2E"/>
                </a:solidFill>
              </a:endParaRPr>
            </a:p>
          </p:txBody>
        </p:sp>
      </p:grpSp>
      <p:sp>
        <p:nvSpPr>
          <p:cNvPr id="78" name="iṩļïḓè"/>
          <p:cNvSpPr txBox="1"/>
          <p:nvPr/>
        </p:nvSpPr>
        <p:spPr bwMode="auto">
          <a:xfrm>
            <a:off x="3699663" y="5246997"/>
            <a:ext cx="1710573" cy="429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spc="3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汇报人：</a:t>
            </a:r>
            <a:endParaRPr lang="en-US" altLang="zh-CN" sz="1400" spc="3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391669" y="5226114"/>
            <a:ext cx="471678" cy="471678"/>
            <a:chOff x="5430358" y="4771574"/>
            <a:chExt cx="665642" cy="665642"/>
          </a:xfrm>
        </p:grpSpPr>
        <p:sp>
          <p:nvSpPr>
            <p:cNvPr id="80" name="椭圆 79"/>
            <p:cNvSpPr/>
            <p:nvPr/>
          </p:nvSpPr>
          <p:spPr>
            <a:xfrm flipH="1">
              <a:off x="5430358" y="4771574"/>
              <a:ext cx="665642" cy="665642"/>
            </a:xfrm>
            <a:prstGeom prst="ellipse">
              <a:avLst/>
            </a:prstGeom>
            <a:gradFill flip="none" rotWithShape="1">
              <a:gsLst>
                <a:gs pos="0">
                  <a:srgbClr val="285CAA"/>
                </a:gs>
                <a:gs pos="100000">
                  <a:srgbClr val="2A5BA8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260"/>
            <p:cNvSpPr>
              <a:spLocks noEditPoints="1"/>
            </p:cNvSpPr>
            <p:nvPr/>
          </p:nvSpPr>
          <p:spPr bwMode="auto">
            <a:xfrm>
              <a:off x="5627793" y="4969009"/>
              <a:ext cx="270772" cy="270772"/>
            </a:xfrm>
            <a:custGeom>
              <a:avLst/>
              <a:gdLst>
                <a:gd name="T0" fmla="*/ 256 w 512"/>
                <a:gd name="T1" fmla="*/ 64 h 512"/>
                <a:gd name="T2" fmla="*/ 448 w 512"/>
                <a:gd name="T3" fmla="*/ 256 h 512"/>
                <a:gd name="T4" fmla="*/ 256 w 512"/>
                <a:gd name="T5" fmla="*/ 448 h 512"/>
                <a:gd name="T6" fmla="*/ 64 w 512"/>
                <a:gd name="T7" fmla="*/ 256 h 512"/>
                <a:gd name="T8" fmla="*/ 256 w 512"/>
                <a:gd name="T9" fmla="*/ 64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  <a:gd name="T20" fmla="*/ 343 w 512"/>
                <a:gd name="T21" fmla="*/ 297 h 512"/>
                <a:gd name="T22" fmla="*/ 288 w 512"/>
                <a:gd name="T23" fmla="*/ 242 h 512"/>
                <a:gd name="T24" fmla="*/ 288 w 512"/>
                <a:gd name="T25" fmla="*/ 128 h 512"/>
                <a:gd name="T26" fmla="*/ 224 w 512"/>
                <a:gd name="T27" fmla="*/ 128 h 512"/>
                <a:gd name="T28" fmla="*/ 224 w 512"/>
                <a:gd name="T29" fmla="*/ 256 h 512"/>
                <a:gd name="T30" fmla="*/ 235 w 512"/>
                <a:gd name="T31" fmla="*/ 280 h 512"/>
                <a:gd name="T32" fmla="*/ 298 w 512"/>
                <a:gd name="T33" fmla="*/ 342 h 512"/>
                <a:gd name="T34" fmla="*/ 343 w 512"/>
                <a:gd name="T35" fmla="*/ 2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2" h="512">
                  <a:moveTo>
                    <a:pt x="256" y="64"/>
                  </a:moveTo>
                  <a:cubicBezTo>
                    <a:pt x="362" y="64"/>
                    <a:pt x="448" y="150"/>
                    <a:pt x="448" y="256"/>
                  </a:cubicBezTo>
                  <a:cubicBezTo>
                    <a:pt x="448" y="362"/>
                    <a:pt x="362" y="448"/>
                    <a:pt x="256" y="448"/>
                  </a:cubicBezTo>
                  <a:cubicBezTo>
                    <a:pt x="150" y="448"/>
                    <a:pt x="64" y="362"/>
                    <a:pt x="64" y="256"/>
                  </a:cubicBezTo>
                  <a:cubicBezTo>
                    <a:pt x="64" y="150"/>
                    <a:pt x="150" y="64"/>
                    <a:pt x="256" y="64"/>
                  </a:cubicBezTo>
                  <a:close/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  <a:moveTo>
                    <a:pt x="343" y="297"/>
                  </a:moveTo>
                  <a:cubicBezTo>
                    <a:pt x="288" y="242"/>
                    <a:pt x="288" y="242"/>
                    <a:pt x="288" y="242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24" y="256"/>
                    <a:pt x="224" y="256"/>
                    <a:pt x="224" y="256"/>
                  </a:cubicBezTo>
                  <a:cubicBezTo>
                    <a:pt x="224" y="266"/>
                    <a:pt x="228" y="274"/>
                    <a:pt x="235" y="280"/>
                  </a:cubicBezTo>
                  <a:cubicBezTo>
                    <a:pt x="298" y="342"/>
                    <a:pt x="298" y="342"/>
                    <a:pt x="298" y="342"/>
                  </a:cubicBezTo>
                  <a:lnTo>
                    <a:pt x="343" y="2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2E2E2E"/>
                </a:solidFill>
              </a:endParaRPr>
            </a:p>
          </p:txBody>
        </p:sp>
      </p:grpSp>
      <p:sp>
        <p:nvSpPr>
          <p:cNvPr id="82" name="iṩļïḓè"/>
          <p:cNvSpPr txBox="1"/>
          <p:nvPr/>
        </p:nvSpPr>
        <p:spPr bwMode="auto">
          <a:xfrm>
            <a:off x="6994876" y="5246997"/>
            <a:ext cx="2100669" cy="429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400" spc="3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时间：</a:t>
            </a:r>
            <a:r>
              <a:rPr lang="en-US" altLang="zh-CN" sz="1400" spc="3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2021.20.21</a:t>
            </a:r>
            <a:endParaRPr lang="en-US" altLang="zh-CN" sz="1400" spc="3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66" grpId="0" animBg="1"/>
      <p:bldP spid="78" grpId="0"/>
      <p:bldP spid="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78" y="0"/>
            <a:ext cx="11112822" cy="6858000"/>
          </a:xfrm>
          <a:prstGeom prst="rect">
            <a:avLst/>
          </a:prstGeom>
          <a:solidFill>
            <a:srgbClr val="1A2E60"/>
          </a:solidFill>
          <a:ln>
            <a:noFill/>
          </a:ln>
        </p:spPr>
      </p:pic>
      <p:sp>
        <p:nvSpPr>
          <p:cNvPr id="33" name="椭圆 32"/>
          <p:cNvSpPr/>
          <p:nvPr/>
        </p:nvSpPr>
        <p:spPr>
          <a:xfrm>
            <a:off x="5194143" y="1773694"/>
            <a:ext cx="2835492" cy="2835492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9068" y="2420731"/>
            <a:ext cx="6717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01</a:t>
            </a:r>
            <a:r>
              <a:rPr lang="zh-CN" altLang="en-US" sz="7200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zh-CN" altLang="en-US" sz="7200" b="1" i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1103529" y="4210508"/>
            <a:ext cx="3886154" cy="7217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iṩļïḓè"/>
          <p:cNvSpPr txBox="1"/>
          <p:nvPr/>
        </p:nvSpPr>
        <p:spPr bwMode="auto">
          <a:xfrm>
            <a:off x="4972276" y="3629566"/>
            <a:ext cx="2644140" cy="58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i="1" spc="6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PART ONE</a:t>
            </a:r>
            <a:endParaRPr lang="en-US" altLang="zh-CN" sz="1200" i="1" spc="6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6" name="Synergistically utilize technically sound portals with frictionless chains. Dramatically customize…"/>
          <p:cNvSpPr txBox="1"/>
          <p:nvPr/>
        </p:nvSpPr>
        <p:spPr>
          <a:xfrm>
            <a:off x="1418664" y="4339030"/>
            <a:ext cx="3435993" cy="4369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chains</a:t>
            </a:r>
            <a:r>
              <a:rPr lang="en-US" altLang="zh-CN"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0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6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ïş1iḍe"/>
          <p:cNvSpPr/>
          <p:nvPr/>
        </p:nvSpPr>
        <p:spPr bwMode="white">
          <a:xfrm>
            <a:off x="8283189" y="2250187"/>
            <a:ext cx="3226156" cy="1429689"/>
          </a:xfrm>
          <a:prstGeom prst="roundRect">
            <a:avLst>
              <a:gd name="adj" fmla="val 5304"/>
            </a:avLst>
          </a:pr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lvl="2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3" name="ï$ḻídé"/>
          <p:cNvSpPr/>
          <p:nvPr/>
        </p:nvSpPr>
        <p:spPr bwMode="white">
          <a:xfrm>
            <a:off x="4482922" y="2250187"/>
            <a:ext cx="3226156" cy="1429689"/>
          </a:xfrm>
          <a:prstGeom prst="roundRect">
            <a:avLst>
              <a:gd name="adj" fmla="val 5304"/>
            </a:avLst>
          </a:pr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lvl="2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ïšlíďè"/>
          <p:cNvSpPr/>
          <p:nvPr/>
        </p:nvSpPr>
        <p:spPr bwMode="white">
          <a:xfrm>
            <a:off x="682655" y="2250187"/>
            <a:ext cx="3226156" cy="1429689"/>
          </a:xfrm>
          <a:prstGeom prst="roundRect">
            <a:avLst>
              <a:gd name="adj" fmla="val 5304"/>
            </a:avLst>
          </a:pr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lvl="2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ïş1iḍe"/>
          <p:cNvSpPr/>
          <p:nvPr/>
        </p:nvSpPr>
        <p:spPr bwMode="white">
          <a:xfrm>
            <a:off x="8283189" y="4181555"/>
            <a:ext cx="3226156" cy="1429689"/>
          </a:xfrm>
          <a:prstGeom prst="roundRect">
            <a:avLst>
              <a:gd name="adj" fmla="val 5304"/>
            </a:avLst>
          </a:pr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lvl="2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" name="ï$ḻídé"/>
          <p:cNvSpPr/>
          <p:nvPr/>
        </p:nvSpPr>
        <p:spPr bwMode="white">
          <a:xfrm>
            <a:off x="4482922" y="4181555"/>
            <a:ext cx="3226156" cy="1429689"/>
          </a:xfrm>
          <a:prstGeom prst="roundRect">
            <a:avLst>
              <a:gd name="adj" fmla="val 5304"/>
            </a:avLst>
          </a:pr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lvl="2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ïšlíďè"/>
          <p:cNvSpPr/>
          <p:nvPr/>
        </p:nvSpPr>
        <p:spPr bwMode="white">
          <a:xfrm>
            <a:off x="682655" y="4181555"/>
            <a:ext cx="3226156" cy="1429689"/>
          </a:xfrm>
          <a:prstGeom prst="roundRect">
            <a:avLst>
              <a:gd name="adj" fmla="val 5304"/>
            </a:avLst>
          </a:pr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lvl="2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iśḷíďê"/>
          <p:cNvSpPr/>
          <p:nvPr/>
        </p:nvSpPr>
        <p:spPr bwMode="auto">
          <a:xfrm>
            <a:off x="8609805" y="1986402"/>
            <a:ext cx="1620000" cy="52757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4" name="ïṧļiḓè"/>
          <p:cNvSpPr/>
          <p:nvPr/>
        </p:nvSpPr>
        <p:spPr bwMode="auto">
          <a:xfrm>
            <a:off x="4796808" y="1986402"/>
            <a:ext cx="1620000" cy="52757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" name="ïś1îḓe"/>
          <p:cNvSpPr/>
          <p:nvPr/>
        </p:nvSpPr>
        <p:spPr bwMode="auto">
          <a:xfrm>
            <a:off x="981011" y="1986402"/>
            <a:ext cx="1620000" cy="52757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2" name="iśḷíďê"/>
          <p:cNvSpPr/>
          <p:nvPr/>
        </p:nvSpPr>
        <p:spPr bwMode="auto">
          <a:xfrm>
            <a:off x="8609805" y="3917770"/>
            <a:ext cx="1620000" cy="52757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ïṧļiḓè"/>
          <p:cNvSpPr/>
          <p:nvPr/>
        </p:nvSpPr>
        <p:spPr bwMode="auto">
          <a:xfrm>
            <a:off x="4796808" y="3917770"/>
            <a:ext cx="1620000" cy="52757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ïś1îḓe"/>
          <p:cNvSpPr/>
          <p:nvPr/>
        </p:nvSpPr>
        <p:spPr bwMode="auto">
          <a:xfrm>
            <a:off x="981011" y="3917770"/>
            <a:ext cx="1620000" cy="527570"/>
          </a:xfrm>
          <a:prstGeom prst="round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zh-CN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3" name="iṩļïḓè"/>
          <p:cNvSpPr txBox="1"/>
          <p:nvPr/>
        </p:nvSpPr>
        <p:spPr bwMode="auto">
          <a:xfrm>
            <a:off x="1038638" y="2012293"/>
            <a:ext cx="1504746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iṩļïḓè"/>
          <p:cNvSpPr txBox="1"/>
          <p:nvPr/>
        </p:nvSpPr>
        <p:spPr bwMode="auto">
          <a:xfrm>
            <a:off x="4854435" y="2012293"/>
            <a:ext cx="1504746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iṩļïḓè"/>
          <p:cNvSpPr txBox="1"/>
          <p:nvPr/>
        </p:nvSpPr>
        <p:spPr bwMode="auto">
          <a:xfrm>
            <a:off x="8667432" y="2012293"/>
            <a:ext cx="1504746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iṩļïḓè"/>
          <p:cNvSpPr txBox="1"/>
          <p:nvPr/>
        </p:nvSpPr>
        <p:spPr bwMode="auto">
          <a:xfrm>
            <a:off x="1038638" y="3943661"/>
            <a:ext cx="1504746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iṩļïḓè"/>
          <p:cNvSpPr txBox="1"/>
          <p:nvPr/>
        </p:nvSpPr>
        <p:spPr bwMode="auto">
          <a:xfrm>
            <a:off x="4854435" y="3943661"/>
            <a:ext cx="1504746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iṩļïḓè"/>
          <p:cNvSpPr txBox="1"/>
          <p:nvPr/>
        </p:nvSpPr>
        <p:spPr bwMode="auto">
          <a:xfrm>
            <a:off x="8667432" y="3943661"/>
            <a:ext cx="1504746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200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979351" y="2683758"/>
            <a:ext cx="2632765" cy="80143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4779618" y="2696205"/>
            <a:ext cx="2632765" cy="80143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8579885" y="2683758"/>
            <a:ext cx="2632765" cy="80143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Synergistically utilize technically sound portals with frictionless chains. Dramatically customize…"/>
          <p:cNvSpPr txBox="1"/>
          <p:nvPr/>
        </p:nvSpPr>
        <p:spPr>
          <a:xfrm>
            <a:off x="979351" y="4615126"/>
            <a:ext cx="2632765" cy="80143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Synergistically utilize technically sound portals with frictionless chains. Dramatically customize…"/>
          <p:cNvSpPr txBox="1"/>
          <p:nvPr/>
        </p:nvSpPr>
        <p:spPr>
          <a:xfrm>
            <a:off x="4779618" y="4627573"/>
            <a:ext cx="2632765" cy="80143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Synergistically utilize technically sound portals with frictionless chains. Dramatically customize…"/>
          <p:cNvSpPr txBox="1"/>
          <p:nvPr/>
        </p:nvSpPr>
        <p:spPr>
          <a:xfrm>
            <a:off x="8579885" y="4615126"/>
            <a:ext cx="2632765" cy="80143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37" grpId="0"/>
      <p:bldP spid="38" grpId="0"/>
      <p:bldP spid="39" grpId="0"/>
      <p:bldP spid="28" grpId="0" animBg="1"/>
      <p:bldP spid="29" grpId="0" animBg="1"/>
      <p:bldP spid="30" grpId="0" animBg="1"/>
      <p:bldP spid="40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şľïḍê"/>
          <p:cNvSpPr/>
          <p:nvPr/>
        </p:nvSpPr>
        <p:spPr>
          <a:xfrm rot="16200000">
            <a:off x="5787108" y="2174763"/>
            <a:ext cx="603786" cy="1809288"/>
          </a:xfrm>
          <a:prstGeom prst="rightBracket">
            <a:avLst>
              <a:gd name="adj" fmla="val 125234"/>
            </a:avLst>
          </a:prstGeom>
          <a:ln w="2222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îšľíḋè"/>
          <p:cNvSpPr/>
          <p:nvPr/>
        </p:nvSpPr>
        <p:spPr>
          <a:xfrm rot="16200000">
            <a:off x="5814252" y="-1148221"/>
            <a:ext cx="603786" cy="8505000"/>
          </a:xfrm>
          <a:prstGeom prst="rightBracket">
            <a:avLst>
              <a:gd name="adj" fmla="val 125234"/>
            </a:avLst>
          </a:prstGeom>
          <a:ln w="2222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iṥ1iḋe"/>
          <p:cNvSpPr/>
          <p:nvPr/>
        </p:nvSpPr>
        <p:spPr>
          <a:xfrm rot="16200000">
            <a:off x="5791752" y="359279"/>
            <a:ext cx="603786" cy="5490000"/>
          </a:xfrm>
          <a:prstGeom prst="rightBracket">
            <a:avLst>
              <a:gd name="adj" fmla="val 125234"/>
            </a:avLst>
          </a:prstGeom>
          <a:ln w="22225">
            <a:solidFill>
              <a:srgbClr val="285C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" name="iṩľiḋè"/>
          <p:cNvSpPr/>
          <p:nvPr/>
        </p:nvSpPr>
        <p:spPr>
          <a:xfrm>
            <a:off x="4818345" y="2262068"/>
            <a:ext cx="2555309" cy="779443"/>
          </a:xfrm>
          <a:prstGeom prst="roundRect">
            <a:avLst>
              <a:gd name="adj" fmla="val 24861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2" name="î$1ïḋê"/>
          <p:cNvSpPr/>
          <p:nvPr/>
        </p:nvSpPr>
        <p:spPr>
          <a:xfrm>
            <a:off x="1047411" y="3384992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4" name="ïsḷíḑê"/>
          <p:cNvSpPr/>
          <p:nvPr/>
        </p:nvSpPr>
        <p:spPr>
          <a:xfrm>
            <a:off x="2883124" y="3384992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6" name="ïṧļîďè"/>
          <p:cNvSpPr/>
          <p:nvPr/>
        </p:nvSpPr>
        <p:spPr>
          <a:xfrm>
            <a:off x="4718837" y="3384992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îSļiḓè"/>
          <p:cNvSpPr/>
          <p:nvPr/>
        </p:nvSpPr>
        <p:spPr>
          <a:xfrm>
            <a:off x="6502625" y="3384992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iṩ1íḓé"/>
          <p:cNvSpPr/>
          <p:nvPr/>
        </p:nvSpPr>
        <p:spPr>
          <a:xfrm>
            <a:off x="10174048" y="3384992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3" name="ísļîḑé"/>
          <p:cNvSpPr/>
          <p:nvPr/>
        </p:nvSpPr>
        <p:spPr>
          <a:xfrm>
            <a:off x="8338338" y="3384992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iṡlïḑê"/>
          <p:cNvSpPr/>
          <p:nvPr/>
        </p:nvSpPr>
        <p:spPr bwMode="auto">
          <a:xfrm>
            <a:off x="1359752" y="3685962"/>
            <a:ext cx="341149" cy="36389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îślïḑé"/>
          <p:cNvSpPr/>
          <p:nvPr/>
        </p:nvSpPr>
        <p:spPr bwMode="auto">
          <a:xfrm>
            <a:off x="3184093" y="3694388"/>
            <a:ext cx="363892" cy="34704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iṣļiďè"/>
          <p:cNvSpPr/>
          <p:nvPr/>
        </p:nvSpPr>
        <p:spPr bwMode="auto">
          <a:xfrm>
            <a:off x="5019806" y="3686237"/>
            <a:ext cx="363892" cy="363343"/>
          </a:xfrm>
          <a:custGeom>
            <a:avLst/>
            <a:gdLst>
              <a:gd name="connsiteX0" fmla="*/ 497095 w 607639"/>
              <a:gd name="connsiteY0" fmla="*/ 261992 h 606722"/>
              <a:gd name="connsiteX1" fmla="*/ 497095 w 607639"/>
              <a:gd name="connsiteY1" fmla="*/ 468794 h 606722"/>
              <a:gd name="connsiteX2" fmla="*/ 524775 w 607639"/>
              <a:gd name="connsiteY2" fmla="*/ 468794 h 606722"/>
              <a:gd name="connsiteX3" fmla="*/ 524775 w 607639"/>
              <a:gd name="connsiteY3" fmla="*/ 261992 h 606722"/>
              <a:gd name="connsiteX4" fmla="*/ 414320 w 607639"/>
              <a:gd name="connsiteY4" fmla="*/ 261992 h 606722"/>
              <a:gd name="connsiteX5" fmla="*/ 414320 w 607639"/>
              <a:gd name="connsiteY5" fmla="*/ 468794 h 606722"/>
              <a:gd name="connsiteX6" fmla="*/ 469503 w 607639"/>
              <a:gd name="connsiteY6" fmla="*/ 468794 h 606722"/>
              <a:gd name="connsiteX7" fmla="*/ 469503 w 607639"/>
              <a:gd name="connsiteY7" fmla="*/ 261992 h 606722"/>
              <a:gd name="connsiteX8" fmla="*/ 359047 w 607639"/>
              <a:gd name="connsiteY8" fmla="*/ 261992 h 606722"/>
              <a:gd name="connsiteX9" fmla="*/ 359047 w 607639"/>
              <a:gd name="connsiteY9" fmla="*/ 468794 h 606722"/>
              <a:gd name="connsiteX10" fmla="*/ 386639 w 607639"/>
              <a:gd name="connsiteY10" fmla="*/ 468794 h 606722"/>
              <a:gd name="connsiteX11" fmla="*/ 386639 w 607639"/>
              <a:gd name="connsiteY11" fmla="*/ 261992 h 606722"/>
              <a:gd name="connsiteX12" fmla="*/ 276183 w 607639"/>
              <a:gd name="connsiteY12" fmla="*/ 261992 h 606722"/>
              <a:gd name="connsiteX13" fmla="*/ 276183 w 607639"/>
              <a:gd name="connsiteY13" fmla="*/ 468794 h 606722"/>
              <a:gd name="connsiteX14" fmla="*/ 331456 w 607639"/>
              <a:gd name="connsiteY14" fmla="*/ 468794 h 606722"/>
              <a:gd name="connsiteX15" fmla="*/ 331456 w 607639"/>
              <a:gd name="connsiteY15" fmla="*/ 261992 h 606722"/>
              <a:gd name="connsiteX16" fmla="*/ 220911 w 607639"/>
              <a:gd name="connsiteY16" fmla="*/ 261992 h 606722"/>
              <a:gd name="connsiteX17" fmla="*/ 220911 w 607639"/>
              <a:gd name="connsiteY17" fmla="*/ 468794 h 606722"/>
              <a:gd name="connsiteX18" fmla="*/ 248592 w 607639"/>
              <a:gd name="connsiteY18" fmla="*/ 468794 h 606722"/>
              <a:gd name="connsiteX19" fmla="*/ 248592 w 607639"/>
              <a:gd name="connsiteY19" fmla="*/ 261992 h 606722"/>
              <a:gd name="connsiteX20" fmla="*/ 138136 w 607639"/>
              <a:gd name="connsiteY20" fmla="*/ 261992 h 606722"/>
              <a:gd name="connsiteX21" fmla="*/ 138136 w 607639"/>
              <a:gd name="connsiteY21" fmla="*/ 468794 h 606722"/>
              <a:gd name="connsiteX22" fmla="*/ 193319 w 607639"/>
              <a:gd name="connsiteY22" fmla="*/ 468794 h 606722"/>
              <a:gd name="connsiteX23" fmla="*/ 193319 w 607639"/>
              <a:gd name="connsiteY23" fmla="*/ 261992 h 606722"/>
              <a:gd name="connsiteX24" fmla="*/ 82864 w 607639"/>
              <a:gd name="connsiteY24" fmla="*/ 261992 h 606722"/>
              <a:gd name="connsiteX25" fmla="*/ 82864 w 607639"/>
              <a:gd name="connsiteY25" fmla="*/ 468794 h 606722"/>
              <a:gd name="connsiteX26" fmla="*/ 110455 w 607639"/>
              <a:gd name="connsiteY26" fmla="*/ 468794 h 606722"/>
              <a:gd name="connsiteX27" fmla="*/ 110455 w 607639"/>
              <a:gd name="connsiteY27" fmla="*/ 261992 h 606722"/>
              <a:gd name="connsiteX28" fmla="*/ 303820 w 607639"/>
              <a:gd name="connsiteY28" fmla="*/ 110294 h 606722"/>
              <a:gd name="connsiteX29" fmla="*/ 331447 w 607639"/>
              <a:gd name="connsiteY29" fmla="*/ 137885 h 606722"/>
              <a:gd name="connsiteX30" fmla="*/ 303820 w 607639"/>
              <a:gd name="connsiteY30" fmla="*/ 165476 h 606722"/>
              <a:gd name="connsiteX31" fmla="*/ 276193 w 607639"/>
              <a:gd name="connsiteY31" fmla="*/ 137885 h 606722"/>
              <a:gd name="connsiteX32" fmla="*/ 303820 w 607639"/>
              <a:gd name="connsiteY32" fmla="*/ 110294 h 606722"/>
              <a:gd name="connsiteX33" fmla="*/ 303775 w 607639"/>
              <a:gd name="connsiteY33" fmla="*/ 27550 h 606722"/>
              <a:gd name="connsiteX34" fmla="*/ 174005 w 607639"/>
              <a:gd name="connsiteY34" fmla="*/ 103446 h 606722"/>
              <a:gd name="connsiteX35" fmla="*/ 299681 w 607639"/>
              <a:gd name="connsiteY35" fmla="*/ 56522 h 606722"/>
              <a:gd name="connsiteX36" fmla="*/ 309293 w 607639"/>
              <a:gd name="connsiteY36" fmla="*/ 55189 h 606722"/>
              <a:gd name="connsiteX37" fmla="*/ 434969 w 607639"/>
              <a:gd name="connsiteY37" fmla="*/ 102024 h 606722"/>
              <a:gd name="connsiteX38" fmla="*/ 303775 w 607639"/>
              <a:gd name="connsiteY38" fmla="*/ 27550 h 606722"/>
              <a:gd name="connsiteX39" fmla="*/ 303775 w 607639"/>
              <a:gd name="connsiteY39" fmla="*/ 0 h 606722"/>
              <a:gd name="connsiteX40" fmla="*/ 470927 w 607639"/>
              <a:gd name="connsiteY40" fmla="*/ 115799 h 606722"/>
              <a:gd name="connsiteX41" fmla="*/ 570346 w 607639"/>
              <a:gd name="connsiteY41" fmla="*/ 153036 h 606722"/>
              <a:gd name="connsiteX42" fmla="*/ 579958 w 607639"/>
              <a:gd name="connsiteY42" fmla="*/ 165478 h 606722"/>
              <a:gd name="connsiteX43" fmla="*/ 579958 w 607639"/>
              <a:gd name="connsiteY43" fmla="*/ 193028 h 606722"/>
              <a:gd name="connsiteX44" fmla="*/ 579958 w 607639"/>
              <a:gd name="connsiteY44" fmla="*/ 248217 h 606722"/>
              <a:gd name="connsiteX45" fmla="*/ 566163 w 607639"/>
              <a:gd name="connsiteY45" fmla="*/ 261992 h 606722"/>
              <a:gd name="connsiteX46" fmla="*/ 552367 w 607639"/>
              <a:gd name="connsiteY46" fmla="*/ 261992 h 606722"/>
              <a:gd name="connsiteX47" fmla="*/ 552367 w 607639"/>
              <a:gd name="connsiteY47" fmla="*/ 468794 h 606722"/>
              <a:gd name="connsiteX48" fmla="*/ 566163 w 607639"/>
              <a:gd name="connsiteY48" fmla="*/ 468794 h 606722"/>
              <a:gd name="connsiteX49" fmla="*/ 579958 w 607639"/>
              <a:gd name="connsiteY49" fmla="*/ 482569 h 606722"/>
              <a:gd name="connsiteX50" fmla="*/ 566163 w 607639"/>
              <a:gd name="connsiteY50" fmla="*/ 496344 h 606722"/>
              <a:gd name="connsiteX51" fmla="*/ 538571 w 607639"/>
              <a:gd name="connsiteY51" fmla="*/ 496344 h 606722"/>
              <a:gd name="connsiteX52" fmla="*/ 483299 w 607639"/>
              <a:gd name="connsiteY52" fmla="*/ 496344 h 606722"/>
              <a:gd name="connsiteX53" fmla="*/ 400435 w 607639"/>
              <a:gd name="connsiteY53" fmla="*/ 496344 h 606722"/>
              <a:gd name="connsiteX54" fmla="*/ 345252 w 607639"/>
              <a:gd name="connsiteY54" fmla="*/ 496344 h 606722"/>
              <a:gd name="connsiteX55" fmla="*/ 262387 w 607639"/>
              <a:gd name="connsiteY55" fmla="*/ 496344 h 606722"/>
              <a:gd name="connsiteX56" fmla="*/ 207115 w 607639"/>
              <a:gd name="connsiteY56" fmla="*/ 496344 h 606722"/>
              <a:gd name="connsiteX57" fmla="*/ 124251 w 607639"/>
              <a:gd name="connsiteY57" fmla="*/ 496344 h 606722"/>
              <a:gd name="connsiteX58" fmla="*/ 69068 w 607639"/>
              <a:gd name="connsiteY58" fmla="*/ 496344 h 606722"/>
              <a:gd name="connsiteX59" fmla="*/ 55272 w 607639"/>
              <a:gd name="connsiteY59" fmla="*/ 496344 h 606722"/>
              <a:gd name="connsiteX60" fmla="*/ 55272 w 607639"/>
              <a:gd name="connsiteY60" fmla="*/ 537758 h 606722"/>
              <a:gd name="connsiteX61" fmla="*/ 41387 w 607639"/>
              <a:gd name="connsiteY61" fmla="*/ 551533 h 606722"/>
              <a:gd name="connsiteX62" fmla="*/ 27592 w 607639"/>
              <a:gd name="connsiteY62" fmla="*/ 551533 h 606722"/>
              <a:gd name="connsiteX63" fmla="*/ 27592 w 607639"/>
              <a:gd name="connsiteY63" fmla="*/ 579083 h 606722"/>
              <a:gd name="connsiteX64" fmla="*/ 579958 w 607639"/>
              <a:gd name="connsiteY64" fmla="*/ 579083 h 606722"/>
              <a:gd name="connsiteX65" fmla="*/ 579958 w 607639"/>
              <a:gd name="connsiteY65" fmla="*/ 551533 h 606722"/>
              <a:gd name="connsiteX66" fmla="*/ 96660 w 607639"/>
              <a:gd name="connsiteY66" fmla="*/ 551533 h 606722"/>
              <a:gd name="connsiteX67" fmla="*/ 82864 w 607639"/>
              <a:gd name="connsiteY67" fmla="*/ 537758 h 606722"/>
              <a:gd name="connsiteX68" fmla="*/ 96660 w 607639"/>
              <a:gd name="connsiteY68" fmla="*/ 523983 h 606722"/>
              <a:gd name="connsiteX69" fmla="*/ 593843 w 607639"/>
              <a:gd name="connsiteY69" fmla="*/ 523983 h 606722"/>
              <a:gd name="connsiteX70" fmla="*/ 607639 w 607639"/>
              <a:gd name="connsiteY70" fmla="*/ 537758 h 606722"/>
              <a:gd name="connsiteX71" fmla="*/ 607639 w 607639"/>
              <a:gd name="connsiteY71" fmla="*/ 592947 h 606722"/>
              <a:gd name="connsiteX72" fmla="*/ 593843 w 607639"/>
              <a:gd name="connsiteY72" fmla="*/ 606722 h 606722"/>
              <a:gd name="connsiteX73" fmla="*/ 13796 w 607639"/>
              <a:gd name="connsiteY73" fmla="*/ 606722 h 606722"/>
              <a:gd name="connsiteX74" fmla="*/ 0 w 607639"/>
              <a:gd name="connsiteY74" fmla="*/ 592947 h 606722"/>
              <a:gd name="connsiteX75" fmla="*/ 0 w 607639"/>
              <a:gd name="connsiteY75" fmla="*/ 537758 h 606722"/>
              <a:gd name="connsiteX76" fmla="*/ 13796 w 607639"/>
              <a:gd name="connsiteY76" fmla="*/ 523983 h 606722"/>
              <a:gd name="connsiteX77" fmla="*/ 27592 w 607639"/>
              <a:gd name="connsiteY77" fmla="*/ 523983 h 606722"/>
              <a:gd name="connsiteX78" fmla="*/ 27592 w 607639"/>
              <a:gd name="connsiteY78" fmla="*/ 482569 h 606722"/>
              <a:gd name="connsiteX79" fmla="*/ 41387 w 607639"/>
              <a:gd name="connsiteY79" fmla="*/ 468794 h 606722"/>
              <a:gd name="connsiteX80" fmla="*/ 55272 w 607639"/>
              <a:gd name="connsiteY80" fmla="*/ 468794 h 606722"/>
              <a:gd name="connsiteX81" fmla="*/ 55272 w 607639"/>
              <a:gd name="connsiteY81" fmla="*/ 261992 h 606722"/>
              <a:gd name="connsiteX82" fmla="*/ 41387 w 607639"/>
              <a:gd name="connsiteY82" fmla="*/ 261992 h 606722"/>
              <a:gd name="connsiteX83" fmla="*/ 27592 w 607639"/>
              <a:gd name="connsiteY83" fmla="*/ 248217 h 606722"/>
              <a:gd name="connsiteX84" fmla="*/ 41387 w 607639"/>
              <a:gd name="connsiteY84" fmla="*/ 234442 h 606722"/>
              <a:gd name="connsiteX85" fmla="*/ 69068 w 607639"/>
              <a:gd name="connsiteY85" fmla="*/ 234442 h 606722"/>
              <a:gd name="connsiteX86" fmla="*/ 124251 w 607639"/>
              <a:gd name="connsiteY86" fmla="*/ 234442 h 606722"/>
              <a:gd name="connsiteX87" fmla="*/ 207115 w 607639"/>
              <a:gd name="connsiteY87" fmla="*/ 234442 h 606722"/>
              <a:gd name="connsiteX88" fmla="*/ 262387 w 607639"/>
              <a:gd name="connsiteY88" fmla="*/ 234442 h 606722"/>
              <a:gd name="connsiteX89" fmla="*/ 345252 w 607639"/>
              <a:gd name="connsiteY89" fmla="*/ 234442 h 606722"/>
              <a:gd name="connsiteX90" fmla="*/ 400435 w 607639"/>
              <a:gd name="connsiteY90" fmla="*/ 234442 h 606722"/>
              <a:gd name="connsiteX91" fmla="*/ 483299 w 607639"/>
              <a:gd name="connsiteY91" fmla="*/ 234442 h 606722"/>
              <a:gd name="connsiteX92" fmla="*/ 538571 w 607639"/>
              <a:gd name="connsiteY92" fmla="*/ 234442 h 606722"/>
              <a:gd name="connsiteX93" fmla="*/ 552367 w 607639"/>
              <a:gd name="connsiteY93" fmla="*/ 234442 h 606722"/>
              <a:gd name="connsiteX94" fmla="*/ 552367 w 607639"/>
              <a:gd name="connsiteY94" fmla="*/ 193028 h 606722"/>
              <a:gd name="connsiteX95" fmla="*/ 552367 w 607639"/>
              <a:gd name="connsiteY95" fmla="*/ 175076 h 606722"/>
              <a:gd name="connsiteX96" fmla="*/ 303775 w 607639"/>
              <a:gd name="connsiteY96" fmla="*/ 84072 h 606722"/>
              <a:gd name="connsiteX97" fmla="*/ 55272 w 607639"/>
              <a:gd name="connsiteY97" fmla="*/ 175076 h 606722"/>
              <a:gd name="connsiteX98" fmla="*/ 55272 w 607639"/>
              <a:gd name="connsiteY98" fmla="*/ 179253 h 606722"/>
              <a:gd name="connsiteX99" fmla="*/ 510979 w 607639"/>
              <a:gd name="connsiteY99" fmla="*/ 179253 h 606722"/>
              <a:gd name="connsiteX100" fmla="*/ 524775 w 607639"/>
              <a:gd name="connsiteY100" fmla="*/ 193028 h 606722"/>
              <a:gd name="connsiteX101" fmla="*/ 510979 w 607639"/>
              <a:gd name="connsiteY101" fmla="*/ 206803 h 606722"/>
              <a:gd name="connsiteX102" fmla="*/ 41387 w 607639"/>
              <a:gd name="connsiteY102" fmla="*/ 206803 h 606722"/>
              <a:gd name="connsiteX103" fmla="*/ 27592 w 607639"/>
              <a:gd name="connsiteY103" fmla="*/ 193028 h 606722"/>
              <a:gd name="connsiteX104" fmla="*/ 27592 w 607639"/>
              <a:gd name="connsiteY104" fmla="*/ 165478 h 606722"/>
              <a:gd name="connsiteX105" fmla="*/ 37293 w 607639"/>
              <a:gd name="connsiteY105" fmla="*/ 153036 h 606722"/>
              <a:gd name="connsiteX106" fmla="*/ 136712 w 607639"/>
              <a:gd name="connsiteY106" fmla="*/ 115799 h 606722"/>
              <a:gd name="connsiteX107" fmla="*/ 303775 w 607639"/>
              <a:gd name="connsiteY10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606722">
                <a:moveTo>
                  <a:pt x="497095" y="261992"/>
                </a:moveTo>
                <a:lnTo>
                  <a:pt x="497095" y="468794"/>
                </a:lnTo>
                <a:lnTo>
                  <a:pt x="524775" y="468794"/>
                </a:lnTo>
                <a:lnTo>
                  <a:pt x="524775" y="261992"/>
                </a:lnTo>
                <a:close/>
                <a:moveTo>
                  <a:pt x="414320" y="261992"/>
                </a:moveTo>
                <a:lnTo>
                  <a:pt x="414320" y="468794"/>
                </a:lnTo>
                <a:lnTo>
                  <a:pt x="469503" y="468794"/>
                </a:lnTo>
                <a:lnTo>
                  <a:pt x="469503" y="261992"/>
                </a:lnTo>
                <a:close/>
                <a:moveTo>
                  <a:pt x="359047" y="261992"/>
                </a:moveTo>
                <a:lnTo>
                  <a:pt x="359047" y="468794"/>
                </a:lnTo>
                <a:lnTo>
                  <a:pt x="386639" y="468794"/>
                </a:lnTo>
                <a:lnTo>
                  <a:pt x="386639" y="261992"/>
                </a:lnTo>
                <a:close/>
                <a:moveTo>
                  <a:pt x="276183" y="261992"/>
                </a:moveTo>
                <a:lnTo>
                  <a:pt x="276183" y="468794"/>
                </a:lnTo>
                <a:lnTo>
                  <a:pt x="331456" y="468794"/>
                </a:lnTo>
                <a:lnTo>
                  <a:pt x="331456" y="261992"/>
                </a:lnTo>
                <a:close/>
                <a:moveTo>
                  <a:pt x="220911" y="261992"/>
                </a:moveTo>
                <a:lnTo>
                  <a:pt x="220911" y="468794"/>
                </a:lnTo>
                <a:lnTo>
                  <a:pt x="248592" y="468794"/>
                </a:lnTo>
                <a:lnTo>
                  <a:pt x="248592" y="261992"/>
                </a:lnTo>
                <a:close/>
                <a:moveTo>
                  <a:pt x="138136" y="261992"/>
                </a:moveTo>
                <a:lnTo>
                  <a:pt x="138136" y="468794"/>
                </a:lnTo>
                <a:lnTo>
                  <a:pt x="193319" y="468794"/>
                </a:lnTo>
                <a:lnTo>
                  <a:pt x="193319" y="261992"/>
                </a:lnTo>
                <a:close/>
                <a:moveTo>
                  <a:pt x="82864" y="261992"/>
                </a:moveTo>
                <a:lnTo>
                  <a:pt x="82864" y="468794"/>
                </a:lnTo>
                <a:lnTo>
                  <a:pt x="110455" y="468794"/>
                </a:lnTo>
                <a:lnTo>
                  <a:pt x="110455" y="261992"/>
                </a:lnTo>
                <a:close/>
                <a:moveTo>
                  <a:pt x="303820" y="110294"/>
                </a:moveTo>
                <a:cubicBezTo>
                  <a:pt x="319078" y="110294"/>
                  <a:pt x="331447" y="122647"/>
                  <a:pt x="331447" y="137885"/>
                </a:cubicBezTo>
                <a:cubicBezTo>
                  <a:pt x="331447" y="153123"/>
                  <a:pt x="319078" y="165476"/>
                  <a:pt x="303820" y="165476"/>
                </a:cubicBezTo>
                <a:cubicBezTo>
                  <a:pt x="288562" y="165476"/>
                  <a:pt x="276193" y="153123"/>
                  <a:pt x="276193" y="137885"/>
                </a:cubicBezTo>
                <a:cubicBezTo>
                  <a:pt x="276193" y="122647"/>
                  <a:pt x="288562" y="110294"/>
                  <a:pt x="303820" y="110294"/>
                </a:cubicBezTo>
                <a:close/>
                <a:moveTo>
                  <a:pt x="303775" y="27550"/>
                </a:moveTo>
                <a:cubicBezTo>
                  <a:pt x="248592" y="27550"/>
                  <a:pt x="198838" y="57944"/>
                  <a:pt x="174005" y="103446"/>
                </a:cubicBezTo>
                <a:lnTo>
                  <a:pt x="299681" y="56522"/>
                </a:lnTo>
                <a:cubicBezTo>
                  <a:pt x="302440" y="55189"/>
                  <a:pt x="305199" y="55189"/>
                  <a:pt x="309293" y="55189"/>
                </a:cubicBezTo>
                <a:lnTo>
                  <a:pt x="434969" y="102024"/>
                </a:lnTo>
                <a:cubicBezTo>
                  <a:pt x="408712" y="57944"/>
                  <a:pt x="359047" y="27550"/>
                  <a:pt x="303775" y="27550"/>
                </a:cubicBezTo>
                <a:close/>
                <a:moveTo>
                  <a:pt x="303775" y="0"/>
                </a:moveTo>
                <a:cubicBezTo>
                  <a:pt x="379786" y="0"/>
                  <a:pt x="446006" y="48257"/>
                  <a:pt x="470927" y="115799"/>
                </a:cubicBezTo>
                <a:lnTo>
                  <a:pt x="570346" y="153036"/>
                </a:lnTo>
                <a:cubicBezTo>
                  <a:pt x="575864" y="154458"/>
                  <a:pt x="579958" y="159968"/>
                  <a:pt x="579958" y="165478"/>
                </a:cubicBezTo>
                <a:lnTo>
                  <a:pt x="579958" y="193028"/>
                </a:lnTo>
                <a:lnTo>
                  <a:pt x="579958" y="248217"/>
                </a:lnTo>
                <a:cubicBezTo>
                  <a:pt x="579958" y="256482"/>
                  <a:pt x="574440" y="261992"/>
                  <a:pt x="566163" y="261992"/>
                </a:cubicBezTo>
                <a:lnTo>
                  <a:pt x="552367" y="261992"/>
                </a:lnTo>
                <a:lnTo>
                  <a:pt x="552367" y="468794"/>
                </a:lnTo>
                <a:lnTo>
                  <a:pt x="566163" y="468794"/>
                </a:lnTo>
                <a:cubicBezTo>
                  <a:pt x="574440" y="468794"/>
                  <a:pt x="579958" y="474304"/>
                  <a:pt x="579958" y="482569"/>
                </a:cubicBezTo>
                <a:cubicBezTo>
                  <a:pt x="579958" y="490834"/>
                  <a:pt x="574440" y="496344"/>
                  <a:pt x="566163" y="496344"/>
                </a:cubicBezTo>
                <a:lnTo>
                  <a:pt x="538571" y="496344"/>
                </a:lnTo>
                <a:lnTo>
                  <a:pt x="483299" y="496344"/>
                </a:lnTo>
                <a:lnTo>
                  <a:pt x="400435" y="496344"/>
                </a:lnTo>
                <a:lnTo>
                  <a:pt x="345252" y="496344"/>
                </a:lnTo>
                <a:lnTo>
                  <a:pt x="262387" y="496344"/>
                </a:lnTo>
                <a:lnTo>
                  <a:pt x="207115" y="496344"/>
                </a:lnTo>
                <a:lnTo>
                  <a:pt x="124251" y="496344"/>
                </a:lnTo>
                <a:lnTo>
                  <a:pt x="69068" y="496344"/>
                </a:lnTo>
                <a:lnTo>
                  <a:pt x="55272" y="496344"/>
                </a:lnTo>
                <a:lnTo>
                  <a:pt x="55272" y="537758"/>
                </a:lnTo>
                <a:cubicBezTo>
                  <a:pt x="55272" y="546023"/>
                  <a:pt x="49754" y="551533"/>
                  <a:pt x="41387" y="551533"/>
                </a:cubicBezTo>
                <a:lnTo>
                  <a:pt x="27592" y="551533"/>
                </a:lnTo>
                <a:lnTo>
                  <a:pt x="27592" y="579083"/>
                </a:lnTo>
                <a:lnTo>
                  <a:pt x="579958" y="579083"/>
                </a:lnTo>
                <a:lnTo>
                  <a:pt x="579958" y="551533"/>
                </a:lnTo>
                <a:lnTo>
                  <a:pt x="96660" y="551533"/>
                </a:lnTo>
                <a:cubicBezTo>
                  <a:pt x="88382" y="551533"/>
                  <a:pt x="82864" y="546023"/>
                  <a:pt x="82864" y="537758"/>
                </a:cubicBezTo>
                <a:cubicBezTo>
                  <a:pt x="82864" y="529493"/>
                  <a:pt x="88382" y="523983"/>
                  <a:pt x="96660" y="523983"/>
                </a:cubicBezTo>
                <a:lnTo>
                  <a:pt x="593843" y="523983"/>
                </a:lnTo>
                <a:cubicBezTo>
                  <a:pt x="602121" y="523983"/>
                  <a:pt x="607639" y="529493"/>
                  <a:pt x="607639" y="537758"/>
                </a:cubicBezTo>
                <a:lnTo>
                  <a:pt x="607639" y="592947"/>
                </a:lnTo>
                <a:cubicBezTo>
                  <a:pt x="607639" y="601212"/>
                  <a:pt x="602121" y="606722"/>
                  <a:pt x="593843" y="606722"/>
                </a:cubicBezTo>
                <a:lnTo>
                  <a:pt x="13796" y="606722"/>
                </a:lnTo>
                <a:cubicBezTo>
                  <a:pt x="5518" y="606722"/>
                  <a:pt x="0" y="601212"/>
                  <a:pt x="0" y="592947"/>
                </a:cubicBezTo>
                <a:lnTo>
                  <a:pt x="0" y="537758"/>
                </a:lnTo>
                <a:cubicBezTo>
                  <a:pt x="0" y="529493"/>
                  <a:pt x="5518" y="523983"/>
                  <a:pt x="13796" y="523983"/>
                </a:cubicBezTo>
                <a:lnTo>
                  <a:pt x="27592" y="523983"/>
                </a:lnTo>
                <a:lnTo>
                  <a:pt x="27592" y="482569"/>
                </a:lnTo>
                <a:cubicBezTo>
                  <a:pt x="27592" y="474304"/>
                  <a:pt x="33110" y="468794"/>
                  <a:pt x="41387" y="468794"/>
                </a:cubicBezTo>
                <a:lnTo>
                  <a:pt x="55272" y="468794"/>
                </a:lnTo>
                <a:lnTo>
                  <a:pt x="55272" y="261992"/>
                </a:lnTo>
                <a:lnTo>
                  <a:pt x="41387" y="261992"/>
                </a:lnTo>
                <a:cubicBezTo>
                  <a:pt x="33110" y="261992"/>
                  <a:pt x="27592" y="256482"/>
                  <a:pt x="27592" y="248217"/>
                </a:cubicBezTo>
                <a:cubicBezTo>
                  <a:pt x="27592" y="239952"/>
                  <a:pt x="33110" y="234442"/>
                  <a:pt x="41387" y="234442"/>
                </a:cubicBezTo>
                <a:lnTo>
                  <a:pt x="69068" y="234442"/>
                </a:lnTo>
                <a:lnTo>
                  <a:pt x="124251" y="234442"/>
                </a:lnTo>
                <a:lnTo>
                  <a:pt x="207115" y="234442"/>
                </a:lnTo>
                <a:lnTo>
                  <a:pt x="262387" y="234442"/>
                </a:lnTo>
                <a:lnTo>
                  <a:pt x="345252" y="234442"/>
                </a:lnTo>
                <a:lnTo>
                  <a:pt x="400435" y="234442"/>
                </a:lnTo>
                <a:lnTo>
                  <a:pt x="483299" y="234442"/>
                </a:lnTo>
                <a:lnTo>
                  <a:pt x="538571" y="234442"/>
                </a:lnTo>
                <a:lnTo>
                  <a:pt x="552367" y="234442"/>
                </a:lnTo>
                <a:lnTo>
                  <a:pt x="552367" y="193028"/>
                </a:lnTo>
                <a:lnTo>
                  <a:pt x="552367" y="175076"/>
                </a:lnTo>
                <a:lnTo>
                  <a:pt x="303775" y="84072"/>
                </a:lnTo>
                <a:lnTo>
                  <a:pt x="55272" y="175076"/>
                </a:lnTo>
                <a:lnTo>
                  <a:pt x="55272" y="179253"/>
                </a:lnTo>
                <a:lnTo>
                  <a:pt x="510979" y="179253"/>
                </a:lnTo>
                <a:cubicBezTo>
                  <a:pt x="519257" y="179253"/>
                  <a:pt x="524775" y="184763"/>
                  <a:pt x="524775" y="193028"/>
                </a:cubicBezTo>
                <a:cubicBezTo>
                  <a:pt x="524775" y="201293"/>
                  <a:pt x="519257" y="206803"/>
                  <a:pt x="510979" y="206803"/>
                </a:cubicBezTo>
                <a:lnTo>
                  <a:pt x="41387" y="206803"/>
                </a:lnTo>
                <a:cubicBezTo>
                  <a:pt x="33110" y="206803"/>
                  <a:pt x="27592" y="201293"/>
                  <a:pt x="27592" y="193028"/>
                </a:cubicBezTo>
                <a:lnTo>
                  <a:pt x="27592" y="165478"/>
                </a:lnTo>
                <a:cubicBezTo>
                  <a:pt x="27592" y="159968"/>
                  <a:pt x="31775" y="154458"/>
                  <a:pt x="37293" y="153036"/>
                </a:cubicBezTo>
                <a:lnTo>
                  <a:pt x="136712" y="115799"/>
                </a:lnTo>
                <a:cubicBezTo>
                  <a:pt x="161545" y="48257"/>
                  <a:pt x="227853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8" name="iSļïḑê"/>
          <p:cNvSpPr/>
          <p:nvPr/>
        </p:nvSpPr>
        <p:spPr bwMode="auto">
          <a:xfrm>
            <a:off x="6803594" y="3686250"/>
            <a:ext cx="363892" cy="36331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542">
                <a:moveTo>
                  <a:pt x="213875" y="146706"/>
                </a:moveTo>
                <a:cubicBezTo>
                  <a:pt x="227226" y="146706"/>
                  <a:pt x="238084" y="157547"/>
                  <a:pt x="238084" y="171055"/>
                </a:cubicBezTo>
                <a:cubicBezTo>
                  <a:pt x="238084" y="184562"/>
                  <a:pt x="227226" y="195493"/>
                  <a:pt x="213875" y="195493"/>
                </a:cubicBezTo>
                <a:cubicBezTo>
                  <a:pt x="161630" y="195493"/>
                  <a:pt x="118998" y="238236"/>
                  <a:pt x="118998" y="290755"/>
                </a:cubicBezTo>
                <a:cubicBezTo>
                  <a:pt x="118998" y="300086"/>
                  <a:pt x="120422" y="309328"/>
                  <a:pt x="123092" y="318214"/>
                </a:cubicBezTo>
                <a:cubicBezTo>
                  <a:pt x="126741" y="330300"/>
                  <a:pt x="120422" y="343274"/>
                  <a:pt x="108673" y="347895"/>
                </a:cubicBezTo>
                <a:cubicBezTo>
                  <a:pt x="72182" y="362291"/>
                  <a:pt x="48507" y="397126"/>
                  <a:pt x="48507" y="436582"/>
                </a:cubicBezTo>
                <a:cubicBezTo>
                  <a:pt x="48507" y="489101"/>
                  <a:pt x="91050" y="531844"/>
                  <a:pt x="143384" y="531844"/>
                </a:cubicBezTo>
                <a:lnTo>
                  <a:pt x="438164" y="531844"/>
                </a:lnTo>
                <a:cubicBezTo>
                  <a:pt x="490320" y="531844"/>
                  <a:pt x="532952" y="489101"/>
                  <a:pt x="532952" y="436582"/>
                </a:cubicBezTo>
                <a:cubicBezTo>
                  <a:pt x="532952" y="408678"/>
                  <a:pt x="520759" y="382108"/>
                  <a:pt x="499398" y="363979"/>
                </a:cubicBezTo>
                <a:cubicBezTo>
                  <a:pt x="494147" y="359625"/>
                  <a:pt x="491032" y="353049"/>
                  <a:pt x="490854" y="346207"/>
                </a:cubicBezTo>
                <a:cubicBezTo>
                  <a:pt x="489252" y="294399"/>
                  <a:pt x="447598" y="253876"/>
                  <a:pt x="395976" y="253876"/>
                </a:cubicBezTo>
                <a:cubicBezTo>
                  <a:pt x="382625" y="253876"/>
                  <a:pt x="371767" y="243035"/>
                  <a:pt x="371767" y="229528"/>
                </a:cubicBezTo>
                <a:cubicBezTo>
                  <a:pt x="371767" y="216020"/>
                  <a:pt x="382625" y="205090"/>
                  <a:pt x="395976" y="205090"/>
                </a:cubicBezTo>
                <a:cubicBezTo>
                  <a:pt x="433535" y="205090"/>
                  <a:pt x="468959" y="219575"/>
                  <a:pt x="495927" y="245879"/>
                </a:cubicBezTo>
                <a:cubicBezTo>
                  <a:pt x="520225" y="269517"/>
                  <a:pt x="535177" y="300441"/>
                  <a:pt x="538648" y="334032"/>
                </a:cubicBezTo>
                <a:cubicBezTo>
                  <a:pt x="565972" y="361047"/>
                  <a:pt x="581459" y="397748"/>
                  <a:pt x="581459" y="436582"/>
                </a:cubicBezTo>
                <a:cubicBezTo>
                  <a:pt x="581459" y="516026"/>
                  <a:pt x="517199" y="580542"/>
                  <a:pt x="438164" y="580542"/>
                </a:cubicBezTo>
                <a:lnTo>
                  <a:pt x="143384" y="580542"/>
                </a:lnTo>
                <a:cubicBezTo>
                  <a:pt x="64349" y="580542"/>
                  <a:pt x="0" y="516026"/>
                  <a:pt x="0" y="436582"/>
                </a:cubicBezTo>
                <a:cubicBezTo>
                  <a:pt x="0" y="407079"/>
                  <a:pt x="8811" y="378820"/>
                  <a:pt x="25544" y="354471"/>
                </a:cubicBezTo>
                <a:cubicBezTo>
                  <a:pt x="37737" y="336698"/>
                  <a:pt x="53669" y="322124"/>
                  <a:pt x="72004" y="311638"/>
                </a:cubicBezTo>
                <a:cubicBezTo>
                  <a:pt x="70936" y="304618"/>
                  <a:pt x="70491" y="297598"/>
                  <a:pt x="70491" y="290666"/>
                </a:cubicBezTo>
                <a:cubicBezTo>
                  <a:pt x="70491" y="211222"/>
                  <a:pt x="134840" y="146706"/>
                  <a:pt x="213875" y="146706"/>
                </a:cubicBezTo>
                <a:close/>
                <a:moveTo>
                  <a:pt x="301555" y="0"/>
                </a:moveTo>
                <a:cubicBezTo>
                  <a:pt x="314815" y="0"/>
                  <a:pt x="325673" y="10930"/>
                  <a:pt x="325673" y="24259"/>
                </a:cubicBezTo>
                <a:lnTo>
                  <a:pt x="325673" y="369392"/>
                </a:lnTo>
                <a:lnTo>
                  <a:pt x="379960" y="313055"/>
                </a:lnTo>
                <a:cubicBezTo>
                  <a:pt x="389215" y="303458"/>
                  <a:pt x="404433" y="303191"/>
                  <a:pt x="414045" y="312522"/>
                </a:cubicBezTo>
                <a:cubicBezTo>
                  <a:pt x="423567" y="321763"/>
                  <a:pt x="423745" y="337225"/>
                  <a:pt x="414490" y="346822"/>
                </a:cubicBezTo>
                <a:lnTo>
                  <a:pt x="318642" y="446079"/>
                </a:lnTo>
                <a:cubicBezTo>
                  <a:pt x="314103" y="450788"/>
                  <a:pt x="307874" y="453454"/>
                  <a:pt x="301288" y="453454"/>
                </a:cubicBezTo>
                <a:cubicBezTo>
                  <a:pt x="294791" y="453454"/>
                  <a:pt x="288473" y="450788"/>
                  <a:pt x="284023" y="446079"/>
                </a:cubicBezTo>
                <a:lnTo>
                  <a:pt x="188086" y="346822"/>
                </a:lnTo>
                <a:cubicBezTo>
                  <a:pt x="178742" y="337225"/>
                  <a:pt x="179009" y="321941"/>
                  <a:pt x="188620" y="312522"/>
                </a:cubicBezTo>
                <a:cubicBezTo>
                  <a:pt x="198054" y="303191"/>
                  <a:pt x="213361" y="303458"/>
                  <a:pt x="222617" y="313055"/>
                </a:cubicBezTo>
                <a:lnTo>
                  <a:pt x="277437" y="369392"/>
                </a:lnTo>
                <a:lnTo>
                  <a:pt x="277437" y="24259"/>
                </a:lnTo>
                <a:cubicBezTo>
                  <a:pt x="277437" y="10930"/>
                  <a:pt x="288295" y="0"/>
                  <a:pt x="301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îŝļíďe"/>
          <p:cNvSpPr/>
          <p:nvPr/>
        </p:nvSpPr>
        <p:spPr bwMode="auto">
          <a:xfrm>
            <a:off x="8639307" y="3686216"/>
            <a:ext cx="363892" cy="363384"/>
          </a:xfrm>
          <a:custGeom>
            <a:avLst/>
            <a:gdLst>
              <a:gd name="connsiteX0" fmla="*/ 126452 w 606933"/>
              <a:gd name="connsiteY0" fmla="*/ 239923 h 606087"/>
              <a:gd name="connsiteX1" fmla="*/ 191364 w 606933"/>
              <a:gd name="connsiteY1" fmla="*/ 239923 h 606087"/>
              <a:gd name="connsiteX2" fmla="*/ 289791 w 606933"/>
              <a:gd name="connsiteY2" fmla="*/ 336874 h 606087"/>
              <a:gd name="connsiteX3" fmla="*/ 303467 w 606933"/>
              <a:gd name="connsiteY3" fmla="*/ 345627 h 606087"/>
              <a:gd name="connsiteX4" fmla="*/ 317142 w 606933"/>
              <a:gd name="connsiteY4" fmla="*/ 336874 h 606087"/>
              <a:gd name="connsiteX5" fmla="*/ 415569 w 606933"/>
              <a:gd name="connsiteY5" fmla="*/ 239923 h 606087"/>
              <a:gd name="connsiteX6" fmla="*/ 480481 w 606933"/>
              <a:gd name="connsiteY6" fmla="*/ 239923 h 606087"/>
              <a:gd name="connsiteX7" fmla="*/ 480481 w 606933"/>
              <a:gd name="connsiteY7" fmla="*/ 404009 h 606087"/>
              <a:gd name="connsiteX8" fmla="*/ 316083 w 606933"/>
              <a:gd name="connsiteY8" fmla="*/ 404009 h 606087"/>
              <a:gd name="connsiteX9" fmla="*/ 316083 w 606933"/>
              <a:gd name="connsiteY9" fmla="*/ 441905 h 606087"/>
              <a:gd name="connsiteX10" fmla="*/ 568988 w 606933"/>
              <a:gd name="connsiteY10" fmla="*/ 441905 h 606087"/>
              <a:gd name="connsiteX11" fmla="*/ 568988 w 606933"/>
              <a:gd name="connsiteY11" fmla="*/ 505096 h 606087"/>
              <a:gd name="connsiteX12" fmla="*/ 606933 w 606933"/>
              <a:gd name="connsiteY12" fmla="*/ 505096 h 606087"/>
              <a:gd name="connsiteX13" fmla="*/ 606933 w 606933"/>
              <a:gd name="connsiteY13" fmla="*/ 606087 h 606087"/>
              <a:gd name="connsiteX14" fmla="*/ 505714 w 606933"/>
              <a:gd name="connsiteY14" fmla="*/ 606087 h 606087"/>
              <a:gd name="connsiteX15" fmla="*/ 505714 w 606933"/>
              <a:gd name="connsiteY15" fmla="*/ 505096 h 606087"/>
              <a:gd name="connsiteX16" fmla="*/ 543659 w 606933"/>
              <a:gd name="connsiteY16" fmla="*/ 505096 h 606087"/>
              <a:gd name="connsiteX17" fmla="*/ 543659 w 606933"/>
              <a:gd name="connsiteY17" fmla="*/ 467105 h 606087"/>
              <a:gd name="connsiteX18" fmla="*/ 316083 w 606933"/>
              <a:gd name="connsiteY18" fmla="*/ 467105 h 606087"/>
              <a:gd name="connsiteX19" fmla="*/ 316083 w 606933"/>
              <a:gd name="connsiteY19" fmla="*/ 505096 h 606087"/>
              <a:gd name="connsiteX20" fmla="*/ 354028 w 606933"/>
              <a:gd name="connsiteY20" fmla="*/ 505096 h 606087"/>
              <a:gd name="connsiteX21" fmla="*/ 354028 w 606933"/>
              <a:gd name="connsiteY21" fmla="*/ 606087 h 606087"/>
              <a:gd name="connsiteX22" fmla="*/ 252905 w 606933"/>
              <a:gd name="connsiteY22" fmla="*/ 606087 h 606087"/>
              <a:gd name="connsiteX23" fmla="*/ 252905 w 606933"/>
              <a:gd name="connsiteY23" fmla="*/ 505096 h 606087"/>
              <a:gd name="connsiteX24" fmla="*/ 290850 w 606933"/>
              <a:gd name="connsiteY24" fmla="*/ 505096 h 606087"/>
              <a:gd name="connsiteX25" fmla="*/ 290850 w 606933"/>
              <a:gd name="connsiteY25" fmla="*/ 467105 h 606087"/>
              <a:gd name="connsiteX26" fmla="*/ 63274 w 606933"/>
              <a:gd name="connsiteY26" fmla="*/ 467105 h 606087"/>
              <a:gd name="connsiteX27" fmla="*/ 63274 w 606933"/>
              <a:gd name="connsiteY27" fmla="*/ 505096 h 606087"/>
              <a:gd name="connsiteX28" fmla="*/ 101123 w 606933"/>
              <a:gd name="connsiteY28" fmla="*/ 505096 h 606087"/>
              <a:gd name="connsiteX29" fmla="*/ 101123 w 606933"/>
              <a:gd name="connsiteY29" fmla="*/ 606087 h 606087"/>
              <a:gd name="connsiteX30" fmla="*/ 0 w 606933"/>
              <a:gd name="connsiteY30" fmla="*/ 606087 h 606087"/>
              <a:gd name="connsiteX31" fmla="*/ 0 w 606933"/>
              <a:gd name="connsiteY31" fmla="*/ 505096 h 606087"/>
              <a:gd name="connsiteX32" fmla="*/ 37945 w 606933"/>
              <a:gd name="connsiteY32" fmla="*/ 505096 h 606087"/>
              <a:gd name="connsiteX33" fmla="*/ 37945 w 606933"/>
              <a:gd name="connsiteY33" fmla="*/ 441905 h 606087"/>
              <a:gd name="connsiteX34" fmla="*/ 290850 w 606933"/>
              <a:gd name="connsiteY34" fmla="*/ 441905 h 606087"/>
              <a:gd name="connsiteX35" fmla="*/ 290850 w 606933"/>
              <a:gd name="connsiteY35" fmla="*/ 404009 h 606087"/>
              <a:gd name="connsiteX36" fmla="*/ 126452 w 606933"/>
              <a:gd name="connsiteY36" fmla="*/ 404009 h 606087"/>
              <a:gd name="connsiteX37" fmla="*/ 303502 w 606933"/>
              <a:gd name="connsiteY37" fmla="*/ 71264 h 606087"/>
              <a:gd name="connsiteX38" fmla="*/ 250822 w 606933"/>
              <a:gd name="connsiteY38" fmla="*/ 122140 h 606087"/>
              <a:gd name="connsiteX39" fmla="*/ 303502 w 606933"/>
              <a:gd name="connsiteY39" fmla="*/ 173111 h 606087"/>
              <a:gd name="connsiteX40" fmla="*/ 356183 w 606933"/>
              <a:gd name="connsiteY40" fmla="*/ 122140 h 606087"/>
              <a:gd name="connsiteX41" fmla="*/ 303502 w 606933"/>
              <a:gd name="connsiteY41" fmla="*/ 71264 h 606087"/>
              <a:gd name="connsiteX42" fmla="*/ 303502 w 606933"/>
              <a:gd name="connsiteY42" fmla="*/ 0 h 606087"/>
              <a:gd name="connsiteX43" fmla="*/ 429955 w 606933"/>
              <a:gd name="connsiteY43" fmla="*/ 122140 h 606087"/>
              <a:gd name="connsiteX44" fmla="*/ 303502 w 606933"/>
              <a:gd name="connsiteY44" fmla="*/ 315639 h 606087"/>
              <a:gd name="connsiteX45" fmla="*/ 177049 w 606933"/>
              <a:gd name="connsiteY45" fmla="*/ 122140 h 606087"/>
              <a:gd name="connsiteX46" fmla="*/ 303502 w 606933"/>
              <a:gd name="connsiteY46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933" h="606087">
                <a:moveTo>
                  <a:pt x="126452" y="239923"/>
                </a:moveTo>
                <a:lnTo>
                  <a:pt x="191364" y="239923"/>
                </a:lnTo>
                <a:cubicBezTo>
                  <a:pt x="230851" y="298209"/>
                  <a:pt x="286131" y="334566"/>
                  <a:pt x="289791" y="336874"/>
                </a:cubicBezTo>
                <a:lnTo>
                  <a:pt x="303467" y="345627"/>
                </a:lnTo>
                <a:lnTo>
                  <a:pt x="317142" y="336874"/>
                </a:lnTo>
                <a:cubicBezTo>
                  <a:pt x="320802" y="334566"/>
                  <a:pt x="376083" y="298209"/>
                  <a:pt x="415569" y="239923"/>
                </a:cubicBezTo>
                <a:lnTo>
                  <a:pt x="480481" y="239923"/>
                </a:lnTo>
                <a:lnTo>
                  <a:pt x="480481" y="404009"/>
                </a:lnTo>
                <a:lnTo>
                  <a:pt x="316083" y="404009"/>
                </a:lnTo>
                <a:lnTo>
                  <a:pt x="316083" y="441905"/>
                </a:lnTo>
                <a:lnTo>
                  <a:pt x="568988" y="441905"/>
                </a:lnTo>
                <a:lnTo>
                  <a:pt x="568988" y="505096"/>
                </a:lnTo>
                <a:lnTo>
                  <a:pt x="606933" y="505096"/>
                </a:lnTo>
                <a:lnTo>
                  <a:pt x="606933" y="606087"/>
                </a:lnTo>
                <a:lnTo>
                  <a:pt x="505714" y="606087"/>
                </a:lnTo>
                <a:lnTo>
                  <a:pt x="505714" y="505096"/>
                </a:lnTo>
                <a:lnTo>
                  <a:pt x="543659" y="505096"/>
                </a:lnTo>
                <a:lnTo>
                  <a:pt x="543659" y="467105"/>
                </a:lnTo>
                <a:lnTo>
                  <a:pt x="316083" y="467105"/>
                </a:lnTo>
                <a:lnTo>
                  <a:pt x="316083" y="505096"/>
                </a:lnTo>
                <a:lnTo>
                  <a:pt x="354028" y="505096"/>
                </a:lnTo>
                <a:lnTo>
                  <a:pt x="354028" y="606087"/>
                </a:lnTo>
                <a:lnTo>
                  <a:pt x="252905" y="606087"/>
                </a:lnTo>
                <a:lnTo>
                  <a:pt x="252905" y="505096"/>
                </a:lnTo>
                <a:lnTo>
                  <a:pt x="290850" y="505096"/>
                </a:lnTo>
                <a:lnTo>
                  <a:pt x="290850" y="467105"/>
                </a:lnTo>
                <a:lnTo>
                  <a:pt x="63274" y="467105"/>
                </a:lnTo>
                <a:lnTo>
                  <a:pt x="63274" y="505096"/>
                </a:lnTo>
                <a:lnTo>
                  <a:pt x="101123" y="505096"/>
                </a:lnTo>
                <a:lnTo>
                  <a:pt x="101123" y="606087"/>
                </a:lnTo>
                <a:lnTo>
                  <a:pt x="0" y="606087"/>
                </a:lnTo>
                <a:lnTo>
                  <a:pt x="0" y="505096"/>
                </a:lnTo>
                <a:lnTo>
                  <a:pt x="37945" y="505096"/>
                </a:lnTo>
                <a:lnTo>
                  <a:pt x="37945" y="441905"/>
                </a:lnTo>
                <a:lnTo>
                  <a:pt x="290850" y="441905"/>
                </a:lnTo>
                <a:lnTo>
                  <a:pt x="290850" y="404009"/>
                </a:lnTo>
                <a:lnTo>
                  <a:pt x="126452" y="404009"/>
                </a:lnTo>
                <a:close/>
                <a:moveTo>
                  <a:pt x="303502" y="71264"/>
                </a:moveTo>
                <a:cubicBezTo>
                  <a:pt x="274417" y="71264"/>
                  <a:pt x="250822" y="94057"/>
                  <a:pt x="250822" y="122140"/>
                </a:cubicBezTo>
                <a:cubicBezTo>
                  <a:pt x="250822" y="150318"/>
                  <a:pt x="274417" y="173111"/>
                  <a:pt x="303502" y="173111"/>
                </a:cubicBezTo>
                <a:cubicBezTo>
                  <a:pt x="332587" y="173111"/>
                  <a:pt x="356183" y="150318"/>
                  <a:pt x="356183" y="122140"/>
                </a:cubicBezTo>
                <a:cubicBezTo>
                  <a:pt x="356183" y="94057"/>
                  <a:pt x="332587" y="71264"/>
                  <a:pt x="303502" y="71264"/>
                </a:cubicBezTo>
                <a:close/>
                <a:moveTo>
                  <a:pt x="303502" y="0"/>
                </a:moveTo>
                <a:cubicBezTo>
                  <a:pt x="373326" y="0"/>
                  <a:pt x="429955" y="54723"/>
                  <a:pt x="429955" y="122140"/>
                </a:cubicBezTo>
                <a:cubicBezTo>
                  <a:pt x="429955" y="234181"/>
                  <a:pt x="303502" y="315639"/>
                  <a:pt x="303502" y="315639"/>
                </a:cubicBezTo>
                <a:cubicBezTo>
                  <a:pt x="303502" y="315639"/>
                  <a:pt x="177049" y="234181"/>
                  <a:pt x="177049" y="122140"/>
                </a:cubicBezTo>
                <a:cubicBezTo>
                  <a:pt x="177049" y="54723"/>
                  <a:pt x="233679" y="0"/>
                  <a:pt x="303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iṣḷïḍê"/>
          <p:cNvSpPr/>
          <p:nvPr/>
        </p:nvSpPr>
        <p:spPr bwMode="auto">
          <a:xfrm>
            <a:off x="10460932" y="3672172"/>
            <a:ext cx="392062" cy="391472"/>
          </a:xfrm>
          <a:custGeom>
            <a:avLst/>
            <a:gdLst>
              <a:gd name="connsiteX0" fmla="*/ 497258 w 607634"/>
              <a:gd name="connsiteY0" fmla="*/ 328620 h 606719"/>
              <a:gd name="connsiteX1" fmla="*/ 544969 w 607634"/>
              <a:gd name="connsiteY1" fmla="*/ 350839 h 606719"/>
              <a:gd name="connsiteX2" fmla="*/ 543545 w 607634"/>
              <a:gd name="connsiteY2" fmla="*/ 393856 h 606719"/>
              <a:gd name="connsiteX3" fmla="*/ 541230 w 607634"/>
              <a:gd name="connsiteY3" fmla="*/ 396167 h 606719"/>
              <a:gd name="connsiteX4" fmla="*/ 540607 w 607634"/>
              <a:gd name="connsiteY4" fmla="*/ 409588 h 606719"/>
              <a:gd name="connsiteX5" fmla="*/ 545236 w 607634"/>
              <a:gd name="connsiteY5" fmla="*/ 413676 h 606719"/>
              <a:gd name="connsiteX6" fmla="*/ 550933 w 607634"/>
              <a:gd name="connsiteY6" fmla="*/ 432074 h 606719"/>
              <a:gd name="connsiteX7" fmla="*/ 548173 w 607634"/>
              <a:gd name="connsiteY7" fmla="*/ 454116 h 606719"/>
              <a:gd name="connsiteX8" fmla="*/ 535534 w 607634"/>
              <a:gd name="connsiteY8" fmla="*/ 472158 h 606719"/>
              <a:gd name="connsiteX9" fmla="*/ 515684 w 607634"/>
              <a:gd name="connsiteY9" fmla="*/ 511353 h 606719"/>
              <a:gd name="connsiteX10" fmla="*/ 517286 w 607634"/>
              <a:gd name="connsiteY10" fmla="*/ 517663 h 606719"/>
              <a:gd name="connsiteX11" fmla="*/ 555295 w 607634"/>
              <a:gd name="connsiteY11" fmla="*/ 527173 h 606719"/>
              <a:gd name="connsiteX12" fmla="*/ 607634 w 607634"/>
              <a:gd name="connsiteY12" fmla="*/ 594009 h 606719"/>
              <a:gd name="connsiteX13" fmla="*/ 594905 w 607634"/>
              <a:gd name="connsiteY13" fmla="*/ 606719 h 606719"/>
              <a:gd name="connsiteX14" fmla="*/ 341752 w 607634"/>
              <a:gd name="connsiteY14" fmla="*/ 606719 h 606719"/>
              <a:gd name="connsiteX15" fmla="*/ 329112 w 607634"/>
              <a:gd name="connsiteY15" fmla="*/ 594098 h 606719"/>
              <a:gd name="connsiteX16" fmla="*/ 381363 w 607634"/>
              <a:gd name="connsiteY16" fmla="*/ 527173 h 606719"/>
              <a:gd name="connsiteX17" fmla="*/ 419372 w 607634"/>
              <a:gd name="connsiteY17" fmla="*/ 517663 h 606719"/>
              <a:gd name="connsiteX18" fmla="*/ 421241 w 607634"/>
              <a:gd name="connsiteY18" fmla="*/ 510286 h 606719"/>
              <a:gd name="connsiteX19" fmla="*/ 402459 w 607634"/>
              <a:gd name="connsiteY19" fmla="*/ 472513 h 606719"/>
              <a:gd name="connsiteX20" fmla="*/ 388484 w 607634"/>
              <a:gd name="connsiteY20" fmla="*/ 454116 h 606719"/>
              <a:gd name="connsiteX21" fmla="*/ 385725 w 607634"/>
              <a:gd name="connsiteY21" fmla="*/ 432074 h 606719"/>
              <a:gd name="connsiteX22" fmla="*/ 391510 w 607634"/>
              <a:gd name="connsiteY22" fmla="*/ 413587 h 606719"/>
              <a:gd name="connsiteX23" fmla="*/ 396584 w 607634"/>
              <a:gd name="connsiteY23" fmla="*/ 409232 h 606719"/>
              <a:gd name="connsiteX24" fmla="*/ 395071 w 607634"/>
              <a:gd name="connsiteY24" fmla="*/ 390746 h 606719"/>
              <a:gd name="connsiteX25" fmla="*/ 453375 w 607634"/>
              <a:gd name="connsiteY25" fmla="*/ 339641 h 606719"/>
              <a:gd name="connsiteX26" fmla="*/ 497258 w 607634"/>
              <a:gd name="connsiteY26" fmla="*/ 328620 h 606719"/>
              <a:gd name="connsiteX27" fmla="*/ 316494 w 607634"/>
              <a:gd name="connsiteY27" fmla="*/ 278076 h 606719"/>
              <a:gd name="connsiteX28" fmla="*/ 300206 w 607634"/>
              <a:gd name="connsiteY28" fmla="*/ 281898 h 606719"/>
              <a:gd name="connsiteX29" fmla="*/ 325395 w 607634"/>
              <a:gd name="connsiteY29" fmla="*/ 307050 h 606719"/>
              <a:gd name="connsiteX30" fmla="*/ 325395 w 607634"/>
              <a:gd name="connsiteY30" fmla="*/ 324913 h 606719"/>
              <a:gd name="connsiteX31" fmla="*/ 316494 w 607634"/>
              <a:gd name="connsiteY31" fmla="*/ 328646 h 606719"/>
              <a:gd name="connsiteX32" fmla="*/ 307505 w 607634"/>
              <a:gd name="connsiteY32" fmla="*/ 324913 h 606719"/>
              <a:gd name="connsiteX33" fmla="*/ 282316 w 607634"/>
              <a:gd name="connsiteY33" fmla="*/ 299762 h 606719"/>
              <a:gd name="connsiteX34" fmla="*/ 278489 w 607634"/>
              <a:gd name="connsiteY34" fmla="*/ 316026 h 606719"/>
              <a:gd name="connsiteX35" fmla="*/ 316494 w 607634"/>
              <a:gd name="connsiteY35" fmla="*/ 353887 h 606719"/>
              <a:gd name="connsiteX36" fmla="*/ 354411 w 607634"/>
              <a:gd name="connsiteY36" fmla="*/ 316026 h 606719"/>
              <a:gd name="connsiteX37" fmla="*/ 316494 w 607634"/>
              <a:gd name="connsiteY37" fmla="*/ 278076 h 606719"/>
              <a:gd name="connsiteX38" fmla="*/ 175289 w 607634"/>
              <a:gd name="connsiteY38" fmla="*/ 238820 h 606719"/>
              <a:gd name="connsiteX39" fmla="*/ 184947 w 607634"/>
              <a:gd name="connsiteY39" fmla="*/ 239342 h 606719"/>
              <a:gd name="connsiteX40" fmla="*/ 190911 w 607634"/>
              <a:gd name="connsiteY40" fmla="*/ 256137 h 606719"/>
              <a:gd name="connsiteX41" fmla="*/ 177202 w 607634"/>
              <a:gd name="connsiteY41" fmla="*/ 315941 h 606719"/>
              <a:gd name="connsiteX42" fmla="*/ 348911 w 607634"/>
              <a:gd name="connsiteY42" fmla="*/ 451012 h 606719"/>
              <a:gd name="connsiteX43" fmla="*/ 364133 w 607634"/>
              <a:gd name="connsiteY43" fmla="*/ 460431 h 606719"/>
              <a:gd name="connsiteX44" fmla="*/ 354786 w 607634"/>
              <a:gd name="connsiteY44" fmla="*/ 475626 h 606719"/>
              <a:gd name="connsiteX45" fmla="*/ 316510 w 607634"/>
              <a:gd name="connsiteY45" fmla="*/ 480336 h 606719"/>
              <a:gd name="connsiteX46" fmla="*/ 151922 w 607634"/>
              <a:gd name="connsiteY46" fmla="*/ 316030 h 606719"/>
              <a:gd name="connsiteX47" fmla="*/ 168034 w 607634"/>
              <a:gd name="connsiteY47" fmla="*/ 245296 h 606719"/>
              <a:gd name="connsiteX48" fmla="*/ 175289 w 607634"/>
              <a:gd name="connsiteY48" fmla="*/ 238820 h 606719"/>
              <a:gd name="connsiteX49" fmla="*/ 102834 w 607634"/>
              <a:gd name="connsiteY49" fmla="*/ 164298 h 606719"/>
              <a:gd name="connsiteX50" fmla="*/ 112334 w 607634"/>
              <a:gd name="connsiteY50" fmla="*/ 166119 h 606719"/>
              <a:gd name="connsiteX51" fmla="*/ 115894 w 607634"/>
              <a:gd name="connsiteY51" fmla="*/ 183626 h 606719"/>
              <a:gd name="connsiteX52" fmla="*/ 75936 w 607634"/>
              <a:gd name="connsiteY52" fmla="*/ 316038 h 606719"/>
              <a:gd name="connsiteX53" fmla="*/ 295840 w 607634"/>
              <a:gd name="connsiteY53" fmla="*/ 555090 h 606719"/>
              <a:gd name="connsiteX54" fmla="*/ 307409 w 607634"/>
              <a:gd name="connsiteY54" fmla="*/ 568775 h 606719"/>
              <a:gd name="connsiteX55" fmla="*/ 294772 w 607634"/>
              <a:gd name="connsiteY55" fmla="*/ 580328 h 606719"/>
              <a:gd name="connsiteX56" fmla="*/ 293704 w 607634"/>
              <a:gd name="connsiteY56" fmla="*/ 580328 h 606719"/>
              <a:gd name="connsiteX57" fmla="*/ 50661 w 607634"/>
              <a:gd name="connsiteY57" fmla="*/ 316038 h 606719"/>
              <a:gd name="connsiteX58" fmla="*/ 94802 w 607634"/>
              <a:gd name="connsiteY58" fmla="*/ 169674 h 606719"/>
              <a:gd name="connsiteX59" fmla="*/ 102834 w 607634"/>
              <a:gd name="connsiteY59" fmla="*/ 164298 h 606719"/>
              <a:gd name="connsiteX60" fmla="*/ 316510 w 607634"/>
              <a:gd name="connsiteY60" fmla="*/ 151713 h 606719"/>
              <a:gd name="connsiteX61" fmla="*/ 479124 w 607634"/>
              <a:gd name="connsiteY61" fmla="*/ 292417 h 606719"/>
              <a:gd name="connsiteX62" fmla="*/ 468443 w 607634"/>
              <a:gd name="connsiteY62" fmla="*/ 306727 h 606719"/>
              <a:gd name="connsiteX63" fmla="*/ 466574 w 607634"/>
              <a:gd name="connsiteY63" fmla="*/ 306816 h 606719"/>
              <a:gd name="connsiteX64" fmla="*/ 454113 w 607634"/>
              <a:gd name="connsiteY64" fmla="*/ 295972 h 606719"/>
              <a:gd name="connsiteX65" fmla="*/ 316510 w 607634"/>
              <a:gd name="connsiteY65" fmla="*/ 176956 h 606719"/>
              <a:gd name="connsiteX66" fmla="*/ 256609 w 607634"/>
              <a:gd name="connsiteY66" fmla="*/ 190644 h 606719"/>
              <a:gd name="connsiteX67" fmla="*/ 239697 w 607634"/>
              <a:gd name="connsiteY67" fmla="*/ 184689 h 606719"/>
              <a:gd name="connsiteX68" fmla="*/ 245661 w 607634"/>
              <a:gd name="connsiteY68" fmla="*/ 167890 h 606719"/>
              <a:gd name="connsiteX69" fmla="*/ 316510 w 607634"/>
              <a:gd name="connsiteY69" fmla="*/ 151713 h 606719"/>
              <a:gd name="connsiteX70" fmla="*/ 316477 w 607634"/>
              <a:gd name="connsiteY70" fmla="*/ 50592 h 606719"/>
              <a:gd name="connsiteX71" fmla="*/ 582230 w 607634"/>
              <a:gd name="connsiteY71" fmla="*/ 316062 h 606719"/>
              <a:gd name="connsiteX72" fmla="*/ 582141 w 607634"/>
              <a:gd name="connsiteY72" fmla="*/ 319350 h 606719"/>
              <a:gd name="connsiteX73" fmla="*/ 569325 w 607634"/>
              <a:gd name="connsiteY73" fmla="*/ 332148 h 606719"/>
              <a:gd name="connsiteX74" fmla="*/ 568880 w 607634"/>
              <a:gd name="connsiteY74" fmla="*/ 332148 h 606719"/>
              <a:gd name="connsiteX75" fmla="*/ 556687 w 607634"/>
              <a:gd name="connsiteY75" fmla="*/ 320416 h 606719"/>
              <a:gd name="connsiteX76" fmla="*/ 556865 w 607634"/>
              <a:gd name="connsiteY76" fmla="*/ 317661 h 606719"/>
              <a:gd name="connsiteX77" fmla="*/ 316477 w 607634"/>
              <a:gd name="connsiteY77" fmla="*/ 75832 h 606719"/>
              <a:gd name="connsiteX78" fmla="*/ 183956 w 607634"/>
              <a:gd name="connsiteY78" fmla="*/ 115737 h 606719"/>
              <a:gd name="connsiteX79" fmla="*/ 166334 w 607634"/>
              <a:gd name="connsiteY79" fmla="*/ 112182 h 606719"/>
              <a:gd name="connsiteX80" fmla="*/ 169894 w 607634"/>
              <a:gd name="connsiteY80" fmla="*/ 94674 h 606719"/>
              <a:gd name="connsiteX81" fmla="*/ 316477 w 607634"/>
              <a:gd name="connsiteY81" fmla="*/ 50592 h 606719"/>
              <a:gd name="connsiteX82" fmla="*/ 58464 w 607634"/>
              <a:gd name="connsiteY82" fmla="*/ 964 h 606719"/>
              <a:gd name="connsiteX83" fmla="*/ 72260 w 607634"/>
              <a:gd name="connsiteY83" fmla="*/ 3719 h 606719"/>
              <a:gd name="connsiteX84" fmla="*/ 122905 w 607634"/>
              <a:gd name="connsiteY84" fmla="*/ 54289 h 606719"/>
              <a:gd name="connsiteX85" fmla="*/ 126554 w 607634"/>
              <a:gd name="connsiteY85" fmla="*/ 63177 h 606719"/>
              <a:gd name="connsiteX86" fmla="*/ 126554 w 607634"/>
              <a:gd name="connsiteY86" fmla="*/ 108503 h 606719"/>
              <a:gd name="connsiteX87" fmla="*/ 281604 w 607634"/>
              <a:gd name="connsiteY87" fmla="*/ 263323 h 606719"/>
              <a:gd name="connsiteX88" fmla="*/ 316494 w 607634"/>
              <a:gd name="connsiteY88" fmla="*/ 252836 h 606719"/>
              <a:gd name="connsiteX89" fmla="*/ 379778 w 607634"/>
              <a:gd name="connsiteY89" fmla="*/ 316026 h 606719"/>
              <a:gd name="connsiteX90" fmla="*/ 316494 w 607634"/>
              <a:gd name="connsiteY90" fmla="*/ 379216 h 606719"/>
              <a:gd name="connsiteX91" fmla="*/ 253122 w 607634"/>
              <a:gd name="connsiteY91" fmla="*/ 316026 h 606719"/>
              <a:gd name="connsiteX92" fmla="*/ 263713 w 607634"/>
              <a:gd name="connsiteY92" fmla="*/ 281187 h 606719"/>
              <a:gd name="connsiteX93" fmla="*/ 108664 w 607634"/>
              <a:gd name="connsiteY93" fmla="*/ 126367 h 606719"/>
              <a:gd name="connsiteX94" fmla="*/ 63270 w 607634"/>
              <a:gd name="connsiteY94" fmla="*/ 126367 h 606719"/>
              <a:gd name="connsiteX95" fmla="*/ 54280 w 607634"/>
              <a:gd name="connsiteY95" fmla="*/ 122723 h 606719"/>
              <a:gd name="connsiteX96" fmla="*/ 3724 w 607634"/>
              <a:gd name="connsiteY96" fmla="*/ 72153 h 606719"/>
              <a:gd name="connsiteX97" fmla="*/ 965 w 607634"/>
              <a:gd name="connsiteY97" fmla="*/ 58377 h 606719"/>
              <a:gd name="connsiteX98" fmla="*/ 12625 w 607634"/>
              <a:gd name="connsiteY98" fmla="*/ 50556 h 606719"/>
              <a:gd name="connsiteX99" fmla="*/ 50631 w 607634"/>
              <a:gd name="connsiteY99" fmla="*/ 50556 h 606719"/>
              <a:gd name="connsiteX100" fmla="*/ 50631 w 607634"/>
              <a:gd name="connsiteY100" fmla="*/ 12607 h 606719"/>
              <a:gd name="connsiteX101" fmla="*/ 58464 w 607634"/>
              <a:gd name="connsiteY101" fmla="*/ 964 h 60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607634" h="606719">
                <a:moveTo>
                  <a:pt x="497258" y="328620"/>
                </a:moveTo>
                <a:cubicBezTo>
                  <a:pt x="524674" y="328620"/>
                  <a:pt x="538293" y="340707"/>
                  <a:pt x="544969" y="350839"/>
                </a:cubicBezTo>
                <a:cubicBezTo>
                  <a:pt x="558944" y="372170"/>
                  <a:pt x="550132" y="386924"/>
                  <a:pt x="543545" y="393856"/>
                </a:cubicBezTo>
                <a:lnTo>
                  <a:pt x="541230" y="396167"/>
                </a:lnTo>
                <a:lnTo>
                  <a:pt x="540607" y="409588"/>
                </a:lnTo>
                <a:cubicBezTo>
                  <a:pt x="542299" y="410743"/>
                  <a:pt x="543901" y="412076"/>
                  <a:pt x="545236" y="413676"/>
                </a:cubicBezTo>
                <a:cubicBezTo>
                  <a:pt x="549687" y="418742"/>
                  <a:pt x="551734" y="425408"/>
                  <a:pt x="550933" y="432074"/>
                </a:cubicBezTo>
                <a:lnTo>
                  <a:pt x="548173" y="454116"/>
                </a:lnTo>
                <a:cubicBezTo>
                  <a:pt x="547105" y="462026"/>
                  <a:pt x="542299" y="468692"/>
                  <a:pt x="535534" y="472158"/>
                </a:cubicBezTo>
                <a:cubicBezTo>
                  <a:pt x="532596" y="486556"/>
                  <a:pt x="525564" y="500510"/>
                  <a:pt x="515684" y="511353"/>
                </a:cubicBezTo>
                <a:lnTo>
                  <a:pt x="517286" y="517663"/>
                </a:lnTo>
                <a:lnTo>
                  <a:pt x="555295" y="527173"/>
                </a:lnTo>
                <a:cubicBezTo>
                  <a:pt x="586093" y="534817"/>
                  <a:pt x="607634" y="562369"/>
                  <a:pt x="607634" y="594009"/>
                </a:cubicBezTo>
                <a:cubicBezTo>
                  <a:pt x="607634" y="601031"/>
                  <a:pt x="601937" y="606719"/>
                  <a:pt x="594905" y="606719"/>
                </a:cubicBezTo>
                <a:lnTo>
                  <a:pt x="341752" y="606719"/>
                </a:lnTo>
                <a:cubicBezTo>
                  <a:pt x="334809" y="606719"/>
                  <a:pt x="329112" y="601031"/>
                  <a:pt x="329112" y="594098"/>
                </a:cubicBezTo>
                <a:cubicBezTo>
                  <a:pt x="329112" y="562369"/>
                  <a:pt x="350653" y="534817"/>
                  <a:pt x="381363" y="527173"/>
                </a:cubicBezTo>
                <a:lnTo>
                  <a:pt x="419372" y="517663"/>
                </a:lnTo>
                <a:lnTo>
                  <a:pt x="421241" y="510286"/>
                </a:lnTo>
                <a:cubicBezTo>
                  <a:pt x="411983" y="499621"/>
                  <a:pt x="405307" y="486289"/>
                  <a:pt x="402459" y="472513"/>
                </a:cubicBezTo>
                <a:cubicBezTo>
                  <a:pt x="394804" y="469136"/>
                  <a:pt x="389552" y="462381"/>
                  <a:pt x="388484" y="454116"/>
                </a:cubicBezTo>
                <a:lnTo>
                  <a:pt x="385725" y="432074"/>
                </a:lnTo>
                <a:cubicBezTo>
                  <a:pt x="384923" y="425408"/>
                  <a:pt x="386971" y="418653"/>
                  <a:pt x="391510" y="413587"/>
                </a:cubicBezTo>
                <a:cubicBezTo>
                  <a:pt x="392935" y="411899"/>
                  <a:pt x="394715" y="410388"/>
                  <a:pt x="396584" y="409232"/>
                </a:cubicBezTo>
                <a:cubicBezTo>
                  <a:pt x="395872" y="402655"/>
                  <a:pt x="395071" y="394834"/>
                  <a:pt x="395071" y="390746"/>
                </a:cubicBezTo>
                <a:cubicBezTo>
                  <a:pt x="395071" y="369504"/>
                  <a:pt x="401213" y="341507"/>
                  <a:pt x="453375" y="339641"/>
                </a:cubicBezTo>
                <a:cubicBezTo>
                  <a:pt x="470999" y="328620"/>
                  <a:pt x="489247" y="328620"/>
                  <a:pt x="497258" y="328620"/>
                </a:cubicBezTo>
                <a:close/>
                <a:moveTo>
                  <a:pt x="316494" y="278076"/>
                </a:moveTo>
                <a:cubicBezTo>
                  <a:pt x="310620" y="278076"/>
                  <a:pt x="305102" y="279498"/>
                  <a:pt x="300206" y="281898"/>
                </a:cubicBezTo>
                <a:lnTo>
                  <a:pt x="325395" y="307050"/>
                </a:lnTo>
                <a:cubicBezTo>
                  <a:pt x="330379" y="312027"/>
                  <a:pt x="330379" y="320025"/>
                  <a:pt x="325395" y="324913"/>
                </a:cubicBezTo>
                <a:cubicBezTo>
                  <a:pt x="322903" y="327402"/>
                  <a:pt x="319699" y="328646"/>
                  <a:pt x="316494" y="328646"/>
                </a:cubicBezTo>
                <a:cubicBezTo>
                  <a:pt x="313201" y="328646"/>
                  <a:pt x="309997" y="327402"/>
                  <a:pt x="307505" y="324913"/>
                </a:cubicBezTo>
                <a:lnTo>
                  <a:pt x="282316" y="299762"/>
                </a:lnTo>
                <a:cubicBezTo>
                  <a:pt x="279913" y="304739"/>
                  <a:pt x="278489" y="310160"/>
                  <a:pt x="278489" y="316026"/>
                </a:cubicBezTo>
                <a:cubicBezTo>
                  <a:pt x="278489" y="336912"/>
                  <a:pt x="295489" y="353887"/>
                  <a:pt x="316494" y="353887"/>
                </a:cubicBezTo>
                <a:cubicBezTo>
                  <a:pt x="337411" y="353887"/>
                  <a:pt x="354411" y="336912"/>
                  <a:pt x="354411" y="316026"/>
                </a:cubicBezTo>
                <a:cubicBezTo>
                  <a:pt x="354411" y="295051"/>
                  <a:pt x="337411" y="278076"/>
                  <a:pt x="316494" y="278076"/>
                </a:cubicBezTo>
                <a:close/>
                <a:moveTo>
                  <a:pt x="175289" y="238820"/>
                </a:moveTo>
                <a:cubicBezTo>
                  <a:pt x="178360" y="237743"/>
                  <a:pt x="181831" y="237832"/>
                  <a:pt x="184947" y="239342"/>
                </a:cubicBezTo>
                <a:cubicBezTo>
                  <a:pt x="191267" y="242364"/>
                  <a:pt x="193937" y="249828"/>
                  <a:pt x="190911" y="256137"/>
                </a:cubicBezTo>
                <a:cubicBezTo>
                  <a:pt x="181831" y="275154"/>
                  <a:pt x="177202" y="295236"/>
                  <a:pt x="177202" y="315941"/>
                </a:cubicBezTo>
                <a:cubicBezTo>
                  <a:pt x="177202" y="403115"/>
                  <a:pt x="257048" y="472783"/>
                  <a:pt x="348911" y="451012"/>
                </a:cubicBezTo>
                <a:cubicBezTo>
                  <a:pt x="355766" y="449412"/>
                  <a:pt x="362531" y="453589"/>
                  <a:pt x="364133" y="460431"/>
                </a:cubicBezTo>
                <a:cubicBezTo>
                  <a:pt x="365735" y="467273"/>
                  <a:pt x="361552" y="474027"/>
                  <a:pt x="354786" y="475626"/>
                </a:cubicBezTo>
                <a:cubicBezTo>
                  <a:pt x="341790" y="478736"/>
                  <a:pt x="328972" y="480336"/>
                  <a:pt x="316510" y="480336"/>
                </a:cubicBezTo>
                <a:cubicBezTo>
                  <a:pt x="225715" y="480336"/>
                  <a:pt x="151922" y="406581"/>
                  <a:pt x="151922" y="316030"/>
                </a:cubicBezTo>
                <a:cubicBezTo>
                  <a:pt x="151922" y="291504"/>
                  <a:pt x="157352" y="267689"/>
                  <a:pt x="168034" y="245296"/>
                </a:cubicBezTo>
                <a:cubicBezTo>
                  <a:pt x="169547" y="242142"/>
                  <a:pt x="172218" y="239898"/>
                  <a:pt x="175289" y="238820"/>
                </a:cubicBezTo>
                <a:close/>
                <a:moveTo>
                  <a:pt x="102834" y="164298"/>
                </a:moveTo>
                <a:cubicBezTo>
                  <a:pt x="106016" y="163653"/>
                  <a:pt x="109442" y="164209"/>
                  <a:pt x="112334" y="166119"/>
                </a:cubicBezTo>
                <a:cubicBezTo>
                  <a:pt x="118119" y="169941"/>
                  <a:pt x="119721" y="177850"/>
                  <a:pt x="115894" y="183626"/>
                </a:cubicBezTo>
                <a:cubicBezTo>
                  <a:pt x="89730" y="222994"/>
                  <a:pt x="75936" y="268849"/>
                  <a:pt x="75936" y="316038"/>
                </a:cubicBezTo>
                <a:cubicBezTo>
                  <a:pt x="75936" y="439652"/>
                  <a:pt x="172583" y="544604"/>
                  <a:pt x="295840" y="555090"/>
                </a:cubicBezTo>
                <a:cubicBezTo>
                  <a:pt x="302782" y="555712"/>
                  <a:pt x="307943" y="561844"/>
                  <a:pt x="307409" y="568775"/>
                </a:cubicBezTo>
                <a:cubicBezTo>
                  <a:pt x="306875" y="575351"/>
                  <a:pt x="301358" y="580328"/>
                  <a:pt x="294772" y="580328"/>
                </a:cubicBezTo>
                <a:cubicBezTo>
                  <a:pt x="294416" y="580328"/>
                  <a:pt x="294060" y="580328"/>
                  <a:pt x="293704" y="580328"/>
                </a:cubicBezTo>
                <a:cubicBezTo>
                  <a:pt x="157454" y="568775"/>
                  <a:pt x="50661" y="452626"/>
                  <a:pt x="50661" y="316038"/>
                </a:cubicBezTo>
                <a:cubicBezTo>
                  <a:pt x="50661" y="263873"/>
                  <a:pt x="65879" y="213219"/>
                  <a:pt x="94802" y="169674"/>
                </a:cubicBezTo>
                <a:cubicBezTo>
                  <a:pt x="96716" y="166786"/>
                  <a:pt x="99653" y="164942"/>
                  <a:pt x="102834" y="164298"/>
                </a:cubicBezTo>
                <a:close/>
                <a:moveTo>
                  <a:pt x="316510" y="151713"/>
                </a:moveTo>
                <a:cubicBezTo>
                  <a:pt x="397594" y="151713"/>
                  <a:pt x="467553" y="212154"/>
                  <a:pt x="479124" y="292417"/>
                </a:cubicBezTo>
                <a:cubicBezTo>
                  <a:pt x="480192" y="299350"/>
                  <a:pt x="475297" y="305749"/>
                  <a:pt x="468443" y="306727"/>
                </a:cubicBezTo>
                <a:cubicBezTo>
                  <a:pt x="467820" y="306816"/>
                  <a:pt x="467197" y="306816"/>
                  <a:pt x="466574" y="306816"/>
                </a:cubicBezTo>
                <a:cubicBezTo>
                  <a:pt x="460433" y="306816"/>
                  <a:pt x="455003" y="302283"/>
                  <a:pt x="454113" y="295972"/>
                </a:cubicBezTo>
                <a:cubicBezTo>
                  <a:pt x="444323" y="228153"/>
                  <a:pt x="385134" y="176956"/>
                  <a:pt x="316510" y="176956"/>
                </a:cubicBezTo>
                <a:cubicBezTo>
                  <a:pt x="295771" y="176956"/>
                  <a:pt x="275567" y="181578"/>
                  <a:pt x="256609" y="190644"/>
                </a:cubicBezTo>
                <a:cubicBezTo>
                  <a:pt x="250200" y="193666"/>
                  <a:pt x="242724" y="191000"/>
                  <a:pt x="239697" y="184689"/>
                </a:cubicBezTo>
                <a:cubicBezTo>
                  <a:pt x="236671" y="178378"/>
                  <a:pt x="239341" y="170823"/>
                  <a:pt x="245661" y="167890"/>
                </a:cubicBezTo>
                <a:cubicBezTo>
                  <a:pt x="268090" y="157135"/>
                  <a:pt x="291944" y="151713"/>
                  <a:pt x="316510" y="151713"/>
                </a:cubicBezTo>
                <a:close/>
                <a:moveTo>
                  <a:pt x="316477" y="50592"/>
                </a:moveTo>
                <a:cubicBezTo>
                  <a:pt x="463060" y="50592"/>
                  <a:pt x="582230" y="169684"/>
                  <a:pt x="582230" y="316062"/>
                </a:cubicBezTo>
                <a:cubicBezTo>
                  <a:pt x="582230" y="316328"/>
                  <a:pt x="582141" y="319083"/>
                  <a:pt x="582141" y="319350"/>
                </a:cubicBezTo>
                <a:cubicBezTo>
                  <a:pt x="581607" y="326016"/>
                  <a:pt x="576000" y="332148"/>
                  <a:pt x="569325" y="332148"/>
                </a:cubicBezTo>
                <a:lnTo>
                  <a:pt x="568880" y="332148"/>
                </a:lnTo>
                <a:cubicBezTo>
                  <a:pt x="562027" y="331881"/>
                  <a:pt x="556598" y="327349"/>
                  <a:pt x="556687" y="320416"/>
                </a:cubicBezTo>
                <a:cubicBezTo>
                  <a:pt x="556687" y="320239"/>
                  <a:pt x="556865" y="317839"/>
                  <a:pt x="556865" y="317661"/>
                </a:cubicBezTo>
                <a:cubicBezTo>
                  <a:pt x="556954" y="183638"/>
                  <a:pt x="449087" y="75832"/>
                  <a:pt x="316477" y="75832"/>
                </a:cubicBezTo>
                <a:cubicBezTo>
                  <a:pt x="269129" y="75832"/>
                  <a:pt x="223294" y="89608"/>
                  <a:pt x="183956" y="115737"/>
                </a:cubicBezTo>
                <a:cubicBezTo>
                  <a:pt x="178082" y="119559"/>
                  <a:pt x="170250" y="118048"/>
                  <a:pt x="166334" y="112182"/>
                </a:cubicBezTo>
                <a:cubicBezTo>
                  <a:pt x="162507" y="106317"/>
                  <a:pt x="164109" y="98496"/>
                  <a:pt x="169894" y="94674"/>
                </a:cubicBezTo>
                <a:cubicBezTo>
                  <a:pt x="213504" y="65878"/>
                  <a:pt x="264145" y="50592"/>
                  <a:pt x="316477" y="50592"/>
                </a:cubicBezTo>
                <a:close/>
                <a:moveTo>
                  <a:pt x="58464" y="964"/>
                </a:moveTo>
                <a:cubicBezTo>
                  <a:pt x="63181" y="-991"/>
                  <a:pt x="68611" y="75"/>
                  <a:pt x="72260" y="3719"/>
                </a:cubicBezTo>
                <a:lnTo>
                  <a:pt x="122905" y="54289"/>
                </a:lnTo>
                <a:cubicBezTo>
                  <a:pt x="125219" y="56600"/>
                  <a:pt x="126554" y="59799"/>
                  <a:pt x="126554" y="63177"/>
                </a:cubicBezTo>
                <a:lnTo>
                  <a:pt x="126554" y="108503"/>
                </a:lnTo>
                <a:lnTo>
                  <a:pt x="281604" y="263323"/>
                </a:lnTo>
                <a:cubicBezTo>
                  <a:pt x="291662" y="256657"/>
                  <a:pt x="303588" y="252836"/>
                  <a:pt x="316494" y="252836"/>
                </a:cubicBezTo>
                <a:cubicBezTo>
                  <a:pt x="351385" y="252836"/>
                  <a:pt x="379778" y="281187"/>
                  <a:pt x="379778" y="316026"/>
                </a:cubicBezTo>
                <a:cubicBezTo>
                  <a:pt x="379778" y="350865"/>
                  <a:pt x="351385" y="379216"/>
                  <a:pt x="316494" y="379216"/>
                </a:cubicBezTo>
                <a:cubicBezTo>
                  <a:pt x="281515" y="379216"/>
                  <a:pt x="253122" y="350865"/>
                  <a:pt x="253122" y="316026"/>
                </a:cubicBezTo>
                <a:cubicBezTo>
                  <a:pt x="253122" y="303139"/>
                  <a:pt x="257038" y="291230"/>
                  <a:pt x="263713" y="281187"/>
                </a:cubicBezTo>
                <a:lnTo>
                  <a:pt x="108664" y="126367"/>
                </a:lnTo>
                <a:lnTo>
                  <a:pt x="63270" y="126367"/>
                </a:lnTo>
                <a:cubicBezTo>
                  <a:pt x="59888" y="126367"/>
                  <a:pt x="56684" y="125034"/>
                  <a:pt x="54280" y="122723"/>
                </a:cubicBezTo>
                <a:lnTo>
                  <a:pt x="3724" y="72153"/>
                </a:lnTo>
                <a:cubicBezTo>
                  <a:pt x="75" y="68509"/>
                  <a:pt x="-993" y="63088"/>
                  <a:pt x="965" y="58377"/>
                </a:cubicBezTo>
                <a:cubicBezTo>
                  <a:pt x="2923" y="53667"/>
                  <a:pt x="7551" y="50556"/>
                  <a:pt x="12625" y="50556"/>
                </a:cubicBezTo>
                <a:lnTo>
                  <a:pt x="50631" y="50556"/>
                </a:lnTo>
                <a:lnTo>
                  <a:pt x="50631" y="12607"/>
                </a:lnTo>
                <a:cubicBezTo>
                  <a:pt x="50631" y="7541"/>
                  <a:pt x="53746" y="2919"/>
                  <a:pt x="58464" y="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7" name="iṩļïḓè"/>
          <p:cNvSpPr txBox="1"/>
          <p:nvPr/>
        </p:nvSpPr>
        <p:spPr bwMode="auto">
          <a:xfrm>
            <a:off x="5091325" y="2388140"/>
            <a:ext cx="2009883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Synergistically utilize technically sound portals with frictionless chains. Dramatically customize…"/>
          <p:cNvSpPr txBox="1"/>
          <p:nvPr/>
        </p:nvSpPr>
        <p:spPr>
          <a:xfrm>
            <a:off x="644342" y="4651794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9" name="Synergistically utilize technically sound portals with frictionless chains. Dramatically customize…"/>
          <p:cNvSpPr txBox="1"/>
          <p:nvPr/>
        </p:nvSpPr>
        <p:spPr>
          <a:xfrm>
            <a:off x="2462660" y="4651794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Synergistically utilize technically sound portals with frictionless chains. Dramatically customize…"/>
          <p:cNvSpPr txBox="1"/>
          <p:nvPr/>
        </p:nvSpPr>
        <p:spPr>
          <a:xfrm>
            <a:off x="4280978" y="4694305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ynergistically utilize technically sound portals with frictionless chains. Dramatically customize…"/>
          <p:cNvSpPr txBox="1"/>
          <p:nvPr/>
        </p:nvSpPr>
        <p:spPr>
          <a:xfrm>
            <a:off x="6099296" y="4694305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ynergistically utilize technically sound portals with frictionless chains. Dramatically customize…"/>
          <p:cNvSpPr txBox="1"/>
          <p:nvPr/>
        </p:nvSpPr>
        <p:spPr>
          <a:xfrm>
            <a:off x="8064366" y="4694305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ynergistically utilize technically sound portals with frictionless chains. Dramatically customize…"/>
          <p:cNvSpPr txBox="1"/>
          <p:nvPr/>
        </p:nvSpPr>
        <p:spPr>
          <a:xfrm>
            <a:off x="9882684" y="4694305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1îďè"/>
          <p:cNvSpPr/>
          <p:nvPr/>
        </p:nvSpPr>
        <p:spPr>
          <a:xfrm>
            <a:off x="696958" y="2218095"/>
            <a:ext cx="2666681" cy="1658430"/>
          </a:xfrm>
          <a:prstGeom prst="flowChartManualInpu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540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iṡľîḍê"/>
          <p:cNvSpPr/>
          <p:nvPr/>
        </p:nvSpPr>
        <p:spPr>
          <a:xfrm flipH="1">
            <a:off x="3429319" y="2218095"/>
            <a:ext cx="2666681" cy="1658430"/>
          </a:xfrm>
          <a:prstGeom prst="flowChartManualInpu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ïšľiḓe"/>
          <p:cNvSpPr/>
          <p:nvPr/>
        </p:nvSpPr>
        <p:spPr>
          <a:xfrm>
            <a:off x="6161679" y="2218095"/>
            <a:ext cx="2666681" cy="1658430"/>
          </a:xfrm>
          <a:prstGeom prst="flowChartManualInpu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540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" name="ïš1iḍê"/>
          <p:cNvSpPr/>
          <p:nvPr/>
        </p:nvSpPr>
        <p:spPr>
          <a:xfrm flipH="1">
            <a:off x="8894040" y="2218095"/>
            <a:ext cx="2666681" cy="1658430"/>
          </a:xfrm>
          <a:prstGeom prst="flowChartManualInpu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" name="îṡḻîḑé"/>
          <p:cNvSpPr/>
          <p:nvPr/>
        </p:nvSpPr>
        <p:spPr>
          <a:xfrm flipV="1">
            <a:off x="696959" y="3932785"/>
            <a:ext cx="2666681" cy="1658430"/>
          </a:xfrm>
          <a:prstGeom prst="flowChartManualInpu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ïšľíḑe"/>
          <p:cNvSpPr/>
          <p:nvPr/>
        </p:nvSpPr>
        <p:spPr>
          <a:xfrm flipH="1" flipV="1">
            <a:off x="3429319" y="3932785"/>
            <a:ext cx="2666681" cy="1658430"/>
          </a:xfrm>
          <a:prstGeom prst="flowChartManualInpu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540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" name="îŝļïďe"/>
          <p:cNvSpPr/>
          <p:nvPr/>
        </p:nvSpPr>
        <p:spPr>
          <a:xfrm flipV="1">
            <a:off x="6161679" y="3932785"/>
            <a:ext cx="2666681" cy="1658430"/>
          </a:xfrm>
          <a:prstGeom prst="flowChartManualInpu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ïŝḷïḋê"/>
          <p:cNvSpPr/>
          <p:nvPr/>
        </p:nvSpPr>
        <p:spPr>
          <a:xfrm flipH="1" flipV="1">
            <a:off x="8894040" y="3932785"/>
            <a:ext cx="2666681" cy="1658430"/>
          </a:xfrm>
          <a:prstGeom prst="flowChartManualInput">
            <a:avLst/>
          </a:pr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540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1" name="î$1ïḋê"/>
          <p:cNvSpPr/>
          <p:nvPr/>
        </p:nvSpPr>
        <p:spPr>
          <a:xfrm>
            <a:off x="1505062" y="2632638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3" name="iṡlïḑê"/>
          <p:cNvSpPr/>
          <p:nvPr/>
        </p:nvSpPr>
        <p:spPr bwMode="auto">
          <a:xfrm>
            <a:off x="1817403" y="2933608"/>
            <a:ext cx="341149" cy="36389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î$1ïḋê"/>
          <p:cNvSpPr/>
          <p:nvPr/>
        </p:nvSpPr>
        <p:spPr>
          <a:xfrm>
            <a:off x="4210344" y="4162504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5" name="iṡlïḑê"/>
          <p:cNvSpPr/>
          <p:nvPr/>
        </p:nvSpPr>
        <p:spPr bwMode="auto">
          <a:xfrm>
            <a:off x="4522685" y="4463474"/>
            <a:ext cx="341149" cy="36389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î$1ïḋê"/>
          <p:cNvSpPr/>
          <p:nvPr/>
        </p:nvSpPr>
        <p:spPr>
          <a:xfrm>
            <a:off x="6953544" y="2632638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7" name="iṡlïḑê"/>
          <p:cNvSpPr/>
          <p:nvPr/>
        </p:nvSpPr>
        <p:spPr bwMode="auto">
          <a:xfrm>
            <a:off x="7265885" y="2933608"/>
            <a:ext cx="341149" cy="36389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î$1ïḋê"/>
          <p:cNvSpPr/>
          <p:nvPr/>
        </p:nvSpPr>
        <p:spPr>
          <a:xfrm>
            <a:off x="9766192" y="4136747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9" name="iṡlïḑê"/>
          <p:cNvSpPr/>
          <p:nvPr/>
        </p:nvSpPr>
        <p:spPr bwMode="auto">
          <a:xfrm>
            <a:off x="10078533" y="4437717"/>
            <a:ext cx="341149" cy="36389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gradFill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</a:gra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/>
            <a:endParaRPr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Synergistically utilize technically sound portals with frictionless chains. Dramatically customize…"/>
          <p:cNvSpPr txBox="1"/>
          <p:nvPr/>
        </p:nvSpPr>
        <p:spPr>
          <a:xfrm>
            <a:off x="1056470" y="4125393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ynergistically utilize technically sound portals with frictionless chains. Dramatically customize…"/>
          <p:cNvSpPr txBox="1"/>
          <p:nvPr/>
        </p:nvSpPr>
        <p:spPr>
          <a:xfrm>
            <a:off x="3788830" y="2608074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ynergistically utilize technically sound portals with frictionless chains. Dramatically customize…"/>
          <p:cNvSpPr txBox="1"/>
          <p:nvPr/>
        </p:nvSpPr>
        <p:spPr>
          <a:xfrm>
            <a:off x="6521190" y="4114039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ynergistically utilize technically sound portals with frictionless chains. Dramatically customize…"/>
          <p:cNvSpPr txBox="1"/>
          <p:nvPr/>
        </p:nvSpPr>
        <p:spPr>
          <a:xfrm>
            <a:off x="9427993" y="2680864"/>
            <a:ext cx="1642227" cy="9843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4116996" y="3117041"/>
            <a:ext cx="1070649" cy="910088"/>
          </a:xfrm>
          <a:prstGeom prst="line">
            <a:avLst/>
          </a:prstGeom>
          <a:ln w="22225">
            <a:solidFill>
              <a:srgbClr val="285CAA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116996" y="4027126"/>
            <a:ext cx="1070649" cy="910088"/>
          </a:xfrm>
          <a:prstGeom prst="line">
            <a:avLst/>
          </a:prstGeom>
          <a:ln w="22225">
            <a:solidFill>
              <a:srgbClr val="285CAA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116996" y="4937177"/>
            <a:ext cx="1070649" cy="910088"/>
          </a:xfrm>
          <a:prstGeom prst="line">
            <a:avLst/>
          </a:prstGeom>
          <a:ln w="22225">
            <a:solidFill>
              <a:srgbClr val="285CAA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116996" y="2206955"/>
            <a:ext cx="1070649" cy="910088"/>
          </a:xfrm>
          <a:prstGeom prst="line">
            <a:avLst/>
          </a:prstGeom>
          <a:ln w="22225">
            <a:solidFill>
              <a:srgbClr val="285CAA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187643" y="2206956"/>
            <a:ext cx="2456899" cy="1"/>
          </a:xfrm>
          <a:prstGeom prst="line">
            <a:avLst/>
          </a:prstGeom>
          <a:ln w="22225">
            <a:solidFill>
              <a:srgbClr val="285CAA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1660096" y="3117043"/>
            <a:ext cx="2456899" cy="1"/>
          </a:xfrm>
          <a:prstGeom prst="line">
            <a:avLst/>
          </a:prstGeom>
          <a:ln w="22225">
            <a:solidFill>
              <a:srgbClr val="285CAA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1660096" y="4937209"/>
            <a:ext cx="2456899" cy="1"/>
          </a:xfrm>
          <a:prstGeom prst="line">
            <a:avLst/>
          </a:prstGeom>
          <a:ln w="22225">
            <a:solidFill>
              <a:srgbClr val="285CAA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187643" y="5847199"/>
            <a:ext cx="2456899" cy="1"/>
          </a:xfrm>
          <a:prstGeom prst="line">
            <a:avLst/>
          </a:prstGeom>
          <a:ln w="22225">
            <a:solidFill>
              <a:srgbClr val="285CAA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187643" y="4026959"/>
            <a:ext cx="2456899" cy="1"/>
          </a:xfrm>
          <a:prstGeom prst="line">
            <a:avLst/>
          </a:prstGeom>
          <a:ln w="22225">
            <a:solidFill>
              <a:srgbClr val="285CAA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iSļiḓê"/>
          <p:cNvSpPr/>
          <p:nvPr/>
        </p:nvSpPr>
        <p:spPr>
          <a:xfrm>
            <a:off x="7644542" y="5502349"/>
            <a:ext cx="689230" cy="689230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2" name="íṡliḓé"/>
          <p:cNvSpPr/>
          <p:nvPr/>
        </p:nvSpPr>
        <p:spPr bwMode="auto">
          <a:xfrm>
            <a:off x="7783598" y="5649272"/>
            <a:ext cx="411119" cy="395384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ïş1iḓe"/>
          <p:cNvSpPr/>
          <p:nvPr/>
        </p:nvSpPr>
        <p:spPr>
          <a:xfrm>
            <a:off x="970867" y="2772425"/>
            <a:ext cx="689230" cy="689230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iṩľiḓe"/>
          <p:cNvSpPr/>
          <p:nvPr/>
        </p:nvSpPr>
        <p:spPr bwMode="auto">
          <a:xfrm>
            <a:off x="1097840" y="2940879"/>
            <a:ext cx="435284" cy="352321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lnSpcReduction="10000"/>
          </a:bodyPr>
          <a:lstStyle/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iš1íḑe"/>
          <p:cNvSpPr/>
          <p:nvPr/>
        </p:nvSpPr>
        <p:spPr>
          <a:xfrm>
            <a:off x="970867" y="4592430"/>
            <a:ext cx="689230" cy="689230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í$lidé"/>
          <p:cNvSpPr/>
          <p:nvPr/>
        </p:nvSpPr>
        <p:spPr bwMode="auto">
          <a:xfrm>
            <a:off x="1087470" y="4717692"/>
            <a:ext cx="456024" cy="438704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ïṧļïdê"/>
          <p:cNvSpPr/>
          <p:nvPr/>
        </p:nvSpPr>
        <p:spPr>
          <a:xfrm>
            <a:off x="7644542" y="3682344"/>
            <a:ext cx="689230" cy="689230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îṡļïḋé"/>
          <p:cNvSpPr/>
          <p:nvPr/>
        </p:nvSpPr>
        <p:spPr bwMode="auto">
          <a:xfrm>
            <a:off x="7786676" y="3850205"/>
            <a:ext cx="404962" cy="353506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" name="ïṥļïḋé"/>
          <p:cNvSpPr/>
          <p:nvPr/>
        </p:nvSpPr>
        <p:spPr>
          <a:xfrm>
            <a:off x="7644542" y="1862341"/>
            <a:ext cx="689230" cy="689230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ïSľîdê"/>
          <p:cNvSpPr/>
          <p:nvPr/>
        </p:nvSpPr>
        <p:spPr bwMode="auto">
          <a:xfrm>
            <a:off x="7762015" y="1980239"/>
            <a:ext cx="454285" cy="453434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7" name="iṩļïḓè"/>
          <p:cNvSpPr txBox="1"/>
          <p:nvPr/>
        </p:nvSpPr>
        <p:spPr bwMode="auto">
          <a:xfrm>
            <a:off x="1848052" y="2661998"/>
            <a:ext cx="1827039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ṩļïḓè"/>
          <p:cNvSpPr txBox="1"/>
          <p:nvPr/>
        </p:nvSpPr>
        <p:spPr bwMode="auto">
          <a:xfrm>
            <a:off x="1824697" y="4388329"/>
            <a:ext cx="1827039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9" name="iṩļïḓè"/>
          <p:cNvSpPr txBox="1"/>
          <p:nvPr/>
        </p:nvSpPr>
        <p:spPr bwMode="auto">
          <a:xfrm>
            <a:off x="5445733" y="1687496"/>
            <a:ext cx="1827039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iṩļïḓè"/>
          <p:cNvSpPr txBox="1"/>
          <p:nvPr/>
        </p:nvSpPr>
        <p:spPr bwMode="auto">
          <a:xfrm>
            <a:off x="5445733" y="3437747"/>
            <a:ext cx="1827039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ṩļïḓè"/>
          <p:cNvSpPr txBox="1"/>
          <p:nvPr/>
        </p:nvSpPr>
        <p:spPr bwMode="auto">
          <a:xfrm>
            <a:off x="5326699" y="5298247"/>
            <a:ext cx="1827039" cy="40820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ynergistically utilize technically sound portals with frictionless chains. Dramatically customize…"/>
          <p:cNvSpPr txBox="1"/>
          <p:nvPr/>
        </p:nvSpPr>
        <p:spPr>
          <a:xfrm>
            <a:off x="8705542" y="1818110"/>
            <a:ext cx="2619241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ynergistically utilize technically sound portals with frictionless chains. Dramatically customize…"/>
          <p:cNvSpPr txBox="1"/>
          <p:nvPr/>
        </p:nvSpPr>
        <p:spPr>
          <a:xfrm>
            <a:off x="8705541" y="3629611"/>
            <a:ext cx="2619241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ynergistically utilize technically sound portals with frictionless chains. Dramatically customize…"/>
          <p:cNvSpPr txBox="1"/>
          <p:nvPr/>
        </p:nvSpPr>
        <p:spPr>
          <a:xfrm>
            <a:off x="8705540" y="5339136"/>
            <a:ext cx="2619241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</a:t>
            </a:r>
            <a:endParaRPr lang="en-US" altLang="zh-CN" sz="11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78" y="0"/>
            <a:ext cx="11112822" cy="6858000"/>
          </a:xfrm>
          <a:prstGeom prst="rect">
            <a:avLst/>
          </a:prstGeom>
          <a:solidFill>
            <a:srgbClr val="1A2E60"/>
          </a:solidFill>
          <a:ln>
            <a:noFill/>
          </a:ln>
        </p:spPr>
      </p:pic>
      <p:sp>
        <p:nvSpPr>
          <p:cNvPr id="33" name="椭圆 32"/>
          <p:cNvSpPr/>
          <p:nvPr/>
        </p:nvSpPr>
        <p:spPr>
          <a:xfrm>
            <a:off x="5194143" y="1773694"/>
            <a:ext cx="2835492" cy="2835492"/>
          </a:xfrm>
          <a:prstGeom prst="ellipse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9068" y="2420731"/>
            <a:ext cx="6717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02</a:t>
            </a:r>
            <a:r>
              <a:rPr lang="zh-CN" altLang="en-US" sz="7200" i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zh-CN" altLang="en-US" sz="7200" b="1" i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1103529" y="4210508"/>
            <a:ext cx="3886154" cy="7217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85CAA"/>
              </a:gs>
              <a:gs pos="100000">
                <a:srgbClr val="1A3067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iṩļïḓè"/>
          <p:cNvSpPr txBox="1"/>
          <p:nvPr/>
        </p:nvSpPr>
        <p:spPr bwMode="auto">
          <a:xfrm>
            <a:off x="4972276" y="3629566"/>
            <a:ext cx="2644140" cy="58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i="1" spc="60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PART TWO</a:t>
            </a:r>
            <a:endParaRPr lang="en-US" altLang="zh-CN" sz="1200" i="1" spc="60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6" name="Synergistically utilize technically sound portals with frictionless chains. Dramatically customize…"/>
          <p:cNvSpPr txBox="1"/>
          <p:nvPr/>
        </p:nvSpPr>
        <p:spPr>
          <a:xfrm>
            <a:off x="1418664" y="4339030"/>
            <a:ext cx="3435993" cy="43697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chains</a:t>
            </a:r>
            <a:r>
              <a:rPr lang="en-US" altLang="zh-CN" sz="1000" kern="0" dirty="0" err="1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</a:t>
            </a:r>
            <a:endParaRPr lang="en-US" altLang="zh-CN" sz="10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îślíḓe"/>
          <p:cNvSpPr/>
          <p:nvPr/>
        </p:nvSpPr>
        <p:spPr bwMode="gray">
          <a:xfrm>
            <a:off x="609498" y="2438284"/>
            <a:ext cx="3400673" cy="838200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" name="íṣlîḍé"/>
          <p:cNvSpPr/>
          <p:nvPr/>
        </p:nvSpPr>
        <p:spPr bwMode="gray">
          <a:xfrm>
            <a:off x="609498" y="3352684"/>
            <a:ext cx="3400673" cy="2057400"/>
          </a:xfrm>
          <a:prstGeom prst="rect">
            <a:avLst/>
          </a:pr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îSľîďé"/>
          <p:cNvSpPr/>
          <p:nvPr/>
        </p:nvSpPr>
        <p:spPr bwMode="gray">
          <a:xfrm>
            <a:off x="4395664" y="2438284"/>
            <a:ext cx="3400673" cy="838200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" name="îṡḻíḋè"/>
          <p:cNvSpPr/>
          <p:nvPr/>
        </p:nvSpPr>
        <p:spPr bwMode="gray">
          <a:xfrm>
            <a:off x="4395664" y="3352684"/>
            <a:ext cx="3400673" cy="2057400"/>
          </a:xfrm>
          <a:prstGeom prst="rect">
            <a:avLst/>
          </a:pr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ïŝḻíḍè"/>
          <p:cNvSpPr/>
          <p:nvPr/>
        </p:nvSpPr>
        <p:spPr bwMode="gray">
          <a:xfrm>
            <a:off x="8180291" y="2438284"/>
            <a:ext cx="3400673" cy="838200"/>
          </a:xfrm>
          <a:prstGeom prst="rect">
            <a:avLst/>
          </a:prstGeom>
          <a:gradFill flip="none" rotWithShape="1">
            <a:gsLst>
              <a:gs pos="0">
                <a:srgbClr val="285CAA"/>
              </a:gs>
              <a:gs pos="100000">
                <a:srgbClr val="1A306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2" name="ïṡ1ïḍé"/>
          <p:cNvSpPr/>
          <p:nvPr/>
        </p:nvSpPr>
        <p:spPr bwMode="gray">
          <a:xfrm>
            <a:off x="8180291" y="3352684"/>
            <a:ext cx="3400673" cy="2057400"/>
          </a:xfrm>
          <a:prstGeom prst="rect">
            <a:avLst/>
          </a:prstGeom>
          <a:noFill/>
          <a:ln w="9525">
            <a:solidFill>
              <a:srgbClr val="285C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iṩļïḓè"/>
          <p:cNvSpPr txBox="1"/>
          <p:nvPr/>
        </p:nvSpPr>
        <p:spPr bwMode="auto">
          <a:xfrm>
            <a:off x="1128625" y="2619490"/>
            <a:ext cx="2170644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iṩļïḓè"/>
          <p:cNvSpPr txBox="1"/>
          <p:nvPr/>
        </p:nvSpPr>
        <p:spPr bwMode="auto">
          <a:xfrm>
            <a:off x="5010678" y="2619490"/>
            <a:ext cx="2170644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iṩļïḓè"/>
          <p:cNvSpPr txBox="1"/>
          <p:nvPr/>
        </p:nvSpPr>
        <p:spPr bwMode="auto">
          <a:xfrm>
            <a:off x="8795305" y="2619490"/>
            <a:ext cx="2170644" cy="47578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993451" y="3705975"/>
            <a:ext cx="2632765" cy="135081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 utilize technically sound portals with, Synergistically utilize technically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4779618" y="3705975"/>
            <a:ext cx="2632765" cy="135081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 utilize technically sound portals with, Synergistically utilize technically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8564245" y="3705975"/>
            <a:ext cx="2632765" cy="135081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Synergistically utilize technically sound portals with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,</a:t>
            </a:r>
            <a:r>
              <a:rPr lang="en-US" altLang="zh-CN" sz="1200" kern="0" dirty="0">
                <a:solidFill>
                  <a:schemeClr val="bg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Synergistically utilize technically, Synergistically utilize technically sound portals with, Synergistically utilize technically</a:t>
            </a:r>
            <a:endParaRPr lang="en-US" altLang="zh-CN" sz="1200" kern="0" dirty="0">
              <a:solidFill>
                <a:schemeClr val="bg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 animBg="1"/>
      <p:bldP spid="30" grpId="0" animBg="1"/>
    </p:bldLst>
  </p:timing>
</p:sld>
</file>

<file path=ppt/tags/tag1.xml><?xml version="1.0" encoding="utf-8"?>
<p:tagLst xmlns:p="http://schemas.openxmlformats.org/presentationml/2006/main">
  <p:tag name="ISLIDE.DIAGRAM" val="#199221;"/>
</p:tagLst>
</file>

<file path=ppt/tags/tag10.xml><?xml version="1.0" encoding="utf-8"?>
<p:tagLst xmlns:p="http://schemas.openxmlformats.org/presentationml/2006/main">
  <p:tag name="ISLIDE.DIAGRAM" val="#202850;"/>
  <p:tag name="ISLIDE.ICON" val="#379672;#379628;#379645;#379669;"/>
</p:tagLst>
</file>

<file path=ppt/tags/tag11.xml><?xml version="1.0" encoding="utf-8"?>
<p:tagLst xmlns:p="http://schemas.openxmlformats.org/presentationml/2006/main">
  <p:tag name="ISLIDE.DIAGRAM" val="#203549;"/>
</p:tagLst>
</file>

<file path=ppt/tags/tag12.xml><?xml version="1.0" encoding="utf-8"?>
<p:tagLst xmlns:p="http://schemas.openxmlformats.org/presentationml/2006/main">
  <p:tag name="ISLIDE.DIAGRAM" val="#202787;"/>
</p:tagLst>
</file>

<file path=ppt/tags/tag13.xml><?xml version="1.0" encoding="utf-8"?>
<p:tagLst xmlns:p="http://schemas.openxmlformats.org/presentationml/2006/main">
  <p:tag name="ISLIDE.DIAGRAM" val="#203546;"/>
</p:tagLst>
</file>

<file path=ppt/tags/tag14.xml><?xml version="1.0" encoding="utf-8"?>
<p:tagLst xmlns:p="http://schemas.openxmlformats.org/presentationml/2006/main">
  <p:tag name="ISLIDE.DIAGRAM" val="#186442;"/>
  <p:tag name="ISLIDE.ICON" val="#379668;#379663;#379671;"/>
</p:tagLst>
</file>

<file path=ppt/tags/tag15.xml><?xml version="1.0" encoding="utf-8"?>
<p:tagLst xmlns:p="http://schemas.openxmlformats.org/presentationml/2006/main">
  <p:tag name="ISLIDE.DIAGRAM" val="#199218;"/>
</p:tagLst>
</file>

<file path=ppt/tags/tag16.xml><?xml version="1.0" encoding="utf-8"?>
<p:tagLst xmlns:p="http://schemas.openxmlformats.org/presentationml/2006/main">
  <p:tag name="ISLIDE.DIAGRAM" val="#204081;"/>
</p:tagLst>
</file>

<file path=ppt/tags/tag17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ISLIDE.DIAGRAM" val="#203541;"/>
</p:tagLst>
</file>

<file path=ppt/tags/tag3.xml><?xml version="1.0" encoding="utf-8"?>
<p:tagLst xmlns:p="http://schemas.openxmlformats.org/presentationml/2006/main">
  <p:tag name="ISLIDE.DIAGRAM" val="#204097;"/>
</p:tagLst>
</file>

<file path=ppt/tags/tag4.xml><?xml version="1.0" encoding="utf-8"?>
<p:tagLst xmlns:p="http://schemas.openxmlformats.org/presentationml/2006/main">
  <p:tag name="ISLIDE.DIAGRAM" val="#204083;"/>
</p:tagLst>
</file>

<file path=ppt/tags/tag5.xml><?xml version="1.0" encoding="utf-8"?>
<p:tagLst xmlns:p="http://schemas.openxmlformats.org/presentationml/2006/main">
  <p:tag name="ISLIDE.DIAGRAM" val="#186397;"/>
</p:tagLst>
</file>

<file path=ppt/tags/tag6.xml><?xml version="1.0" encoding="utf-8"?>
<p:tagLst xmlns:p="http://schemas.openxmlformats.org/presentationml/2006/main">
  <p:tag name="ISLIDE.DIAGRAM" val="#204087;"/>
</p:tagLst>
</file>

<file path=ppt/tags/tag7.xml><?xml version="1.0" encoding="utf-8"?>
<p:tagLst xmlns:p="http://schemas.openxmlformats.org/presentationml/2006/main">
  <p:tag name="ISLIDE.DIAGRAM" val="#199097;"/>
  <p:tag name="ISLIDE.ICON" val="#379636;#379694;#379655;#379637;#379663;"/>
</p:tagLst>
</file>

<file path=ppt/tags/tag8.xml><?xml version="1.0" encoding="utf-8"?>
<p:tagLst xmlns:p="http://schemas.openxmlformats.org/presentationml/2006/main">
  <p:tag name="ISLIDE.DIAGRAM" val="#199094;"/>
  <p:tag name="ISLIDE.ICON" val="#379625;#379636;#379637;#379674;#379693;#379680;#379661;"/>
</p:tagLst>
</file>

<file path=ppt/tags/tag9.xml><?xml version="1.0" encoding="utf-8"?>
<p:tagLst xmlns:p="http://schemas.openxmlformats.org/presentationml/2006/main">
  <p:tag name="ISLIDE.DIAGRAM" val="#121369;"/>
  <p:tag name="ISLIDE.ICON" val="#379694;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思源黑体 CN Medium">
      <a:majorFont>
        <a:latin typeface="Arial"/>
        <a:ea typeface="思源黑体 CN Medium"/>
        <a:cs typeface=""/>
      </a:majorFont>
      <a:minorFont>
        <a:latin typeface="Arial"/>
        <a:ea typeface="思源黑体 CN Medium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6861</Words>
  <Application>WPS 演示</Application>
  <PresentationFormat>宽屏</PresentationFormat>
  <Paragraphs>322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思源黑体 CN Medium</vt:lpstr>
      <vt:lpstr>Roboto Bold</vt:lpstr>
      <vt:lpstr>Roboto</vt:lpstr>
      <vt:lpstr>微软雅黑</vt:lpstr>
      <vt:lpstr>Arial Unicode MS</vt:lpstr>
      <vt:lpstr>等线</vt:lpstr>
      <vt:lpstr>字魂36号-正文宋楷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鲤鱼旗</cp:lastModifiedBy>
  <cp:revision>492</cp:revision>
  <dcterms:created xsi:type="dcterms:W3CDTF">2019-03-29T12:25:00Z</dcterms:created>
  <dcterms:modified xsi:type="dcterms:W3CDTF">2021-03-06T10:23:18Z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