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Override4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heme/themeOverride5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Override6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66" r:id="rId3"/>
    <p:sldId id="258" r:id="rId4"/>
    <p:sldId id="273" r:id="rId5"/>
    <p:sldId id="274" r:id="rId6"/>
    <p:sldId id="275" r:id="rId7"/>
    <p:sldId id="276" r:id="rId8"/>
    <p:sldId id="277" r:id="rId9"/>
    <p:sldId id="278" r:id="rId10"/>
    <p:sldId id="262" r:id="rId11"/>
    <p:sldId id="267" r:id="rId12"/>
    <p:sldId id="268" r:id="rId13"/>
    <p:sldId id="269" r:id="rId14"/>
    <p:sldId id="270" r:id="rId15"/>
    <p:sldId id="271" r:id="rId16"/>
    <p:sldId id="272" r:id="rId17"/>
    <p:sldId id="263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64" r:id="rId26"/>
    <p:sldId id="279" r:id="rId27"/>
    <p:sldId id="280" r:id="rId28"/>
    <p:sldId id="281" r:id="rId29"/>
    <p:sldId id="282" r:id="rId30"/>
    <p:sldId id="283" r:id="rId31"/>
    <p:sldId id="284" r:id="rId32"/>
    <p:sldId id="261" r:id="rId33"/>
    <p:sldId id="265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87C8"/>
    <a:srgbClr val="FFCB57"/>
    <a:srgbClr val="FFC033"/>
    <a:srgbClr val="036496"/>
    <a:srgbClr val="046597"/>
    <a:srgbClr val="FFB50B"/>
    <a:srgbClr val="CE6900"/>
    <a:srgbClr val="EA9600"/>
    <a:srgbClr val="F49F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6182" autoAdjust="0"/>
  </p:normalViewPr>
  <p:slideViewPr>
    <p:cSldViewPr snapToGrid="0">
      <p:cViewPr varScale="1">
        <p:scale>
          <a:sx n="98" d="100"/>
          <a:sy n="98" d="100"/>
        </p:scale>
        <p:origin x="114" y="3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576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0B21F8B8-0B48-46F9-A369-2C7E24402C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2" y="-12033"/>
            <a:ext cx="12079288" cy="6765953"/>
          </a:xfrm>
          <a:prstGeom prst="rect">
            <a:avLst/>
          </a:prstGeom>
        </p:spPr>
      </p:pic>
      <p:sp>
        <p:nvSpPr>
          <p:cNvPr id="15" name="矩形 7_1">
            <a:extLst>
              <a:ext uri="{FF2B5EF4-FFF2-40B4-BE49-F238E27FC236}">
                <a16:creationId xmlns:a16="http://schemas.microsoft.com/office/drawing/2014/main" id="{BD176C5E-48D0-4EC9-B072-D02B99A85C2B}"/>
              </a:ext>
            </a:extLst>
          </p:cNvPr>
          <p:cNvSpPr/>
          <p:nvPr userDrawn="1"/>
        </p:nvSpPr>
        <p:spPr>
          <a:xfrm>
            <a:off x="0" y="104079"/>
            <a:ext cx="12192000" cy="4729655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  <a:gd name="connsiteX0" fmla="*/ 0 w 12192000"/>
              <a:gd name="connsiteY0" fmla="*/ 0 h 6857999"/>
              <a:gd name="connsiteX1" fmla="*/ 0 w 12192000"/>
              <a:gd name="connsiteY1" fmla="*/ 0 h 6857999"/>
              <a:gd name="connsiteX2" fmla="*/ 12192000 w 12192000"/>
              <a:gd name="connsiteY2" fmla="*/ 0 h 6857999"/>
              <a:gd name="connsiteX3" fmla="*/ 12192000 w 12192000"/>
              <a:gd name="connsiteY3" fmla="*/ 6857999 h 6857999"/>
              <a:gd name="connsiteX4" fmla="*/ 0 w 12192000"/>
              <a:gd name="connsiteY4" fmla="*/ 6857999 h 6857999"/>
              <a:gd name="connsiteX5" fmla="*/ 0 w 12192000"/>
              <a:gd name="connsiteY5" fmla="*/ 0 h 6857999"/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4" fmla="*/ 0 w 12192000"/>
              <a:gd name="connsiteY4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85000"/>
                </a:schemeClr>
              </a:gs>
              <a:gs pos="100000">
                <a:srgbClr val="0487C8">
                  <a:alpha val="94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85006" y="3114392"/>
            <a:ext cx="5282908" cy="1609814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F6C54514-056B-449C-BB9A-494BB1B28F9B}"/>
              </a:ext>
            </a:extLst>
          </p:cNvPr>
          <p:cNvSpPr/>
          <p:nvPr userDrawn="1"/>
        </p:nvSpPr>
        <p:spPr>
          <a:xfrm>
            <a:off x="0" y="4729655"/>
            <a:ext cx="12192000" cy="2128345"/>
          </a:xfrm>
          <a:custGeom>
            <a:avLst/>
            <a:gdLst>
              <a:gd name="connsiteX0" fmla="*/ 0 w 12192000"/>
              <a:gd name="connsiteY0" fmla="*/ 0 h 2128345"/>
              <a:gd name="connsiteX1" fmla="*/ 12192000 w 12192000"/>
              <a:gd name="connsiteY1" fmla="*/ 0 h 2128345"/>
              <a:gd name="connsiteX2" fmla="*/ 12192000 w 12192000"/>
              <a:gd name="connsiteY2" fmla="*/ 2128345 h 2128345"/>
              <a:gd name="connsiteX3" fmla="*/ 0 w 12192000"/>
              <a:gd name="connsiteY3" fmla="*/ 2128345 h 2128345"/>
              <a:gd name="connsiteX4" fmla="*/ 0 w 12192000"/>
              <a:gd name="connsiteY4" fmla="*/ 0 h 2128345"/>
              <a:gd name="connsiteX0" fmla="*/ 0 w 12192000"/>
              <a:gd name="connsiteY0" fmla="*/ 4729655 h 6858000"/>
              <a:gd name="connsiteX1" fmla="*/ 0 w 12192000"/>
              <a:gd name="connsiteY1" fmla="*/ 0 h 6858000"/>
              <a:gd name="connsiteX2" fmla="*/ 12192000 w 12192000"/>
              <a:gd name="connsiteY2" fmla="*/ 4729655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4729655 h 6858000"/>
              <a:gd name="connsiteX0" fmla="*/ 0 w 12192000"/>
              <a:gd name="connsiteY0" fmla="*/ 0 h 2128345"/>
              <a:gd name="connsiteX1" fmla="*/ 12192000 w 12192000"/>
              <a:gd name="connsiteY1" fmla="*/ 0 h 2128345"/>
              <a:gd name="connsiteX2" fmla="*/ 12192000 w 12192000"/>
              <a:gd name="connsiteY2" fmla="*/ 2128345 h 2128345"/>
              <a:gd name="connsiteX3" fmla="*/ 0 w 12192000"/>
              <a:gd name="connsiteY3" fmla="*/ 2128345 h 2128345"/>
              <a:gd name="connsiteX4" fmla="*/ 0 w 12192000"/>
              <a:gd name="connsiteY4" fmla="*/ 0 h 212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2128345">
                <a:moveTo>
                  <a:pt x="0" y="0"/>
                </a:moveTo>
                <a:lnTo>
                  <a:pt x="12192000" y="0"/>
                </a:lnTo>
                <a:lnTo>
                  <a:pt x="12192000" y="2128345"/>
                </a:lnTo>
                <a:lnTo>
                  <a:pt x="0" y="212834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5006" y="5837829"/>
            <a:ext cx="10845800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85006" y="5841004"/>
            <a:ext cx="10845800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69925" y="4727381"/>
            <a:ext cx="10821988" cy="55879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图文框 9">
            <a:extLst>
              <a:ext uri="{FF2B5EF4-FFF2-40B4-BE49-F238E27FC236}">
                <a16:creationId xmlns:a16="http://schemas.microsoft.com/office/drawing/2014/main" id="{84BB973B-08F3-4AD2-80EA-C53565826966}"/>
              </a:ext>
            </a:extLst>
          </p:cNvPr>
          <p:cNvSpPr/>
          <p:nvPr userDrawn="1"/>
        </p:nvSpPr>
        <p:spPr>
          <a:xfrm>
            <a:off x="0" y="-12032"/>
            <a:ext cx="12192000" cy="6870032"/>
          </a:xfrm>
          <a:prstGeom prst="frame">
            <a:avLst>
              <a:gd name="adj1" fmla="val 267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EECF3576-6EB6-4506-B4D9-31B8ADB90C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812" y="-12033"/>
            <a:ext cx="12079288" cy="6765953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7AADB690-17EA-496A-84DD-559D655070FE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046597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图文框 4">
            <a:extLst>
              <a:ext uri="{FF2B5EF4-FFF2-40B4-BE49-F238E27FC236}">
                <a16:creationId xmlns:a16="http://schemas.microsoft.com/office/drawing/2014/main" id="{FF7C9620-B434-4063-93E9-00DC4AD58A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27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100187" y="253365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101303" y="3429000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C7E3846C-2079-41B3-93CB-51281E07D1A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23812" y="-12033"/>
            <a:ext cx="12079288" cy="6765953"/>
          </a:xfrm>
          <a:prstGeom prst="rect">
            <a:avLst/>
          </a:prstGeom>
        </p:spPr>
      </p:pic>
      <p:sp>
        <p:nvSpPr>
          <p:cNvPr id="7" name="矩形 1">
            <a:extLst>
              <a:ext uri="{FF2B5EF4-FFF2-40B4-BE49-F238E27FC236}">
                <a16:creationId xmlns:a16="http://schemas.microsoft.com/office/drawing/2014/main" id="{C5730A02-1C6F-4E74-A4A3-66E333213A2F}"/>
              </a:ext>
            </a:extLst>
          </p:cNvPr>
          <p:cNvSpPr/>
          <p:nvPr userDrawn="1"/>
        </p:nvSpPr>
        <p:spPr>
          <a:xfrm flipH="1">
            <a:off x="0" y="4729655"/>
            <a:ext cx="12192000" cy="2128345"/>
          </a:xfrm>
          <a:custGeom>
            <a:avLst/>
            <a:gdLst>
              <a:gd name="connsiteX0" fmla="*/ 0 w 12192000"/>
              <a:gd name="connsiteY0" fmla="*/ 0 h 2128345"/>
              <a:gd name="connsiteX1" fmla="*/ 12192000 w 12192000"/>
              <a:gd name="connsiteY1" fmla="*/ 0 h 2128345"/>
              <a:gd name="connsiteX2" fmla="*/ 12192000 w 12192000"/>
              <a:gd name="connsiteY2" fmla="*/ 2128345 h 2128345"/>
              <a:gd name="connsiteX3" fmla="*/ 0 w 12192000"/>
              <a:gd name="connsiteY3" fmla="*/ 2128345 h 2128345"/>
              <a:gd name="connsiteX4" fmla="*/ 0 w 12192000"/>
              <a:gd name="connsiteY4" fmla="*/ 0 h 2128345"/>
              <a:gd name="connsiteX0" fmla="*/ 0 w 12192000"/>
              <a:gd name="connsiteY0" fmla="*/ 4729655 h 6858000"/>
              <a:gd name="connsiteX1" fmla="*/ 0 w 12192000"/>
              <a:gd name="connsiteY1" fmla="*/ 0 h 6858000"/>
              <a:gd name="connsiteX2" fmla="*/ 12192000 w 12192000"/>
              <a:gd name="connsiteY2" fmla="*/ 4729655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4729655 h 6858000"/>
              <a:gd name="connsiteX0" fmla="*/ 0 w 12192000"/>
              <a:gd name="connsiteY0" fmla="*/ 0 h 2128345"/>
              <a:gd name="connsiteX1" fmla="*/ 12192000 w 12192000"/>
              <a:gd name="connsiteY1" fmla="*/ 0 h 2128345"/>
              <a:gd name="connsiteX2" fmla="*/ 12192000 w 12192000"/>
              <a:gd name="connsiteY2" fmla="*/ 2128345 h 2128345"/>
              <a:gd name="connsiteX3" fmla="*/ 0 w 12192000"/>
              <a:gd name="connsiteY3" fmla="*/ 2128345 h 2128345"/>
              <a:gd name="connsiteX4" fmla="*/ 0 w 12192000"/>
              <a:gd name="connsiteY4" fmla="*/ 0 h 2128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2128345">
                <a:moveTo>
                  <a:pt x="0" y="0"/>
                </a:moveTo>
                <a:lnTo>
                  <a:pt x="12192000" y="0"/>
                </a:lnTo>
                <a:lnTo>
                  <a:pt x="12192000" y="2128345"/>
                </a:lnTo>
                <a:lnTo>
                  <a:pt x="0" y="2128345"/>
                </a:lnTo>
                <a:lnTo>
                  <a:pt x="0" y="0"/>
                </a:lnTo>
                <a:close/>
              </a:path>
            </a:pathLst>
          </a:custGeom>
          <a:solidFill>
            <a:srgbClr val="0465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图文框 7">
            <a:extLst>
              <a:ext uri="{FF2B5EF4-FFF2-40B4-BE49-F238E27FC236}">
                <a16:creationId xmlns:a16="http://schemas.microsoft.com/office/drawing/2014/main" id="{F5D32172-FB12-4886-8EDA-AA60944D2707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frame">
            <a:avLst>
              <a:gd name="adj1" fmla="val 227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74690" y="3108145"/>
            <a:ext cx="10845798" cy="1621509"/>
          </a:xfr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5823229"/>
            <a:ext cx="1084579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5837829"/>
            <a:ext cx="1084579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1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1.bin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2.e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2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74688" y="4704766"/>
            <a:ext cx="10845800" cy="558799"/>
          </a:xfrm>
        </p:spPr>
        <p:txBody>
          <a:bodyPr/>
          <a:lstStyle/>
          <a:p>
            <a:r>
              <a:rPr lang="en-US" altLang="zh-CN" b="1" dirty="0">
                <a:solidFill>
                  <a:schemeClr val="accent2"/>
                </a:solidFill>
              </a:rPr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73100" y="2875085"/>
            <a:ext cx="6684935" cy="1828093"/>
          </a:xfrm>
        </p:spPr>
        <p:txBody>
          <a:bodyPr>
            <a:noAutofit/>
          </a:bodyPr>
          <a:lstStyle/>
          <a:p>
            <a:r>
              <a:rPr lang="en-US" altLang="zh-CN" sz="5400" dirty="0">
                <a:solidFill>
                  <a:schemeClr val="accent1"/>
                </a:solidFill>
              </a:rPr>
              <a:t>20XX</a:t>
            </a:r>
            <a:r>
              <a:rPr lang="zh-CN" altLang="en-US" sz="5400" dirty="0">
                <a:solidFill>
                  <a:schemeClr val="bg1"/>
                </a:solidFill>
              </a:rPr>
              <a:t>商务公司</a:t>
            </a:r>
            <a:br>
              <a:rPr lang="en-US" altLang="zh-CN" sz="5400" dirty="0">
                <a:solidFill>
                  <a:schemeClr val="bg1"/>
                </a:solidFill>
              </a:rPr>
            </a:br>
            <a:r>
              <a:rPr lang="zh-CN" altLang="en-US" sz="5400" dirty="0">
                <a:solidFill>
                  <a:schemeClr val="accent1"/>
                </a:solidFill>
              </a:rPr>
              <a:t>培训介绍通用模板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73100" y="5837829"/>
            <a:ext cx="10845800" cy="296271"/>
          </a:xfrm>
        </p:spPr>
        <p:txBody>
          <a:bodyPr/>
          <a:lstStyle/>
          <a:p>
            <a:pPr algn="l"/>
            <a:r>
              <a:rPr lang="en-US" altLang="zh-CN" dirty="0">
                <a:solidFill>
                  <a:schemeClr val="accent2"/>
                </a:solidFill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674688" y="5841004"/>
            <a:ext cx="10845800" cy="296271"/>
          </a:xfrm>
        </p:spPr>
        <p:txBody>
          <a:bodyPr/>
          <a:lstStyle/>
          <a:p>
            <a:r>
              <a:rPr lang="en-US" altLang="en-US" sz="1600" dirty="0">
                <a:solidFill>
                  <a:schemeClr val="accent2"/>
                </a:solidFill>
              </a:rPr>
              <a:t>Designed by iSlide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BA7745B-7ED9-418F-99C3-21D448F158F2}"/>
              </a:ext>
            </a:extLst>
          </p:cNvPr>
          <p:cNvSpPr txBox="1"/>
          <p:nvPr/>
        </p:nvSpPr>
        <p:spPr>
          <a:xfrm>
            <a:off x="10122364" y="6593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>
                <a:solidFill>
                  <a:schemeClr val="accent1"/>
                </a:solidFill>
              </a:rPr>
              <a:t>LOGO</a:t>
            </a:r>
            <a:r>
              <a:rPr lang="en-US" altLang="zh-CN" spc="-150" dirty="0">
                <a:solidFill>
                  <a:schemeClr val="accent1"/>
                </a:solidFill>
              </a:rPr>
              <a:t> HERE</a:t>
            </a:r>
            <a:endParaRPr lang="zh-CN" altLang="en-US" spc="-150" dirty="0">
              <a:solidFill>
                <a:schemeClr val="accent1"/>
              </a:solidFill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36FDC4D-F866-4A22-817A-1A4DE695E049}"/>
              </a:ext>
            </a:extLst>
          </p:cNvPr>
          <p:cNvGrpSpPr/>
          <p:nvPr/>
        </p:nvGrpSpPr>
        <p:grpSpPr>
          <a:xfrm>
            <a:off x="673100" y="639393"/>
            <a:ext cx="1538695" cy="913600"/>
            <a:chOff x="880821" y="1531872"/>
            <a:chExt cx="2509480" cy="1490004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63375925-106E-40D9-AD13-C734A36BCC28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EA08CB2E-CF1C-4588-ABCF-7786AC1A8237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79F9126-5C4C-426A-A853-ED196C0A0A07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solidFill>
                      <a:schemeClr val="accent1"/>
                    </a:solidFill>
                    <a:latin typeface="+mn-lt"/>
                  </a:rPr>
                  <a:t>REPORT</a:t>
                </a:r>
                <a:endParaRPr lang="zh-CN" altLang="en-US" sz="16600" dirty="0">
                  <a:solidFill>
                    <a:schemeClr val="accent1"/>
                  </a:solidFill>
                  <a:latin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C7D8873A-D0B4-4634-8B22-9088BB6102D1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20XX</a:t>
                </a:r>
                <a:endParaRPr lang="zh-CN" altLang="en-US" sz="96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852638" y="304690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328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0F11CC-9C0C-40B4-A73A-3318A3D6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95D490-237C-452C-99AA-91C041C93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05D152-4256-46EF-AB07-23B0565E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3480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6DCAED3-85A8-4777-A499-F301552D969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252901"/>
            <a:ext cx="10847387" cy="4880783"/>
            <a:chOff x="673101" y="1252901"/>
            <a:chExt cx="10847387" cy="4880783"/>
          </a:xfrm>
        </p:grpSpPr>
        <p:sp>
          <p:nvSpPr>
            <p:cNvPr id="6" name="í$ḷíḑe">
              <a:extLst>
                <a:ext uri="{FF2B5EF4-FFF2-40B4-BE49-F238E27FC236}">
                  <a16:creationId xmlns:a16="http://schemas.microsoft.com/office/drawing/2014/main" id="{80CF4884-DC0E-4023-8FD9-D7822C564E38}"/>
                </a:ext>
              </a:extLst>
            </p:cNvPr>
            <p:cNvSpPr txBox="1"/>
            <p:nvPr/>
          </p:nvSpPr>
          <p:spPr>
            <a:xfrm>
              <a:off x="673103" y="2632528"/>
              <a:ext cx="384392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íŝḷíḓé">
              <a:extLst>
                <a:ext uri="{FF2B5EF4-FFF2-40B4-BE49-F238E27FC236}">
                  <a16:creationId xmlns:a16="http://schemas.microsoft.com/office/drawing/2014/main" id="{13063A61-1A3A-472A-8CAB-F1862C28A676}"/>
                </a:ext>
              </a:extLst>
            </p:cNvPr>
            <p:cNvSpPr txBox="1"/>
            <p:nvPr/>
          </p:nvSpPr>
          <p:spPr>
            <a:xfrm>
              <a:off x="673101" y="3484689"/>
              <a:ext cx="384392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8" name="iSḻîḋe">
              <a:extLst>
                <a:ext uri="{FF2B5EF4-FFF2-40B4-BE49-F238E27FC236}">
                  <a16:creationId xmlns:a16="http://schemas.microsoft.com/office/drawing/2014/main" id="{CA15A37A-99EA-4084-BBF0-999A7FBBD075}"/>
                </a:ext>
              </a:extLst>
            </p:cNvPr>
            <p:cNvSpPr/>
            <p:nvPr/>
          </p:nvSpPr>
          <p:spPr bwMode="auto">
            <a:xfrm>
              <a:off x="4048125" y="5817099"/>
              <a:ext cx="2285428" cy="31658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tx1">
                    <a:lumMod val="50000"/>
                    <a:lumOff val="50000"/>
                    <a:alpha val="84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altLang="id-ID">
                <a:solidFill>
                  <a:srgbClr val="FFFFFF"/>
                </a:solidFill>
              </a:endParaRPr>
            </a:p>
          </p:txBody>
        </p:sp>
        <p:sp>
          <p:nvSpPr>
            <p:cNvPr id="9" name="îṥļiḓê">
              <a:extLst>
                <a:ext uri="{FF2B5EF4-FFF2-40B4-BE49-F238E27FC236}">
                  <a16:creationId xmlns:a16="http://schemas.microsoft.com/office/drawing/2014/main" id="{0D256171-D2D0-47C7-92C6-632B9A50B85B}"/>
                </a:ext>
              </a:extLst>
            </p:cNvPr>
            <p:cNvSpPr/>
            <p:nvPr/>
          </p:nvSpPr>
          <p:spPr bwMode="auto">
            <a:xfrm>
              <a:off x="6696810" y="4567902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1</a:t>
              </a:r>
              <a:endParaRPr lang="id-ID" altLang="id-ID" sz="3200" dirty="0"/>
            </a:p>
          </p:txBody>
        </p:sp>
        <p:sp>
          <p:nvSpPr>
            <p:cNvPr id="10" name="ïşḷiḓè">
              <a:extLst>
                <a:ext uri="{FF2B5EF4-FFF2-40B4-BE49-F238E27FC236}">
                  <a16:creationId xmlns:a16="http://schemas.microsoft.com/office/drawing/2014/main" id="{35224205-B6BD-4743-8083-CC671AB70AAD}"/>
                </a:ext>
              </a:extLst>
            </p:cNvPr>
            <p:cNvSpPr/>
            <p:nvPr/>
          </p:nvSpPr>
          <p:spPr bwMode="auto">
            <a:xfrm>
              <a:off x="6972441" y="3465340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2</a:t>
              </a:r>
              <a:endParaRPr lang="id-ID" altLang="id-ID" sz="3200" dirty="0"/>
            </a:p>
          </p:txBody>
        </p:sp>
        <p:sp>
          <p:nvSpPr>
            <p:cNvPr id="11" name="ïṡḷiḋé">
              <a:extLst>
                <a:ext uri="{FF2B5EF4-FFF2-40B4-BE49-F238E27FC236}">
                  <a16:creationId xmlns:a16="http://schemas.microsoft.com/office/drawing/2014/main" id="{15D97227-32C0-4492-9C35-B9CA4C11A17D}"/>
                </a:ext>
              </a:extLst>
            </p:cNvPr>
            <p:cNvSpPr/>
            <p:nvPr/>
          </p:nvSpPr>
          <p:spPr bwMode="auto">
            <a:xfrm>
              <a:off x="6558995" y="2362773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3</a:t>
              </a:r>
              <a:endParaRPr lang="id-ID" altLang="id-ID" sz="3200" dirty="0"/>
            </a:p>
          </p:txBody>
        </p:sp>
        <p:sp>
          <p:nvSpPr>
            <p:cNvPr id="12" name="îSľîḑe">
              <a:extLst>
                <a:ext uri="{FF2B5EF4-FFF2-40B4-BE49-F238E27FC236}">
                  <a16:creationId xmlns:a16="http://schemas.microsoft.com/office/drawing/2014/main" id="{CD52C6B7-FD09-411B-A5BD-8C79F8102682}"/>
                </a:ext>
              </a:extLst>
            </p:cNvPr>
            <p:cNvSpPr/>
            <p:nvPr/>
          </p:nvSpPr>
          <p:spPr bwMode="auto">
            <a:xfrm rot="20684149">
              <a:off x="5973282" y="1321650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>
                  <a:solidFill>
                    <a:schemeClr val="lt1"/>
                  </a:solidFill>
                </a:rPr>
                <a:t>4</a:t>
              </a:r>
              <a:endParaRPr lang="id-ID" altLang="id-ID" sz="3200" dirty="0">
                <a:solidFill>
                  <a:schemeClr val="lt1"/>
                </a:solidFill>
              </a:endParaRPr>
            </a:p>
          </p:txBody>
        </p:sp>
        <p:sp>
          <p:nvSpPr>
            <p:cNvPr id="13" name="ïşļíḋé">
              <a:extLst>
                <a:ext uri="{FF2B5EF4-FFF2-40B4-BE49-F238E27FC236}">
                  <a16:creationId xmlns:a16="http://schemas.microsoft.com/office/drawing/2014/main" id="{59CF2341-E493-4CAD-9ACC-B99E400CEDF4}"/>
                </a:ext>
              </a:extLst>
            </p:cNvPr>
            <p:cNvSpPr/>
            <p:nvPr/>
          </p:nvSpPr>
          <p:spPr bwMode="auto">
            <a:xfrm rot="3296091" flipH="1">
              <a:off x="5386524" y="1824676"/>
              <a:ext cx="327439" cy="15982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4" name="îSľîḋè">
              <a:extLst>
                <a:ext uri="{FF2B5EF4-FFF2-40B4-BE49-F238E27FC236}">
                  <a16:creationId xmlns:a16="http://schemas.microsoft.com/office/drawing/2014/main" id="{C71EC838-489C-458B-80D9-E563FDF94D9B}"/>
                </a:ext>
              </a:extLst>
            </p:cNvPr>
            <p:cNvSpPr/>
            <p:nvPr/>
          </p:nvSpPr>
          <p:spPr bwMode="auto">
            <a:xfrm>
              <a:off x="4624492" y="1851920"/>
              <a:ext cx="808384" cy="8084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5" name="iśľïḓé">
              <a:extLst>
                <a:ext uri="{FF2B5EF4-FFF2-40B4-BE49-F238E27FC236}">
                  <a16:creationId xmlns:a16="http://schemas.microsoft.com/office/drawing/2014/main" id="{D4CFB702-8CFB-444B-8F03-4D7E128EBEC1}"/>
                </a:ext>
              </a:extLst>
            </p:cNvPr>
            <p:cNvSpPr/>
            <p:nvPr/>
          </p:nvSpPr>
          <p:spPr bwMode="auto">
            <a:xfrm>
              <a:off x="4824419" y="2835841"/>
              <a:ext cx="662675" cy="1383041"/>
            </a:xfrm>
            <a:prstGeom prst="roundRect">
              <a:avLst>
                <a:gd name="adj" fmla="val 2987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6" name="ís1íḑè">
              <a:extLst>
                <a:ext uri="{FF2B5EF4-FFF2-40B4-BE49-F238E27FC236}">
                  <a16:creationId xmlns:a16="http://schemas.microsoft.com/office/drawing/2014/main" id="{C0E8A761-D146-404D-97C1-D1AA3F945EBB}"/>
                </a:ext>
              </a:extLst>
            </p:cNvPr>
            <p:cNvSpPr/>
            <p:nvPr/>
          </p:nvSpPr>
          <p:spPr bwMode="auto">
            <a:xfrm>
              <a:off x="4824419" y="3919509"/>
              <a:ext cx="366420" cy="19646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7" name="ïşḻíďè">
              <a:extLst>
                <a:ext uri="{FF2B5EF4-FFF2-40B4-BE49-F238E27FC236}">
                  <a16:creationId xmlns:a16="http://schemas.microsoft.com/office/drawing/2014/main" id="{E1CC71CA-BBEF-4313-A6F2-325104F4CB28}"/>
                </a:ext>
              </a:extLst>
            </p:cNvPr>
            <p:cNvSpPr/>
            <p:nvPr/>
          </p:nvSpPr>
          <p:spPr bwMode="auto">
            <a:xfrm rot="20452300">
              <a:off x="5189281" y="3939780"/>
              <a:ext cx="364862" cy="760907"/>
            </a:xfrm>
            <a:prstGeom prst="roundRect">
              <a:avLst>
                <a:gd name="adj" fmla="val 4046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8" name="îSḻîḋê">
              <a:extLst>
                <a:ext uri="{FF2B5EF4-FFF2-40B4-BE49-F238E27FC236}">
                  <a16:creationId xmlns:a16="http://schemas.microsoft.com/office/drawing/2014/main" id="{24E0DD3E-521B-44E5-A2B9-ADBC68E94921}"/>
                </a:ext>
              </a:extLst>
            </p:cNvPr>
            <p:cNvSpPr/>
            <p:nvPr/>
          </p:nvSpPr>
          <p:spPr bwMode="auto">
            <a:xfrm rot="14513746">
              <a:off x="5738911" y="2127168"/>
              <a:ext cx="344591" cy="147503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9" name="iṡļíḑé">
              <a:extLst>
                <a:ext uri="{FF2B5EF4-FFF2-40B4-BE49-F238E27FC236}">
                  <a16:creationId xmlns:a16="http://schemas.microsoft.com/office/drawing/2014/main" id="{D9D024F4-46AB-4064-8243-0F9A6B16A949}"/>
                </a:ext>
              </a:extLst>
            </p:cNvPr>
            <p:cNvSpPr/>
            <p:nvPr/>
          </p:nvSpPr>
          <p:spPr bwMode="auto">
            <a:xfrm>
              <a:off x="5275038" y="4418465"/>
              <a:ext cx="366421" cy="1398635"/>
            </a:xfrm>
            <a:prstGeom prst="roundRect">
              <a:avLst>
                <a:gd name="adj" fmla="val 424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grpSp>
          <p:nvGrpSpPr>
            <p:cNvPr id="20" name="íSḻíḑe">
              <a:extLst>
                <a:ext uri="{FF2B5EF4-FFF2-40B4-BE49-F238E27FC236}">
                  <a16:creationId xmlns:a16="http://schemas.microsoft.com/office/drawing/2014/main" id="{44F440BF-4BA3-455A-9BAB-B90D1C897D8A}"/>
                </a:ext>
              </a:extLst>
            </p:cNvPr>
            <p:cNvGrpSpPr/>
            <p:nvPr/>
          </p:nvGrpSpPr>
          <p:grpSpPr>
            <a:xfrm>
              <a:off x="7685122" y="1252901"/>
              <a:ext cx="3348953" cy="929016"/>
              <a:chOff x="719137" y="1429926"/>
              <a:chExt cx="5376847" cy="929016"/>
            </a:xfrm>
          </p:grpSpPr>
          <p:sp>
            <p:nvSpPr>
              <p:cNvPr id="34" name="iS1íḋê">
                <a:extLst>
                  <a:ext uri="{FF2B5EF4-FFF2-40B4-BE49-F238E27FC236}">
                    <a16:creationId xmlns:a16="http://schemas.microsoft.com/office/drawing/2014/main" id="{193F80FE-BF2C-4CED-B8C5-9B6940B638AF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5" name="iŝľïḋè">
                <a:extLst>
                  <a:ext uri="{FF2B5EF4-FFF2-40B4-BE49-F238E27FC236}">
                    <a16:creationId xmlns:a16="http://schemas.microsoft.com/office/drawing/2014/main" id="{F3D389A5-5367-4339-986F-F9498BC4B18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1" name="îS1ïdé">
              <a:extLst>
                <a:ext uri="{FF2B5EF4-FFF2-40B4-BE49-F238E27FC236}">
                  <a16:creationId xmlns:a16="http://schemas.microsoft.com/office/drawing/2014/main" id="{C51037F4-C148-4E74-80E7-AB469A866517}"/>
                </a:ext>
              </a:extLst>
            </p:cNvPr>
            <p:cNvGrpSpPr/>
            <p:nvPr/>
          </p:nvGrpSpPr>
          <p:grpSpPr>
            <a:xfrm>
              <a:off x="8715514" y="2394229"/>
              <a:ext cx="2804974" cy="929016"/>
              <a:chOff x="719137" y="1429926"/>
              <a:chExt cx="5376847" cy="929016"/>
            </a:xfrm>
          </p:grpSpPr>
          <p:sp>
            <p:nvSpPr>
              <p:cNvPr id="32" name="iṥľiḍè">
                <a:extLst>
                  <a:ext uri="{FF2B5EF4-FFF2-40B4-BE49-F238E27FC236}">
                    <a16:creationId xmlns:a16="http://schemas.microsoft.com/office/drawing/2014/main" id="{67DBE8A9-47CF-4F15-A611-4FAAE8103FA0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3" name="îṡ1ide">
                <a:extLst>
                  <a:ext uri="{FF2B5EF4-FFF2-40B4-BE49-F238E27FC236}">
                    <a16:creationId xmlns:a16="http://schemas.microsoft.com/office/drawing/2014/main" id="{E009AA3F-9DC3-438B-8321-601B7F60CBB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ïṡḻiḓe">
              <a:extLst>
                <a:ext uri="{FF2B5EF4-FFF2-40B4-BE49-F238E27FC236}">
                  <a16:creationId xmlns:a16="http://schemas.microsoft.com/office/drawing/2014/main" id="{714E22BD-1C29-410E-8D6B-19B8477CA9E4}"/>
                </a:ext>
              </a:extLst>
            </p:cNvPr>
            <p:cNvGrpSpPr/>
            <p:nvPr/>
          </p:nvGrpSpPr>
          <p:grpSpPr>
            <a:xfrm>
              <a:off x="9026100" y="3535557"/>
              <a:ext cx="2417550" cy="929016"/>
              <a:chOff x="719137" y="1429926"/>
              <a:chExt cx="5376847" cy="929016"/>
            </a:xfrm>
          </p:grpSpPr>
          <p:sp>
            <p:nvSpPr>
              <p:cNvPr id="30" name="íṩ1îḓè">
                <a:extLst>
                  <a:ext uri="{FF2B5EF4-FFF2-40B4-BE49-F238E27FC236}">
                    <a16:creationId xmlns:a16="http://schemas.microsoft.com/office/drawing/2014/main" id="{4D7CC08F-15B9-4447-9CC2-28302812773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isļíḋé">
                <a:extLst>
                  <a:ext uri="{FF2B5EF4-FFF2-40B4-BE49-F238E27FC236}">
                    <a16:creationId xmlns:a16="http://schemas.microsoft.com/office/drawing/2014/main" id="{858B87BC-B559-495D-9549-F6A36FE0A091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ïŝlîďê">
              <a:extLst>
                <a:ext uri="{FF2B5EF4-FFF2-40B4-BE49-F238E27FC236}">
                  <a16:creationId xmlns:a16="http://schemas.microsoft.com/office/drawing/2014/main" id="{BF8EFF4A-10CD-4AA7-924F-53A99CDB6711}"/>
                </a:ext>
              </a:extLst>
            </p:cNvPr>
            <p:cNvGrpSpPr/>
            <p:nvPr/>
          </p:nvGrpSpPr>
          <p:grpSpPr>
            <a:xfrm>
              <a:off x="8171535" y="4676884"/>
              <a:ext cx="3348953" cy="929016"/>
              <a:chOff x="719137" y="1429926"/>
              <a:chExt cx="5376847" cy="929016"/>
            </a:xfrm>
          </p:grpSpPr>
          <p:sp>
            <p:nvSpPr>
              <p:cNvPr id="28" name="iṥḷiḋe">
                <a:extLst>
                  <a:ext uri="{FF2B5EF4-FFF2-40B4-BE49-F238E27FC236}">
                    <a16:creationId xmlns:a16="http://schemas.microsoft.com/office/drawing/2014/main" id="{63B5612F-08B5-47DD-8A28-7C755C5A2C1A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9" name="ïşḻîḑé">
                <a:extLst>
                  <a:ext uri="{FF2B5EF4-FFF2-40B4-BE49-F238E27FC236}">
                    <a16:creationId xmlns:a16="http://schemas.microsoft.com/office/drawing/2014/main" id="{4699E8C5-87EB-4BCB-9BFC-834C646C76E9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69E32C98-F645-4D89-BF9F-0481497CF3B0}"/>
                </a:ext>
              </a:extLst>
            </p:cNvPr>
            <p:cNvCxnSpPr>
              <a:cxnSpLocks/>
            </p:cNvCxnSpPr>
            <p:nvPr/>
          </p:nvCxnSpPr>
          <p:spPr>
            <a:xfrm>
              <a:off x="7181850" y="1694706"/>
              <a:ext cx="503272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02D64ADA-BD3F-4B1E-B5B0-87A5A825A550}"/>
                </a:ext>
              </a:extLst>
            </p:cNvPr>
            <p:cNvCxnSpPr>
              <a:cxnSpLocks/>
            </p:cNvCxnSpPr>
            <p:nvPr/>
          </p:nvCxnSpPr>
          <p:spPr>
            <a:xfrm>
              <a:off x="7868244" y="2914056"/>
              <a:ext cx="7518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92353AF2-EDFA-448F-B721-BBF22841AC47}"/>
                </a:ext>
              </a:extLst>
            </p:cNvPr>
            <p:cNvCxnSpPr>
              <a:cxnSpLocks/>
            </p:cNvCxnSpPr>
            <p:nvPr/>
          </p:nvCxnSpPr>
          <p:spPr>
            <a:xfrm>
              <a:off x="8230194" y="4005775"/>
              <a:ext cx="7518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595D68E5-92B8-41D3-8939-0B430DC04162}"/>
                </a:ext>
              </a:extLst>
            </p:cNvPr>
            <p:cNvCxnSpPr>
              <a:cxnSpLocks/>
            </p:cNvCxnSpPr>
            <p:nvPr/>
          </p:nvCxnSpPr>
          <p:spPr>
            <a:xfrm>
              <a:off x="7868244" y="5117782"/>
              <a:ext cx="256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2861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94F131-48E0-4614-BB17-E9DC114D7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201333D-DE1F-4035-BEE5-FA41D61B2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DB2E2A-DC06-4EF5-80F1-7FBFD4C3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064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F2509FF-538B-498C-9B90-CF8031E3A0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91439"/>
            <a:ext cx="10850564" cy="4452186"/>
            <a:chOff x="669925" y="1691439"/>
            <a:chExt cx="10850564" cy="4452186"/>
          </a:xfrm>
        </p:grpSpPr>
        <p:sp>
          <p:nvSpPr>
            <p:cNvPr id="6" name="îṧ1ïḓé">
              <a:extLst>
                <a:ext uri="{FF2B5EF4-FFF2-40B4-BE49-F238E27FC236}">
                  <a16:creationId xmlns:a16="http://schemas.microsoft.com/office/drawing/2014/main" id="{87F632C4-87AA-4987-9B27-620E6A9CA7F4}"/>
                </a:ext>
              </a:extLst>
            </p:cNvPr>
            <p:cNvSpPr/>
            <p:nvPr/>
          </p:nvSpPr>
          <p:spPr>
            <a:xfrm>
              <a:off x="669925" y="3743325"/>
              <a:ext cx="10850564" cy="2400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ïšľîdé">
              <a:extLst>
                <a:ext uri="{FF2B5EF4-FFF2-40B4-BE49-F238E27FC236}">
                  <a16:creationId xmlns:a16="http://schemas.microsoft.com/office/drawing/2014/main" id="{567C167D-CDCF-4AE8-A9AC-64D9194DC087}"/>
                </a:ext>
              </a:extLst>
            </p:cNvPr>
            <p:cNvSpPr/>
            <p:nvPr/>
          </p:nvSpPr>
          <p:spPr>
            <a:xfrm>
              <a:off x="671511" y="2595562"/>
              <a:ext cx="2295525" cy="2295525"/>
            </a:xfrm>
            <a:prstGeom prst="diamond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ṩļiḍé">
              <a:extLst>
                <a:ext uri="{FF2B5EF4-FFF2-40B4-BE49-F238E27FC236}">
                  <a16:creationId xmlns:a16="http://schemas.microsoft.com/office/drawing/2014/main" id="{362299EB-4C06-428D-887B-491E1CED2466}"/>
                </a:ext>
              </a:extLst>
            </p:cNvPr>
            <p:cNvGrpSpPr/>
            <p:nvPr/>
          </p:nvGrpSpPr>
          <p:grpSpPr>
            <a:xfrm>
              <a:off x="3362325" y="4264029"/>
              <a:ext cx="6488014" cy="1358891"/>
              <a:chOff x="2856011" y="1611904"/>
              <a:chExt cx="6488014" cy="1358891"/>
            </a:xfrm>
          </p:grpSpPr>
          <p:sp>
            <p:nvSpPr>
              <p:cNvPr id="27" name="îṣliḑé">
                <a:extLst>
                  <a:ext uri="{FF2B5EF4-FFF2-40B4-BE49-F238E27FC236}">
                    <a16:creationId xmlns:a16="http://schemas.microsoft.com/office/drawing/2014/main" id="{4C11E721-0097-427D-9B39-D11FA968D2E8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8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8" name="ïṧḻîḓé">
                <a:extLst>
                  <a:ext uri="{FF2B5EF4-FFF2-40B4-BE49-F238E27FC236}">
                    <a16:creationId xmlns:a16="http://schemas.microsoft.com/office/drawing/2014/main" id="{DA7584B1-87E6-4F17-B59C-DBB25C3E821F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îṥļiḋé">
              <a:extLst>
                <a:ext uri="{FF2B5EF4-FFF2-40B4-BE49-F238E27FC236}">
                  <a16:creationId xmlns:a16="http://schemas.microsoft.com/office/drawing/2014/main" id="{AD70C646-CB65-4181-9EA3-97AA9F724962}"/>
                </a:ext>
              </a:extLst>
            </p:cNvPr>
            <p:cNvSpPr/>
            <p:nvPr/>
          </p:nvSpPr>
          <p:spPr bwMode="auto">
            <a:xfrm>
              <a:off x="1435139" y="3432403"/>
              <a:ext cx="768268" cy="621842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0" name="îślîḑé">
              <a:extLst>
                <a:ext uri="{FF2B5EF4-FFF2-40B4-BE49-F238E27FC236}">
                  <a16:creationId xmlns:a16="http://schemas.microsoft.com/office/drawing/2014/main" id="{1A86814E-67A9-4843-B135-D2B326F3940D}"/>
                </a:ext>
              </a:extLst>
            </p:cNvPr>
            <p:cNvGrpSpPr/>
            <p:nvPr/>
          </p:nvGrpSpPr>
          <p:grpSpPr>
            <a:xfrm>
              <a:off x="6495429" y="1704527"/>
              <a:ext cx="2107807" cy="1824700"/>
              <a:chOff x="5042097" y="4104828"/>
              <a:chExt cx="2107807" cy="1824700"/>
            </a:xfrm>
          </p:grpSpPr>
          <p:grpSp>
            <p:nvGrpSpPr>
              <p:cNvPr id="23" name="íṩḷíḓe">
                <a:extLst>
                  <a:ext uri="{FF2B5EF4-FFF2-40B4-BE49-F238E27FC236}">
                    <a16:creationId xmlns:a16="http://schemas.microsoft.com/office/drawing/2014/main" id="{B158BFD1-D39B-4665-856C-5948D3450908}"/>
                  </a:ext>
                </a:extLst>
              </p:cNvPr>
              <p:cNvGrpSpPr/>
              <p:nvPr/>
            </p:nvGrpSpPr>
            <p:grpSpPr>
              <a:xfrm>
                <a:off x="5042097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5" name="íṡ1iḑê">
                  <a:extLst>
                    <a:ext uri="{FF2B5EF4-FFF2-40B4-BE49-F238E27FC236}">
                      <a16:creationId xmlns:a16="http://schemas.microsoft.com/office/drawing/2014/main" id="{6181E3B7-214A-4A22-A47C-3907C7C34749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îŝḻîḋê">
                  <a:extLst>
                    <a:ext uri="{FF2B5EF4-FFF2-40B4-BE49-F238E27FC236}">
                      <a16:creationId xmlns:a16="http://schemas.microsoft.com/office/drawing/2014/main" id="{4540C974-5BA4-49CF-8FD4-0700A841205F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4" name="iş1íḍé">
                <a:extLst>
                  <a:ext uri="{FF2B5EF4-FFF2-40B4-BE49-F238E27FC236}">
                    <a16:creationId xmlns:a16="http://schemas.microsoft.com/office/drawing/2014/main" id="{2AF60477-2BDD-43B4-877D-622D51E69DCB}"/>
                  </a:ext>
                </a:extLst>
              </p:cNvPr>
              <p:cNvSpPr/>
              <p:nvPr/>
            </p:nvSpPr>
            <p:spPr bwMode="auto">
              <a:xfrm>
                <a:off x="5841040" y="4104828"/>
                <a:ext cx="509920" cy="50896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îṥļïḋé">
              <a:extLst>
                <a:ext uri="{FF2B5EF4-FFF2-40B4-BE49-F238E27FC236}">
                  <a16:creationId xmlns:a16="http://schemas.microsoft.com/office/drawing/2014/main" id="{7AF4560F-9C6A-4068-B9D1-150E0F187718}"/>
                </a:ext>
              </a:extLst>
            </p:cNvPr>
            <p:cNvGrpSpPr/>
            <p:nvPr/>
          </p:nvGrpSpPr>
          <p:grpSpPr>
            <a:xfrm>
              <a:off x="9411093" y="1691439"/>
              <a:ext cx="2107807" cy="1837788"/>
              <a:chOff x="7601344" y="4091740"/>
              <a:chExt cx="2107807" cy="1837788"/>
            </a:xfrm>
          </p:grpSpPr>
          <p:grpSp>
            <p:nvGrpSpPr>
              <p:cNvPr id="19" name="íṧļíḑe">
                <a:extLst>
                  <a:ext uri="{FF2B5EF4-FFF2-40B4-BE49-F238E27FC236}">
                    <a16:creationId xmlns:a16="http://schemas.microsoft.com/office/drawing/2014/main" id="{6E2C00C2-BEE5-41CE-BC86-BF89D26FF38C}"/>
                  </a:ext>
                </a:extLst>
              </p:cNvPr>
              <p:cNvGrpSpPr/>
              <p:nvPr/>
            </p:nvGrpSpPr>
            <p:grpSpPr>
              <a:xfrm>
                <a:off x="7601344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1" name="işḷiḓe">
                  <a:extLst>
                    <a:ext uri="{FF2B5EF4-FFF2-40B4-BE49-F238E27FC236}">
                      <a16:creationId xmlns:a16="http://schemas.microsoft.com/office/drawing/2014/main" id="{94D442DF-8F15-47DB-A6CA-A2829A2819D8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ş1íḍe">
                  <a:extLst>
                    <a:ext uri="{FF2B5EF4-FFF2-40B4-BE49-F238E27FC236}">
                      <a16:creationId xmlns:a16="http://schemas.microsoft.com/office/drawing/2014/main" id="{E9743381-73C8-4906-B4B6-1F59048F09B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0" name="iṥļïdé">
                <a:extLst>
                  <a:ext uri="{FF2B5EF4-FFF2-40B4-BE49-F238E27FC236}">
                    <a16:creationId xmlns:a16="http://schemas.microsoft.com/office/drawing/2014/main" id="{7E3D91BF-CC2A-4A5B-84AD-A137205C9BB5}"/>
                  </a:ext>
                </a:extLst>
              </p:cNvPr>
              <p:cNvSpPr/>
              <p:nvPr/>
            </p:nvSpPr>
            <p:spPr bwMode="auto">
              <a:xfrm>
                <a:off x="8395094" y="4091740"/>
                <a:ext cx="520306" cy="535142"/>
              </a:xfrm>
              <a:custGeom>
                <a:avLst/>
                <a:gdLst>
                  <a:gd name="T0" fmla="*/ 6023 w 6383"/>
                  <a:gd name="T1" fmla="*/ 2985 h 6575"/>
                  <a:gd name="T2" fmla="*/ 5921 w 6383"/>
                  <a:gd name="T3" fmla="*/ 1957 h 6575"/>
                  <a:gd name="T4" fmla="*/ 5304 w 6383"/>
                  <a:gd name="T5" fmla="*/ 1379 h 6575"/>
                  <a:gd name="T6" fmla="*/ 4619 w 6383"/>
                  <a:gd name="T7" fmla="*/ 608 h 6575"/>
                  <a:gd name="T8" fmla="*/ 3777 w 6383"/>
                  <a:gd name="T9" fmla="*/ 501 h 6575"/>
                  <a:gd name="T10" fmla="*/ 2768 w 6383"/>
                  <a:gd name="T11" fmla="*/ 280 h 6575"/>
                  <a:gd name="T12" fmla="*/ 2028 w 6383"/>
                  <a:gd name="T13" fmla="*/ 688 h 6575"/>
                  <a:gd name="T14" fmla="*/ 1083 w 6383"/>
                  <a:gd name="T15" fmla="*/ 1103 h 6575"/>
                  <a:gd name="T16" fmla="*/ 723 w 6383"/>
                  <a:gd name="T17" fmla="*/ 1868 h 6575"/>
                  <a:gd name="T18" fmla="*/ 201 w 6383"/>
                  <a:gd name="T19" fmla="*/ 2759 h 6575"/>
                  <a:gd name="T20" fmla="*/ 360 w 6383"/>
                  <a:gd name="T21" fmla="*/ 3591 h 6575"/>
                  <a:gd name="T22" fmla="*/ 461 w 6383"/>
                  <a:gd name="T23" fmla="*/ 4619 h 6575"/>
                  <a:gd name="T24" fmla="*/ 1079 w 6383"/>
                  <a:gd name="T25" fmla="*/ 5197 h 6575"/>
                  <a:gd name="T26" fmla="*/ 1764 w 6383"/>
                  <a:gd name="T27" fmla="*/ 5968 h 6575"/>
                  <a:gd name="T28" fmla="*/ 2604 w 6383"/>
                  <a:gd name="T29" fmla="*/ 6073 h 6575"/>
                  <a:gd name="T30" fmla="*/ 3613 w 6383"/>
                  <a:gd name="T31" fmla="*/ 6295 h 6575"/>
                  <a:gd name="T32" fmla="*/ 4353 w 6383"/>
                  <a:gd name="T33" fmla="*/ 5888 h 6575"/>
                  <a:gd name="T34" fmla="*/ 5299 w 6383"/>
                  <a:gd name="T35" fmla="*/ 5473 h 6575"/>
                  <a:gd name="T36" fmla="*/ 5659 w 6383"/>
                  <a:gd name="T37" fmla="*/ 4708 h 6575"/>
                  <a:gd name="T38" fmla="*/ 6180 w 6383"/>
                  <a:gd name="T39" fmla="*/ 3817 h 6575"/>
                  <a:gd name="T40" fmla="*/ 3877 w 6383"/>
                  <a:gd name="T41" fmla="*/ 4231 h 6575"/>
                  <a:gd name="T42" fmla="*/ 3381 w 6383"/>
                  <a:gd name="T43" fmla="*/ 4613 h 6575"/>
                  <a:gd name="T44" fmla="*/ 3287 w 6383"/>
                  <a:gd name="T45" fmla="*/ 4924 h 6575"/>
                  <a:gd name="T46" fmla="*/ 2960 w 6383"/>
                  <a:gd name="T47" fmla="*/ 4820 h 6575"/>
                  <a:gd name="T48" fmla="*/ 2844 w 6383"/>
                  <a:gd name="T49" fmla="*/ 4529 h 6575"/>
                  <a:gd name="T50" fmla="*/ 2356 w 6383"/>
                  <a:gd name="T51" fmla="*/ 4233 h 6575"/>
                  <a:gd name="T52" fmla="*/ 2560 w 6383"/>
                  <a:gd name="T53" fmla="*/ 3940 h 6575"/>
                  <a:gd name="T54" fmla="*/ 3307 w 6383"/>
                  <a:gd name="T55" fmla="*/ 4036 h 6575"/>
                  <a:gd name="T56" fmla="*/ 3193 w 6383"/>
                  <a:gd name="T57" fmla="*/ 3535 h 6575"/>
                  <a:gd name="T58" fmla="*/ 2365 w 6383"/>
                  <a:gd name="T59" fmla="*/ 2705 h 6575"/>
                  <a:gd name="T60" fmla="*/ 2991 w 6383"/>
                  <a:gd name="T61" fmla="*/ 1897 h 6575"/>
                  <a:gd name="T62" fmla="*/ 3105 w 6383"/>
                  <a:gd name="T63" fmla="*/ 1651 h 6575"/>
                  <a:gd name="T64" fmla="*/ 3401 w 6383"/>
                  <a:gd name="T65" fmla="*/ 1856 h 6575"/>
                  <a:gd name="T66" fmla="*/ 3865 w 6383"/>
                  <a:gd name="T67" fmla="*/ 2119 h 6575"/>
                  <a:gd name="T68" fmla="*/ 3847 w 6383"/>
                  <a:gd name="T69" fmla="*/ 2508 h 6575"/>
                  <a:gd name="T70" fmla="*/ 3208 w 6383"/>
                  <a:gd name="T71" fmla="*/ 2464 h 6575"/>
                  <a:gd name="T72" fmla="*/ 3025 w 6383"/>
                  <a:gd name="T73" fmla="*/ 2832 h 6575"/>
                  <a:gd name="T74" fmla="*/ 3647 w 6383"/>
                  <a:gd name="T75" fmla="*/ 3137 h 6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83" h="6575">
                    <a:moveTo>
                      <a:pt x="6023" y="3591"/>
                    </a:moveTo>
                    <a:cubicBezTo>
                      <a:pt x="5895" y="3409"/>
                      <a:pt x="5895" y="3167"/>
                      <a:pt x="6023" y="2985"/>
                    </a:cubicBezTo>
                    <a:lnTo>
                      <a:pt x="6181" y="2759"/>
                    </a:lnTo>
                    <a:cubicBezTo>
                      <a:pt x="6383" y="2472"/>
                      <a:pt x="6253" y="2072"/>
                      <a:pt x="5921" y="1957"/>
                    </a:cubicBezTo>
                    <a:lnTo>
                      <a:pt x="5660" y="1868"/>
                    </a:lnTo>
                    <a:cubicBezTo>
                      <a:pt x="5451" y="1796"/>
                      <a:pt x="5308" y="1600"/>
                      <a:pt x="5304" y="1379"/>
                    </a:cubicBezTo>
                    <a:lnTo>
                      <a:pt x="5300" y="1103"/>
                    </a:lnTo>
                    <a:cubicBezTo>
                      <a:pt x="5295" y="752"/>
                      <a:pt x="4953" y="505"/>
                      <a:pt x="4619" y="608"/>
                    </a:cubicBezTo>
                    <a:lnTo>
                      <a:pt x="4353" y="688"/>
                    </a:lnTo>
                    <a:cubicBezTo>
                      <a:pt x="4141" y="753"/>
                      <a:pt x="3911" y="679"/>
                      <a:pt x="3777" y="501"/>
                    </a:cubicBezTo>
                    <a:lnTo>
                      <a:pt x="3611" y="280"/>
                    </a:lnTo>
                    <a:cubicBezTo>
                      <a:pt x="3400" y="0"/>
                      <a:pt x="2979" y="0"/>
                      <a:pt x="2768" y="280"/>
                    </a:cubicBezTo>
                    <a:lnTo>
                      <a:pt x="2604" y="501"/>
                    </a:lnTo>
                    <a:cubicBezTo>
                      <a:pt x="2471" y="679"/>
                      <a:pt x="2240" y="753"/>
                      <a:pt x="2028" y="688"/>
                    </a:cubicBezTo>
                    <a:lnTo>
                      <a:pt x="1764" y="608"/>
                    </a:lnTo>
                    <a:cubicBezTo>
                      <a:pt x="1429" y="505"/>
                      <a:pt x="1088" y="752"/>
                      <a:pt x="1083" y="1103"/>
                    </a:cubicBezTo>
                    <a:lnTo>
                      <a:pt x="1079" y="1379"/>
                    </a:lnTo>
                    <a:cubicBezTo>
                      <a:pt x="1075" y="1600"/>
                      <a:pt x="933" y="1796"/>
                      <a:pt x="723" y="1868"/>
                    </a:cubicBezTo>
                    <a:lnTo>
                      <a:pt x="461" y="1957"/>
                    </a:lnTo>
                    <a:cubicBezTo>
                      <a:pt x="129" y="2071"/>
                      <a:pt x="0" y="2471"/>
                      <a:pt x="201" y="2759"/>
                    </a:cubicBezTo>
                    <a:lnTo>
                      <a:pt x="360" y="2985"/>
                    </a:lnTo>
                    <a:cubicBezTo>
                      <a:pt x="488" y="3167"/>
                      <a:pt x="488" y="3409"/>
                      <a:pt x="360" y="3591"/>
                    </a:cubicBezTo>
                    <a:lnTo>
                      <a:pt x="201" y="3817"/>
                    </a:lnTo>
                    <a:cubicBezTo>
                      <a:pt x="0" y="4104"/>
                      <a:pt x="129" y="4504"/>
                      <a:pt x="461" y="4619"/>
                    </a:cubicBezTo>
                    <a:lnTo>
                      <a:pt x="723" y="4708"/>
                    </a:lnTo>
                    <a:cubicBezTo>
                      <a:pt x="932" y="4780"/>
                      <a:pt x="1075" y="4976"/>
                      <a:pt x="1079" y="5197"/>
                    </a:cubicBezTo>
                    <a:lnTo>
                      <a:pt x="1083" y="5473"/>
                    </a:lnTo>
                    <a:cubicBezTo>
                      <a:pt x="1088" y="5824"/>
                      <a:pt x="1429" y="6071"/>
                      <a:pt x="1764" y="5968"/>
                    </a:cubicBezTo>
                    <a:lnTo>
                      <a:pt x="2028" y="5887"/>
                    </a:lnTo>
                    <a:cubicBezTo>
                      <a:pt x="2240" y="5821"/>
                      <a:pt x="2471" y="5896"/>
                      <a:pt x="2604" y="6073"/>
                    </a:cubicBezTo>
                    <a:lnTo>
                      <a:pt x="2771" y="6295"/>
                    </a:lnTo>
                    <a:cubicBezTo>
                      <a:pt x="2981" y="6575"/>
                      <a:pt x="3403" y="6575"/>
                      <a:pt x="3613" y="6295"/>
                    </a:cubicBezTo>
                    <a:lnTo>
                      <a:pt x="3777" y="6075"/>
                    </a:lnTo>
                    <a:cubicBezTo>
                      <a:pt x="3911" y="5897"/>
                      <a:pt x="4141" y="5823"/>
                      <a:pt x="4353" y="5888"/>
                    </a:cubicBezTo>
                    <a:lnTo>
                      <a:pt x="4617" y="5968"/>
                    </a:lnTo>
                    <a:cubicBezTo>
                      <a:pt x="4952" y="6071"/>
                      <a:pt x="5293" y="5824"/>
                      <a:pt x="5299" y="5473"/>
                    </a:cubicBezTo>
                    <a:lnTo>
                      <a:pt x="5303" y="5197"/>
                    </a:lnTo>
                    <a:cubicBezTo>
                      <a:pt x="5307" y="4976"/>
                      <a:pt x="5448" y="4780"/>
                      <a:pt x="5659" y="4708"/>
                    </a:cubicBezTo>
                    <a:lnTo>
                      <a:pt x="5920" y="4619"/>
                    </a:lnTo>
                    <a:cubicBezTo>
                      <a:pt x="6252" y="4505"/>
                      <a:pt x="6381" y="4105"/>
                      <a:pt x="6180" y="3817"/>
                    </a:cubicBezTo>
                    <a:lnTo>
                      <a:pt x="6023" y="3591"/>
                    </a:lnTo>
                    <a:close/>
                    <a:moveTo>
                      <a:pt x="3877" y="4231"/>
                    </a:moveTo>
                    <a:cubicBezTo>
                      <a:pt x="3773" y="4357"/>
                      <a:pt x="3637" y="4443"/>
                      <a:pt x="3479" y="4487"/>
                    </a:cubicBezTo>
                    <a:cubicBezTo>
                      <a:pt x="3409" y="4505"/>
                      <a:pt x="3379" y="4541"/>
                      <a:pt x="3381" y="4613"/>
                    </a:cubicBezTo>
                    <a:cubicBezTo>
                      <a:pt x="3384" y="4684"/>
                      <a:pt x="3381" y="4755"/>
                      <a:pt x="3381" y="4825"/>
                    </a:cubicBezTo>
                    <a:cubicBezTo>
                      <a:pt x="3381" y="4888"/>
                      <a:pt x="3349" y="4923"/>
                      <a:pt x="3287" y="4924"/>
                    </a:cubicBezTo>
                    <a:cubicBezTo>
                      <a:pt x="3211" y="4925"/>
                      <a:pt x="3135" y="4925"/>
                      <a:pt x="3059" y="4924"/>
                    </a:cubicBezTo>
                    <a:cubicBezTo>
                      <a:pt x="2992" y="4923"/>
                      <a:pt x="2961" y="4885"/>
                      <a:pt x="2960" y="4820"/>
                    </a:cubicBezTo>
                    <a:cubicBezTo>
                      <a:pt x="2960" y="4768"/>
                      <a:pt x="2959" y="4717"/>
                      <a:pt x="2959" y="4665"/>
                    </a:cubicBezTo>
                    <a:cubicBezTo>
                      <a:pt x="2957" y="4552"/>
                      <a:pt x="2953" y="4547"/>
                      <a:pt x="2844" y="4529"/>
                    </a:cubicBezTo>
                    <a:cubicBezTo>
                      <a:pt x="2704" y="4507"/>
                      <a:pt x="2567" y="4475"/>
                      <a:pt x="2439" y="4413"/>
                    </a:cubicBezTo>
                    <a:cubicBezTo>
                      <a:pt x="2337" y="4364"/>
                      <a:pt x="2328" y="4339"/>
                      <a:pt x="2356" y="4233"/>
                    </a:cubicBezTo>
                    <a:cubicBezTo>
                      <a:pt x="2377" y="4155"/>
                      <a:pt x="2399" y="4076"/>
                      <a:pt x="2424" y="3999"/>
                    </a:cubicBezTo>
                    <a:cubicBezTo>
                      <a:pt x="2452" y="3908"/>
                      <a:pt x="2477" y="3897"/>
                      <a:pt x="2560" y="3940"/>
                    </a:cubicBezTo>
                    <a:cubicBezTo>
                      <a:pt x="2701" y="4013"/>
                      <a:pt x="2852" y="4055"/>
                      <a:pt x="3011" y="4075"/>
                    </a:cubicBezTo>
                    <a:cubicBezTo>
                      <a:pt x="3112" y="4088"/>
                      <a:pt x="3212" y="4077"/>
                      <a:pt x="3307" y="4036"/>
                    </a:cubicBezTo>
                    <a:cubicBezTo>
                      <a:pt x="3483" y="3959"/>
                      <a:pt x="3511" y="3755"/>
                      <a:pt x="3361" y="3633"/>
                    </a:cubicBezTo>
                    <a:cubicBezTo>
                      <a:pt x="3311" y="3592"/>
                      <a:pt x="3253" y="3561"/>
                      <a:pt x="3193" y="3535"/>
                    </a:cubicBezTo>
                    <a:cubicBezTo>
                      <a:pt x="3039" y="3467"/>
                      <a:pt x="2879" y="3415"/>
                      <a:pt x="2733" y="3328"/>
                    </a:cubicBezTo>
                    <a:cubicBezTo>
                      <a:pt x="2497" y="3187"/>
                      <a:pt x="2347" y="2992"/>
                      <a:pt x="2365" y="2705"/>
                    </a:cubicBezTo>
                    <a:cubicBezTo>
                      <a:pt x="2385" y="2380"/>
                      <a:pt x="2569" y="2177"/>
                      <a:pt x="2867" y="2069"/>
                    </a:cubicBezTo>
                    <a:cubicBezTo>
                      <a:pt x="2989" y="2024"/>
                      <a:pt x="2991" y="2027"/>
                      <a:pt x="2991" y="1897"/>
                    </a:cubicBezTo>
                    <a:lnTo>
                      <a:pt x="2991" y="1767"/>
                    </a:lnTo>
                    <a:cubicBezTo>
                      <a:pt x="2993" y="1669"/>
                      <a:pt x="3009" y="1653"/>
                      <a:pt x="3105" y="1651"/>
                    </a:cubicBezTo>
                    <a:cubicBezTo>
                      <a:pt x="3135" y="1649"/>
                      <a:pt x="3165" y="1651"/>
                      <a:pt x="3195" y="1651"/>
                    </a:cubicBezTo>
                    <a:cubicBezTo>
                      <a:pt x="3400" y="1651"/>
                      <a:pt x="3400" y="1651"/>
                      <a:pt x="3401" y="1856"/>
                    </a:cubicBezTo>
                    <a:cubicBezTo>
                      <a:pt x="3401" y="2001"/>
                      <a:pt x="3401" y="2001"/>
                      <a:pt x="3547" y="2024"/>
                    </a:cubicBezTo>
                    <a:cubicBezTo>
                      <a:pt x="3657" y="2041"/>
                      <a:pt x="3764" y="2075"/>
                      <a:pt x="3865" y="2119"/>
                    </a:cubicBezTo>
                    <a:cubicBezTo>
                      <a:pt x="3921" y="2144"/>
                      <a:pt x="3943" y="2183"/>
                      <a:pt x="3925" y="2243"/>
                    </a:cubicBezTo>
                    <a:cubicBezTo>
                      <a:pt x="3900" y="2332"/>
                      <a:pt x="3876" y="2420"/>
                      <a:pt x="3847" y="2508"/>
                    </a:cubicBezTo>
                    <a:cubicBezTo>
                      <a:pt x="3820" y="2591"/>
                      <a:pt x="3793" y="2603"/>
                      <a:pt x="3713" y="2564"/>
                    </a:cubicBezTo>
                    <a:cubicBezTo>
                      <a:pt x="3553" y="2487"/>
                      <a:pt x="3385" y="2455"/>
                      <a:pt x="3208" y="2464"/>
                    </a:cubicBezTo>
                    <a:cubicBezTo>
                      <a:pt x="3161" y="2467"/>
                      <a:pt x="3116" y="2473"/>
                      <a:pt x="3073" y="2492"/>
                    </a:cubicBezTo>
                    <a:cubicBezTo>
                      <a:pt x="2920" y="2559"/>
                      <a:pt x="2896" y="2728"/>
                      <a:pt x="3025" y="2832"/>
                    </a:cubicBezTo>
                    <a:cubicBezTo>
                      <a:pt x="3091" y="2885"/>
                      <a:pt x="3167" y="2923"/>
                      <a:pt x="3245" y="2956"/>
                    </a:cubicBezTo>
                    <a:cubicBezTo>
                      <a:pt x="3381" y="3012"/>
                      <a:pt x="3517" y="3065"/>
                      <a:pt x="3647" y="3137"/>
                    </a:cubicBezTo>
                    <a:cubicBezTo>
                      <a:pt x="4056" y="3365"/>
                      <a:pt x="4167" y="3880"/>
                      <a:pt x="3877" y="42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iśľíďé">
              <a:extLst>
                <a:ext uri="{FF2B5EF4-FFF2-40B4-BE49-F238E27FC236}">
                  <a16:creationId xmlns:a16="http://schemas.microsoft.com/office/drawing/2014/main" id="{F97F9A2C-C050-44E0-8A67-BD5711E603ED}"/>
                </a:ext>
              </a:extLst>
            </p:cNvPr>
            <p:cNvGrpSpPr/>
            <p:nvPr/>
          </p:nvGrpSpPr>
          <p:grpSpPr>
            <a:xfrm>
              <a:off x="3579766" y="1718739"/>
              <a:ext cx="2107807" cy="1810488"/>
              <a:chOff x="2482850" y="4119040"/>
              <a:chExt cx="2107807" cy="1810488"/>
            </a:xfrm>
          </p:grpSpPr>
          <p:grpSp>
            <p:nvGrpSpPr>
              <p:cNvPr id="15" name="iṥḻíḓe">
                <a:extLst>
                  <a:ext uri="{FF2B5EF4-FFF2-40B4-BE49-F238E27FC236}">
                    <a16:creationId xmlns:a16="http://schemas.microsoft.com/office/drawing/2014/main" id="{8DB5AAA5-7B70-4F7D-88EA-1E83A2AD30D6}"/>
                  </a:ext>
                </a:extLst>
              </p:cNvPr>
              <p:cNvGrpSpPr/>
              <p:nvPr/>
            </p:nvGrpSpPr>
            <p:grpSpPr>
              <a:xfrm>
                <a:off x="2482850" y="4817639"/>
                <a:ext cx="2107807" cy="1111889"/>
                <a:chOff x="4081943" y="4823989"/>
                <a:chExt cx="2107807" cy="1111889"/>
              </a:xfrm>
            </p:grpSpPr>
            <p:sp>
              <p:nvSpPr>
                <p:cNvPr id="17" name="îś1íḍê">
                  <a:extLst>
                    <a:ext uri="{FF2B5EF4-FFF2-40B4-BE49-F238E27FC236}">
                      <a16:creationId xmlns:a16="http://schemas.microsoft.com/office/drawing/2014/main" id="{F6F71424-D9E5-4143-8A1F-170369047816}"/>
                    </a:ext>
                  </a:extLst>
                </p:cNvPr>
                <p:cNvSpPr/>
                <p:nvPr/>
              </p:nvSpPr>
              <p:spPr bwMode="auto">
                <a:xfrm>
                  <a:off x="4081943" y="5211587"/>
                  <a:ext cx="2107807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ï$ļiḍê">
                  <a:extLst>
                    <a:ext uri="{FF2B5EF4-FFF2-40B4-BE49-F238E27FC236}">
                      <a16:creationId xmlns:a16="http://schemas.microsoft.com/office/drawing/2014/main" id="{E9A96911-2F44-4F94-992D-7345901C0AA5}"/>
                    </a:ext>
                  </a:extLst>
                </p:cNvPr>
                <p:cNvSpPr txBox="1"/>
                <p:nvPr/>
              </p:nvSpPr>
              <p:spPr bwMode="auto">
                <a:xfrm>
                  <a:off x="4081943" y="4823989"/>
                  <a:ext cx="2107807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16" name="îś1ïḋè">
                <a:extLst>
                  <a:ext uri="{FF2B5EF4-FFF2-40B4-BE49-F238E27FC236}">
                    <a16:creationId xmlns:a16="http://schemas.microsoft.com/office/drawing/2014/main" id="{236E0198-406D-4FE9-AFB6-7293A0A4A063}"/>
                  </a:ext>
                </a:extLst>
              </p:cNvPr>
              <p:cNvSpPr/>
              <p:nvPr/>
            </p:nvSpPr>
            <p:spPr bwMode="auto">
              <a:xfrm>
                <a:off x="3286918" y="4119040"/>
                <a:ext cx="499670" cy="4805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37BC6FB-0EB3-4388-9DD1-FEECCDDECE52}"/>
                </a:ext>
              </a:extLst>
            </p:cNvPr>
            <p:cNvCxnSpPr/>
            <p:nvPr/>
          </p:nvCxnSpPr>
          <p:spPr>
            <a:xfrm>
              <a:off x="6091501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6807508-0976-4C61-9714-3C032A95C33A}"/>
                </a:ext>
              </a:extLst>
            </p:cNvPr>
            <p:cNvCxnSpPr/>
            <p:nvPr/>
          </p:nvCxnSpPr>
          <p:spPr>
            <a:xfrm>
              <a:off x="9007164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701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8CDE94-86DE-429F-8375-A76B33C8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805D2D8-F9BA-48E1-BC69-36F6689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F4A263-0F99-449A-9A25-14D89E9F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064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C29264-42C1-4E07-9E9F-38AF85685F9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59263" y="1841701"/>
            <a:ext cx="10759637" cy="3619680"/>
            <a:chOff x="759264" y="1841702"/>
            <a:chExt cx="10759636" cy="3619680"/>
          </a:xfrm>
        </p:grpSpPr>
        <p:grpSp>
          <p:nvGrpSpPr>
            <p:cNvPr id="6" name="iṩ1îḓe">
              <a:extLst>
                <a:ext uri="{FF2B5EF4-FFF2-40B4-BE49-F238E27FC236}">
                  <a16:creationId xmlns:a16="http://schemas.microsoft.com/office/drawing/2014/main" id="{E67B60A4-775F-415B-B947-A738267BD397}"/>
                </a:ext>
              </a:extLst>
            </p:cNvPr>
            <p:cNvGrpSpPr/>
            <p:nvPr/>
          </p:nvGrpSpPr>
          <p:grpSpPr>
            <a:xfrm rot="2413841">
              <a:off x="759264" y="1841702"/>
              <a:ext cx="3490642" cy="3619680"/>
              <a:chOff x="4673129" y="1705913"/>
              <a:chExt cx="3490642" cy="3619680"/>
            </a:xfrm>
          </p:grpSpPr>
          <p:grpSp>
            <p:nvGrpSpPr>
              <p:cNvPr id="32" name="îŝ1ïde">
                <a:extLst>
                  <a:ext uri="{FF2B5EF4-FFF2-40B4-BE49-F238E27FC236}">
                    <a16:creationId xmlns:a16="http://schemas.microsoft.com/office/drawing/2014/main" id="{7E7C1276-4DA7-44DE-B92E-9B398F296E3E}"/>
                  </a:ext>
                </a:extLst>
              </p:cNvPr>
              <p:cNvGrpSpPr/>
              <p:nvPr/>
            </p:nvGrpSpPr>
            <p:grpSpPr>
              <a:xfrm>
                <a:off x="4673129" y="1705913"/>
                <a:ext cx="3490642" cy="3446175"/>
                <a:chOff x="608737" y="1580962"/>
                <a:chExt cx="3490642" cy="3446175"/>
              </a:xfrm>
              <a:solidFill>
                <a:schemeClr val="accent1"/>
              </a:solidFill>
            </p:grpSpPr>
            <p:sp>
              <p:nvSpPr>
                <p:cNvPr id="47" name="î$ļïḓe">
                  <a:extLst>
                    <a:ext uri="{FF2B5EF4-FFF2-40B4-BE49-F238E27FC236}">
                      <a16:creationId xmlns:a16="http://schemas.microsoft.com/office/drawing/2014/main" id="{64C112FE-7C02-4C4C-82C9-E19FFBD86602}"/>
                    </a:ext>
                  </a:extLst>
                </p:cNvPr>
                <p:cNvSpPr/>
                <p:nvPr/>
              </p:nvSpPr>
              <p:spPr bwMode="auto">
                <a:xfrm>
                  <a:off x="2838746" y="2414714"/>
                  <a:ext cx="249014" cy="153410"/>
                </a:xfrm>
                <a:custGeom>
                  <a:avLst/>
                  <a:gdLst>
                    <a:gd name="T0" fmla="*/ 4 w 47"/>
                    <a:gd name="T1" fmla="*/ 19 h 29"/>
                    <a:gd name="T2" fmla="*/ 47 w 47"/>
                    <a:gd name="T3" fmla="*/ 29 h 29"/>
                    <a:gd name="T4" fmla="*/ 40 w 47"/>
                    <a:gd name="T5" fmla="*/ 7 h 29"/>
                    <a:gd name="T6" fmla="*/ 0 w 47"/>
                    <a:gd name="T7" fmla="*/ 0 h 29"/>
                    <a:gd name="T8" fmla="*/ 4 w 47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9">
                      <a:moveTo>
                        <a:pt x="4" y="19"/>
                      </a:moveTo>
                      <a:cubicBezTo>
                        <a:pt x="19" y="22"/>
                        <a:pt x="34" y="25"/>
                        <a:pt x="47" y="29"/>
                      </a:cubicBezTo>
                      <a:cubicBezTo>
                        <a:pt x="45" y="22"/>
                        <a:pt x="43" y="14"/>
                        <a:pt x="40" y="7"/>
                      </a:cubicBezTo>
                      <a:cubicBezTo>
                        <a:pt x="27" y="4"/>
                        <a:pt x="14" y="2"/>
                        <a:pt x="0" y="0"/>
                      </a:cubicBezTo>
                      <a:cubicBezTo>
                        <a:pt x="1" y="6"/>
                        <a:pt x="3" y="12"/>
                        <a:pt x="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ïṩļïdé">
                  <a:extLst>
                    <a:ext uri="{FF2B5EF4-FFF2-40B4-BE49-F238E27FC236}">
                      <a16:creationId xmlns:a16="http://schemas.microsoft.com/office/drawing/2014/main" id="{34EB0E62-0391-4C3F-85A2-E8486097EEB2}"/>
                    </a:ext>
                  </a:extLst>
                </p:cNvPr>
                <p:cNvSpPr/>
                <p:nvPr/>
              </p:nvSpPr>
              <p:spPr bwMode="auto">
                <a:xfrm>
                  <a:off x="608737" y="2414714"/>
                  <a:ext cx="1260633" cy="1667504"/>
                </a:xfrm>
                <a:custGeom>
                  <a:avLst/>
                  <a:gdLst>
                    <a:gd name="T0" fmla="*/ 141 w 239"/>
                    <a:gd name="T1" fmla="*/ 296 h 316"/>
                    <a:gd name="T2" fmla="*/ 33 w 239"/>
                    <a:gd name="T3" fmla="*/ 172 h 316"/>
                    <a:gd name="T4" fmla="*/ 235 w 239"/>
                    <a:gd name="T5" fmla="*/ 19 h 316"/>
                    <a:gd name="T6" fmla="*/ 239 w 239"/>
                    <a:gd name="T7" fmla="*/ 0 h 316"/>
                    <a:gd name="T8" fmla="*/ 0 w 239"/>
                    <a:gd name="T9" fmla="*/ 172 h 316"/>
                    <a:gd name="T10" fmla="*/ 134 w 239"/>
                    <a:gd name="T11" fmla="*/ 316 h 316"/>
                    <a:gd name="T12" fmla="*/ 141 w 239"/>
                    <a:gd name="T13" fmla="*/ 296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316">
                      <a:moveTo>
                        <a:pt x="141" y="296"/>
                      </a:moveTo>
                      <a:cubicBezTo>
                        <a:pt x="75" y="267"/>
                        <a:pt x="33" y="222"/>
                        <a:pt x="33" y="172"/>
                      </a:cubicBezTo>
                      <a:cubicBezTo>
                        <a:pt x="33" y="101"/>
                        <a:pt x="117" y="41"/>
                        <a:pt x="235" y="19"/>
                      </a:cubicBezTo>
                      <a:cubicBezTo>
                        <a:pt x="236" y="12"/>
                        <a:pt x="238" y="6"/>
                        <a:pt x="239" y="0"/>
                      </a:cubicBezTo>
                      <a:cubicBezTo>
                        <a:pt x="101" y="21"/>
                        <a:pt x="0" y="90"/>
                        <a:pt x="0" y="172"/>
                      </a:cubicBezTo>
                      <a:cubicBezTo>
                        <a:pt x="0" y="231"/>
                        <a:pt x="52" y="284"/>
                        <a:pt x="134" y="316"/>
                      </a:cubicBezTo>
                      <a:cubicBezTo>
                        <a:pt x="136" y="310"/>
                        <a:pt x="138" y="303"/>
                        <a:pt x="141" y="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ïSlïḑé">
                  <a:extLst>
                    <a:ext uri="{FF2B5EF4-FFF2-40B4-BE49-F238E27FC236}">
                      <a16:creationId xmlns:a16="http://schemas.microsoft.com/office/drawing/2014/main" id="{10EF7412-C263-45E0-9392-ABDA62D404D3}"/>
                    </a:ext>
                  </a:extLst>
                </p:cNvPr>
                <p:cNvSpPr/>
                <p:nvPr/>
              </p:nvSpPr>
              <p:spPr bwMode="auto">
                <a:xfrm>
                  <a:off x="3203373" y="2494754"/>
                  <a:ext cx="896006" cy="1587464"/>
                </a:xfrm>
                <a:custGeom>
                  <a:avLst/>
                  <a:gdLst>
                    <a:gd name="T0" fmla="*/ 0 w 170"/>
                    <a:gd name="T1" fmla="*/ 0 h 301"/>
                    <a:gd name="T2" fmla="*/ 6 w 170"/>
                    <a:gd name="T3" fmla="*/ 23 h 301"/>
                    <a:gd name="T4" fmla="*/ 137 w 170"/>
                    <a:gd name="T5" fmla="*/ 157 h 301"/>
                    <a:gd name="T6" fmla="*/ 29 w 170"/>
                    <a:gd name="T7" fmla="*/ 281 h 301"/>
                    <a:gd name="T8" fmla="*/ 36 w 170"/>
                    <a:gd name="T9" fmla="*/ 301 h 301"/>
                    <a:gd name="T10" fmla="*/ 170 w 170"/>
                    <a:gd name="T11" fmla="*/ 157 h 301"/>
                    <a:gd name="T12" fmla="*/ 0 w 170"/>
                    <a:gd name="T13" fmla="*/ 0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0" h="301">
                      <a:moveTo>
                        <a:pt x="0" y="0"/>
                      </a:moveTo>
                      <a:cubicBezTo>
                        <a:pt x="2" y="8"/>
                        <a:pt x="4" y="15"/>
                        <a:pt x="6" y="23"/>
                      </a:cubicBezTo>
                      <a:cubicBezTo>
                        <a:pt x="85" y="52"/>
                        <a:pt x="137" y="101"/>
                        <a:pt x="137" y="157"/>
                      </a:cubicBezTo>
                      <a:cubicBezTo>
                        <a:pt x="137" y="207"/>
                        <a:pt x="95" y="252"/>
                        <a:pt x="29" y="281"/>
                      </a:cubicBezTo>
                      <a:cubicBezTo>
                        <a:pt x="32" y="288"/>
                        <a:pt x="34" y="295"/>
                        <a:pt x="36" y="301"/>
                      </a:cubicBezTo>
                      <a:cubicBezTo>
                        <a:pt x="118" y="269"/>
                        <a:pt x="170" y="216"/>
                        <a:pt x="170" y="157"/>
                      </a:cubicBezTo>
                      <a:cubicBezTo>
                        <a:pt x="170" y="90"/>
                        <a:pt x="102" y="3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iṡḷiḑè">
                  <a:extLst>
                    <a:ext uri="{FF2B5EF4-FFF2-40B4-BE49-F238E27FC236}">
                      <a16:creationId xmlns:a16="http://schemas.microsoft.com/office/drawing/2014/main" id="{1620220D-137B-4691-BA8F-75E3AD8CB764}"/>
                    </a:ext>
                  </a:extLst>
                </p:cNvPr>
                <p:cNvSpPr/>
                <p:nvPr/>
              </p:nvSpPr>
              <p:spPr bwMode="auto">
                <a:xfrm>
                  <a:off x="1524753" y="1580962"/>
                  <a:ext cx="749265" cy="891559"/>
                </a:xfrm>
                <a:custGeom>
                  <a:avLst/>
                  <a:gdLst>
                    <a:gd name="T0" fmla="*/ 110 w 142"/>
                    <a:gd name="T1" fmla="*/ 45 h 169"/>
                    <a:gd name="T2" fmla="*/ 142 w 142"/>
                    <a:gd name="T3" fmla="*/ 0 h 169"/>
                    <a:gd name="T4" fmla="*/ 0 w 142"/>
                    <a:gd name="T5" fmla="*/ 169 h 169"/>
                    <a:gd name="T6" fmla="*/ 23 w 142"/>
                    <a:gd name="T7" fmla="*/ 163 h 169"/>
                    <a:gd name="T8" fmla="*/ 110 w 142"/>
                    <a:gd name="T9" fmla="*/ 45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69">
                      <a:moveTo>
                        <a:pt x="110" y="45"/>
                      </a:moveTo>
                      <a:cubicBezTo>
                        <a:pt x="122" y="24"/>
                        <a:pt x="133" y="10"/>
                        <a:pt x="142" y="0"/>
                      </a:cubicBezTo>
                      <a:cubicBezTo>
                        <a:pt x="81" y="9"/>
                        <a:pt x="28" y="75"/>
                        <a:pt x="0" y="169"/>
                      </a:cubicBezTo>
                      <a:cubicBezTo>
                        <a:pt x="8" y="167"/>
                        <a:pt x="15" y="165"/>
                        <a:pt x="23" y="163"/>
                      </a:cubicBezTo>
                      <a:cubicBezTo>
                        <a:pt x="44" y="107"/>
                        <a:pt x="74" y="65"/>
                        <a:pt x="110" y="4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íşļide">
                  <a:extLst>
                    <a:ext uri="{FF2B5EF4-FFF2-40B4-BE49-F238E27FC236}">
                      <a16:creationId xmlns:a16="http://schemas.microsoft.com/office/drawing/2014/main" id="{C383F5B8-E0FA-48E1-AC78-4D2CFFE8D7D7}"/>
                    </a:ext>
                  </a:extLst>
                </p:cNvPr>
                <p:cNvSpPr/>
                <p:nvPr/>
              </p:nvSpPr>
              <p:spPr bwMode="auto">
                <a:xfrm>
                  <a:off x="1604793" y="4266755"/>
                  <a:ext cx="533601" cy="760382"/>
                </a:xfrm>
                <a:custGeom>
                  <a:avLst/>
                  <a:gdLst>
                    <a:gd name="T0" fmla="*/ 64 w 101"/>
                    <a:gd name="T1" fmla="*/ 82 h 144"/>
                    <a:gd name="T2" fmla="*/ 13 w 101"/>
                    <a:gd name="T3" fmla="*/ 0 h 144"/>
                    <a:gd name="T4" fmla="*/ 0 w 101"/>
                    <a:gd name="T5" fmla="*/ 23 h 144"/>
                    <a:gd name="T6" fmla="*/ 101 w 101"/>
                    <a:gd name="T7" fmla="*/ 144 h 144"/>
                    <a:gd name="T8" fmla="*/ 92 w 101"/>
                    <a:gd name="T9" fmla="*/ 123 h 144"/>
                    <a:gd name="T10" fmla="*/ 64 w 101"/>
                    <a:gd name="T11" fmla="*/ 82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64" y="82"/>
                      </a:moveTo>
                      <a:cubicBezTo>
                        <a:pt x="44" y="62"/>
                        <a:pt x="26" y="34"/>
                        <a:pt x="13" y="0"/>
                      </a:cubicBezTo>
                      <a:cubicBezTo>
                        <a:pt x="6" y="6"/>
                        <a:pt x="2" y="13"/>
                        <a:pt x="0" y="23"/>
                      </a:cubicBezTo>
                      <a:cubicBezTo>
                        <a:pt x="24" y="83"/>
                        <a:pt x="60" y="126"/>
                        <a:pt x="101" y="144"/>
                      </a:cubicBezTo>
                      <a:cubicBezTo>
                        <a:pt x="98" y="137"/>
                        <a:pt x="94" y="130"/>
                        <a:pt x="92" y="123"/>
                      </a:cubicBezTo>
                      <a:cubicBezTo>
                        <a:pt x="79" y="113"/>
                        <a:pt x="69" y="99"/>
                        <a:pt x="64" y="8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iśḷíḋe">
                  <a:extLst>
                    <a:ext uri="{FF2B5EF4-FFF2-40B4-BE49-F238E27FC236}">
                      <a16:creationId xmlns:a16="http://schemas.microsoft.com/office/drawing/2014/main" id="{49873B52-6833-4732-98FB-6D1B4EEB8B57}"/>
                    </a:ext>
                  </a:extLst>
                </p:cNvPr>
                <p:cNvSpPr/>
                <p:nvPr/>
              </p:nvSpPr>
              <p:spPr bwMode="auto">
                <a:xfrm>
                  <a:off x="1404692" y="2590357"/>
                  <a:ext cx="195654" cy="1207273"/>
                </a:xfrm>
                <a:custGeom>
                  <a:avLst/>
                  <a:gdLst>
                    <a:gd name="T0" fmla="*/ 23 w 37"/>
                    <a:gd name="T1" fmla="*/ 208 h 229"/>
                    <a:gd name="T2" fmla="*/ 18 w 37"/>
                    <a:gd name="T3" fmla="*/ 139 h 229"/>
                    <a:gd name="T4" fmla="*/ 37 w 37"/>
                    <a:gd name="T5" fmla="*/ 0 h 229"/>
                    <a:gd name="T6" fmla="*/ 15 w 37"/>
                    <a:gd name="T7" fmla="*/ 7 h 229"/>
                    <a:gd name="T8" fmla="*/ 0 w 37"/>
                    <a:gd name="T9" fmla="*/ 139 h 229"/>
                    <a:gd name="T10" fmla="*/ 7 w 37"/>
                    <a:gd name="T11" fmla="*/ 229 h 229"/>
                    <a:gd name="T12" fmla="*/ 23 w 37"/>
                    <a:gd name="T13" fmla="*/ 208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9">
                      <a:moveTo>
                        <a:pt x="23" y="208"/>
                      </a:moveTo>
                      <a:cubicBezTo>
                        <a:pt x="20" y="186"/>
                        <a:pt x="18" y="163"/>
                        <a:pt x="18" y="139"/>
                      </a:cubicBezTo>
                      <a:cubicBezTo>
                        <a:pt x="18" y="89"/>
                        <a:pt x="25" y="41"/>
                        <a:pt x="37" y="0"/>
                      </a:cubicBezTo>
                      <a:cubicBezTo>
                        <a:pt x="30" y="2"/>
                        <a:pt x="22" y="4"/>
                        <a:pt x="15" y="7"/>
                      </a:cubicBezTo>
                      <a:cubicBezTo>
                        <a:pt x="6" y="48"/>
                        <a:pt x="0" y="92"/>
                        <a:pt x="0" y="139"/>
                      </a:cubicBezTo>
                      <a:cubicBezTo>
                        <a:pt x="0" y="170"/>
                        <a:pt x="3" y="200"/>
                        <a:pt x="7" y="229"/>
                      </a:cubicBezTo>
                      <a:cubicBezTo>
                        <a:pt x="12" y="222"/>
                        <a:pt x="17" y="214"/>
                        <a:pt x="23" y="20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iŝḻíḍe">
                  <a:extLst>
                    <a:ext uri="{FF2B5EF4-FFF2-40B4-BE49-F238E27FC236}">
                      <a16:creationId xmlns:a16="http://schemas.microsoft.com/office/drawing/2014/main" id="{1971BCB1-285D-4615-B2AC-BC44EC06E645}"/>
                    </a:ext>
                  </a:extLst>
                </p:cNvPr>
                <p:cNvSpPr/>
                <p:nvPr/>
              </p:nvSpPr>
              <p:spPr bwMode="auto">
                <a:xfrm>
                  <a:off x="2569722" y="4266755"/>
                  <a:ext cx="533601" cy="760382"/>
                </a:xfrm>
                <a:custGeom>
                  <a:avLst/>
                  <a:gdLst>
                    <a:gd name="T0" fmla="*/ 88 w 101"/>
                    <a:gd name="T1" fmla="*/ 0 h 144"/>
                    <a:gd name="T2" fmla="*/ 37 w 101"/>
                    <a:gd name="T3" fmla="*/ 82 h 144"/>
                    <a:gd name="T4" fmla="*/ 9 w 101"/>
                    <a:gd name="T5" fmla="*/ 123 h 144"/>
                    <a:gd name="T6" fmla="*/ 0 w 101"/>
                    <a:gd name="T7" fmla="*/ 144 h 144"/>
                    <a:gd name="T8" fmla="*/ 101 w 101"/>
                    <a:gd name="T9" fmla="*/ 23 h 144"/>
                    <a:gd name="T10" fmla="*/ 88 w 101"/>
                    <a:gd name="T11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88" y="0"/>
                      </a:moveTo>
                      <a:cubicBezTo>
                        <a:pt x="75" y="34"/>
                        <a:pt x="57" y="62"/>
                        <a:pt x="37" y="82"/>
                      </a:cubicBezTo>
                      <a:cubicBezTo>
                        <a:pt x="32" y="99"/>
                        <a:pt x="22" y="113"/>
                        <a:pt x="9" y="123"/>
                      </a:cubicBezTo>
                      <a:cubicBezTo>
                        <a:pt x="7" y="130"/>
                        <a:pt x="3" y="137"/>
                        <a:pt x="0" y="144"/>
                      </a:cubicBezTo>
                      <a:cubicBezTo>
                        <a:pt x="41" y="126"/>
                        <a:pt x="77" y="83"/>
                        <a:pt x="101" y="23"/>
                      </a:cubicBezTo>
                      <a:cubicBezTo>
                        <a:pt x="99" y="13"/>
                        <a:pt x="95" y="6"/>
                        <a:pt x="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îślîḑê">
                  <a:extLst>
                    <a:ext uri="{FF2B5EF4-FFF2-40B4-BE49-F238E27FC236}">
                      <a16:creationId xmlns:a16="http://schemas.microsoft.com/office/drawing/2014/main" id="{BE061722-6394-424B-9484-968023B243F9}"/>
                    </a:ext>
                  </a:extLst>
                </p:cNvPr>
                <p:cNvSpPr/>
                <p:nvPr/>
              </p:nvSpPr>
              <p:spPr bwMode="auto">
                <a:xfrm>
                  <a:off x="2434098" y="1580962"/>
                  <a:ext cx="869325" cy="2216669"/>
                </a:xfrm>
                <a:custGeom>
                  <a:avLst/>
                  <a:gdLst>
                    <a:gd name="T0" fmla="*/ 2 w 165"/>
                    <a:gd name="T1" fmla="*/ 2 h 420"/>
                    <a:gd name="T2" fmla="*/ 2 w 165"/>
                    <a:gd name="T3" fmla="*/ 2 h 420"/>
                    <a:gd name="T4" fmla="*/ 3 w 165"/>
                    <a:gd name="T5" fmla="*/ 4 h 420"/>
                    <a:gd name="T6" fmla="*/ 3 w 165"/>
                    <a:gd name="T7" fmla="*/ 4 h 420"/>
                    <a:gd name="T8" fmla="*/ 5 w 165"/>
                    <a:gd name="T9" fmla="*/ 6 h 420"/>
                    <a:gd name="T10" fmla="*/ 5 w 165"/>
                    <a:gd name="T11" fmla="*/ 6 h 420"/>
                    <a:gd name="T12" fmla="*/ 7 w 165"/>
                    <a:gd name="T13" fmla="*/ 8 h 420"/>
                    <a:gd name="T14" fmla="*/ 7 w 165"/>
                    <a:gd name="T15" fmla="*/ 8 h 420"/>
                    <a:gd name="T16" fmla="*/ 32 w 165"/>
                    <a:gd name="T17" fmla="*/ 45 h 420"/>
                    <a:gd name="T18" fmla="*/ 147 w 165"/>
                    <a:gd name="T19" fmla="*/ 330 h 420"/>
                    <a:gd name="T20" fmla="*/ 142 w 165"/>
                    <a:gd name="T21" fmla="*/ 399 h 420"/>
                    <a:gd name="T22" fmla="*/ 142 w 165"/>
                    <a:gd name="T23" fmla="*/ 399 h 420"/>
                    <a:gd name="T24" fmla="*/ 146 w 165"/>
                    <a:gd name="T25" fmla="*/ 404 h 420"/>
                    <a:gd name="T26" fmla="*/ 147 w 165"/>
                    <a:gd name="T27" fmla="*/ 404 h 420"/>
                    <a:gd name="T28" fmla="*/ 150 w 165"/>
                    <a:gd name="T29" fmla="*/ 409 h 420"/>
                    <a:gd name="T30" fmla="*/ 151 w 165"/>
                    <a:gd name="T31" fmla="*/ 409 h 420"/>
                    <a:gd name="T32" fmla="*/ 158 w 165"/>
                    <a:gd name="T33" fmla="*/ 420 h 420"/>
                    <a:gd name="T34" fmla="*/ 165 w 165"/>
                    <a:gd name="T35" fmla="*/ 330 h 420"/>
                    <a:gd name="T36" fmla="*/ 0 w 165"/>
                    <a:gd name="T37" fmla="*/ 0 h 420"/>
                    <a:gd name="T38" fmla="*/ 2 w 165"/>
                    <a:gd name="T39" fmla="*/ 2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5" h="420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7"/>
                        <a:pt x="6" y="7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14" y="17"/>
                        <a:pt x="23" y="29"/>
                        <a:pt x="32" y="45"/>
                      </a:cubicBezTo>
                      <a:cubicBezTo>
                        <a:pt x="98" y="82"/>
                        <a:pt x="147" y="196"/>
                        <a:pt x="147" y="330"/>
                      </a:cubicBezTo>
                      <a:cubicBezTo>
                        <a:pt x="147" y="354"/>
                        <a:pt x="145" y="377"/>
                        <a:pt x="142" y="399"/>
                      </a:cubicBezTo>
                      <a:cubicBezTo>
                        <a:pt x="142" y="399"/>
                        <a:pt x="142" y="399"/>
                        <a:pt x="142" y="399"/>
                      </a:cubicBezTo>
                      <a:cubicBezTo>
                        <a:pt x="144" y="400"/>
                        <a:pt x="145" y="402"/>
                        <a:pt x="146" y="404"/>
                      </a:cubicBezTo>
                      <a:cubicBezTo>
                        <a:pt x="147" y="404"/>
                        <a:pt x="147" y="404"/>
                        <a:pt x="147" y="404"/>
                      </a:cubicBezTo>
                      <a:cubicBezTo>
                        <a:pt x="148" y="406"/>
                        <a:pt x="149" y="407"/>
                        <a:pt x="150" y="409"/>
                      </a:cubicBezTo>
                      <a:cubicBezTo>
                        <a:pt x="150" y="409"/>
                        <a:pt x="150" y="409"/>
                        <a:pt x="151" y="409"/>
                      </a:cubicBezTo>
                      <a:cubicBezTo>
                        <a:pt x="153" y="413"/>
                        <a:pt x="156" y="416"/>
                        <a:pt x="158" y="420"/>
                      </a:cubicBezTo>
                      <a:cubicBezTo>
                        <a:pt x="162" y="391"/>
                        <a:pt x="165" y="361"/>
                        <a:pt x="165" y="330"/>
                      </a:cubicBezTo>
                      <a:cubicBezTo>
                        <a:pt x="165" y="156"/>
                        <a:pt x="92" y="14"/>
                        <a:pt x="0" y="0"/>
                      </a:cubicBezTo>
                      <a:cubicBezTo>
                        <a:pt x="1" y="0"/>
                        <a:pt x="1" y="1"/>
                        <a:pt x="2" y="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3" name="iśļiḑè">
                <a:extLst>
                  <a:ext uri="{FF2B5EF4-FFF2-40B4-BE49-F238E27FC236}">
                    <a16:creationId xmlns:a16="http://schemas.microsoft.com/office/drawing/2014/main" id="{93F8D072-B49E-415B-9E46-31C2A552F7F9}"/>
                  </a:ext>
                </a:extLst>
              </p:cNvPr>
              <p:cNvGrpSpPr/>
              <p:nvPr/>
            </p:nvGrpSpPr>
            <p:grpSpPr>
              <a:xfrm>
                <a:off x="5590257" y="1928332"/>
                <a:ext cx="1656387" cy="3397261"/>
                <a:chOff x="5590257" y="1928332"/>
                <a:chExt cx="1656387" cy="3397261"/>
              </a:xfrm>
            </p:grpSpPr>
            <p:sp>
              <p:nvSpPr>
                <p:cNvPr id="34" name="í$ḻíḋè">
                  <a:extLst>
                    <a:ext uri="{FF2B5EF4-FFF2-40B4-BE49-F238E27FC236}">
                      <a16:creationId xmlns:a16="http://schemas.microsoft.com/office/drawing/2014/main" id="{BBB7D41A-44F1-4656-8707-A3CB196655EB}"/>
                    </a:ext>
                  </a:extLst>
                </p:cNvPr>
                <p:cNvSpPr/>
                <p:nvPr/>
              </p:nvSpPr>
              <p:spPr bwMode="auto">
                <a:xfrm>
                  <a:off x="6146091" y="4233934"/>
                  <a:ext cx="546941" cy="54916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íṥļiḍê">
                  <a:extLst>
                    <a:ext uri="{FF2B5EF4-FFF2-40B4-BE49-F238E27FC236}">
                      <a16:creationId xmlns:a16="http://schemas.microsoft.com/office/drawing/2014/main" id="{744B39AA-5F45-479D-8DD6-4CC7ACA0DBB0}"/>
                    </a:ext>
                  </a:extLst>
                </p:cNvPr>
                <p:cNvSpPr/>
                <p:nvPr/>
              </p:nvSpPr>
              <p:spPr bwMode="auto">
                <a:xfrm>
                  <a:off x="6197228" y="4291741"/>
                  <a:ext cx="444668" cy="62698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îṧlíḑê">
                  <a:extLst>
                    <a:ext uri="{FF2B5EF4-FFF2-40B4-BE49-F238E27FC236}">
                      <a16:creationId xmlns:a16="http://schemas.microsoft.com/office/drawing/2014/main" id="{616B67E0-AD68-4B71-AA9D-FF5AE22C70D1}"/>
                    </a:ext>
                  </a:extLst>
                </p:cNvPr>
                <p:cNvSpPr/>
                <p:nvPr/>
              </p:nvSpPr>
              <p:spPr bwMode="auto">
                <a:xfrm>
                  <a:off x="6255035" y="4345101"/>
                  <a:ext cx="326831" cy="71146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ïṩḷiďê">
                  <a:extLst>
                    <a:ext uri="{FF2B5EF4-FFF2-40B4-BE49-F238E27FC236}">
                      <a16:creationId xmlns:a16="http://schemas.microsoft.com/office/drawing/2014/main" id="{80464A37-08B5-4718-99AB-0FB5410A0D1B}"/>
                    </a:ext>
                  </a:extLst>
                </p:cNvPr>
                <p:cNvSpPr/>
                <p:nvPr/>
              </p:nvSpPr>
              <p:spPr bwMode="auto">
                <a:xfrm>
                  <a:off x="6308395" y="4396237"/>
                  <a:ext cx="222334" cy="79150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îṣ1îḑe">
                  <a:extLst>
                    <a:ext uri="{FF2B5EF4-FFF2-40B4-BE49-F238E27FC236}">
                      <a16:creationId xmlns:a16="http://schemas.microsoft.com/office/drawing/2014/main" id="{CDCDA43D-83AB-43DC-844D-A44A9DAEE887}"/>
                    </a:ext>
                  </a:extLst>
                </p:cNvPr>
                <p:cNvSpPr/>
                <p:nvPr/>
              </p:nvSpPr>
              <p:spPr bwMode="auto">
                <a:xfrm>
                  <a:off x="6366202" y="4454044"/>
                  <a:ext cx="106720" cy="87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ŝľîḑê">
                  <a:extLst>
                    <a:ext uri="{FF2B5EF4-FFF2-40B4-BE49-F238E27FC236}">
                      <a16:creationId xmlns:a16="http://schemas.microsoft.com/office/drawing/2014/main" id="{1A9DD8A0-7062-4354-812F-C04067DA090D}"/>
                    </a:ext>
                  </a:extLst>
                </p:cNvPr>
                <p:cNvSpPr/>
                <p:nvPr/>
              </p:nvSpPr>
              <p:spPr bwMode="auto">
                <a:xfrm>
                  <a:off x="5590257" y="3304578"/>
                  <a:ext cx="1656387" cy="1018289"/>
                </a:xfrm>
                <a:custGeom>
                  <a:avLst/>
                  <a:gdLst>
                    <a:gd name="T0" fmla="*/ 157 w 314"/>
                    <a:gd name="T1" fmla="*/ 108 h 193"/>
                    <a:gd name="T2" fmla="*/ 310 w 314"/>
                    <a:gd name="T3" fmla="*/ 193 h 193"/>
                    <a:gd name="T4" fmla="*/ 314 w 314"/>
                    <a:gd name="T5" fmla="*/ 157 h 193"/>
                    <a:gd name="T6" fmla="*/ 157 w 314"/>
                    <a:gd name="T7" fmla="*/ 0 h 193"/>
                    <a:gd name="T8" fmla="*/ 0 w 314"/>
                    <a:gd name="T9" fmla="*/ 157 h 193"/>
                    <a:gd name="T10" fmla="*/ 4 w 314"/>
                    <a:gd name="T11" fmla="*/ 193 h 193"/>
                    <a:gd name="T12" fmla="*/ 157 w 314"/>
                    <a:gd name="T13" fmla="*/ 108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4" h="193">
                      <a:moveTo>
                        <a:pt x="157" y="108"/>
                      </a:moveTo>
                      <a:cubicBezTo>
                        <a:pt x="231" y="108"/>
                        <a:pt x="294" y="124"/>
                        <a:pt x="310" y="193"/>
                      </a:cubicBezTo>
                      <a:cubicBezTo>
                        <a:pt x="313" y="182"/>
                        <a:pt x="314" y="170"/>
                        <a:pt x="314" y="157"/>
                      </a:cubicBezTo>
                      <a:cubicBezTo>
                        <a:pt x="314" y="71"/>
                        <a:pt x="244" y="0"/>
                        <a:pt x="157" y="0"/>
                      </a:cubicBezTo>
                      <a:cubicBezTo>
                        <a:pt x="70" y="0"/>
                        <a:pt x="0" y="71"/>
                        <a:pt x="0" y="157"/>
                      </a:cubicBezTo>
                      <a:cubicBezTo>
                        <a:pt x="0" y="170"/>
                        <a:pt x="1" y="182"/>
                        <a:pt x="4" y="193"/>
                      </a:cubicBezTo>
                      <a:cubicBezTo>
                        <a:pt x="20" y="124"/>
                        <a:pt x="83" y="108"/>
                        <a:pt x="157" y="10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iš1îďé">
                  <a:extLst>
                    <a:ext uri="{FF2B5EF4-FFF2-40B4-BE49-F238E27FC236}">
                      <a16:creationId xmlns:a16="http://schemas.microsoft.com/office/drawing/2014/main" id="{72AC4040-B1B5-425B-A48A-E7474E3DC1E5}"/>
                    </a:ext>
                  </a:extLst>
                </p:cNvPr>
                <p:cNvSpPr/>
                <p:nvPr/>
              </p:nvSpPr>
              <p:spPr bwMode="auto">
                <a:xfrm>
                  <a:off x="5923757" y="1928332"/>
                  <a:ext cx="996056" cy="2236679"/>
                </a:xfrm>
                <a:custGeom>
                  <a:avLst/>
                  <a:gdLst>
                    <a:gd name="T0" fmla="*/ 155 w 189"/>
                    <a:gd name="T1" fmla="*/ 424 h 424"/>
                    <a:gd name="T2" fmla="*/ 177 w 189"/>
                    <a:gd name="T3" fmla="*/ 207 h 424"/>
                    <a:gd name="T4" fmla="*/ 94 w 189"/>
                    <a:gd name="T5" fmla="*/ 0 h 424"/>
                    <a:gd name="T6" fmla="*/ 94 w 189"/>
                    <a:gd name="T7" fmla="*/ 0 h 424"/>
                    <a:gd name="T8" fmla="*/ 94 w 189"/>
                    <a:gd name="T9" fmla="*/ 0 h 424"/>
                    <a:gd name="T10" fmla="*/ 94 w 189"/>
                    <a:gd name="T11" fmla="*/ 0 h 424"/>
                    <a:gd name="T12" fmla="*/ 94 w 189"/>
                    <a:gd name="T13" fmla="*/ 0 h 424"/>
                    <a:gd name="T14" fmla="*/ 11 w 189"/>
                    <a:gd name="T15" fmla="*/ 207 h 424"/>
                    <a:gd name="T16" fmla="*/ 33 w 189"/>
                    <a:gd name="T17" fmla="*/ 424 h 424"/>
                    <a:gd name="T18" fmla="*/ 94 w 189"/>
                    <a:gd name="T19" fmla="*/ 417 h 424"/>
                    <a:gd name="T20" fmla="*/ 155 w 189"/>
                    <a:gd name="T21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9" h="424">
                      <a:moveTo>
                        <a:pt x="155" y="424"/>
                      </a:moveTo>
                      <a:cubicBezTo>
                        <a:pt x="155" y="424"/>
                        <a:pt x="189" y="341"/>
                        <a:pt x="177" y="207"/>
                      </a:cubicBezTo>
                      <a:cubicBezTo>
                        <a:pt x="164" y="55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24" y="55"/>
                        <a:pt x="11" y="207"/>
                      </a:cubicBezTo>
                      <a:cubicBezTo>
                        <a:pt x="0" y="341"/>
                        <a:pt x="33" y="424"/>
                        <a:pt x="33" y="424"/>
                      </a:cubicBezTo>
                      <a:cubicBezTo>
                        <a:pt x="33" y="424"/>
                        <a:pt x="42" y="417"/>
                        <a:pt x="94" y="417"/>
                      </a:cubicBezTo>
                      <a:cubicBezTo>
                        <a:pt x="146" y="417"/>
                        <a:pt x="155" y="424"/>
                        <a:pt x="155" y="4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íšliďé">
                  <a:extLst>
                    <a:ext uri="{FF2B5EF4-FFF2-40B4-BE49-F238E27FC236}">
                      <a16:creationId xmlns:a16="http://schemas.microsoft.com/office/drawing/2014/main" id="{1302E881-7547-4130-B116-95C84001E72F}"/>
                    </a:ext>
                  </a:extLst>
                </p:cNvPr>
                <p:cNvSpPr/>
                <p:nvPr/>
              </p:nvSpPr>
              <p:spPr bwMode="auto">
                <a:xfrm>
                  <a:off x="6372872" y="2988864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ïsḷíḓe">
                  <a:extLst>
                    <a:ext uri="{FF2B5EF4-FFF2-40B4-BE49-F238E27FC236}">
                      <a16:creationId xmlns:a16="http://schemas.microsoft.com/office/drawing/2014/main" id="{E9D2F30B-4716-4123-9EB0-5A11FFAA336C}"/>
                    </a:ext>
                  </a:extLst>
                </p:cNvPr>
                <p:cNvSpPr/>
                <p:nvPr/>
              </p:nvSpPr>
              <p:spPr bwMode="auto">
                <a:xfrm>
                  <a:off x="6372872" y="3177848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iśliḓé">
                  <a:extLst>
                    <a:ext uri="{FF2B5EF4-FFF2-40B4-BE49-F238E27FC236}">
                      <a16:creationId xmlns:a16="http://schemas.microsoft.com/office/drawing/2014/main" id="{77B1C84B-169B-4DF2-9DC0-1E5B4F31C3FE}"/>
                    </a:ext>
                  </a:extLst>
                </p:cNvPr>
                <p:cNvSpPr/>
                <p:nvPr/>
              </p:nvSpPr>
              <p:spPr bwMode="auto">
                <a:xfrm>
                  <a:off x="6372872" y="3369055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íşḻíďê">
                  <a:extLst>
                    <a:ext uri="{FF2B5EF4-FFF2-40B4-BE49-F238E27FC236}">
                      <a16:creationId xmlns:a16="http://schemas.microsoft.com/office/drawing/2014/main" id="{C2A86508-75D6-4875-BF44-C48CD874B111}"/>
                    </a:ext>
                  </a:extLst>
                </p:cNvPr>
                <p:cNvSpPr/>
                <p:nvPr/>
              </p:nvSpPr>
              <p:spPr bwMode="auto">
                <a:xfrm>
                  <a:off x="6372872" y="3558039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íš1íḋé">
                  <a:extLst>
                    <a:ext uri="{FF2B5EF4-FFF2-40B4-BE49-F238E27FC236}">
                      <a16:creationId xmlns:a16="http://schemas.microsoft.com/office/drawing/2014/main" id="{816AEA05-2210-46D4-A099-4C3E94D87F10}"/>
                    </a:ext>
                  </a:extLst>
                </p:cNvPr>
                <p:cNvSpPr/>
                <p:nvPr/>
              </p:nvSpPr>
              <p:spPr bwMode="auto">
                <a:xfrm>
                  <a:off x="6372872" y="3747023"/>
                  <a:ext cx="93380" cy="91157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îṡļiďe">
                  <a:extLst>
                    <a:ext uri="{FF2B5EF4-FFF2-40B4-BE49-F238E27FC236}">
                      <a16:creationId xmlns:a16="http://schemas.microsoft.com/office/drawing/2014/main" id="{22E3197F-3A2A-43DE-86B9-0BDD10BB16D3}"/>
                    </a:ext>
                  </a:extLst>
                </p:cNvPr>
                <p:cNvSpPr/>
                <p:nvPr/>
              </p:nvSpPr>
              <p:spPr bwMode="auto">
                <a:xfrm>
                  <a:off x="6230578" y="2433030"/>
                  <a:ext cx="377968" cy="1534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í$1ïde">
              <a:extLst>
                <a:ext uri="{FF2B5EF4-FFF2-40B4-BE49-F238E27FC236}">
                  <a16:creationId xmlns:a16="http://schemas.microsoft.com/office/drawing/2014/main" id="{12281423-FF8B-406C-9BA1-C0FFC7D90C91}"/>
                </a:ext>
              </a:extLst>
            </p:cNvPr>
            <p:cNvGrpSpPr/>
            <p:nvPr/>
          </p:nvGrpSpPr>
          <p:grpSpPr>
            <a:xfrm>
              <a:off x="4774922" y="2363530"/>
              <a:ext cx="731520" cy="731520"/>
              <a:chOff x="4774922" y="2363530"/>
              <a:chExt cx="731520" cy="731520"/>
            </a:xfrm>
          </p:grpSpPr>
          <p:sp>
            <p:nvSpPr>
              <p:cNvPr id="30" name="îṩļíḓè">
                <a:extLst>
                  <a:ext uri="{FF2B5EF4-FFF2-40B4-BE49-F238E27FC236}">
                    <a16:creationId xmlns:a16="http://schemas.microsoft.com/office/drawing/2014/main" id="{59819E65-0004-4F41-8609-4BB0D25798D4}"/>
                  </a:ext>
                </a:extLst>
              </p:cNvPr>
              <p:cNvSpPr/>
              <p:nvPr/>
            </p:nvSpPr>
            <p:spPr>
              <a:xfrm>
                <a:off x="4774922" y="2363530"/>
                <a:ext cx="731520" cy="731520"/>
              </a:xfrm>
              <a:prstGeom prst="flowChartDocument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íṧḻíḑè">
                <a:extLst>
                  <a:ext uri="{FF2B5EF4-FFF2-40B4-BE49-F238E27FC236}">
                    <a16:creationId xmlns:a16="http://schemas.microsoft.com/office/drawing/2014/main" id="{3AEDA3FE-F46E-40CF-A55C-BD7A45353244}"/>
                  </a:ext>
                </a:extLst>
              </p:cNvPr>
              <p:cNvSpPr/>
              <p:nvPr/>
            </p:nvSpPr>
            <p:spPr bwMode="auto">
              <a:xfrm flipH="1">
                <a:off x="4923443" y="2553455"/>
                <a:ext cx="434478" cy="351670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</p:grpSp>
        <p:grpSp>
          <p:nvGrpSpPr>
            <p:cNvPr id="8" name="iṣľíḍê">
              <a:extLst>
                <a:ext uri="{FF2B5EF4-FFF2-40B4-BE49-F238E27FC236}">
                  <a16:creationId xmlns:a16="http://schemas.microsoft.com/office/drawing/2014/main" id="{427C9098-DD4F-4579-A443-4F592A3593DA}"/>
                </a:ext>
              </a:extLst>
            </p:cNvPr>
            <p:cNvGrpSpPr/>
            <p:nvPr/>
          </p:nvGrpSpPr>
          <p:grpSpPr>
            <a:xfrm>
              <a:off x="5640518" y="2198851"/>
              <a:ext cx="2263594" cy="1111889"/>
              <a:chOff x="8429020" y="3161137"/>
              <a:chExt cx="3093055" cy="1111889"/>
            </a:xfrm>
          </p:grpSpPr>
          <p:sp>
            <p:nvSpPr>
              <p:cNvPr id="28" name="îS1íḋê">
                <a:extLst>
                  <a:ext uri="{FF2B5EF4-FFF2-40B4-BE49-F238E27FC236}">
                    <a16:creationId xmlns:a16="http://schemas.microsoft.com/office/drawing/2014/main" id="{09CADDC0-25F9-43B9-8DFA-ECB6488A8DE8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îšḻíḓe">
                <a:extLst>
                  <a:ext uri="{FF2B5EF4-FFF2-40B4-BE49-F238E27FC236}">
                    <a16:creationId xmlns:a16="http://schemas.microsoft.com/office/drawing/2014/main" id="{37CA12E2-25E5-4C61-B133-CC8DC85D32CF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íṥļíḓe">
              <a:extLst>
                <a:ext uri="{FF2B5EF4-FFF2-40B4-BE49-F238E27FC236}">
                  <a16:creationId xmlns:a16="http://schemas.microsoft.com/office/drawing/2014/main" id="{BCD4A0EA-CDC1-49CB-BB02-9016B1959E8A}"/>
                </a:ext>
              </a:extLst>
            </p:cNvPr>
            <p:cNvGrpSpPr/>
            <p:nvPr/>
          </p:nvGrpSpPr>
          <p:grpSpPr>
            <a:xfrm>
              <a:off x="9255306" y="2198851"/>
              <a:ext cx="2263594" cy="1111889"/>
              <a:chOff x="8429020" y="3161137"/>
              <a:chExt cx="3093055" cy="1111889"/>
            </a:xfrm>
          </p:grpSpPr>
          <p:sp>
            <p:nvSpPr>
              <p:cNvPr id="26" name="íṩḷïḓè">
                <a:extLst>
                  <a:ext uri="{FF2B5EF4-FFF2-40B4-BE49-F238E27FC236}">
                    <a16:creationId xmlns:a16="http://schemas.microsoft.com/office/drawing/2014/main" id="{2047798C-8692-4E1F-9446-5AD730611C6D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šľiḍè">
                <a:extLst>
                  <a:ext uri="{FF2B5EF4-FFF2-40B4-BE49-F238E27FC236}">
                    <a16:creationId xmlns:a16="http://schemas.microsoft.com/office/drawing/2014/main" id="{446C40BA-38FA-4B46-95C0-61ADFA05E7F3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îṡḻîďé">
              <a:extLst>
                <a:ext uri="{FF2B5EF4-FFF2-40B4-BE49-F238E27FC236}">
                  <a16:creationId xmlns:a16="http://schemas.microsoft.com/office/drawing/2014/main" id="{ED91B085-FBE0-4BDF-A7A0-EA51A028B981}"/>
                </a:ext>
              </a:extLst>
            </p:cNvPr>
            <p:cNvGrpSpPr/>
            <p:nvPr/>
          </p:nvGrpSpPr>
          <p:grpSpPr>
            <a:xfrm>
              <a:off x="5640518" y="3898223"/>
              <a:ext cx="2263594" cy="1111889"/>
              <a:chOff x="8429020" y="3161137"/>
              <a:chExt cx="3093055" cy="1111889"/>
            </a:xfrm>
          </p:grpSpPr>
          <p:sp>
            <p:nvSpPr>
              <p:cNvPr id="24" name="išlíďe">
                <a:extLst>
                  <a:ext uri="{FF2B5EF4-FFF2-40B4-BE49-F238E27FC236}">
                    <a16:creationId xmlns:a16="http://schemas.microsoft.com/office/drawing/2014/main" id="{95EA81A2-C1FE-4FC5-84AA-2E7DCCE4F702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ïSlïḑè">
                <a:extLst>
                  <a:ext uri="{FF2B5EF4-FFF2-40B4-BE49-F238E27FC236}">
                    <a16:creationId xmlns:a16="http://schemas.microsoft.com/office/drawing/2014/main" id="{21C0DC96-1CBD-4657-8761-05E446154C38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íṩḷíḍê">
              <a:extLst>
                <a:ext uri="{FF2B5EF4-FFF2-40B4-BE49-F238E27FC236}">
                  <a16:creationId xmlns:a16="http://schemas.microsoft.com/office/drawing/2014/main" id="{B0728D61-6C8E-4F34-A2EE-7E7021A0829A}"/>
                </a:ext>
              </a:extLst>
            </p:cNvPr>
            <p:cNvGrpSpPr/>
            <p:nvPr/>
          </p:nvGrpSpPr>
          <p:grpSpPr>
            <a:xfrm>
              <a:off x="9255306" y="3898223"/>
              <a:ext cx="2263594" cy="1111889"/>
              <a:chOff x="8429020" y="3161137"/>
              <a:chExt cx="3093055" cy="1111889"/>
            </a:xfrm>
          </p:grpSpPr>
          <p:sp>
            <p:nvSpPr>
              <p:cNvPr id="22" name="îṡ1îḍê">
                <a:extLst>
                  <a:ext uri="{FF2B5EF4-FFF2-40B4-BE49-F238E27FC236}">
                    <a16:creationId xmlns:a16="http://schemas.microsoft.com/office/drawing/2014/main" id="{1B8F3940-78CD-4097-A556-A236355C0D89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$ḷîďe">
                <a:extLst>
                  <a:ext uri="{FF2B5EF4-FFF2-40B4-BE49-F238E27FC236}">
                    <a16:creationId xmlns:a16="http://schemas.microsoft.com/office/drawing/2014/main" id="{9F690B82-A857-4118-9E25-782BB62FCED9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îṥḻîḓé">
              <a:extLst>
                <a:ext uri="{FF2B5EF4-FFF2-40B4-BE49-F238E27FC236}">
                  <a16:creationId xmlns:a16="http://schemas.microsoft.com/office/drawing/2014/main" id="{3C7A0B16-164F-4174-91F1-095312AA2202}"/>
                </a:ext>
              </a:extLst>
            </p:cNvPr>
            <p:cNvGrpSpPr/>
            <p:nvPr/>
          </p:nvGrpSpPr>
          <p:grpSpPr>
            <a:xfrm>
              <a:off x="8389710" y="2363530"/>
              <a:ext cx="731520" cy="731520"/>
              <a:chOff x="8389710" y="2363530"/>
              <a:chExt cx="731520" cy="731520"/>
            </a:xfrm>
          </p:grpSpPr>
          <p:sp>
            <p:nvSpPr>
              <p:cNvPr id="20" name="îṩ1íďé">
                <a:extLst>
                  <a:ext uri="{FF2B5EF4-FFF2-40B4-BE49-F238E27FC236}">
                    <a16:creationId xmlns:a16="http://schemas.microsoft.com/office/drawing/2014/main" id="{91405FB7-7CA8-4202-B700-ED3D57195952}"/>
                  </a:ext>
                </a:extLst>
              </p:cNvPr>
              <p:cNvSpPr/>
              <p:nvPr/>
            </p:nvSpPr>
            <p:spPr>
              <a:xfrm>
                <a:off x="8389710" y="2363530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iṩļïḍè">
                <a:extLst>
                  <a:ext uri="{FF2B5EF4-FFF2-40B4-BE49-F238E27FC236}">
                    <a16:creationId xmlns:a16="http://schemas.microsoft.com/office/drawing/2014/main" id="{583D8154-5840-4244-BF18-1AA9DD8C766D}"/>
                  </a:ext>
                </a:extLst>
              </p:cNvPr>
              <p:cNvSpPr/>
              <p:nvPr/>
            </p:nvSpPr>
            <p:spPr bwMode="auto">
              <a:xfrm flipH="1">
                <a:off x="8572637" y="2553455"/>
                <a:ext cx="365666" cy="35167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 dirty="0"/>
              </a:p>
            </p:txBody>
          </p:sp>
        </p:grpSp>
        <p:grpSp>
          <p:nvGrpSpPr>
            <p:cNvPr id="13" name="íśľiḍe">
              <a:extLst>
                <a:ext uri="{FF2B5EF4-FFF2-40B4-BE49-F238E27FC236}">
                  <a16:creationId xmlns:a16="http://schemas.microsoft.com/office/drawing/2014/main" id="{E0BB1B32-D1C3-415B-8373-26951CF2212A}"/>
                </a:ext>
              </a:extLst>
            </p:cNvPr>
            <p:cNvGrpSpPr/>
            <p:nvPr/>
          </p:nvGrpSpPr>
          <p:grpSpPr>
            <a:xfrm>
              <a:off x="8389710" y="4062902"/>
              <a:ext cx="731520" cy="731520"/>
              <a:chOff x="8389710" y="4062902"/>
              <a:chExt cx="731520" cy="731520"/>
            </a:xfrm>
          </p:grpSpPr>
          <p:sp>
            <p:nvSpPr>
              <p:cNvPr id="18" name="îśḻïḑé">
                <a:extLst>
                  <a:ext uri="{FF2B5EF4-FFF2-40B4-BE49-F238E27FC236}">
                    <a16:creationId xmlns:a16="http://schemas.microsoft.com/office/drawing/2014/main" id="{D0402660-E4A4-40DC-B230-4B5E0898F0BA}"/>
                  </a:ext>
                </a:extLst>
              </p:cNvPr>
              <p:cNvSpPr/>
              <p:nvPr/>
            </p:nvSpPr>
            <p:spPr>
              <a:xfrm>
                <a:off x="8389710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ïṣḷîḍè">
                <a:extLst>
                  <a:ext uri="{FF2B5EF4-FFF2-40B4-BE49-F238E27FC236}">
                    <a16:creationId xmlns:a16="http://schemas.microsoft.com/office/drawing/2014/main" id="{B498A34C-D605-4CC6-B882-05F84EEEDC9D}"/>
                  </a:ext>
                </a:extLst>
              </p:cNvPr>
              <p:cNvSpPr/>
              <p:nvPr/>
            </p:nvSpPr>
            <p:spPr bwMode="auto">
              <a:xfrm flipH="1">
                <a:off x="8576770" y="4256749"/>
                <a:ext cx="357400" cy="34382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" name="ïśľiḍè">
              <a:extLst>
                <a:ext uri="{FF2B5EF4-FFF2-40B4-BE49-F238E27FC236}">
                  <a16:creationId xmlns:a16="http://schemas.microsoft.com/office/drawing/2014/main" id="{7685367E-BB72-46E0-9D56-DB9DA404B8F7}"/>
                </a:ext>
              </a:extLst>
            </p:cNvPr>
            <p:cNvGrpSpPr/>
            <p:nvPr/>
          </p:nvGrpSpPr>
          <p:grpSpPr>
            <a:xfrm>
              <a:off x="4774922" y="4062902"/>
              <a:ext cx="731520" cy="731520"/>
              <a:chOff x="4774922" y="4062902"/>
              <a:chExt cx="731520" cy="731520"/>
            </a:xfrm>
          </p:grpSpPr>
          <p:sp>
            <p:nvSpPr>
              <p:cNvPr id="16" name="íšļíde">
                <a:extLst>
                  <a:ext uri="{FF2B5EF4-FFF2-40B4-BE49-F238E27FC236}">
                    <a16:creationId xmlns:a16="http://schemas.microsoft.com/office/drawing/2014/main" id="{0AE91A20-EC17-403F-AC86-F424BBD15930}"/>
                  </a:ext>
                </a:extLst>
              </p:cNvPr>
              <p:cNvSpPr/>
              <p:nvPr/>
            </p:nvSpPr>
            <p:spPr>
              <a:xfrm>
                <a:off x="4774922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îṩḻiḓè">
                <a:extLst>
                  <a:ext uri="{FF2B5EF4-FFF2-40B4-BE49-F238E27FC236}">
                    <a16:creationId xmlns:a16="http://schemas.microsoft.com/office/drawing/2014/main" id="{15CFF35A-C9C8-4F1A-847D-FF05A82CE8D5}"/>
                  </a:ext>
                </a:extLst>
              </p:cNvPr>
              <p:cNvSpPr/>
              <p:nvPr/>
            </p:nvSpPr>
            <p:spPr bwMode="auto">
              <a:xfrm flipH="1">
                <a:off x="4958905" y="4247224"/>
                <a:ext cx="363554" cy="36287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22D304E4-57D2-4144-A92A-E51BED737AD2}"/>
                </a:ext>
              </a:extLst>
            </p:cNvPr>
            <p:cNvCxnSpPr/>
            <p:nvPr/>
          </p:nvCxnSpPr>
          <p:spPr>
            <a:xfrm>
              <a:off x="5734050" y="3604482"/>
              <a:ext cx="57848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440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52BC6D-3162-4490-9679-BFE8E8408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D91C7E-CC81-4645-ADF8-764FF956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BB920C-72AD-445A-A14C-065F38A6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1865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5ADF3C-E04C-41BD-AA4F-B0D36353F78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3363" y="706460"/>
            <a:ext cx="10832023" cy="5169749"/>
            <a:chOff x="683363" y="706460"/>
            <a:chExt cx="10832023" cy="5169749"/>
          </a:xfrm>
        </p:grpSpPr>
        <p:grpSp>
          <p:nvGrpSpPr>
            <p:cNvPr id="6" name="ïşḷídê">
              <a:extLst>
                <a:ext uri="{FF2B5EF4-FFF2-40B4-BE49-F238E27FC236}">
                  <a16:creationId xmlns:a16="http://schemas.microsoft.com/office/drawing/2014/main" id="{3DD8E60F-99F4-4B96-A4B7-423677B0E6AE}"/>
                </a:ext>
              </a:extLst>
            </p:cNvPr>
            <p:cNvGrpSpPr/>
            <p:nvPr/>
          </p:nvGrpSpPr>
          <p:grpSpPr>
            <a:xfrm>
              <a:off x="5735960" y="706460"/>
              <a:ext cx="5489575" cy="2846388"/>
              <a:chOff x="4821238" y="2305050"/>
              <a:chExt cx="5489575" cy="2846388"/>
            </a:xfrm>
          </p:grpSpPr>
          <p:sp>
            <p:nvSpPr>
              <p:cNvPr id="36" name="í$ḷiďè">
                <a:extLst>
                  <a:ext uri="{FF2B5EF4-FFF2-40B4-BE49-F238E27FC236}">
                    <a16:creationId xmlns:a16="http://schemas.microsoft.com/office/drawing/2014/main" id="{D1703072-E031-4E87-AD34-6C908F5C4A3E}"/>
                  </a:ext>
                </a:extLst>
              </p:cNvPr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ṧľíḑê">
                <a:extLst>
                  <a:ext uri="{FF2B5EF4-FFF2-40B4-BE49-F238E27FC236}">
                    <a16:creationId xmlns:a16="http://schemas.microsoft.com/office/drawing/2014/main" id="{DADC6539-BB81-42EE-93EA-8D70CD165E24}"/>
                  </a:ext>
                </a:extLst>
              </p:cNvPr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iśḷíḓe">
                <a:extLst>
                  <a:ext uri="{FF2B5EF4-FFF2-40B4-BE49-F238E27FC236}">
                    <a16:creationId xmlns:a16="http://schemas.microsoft.com/office/drawing/2014/main" id="{AB1D750B-5587-4809-811C-C64B765F3FBA}"/>
                  </a:ext>
                </a:extLst>
              </p:cNvPr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ï$ļíḋe">
                <a:extLst>
                  <a:ext uri="{FF2B5EF4-FFF2-40B4-BE49-F238E27FC236}">
                    <a16:creationId xmlns:a16="http://schemas.microsoft.com/office/drawing/2014/main" id="{33B38C76-7F25-4B87-AB40-B15556FB2DF2}"/>
                  </a:ext>
                </a:extLst>
              </p:cNvPr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ïS1iďe">
                <a:extLst>
                  <a:ext uri="{FF2B5EF4-FFF2-40B4-BE49-F238E27FC236}">
                    <a16:creationId xmlns:a16="http://schemas.microsoft.com/office/drawing/2014/main" id="{5C038638-A2F0-4EC6-82D5-874664E0FD0C}"/>
                  </a:ext>
                </a:extLst>
              </p:cNvPr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š1ïḑé">
                <a:extLst>
                  <a:ext uri="{FF2B5EF4-FFF2-40B4-BE49-F238E27FC236}">
                    <a16:creationId xmlns:a16="http://schemas.microsoft.com/office/drawing/2014/main" id="{12DBD1EC-EA7F-4CE0-9837-A4B0C860849C}"/>
                  </a:ext>
                </a:extLst>
              </p:cNvPr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ŝḻíḋé">
                <a:extLst>
                  <a:ext uri="{FF2B5EF4-FFF2-40B4-BE49-F238E27FC236}">
                    <a16:creationId xmlns:a16="http://schemas.microsoft.com/office/drawing/2014/main" id="{6CD98BCF-4082-4508-9DAF-8FE32CCC60D0}"/>
                  </a:ext>
                </a:extLst>
              </p:cNvPr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ṥ1iḍe">
                <a:extLst>
                  <a:ext uri="{FF2B5EF4-FFF2-40B4-BE49-F238E27FC236}">
                    <a16:creationId xmlns:a16="http://schemas.microsoft.com/office/drawing/2014/main" id="{0B6BA457-B5DC-47A6-92B5-9C3C51E83CCD}"/>
                  </a:ext>
                </a:extLst>
              </p:cNvPr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iṡḻïďè">
                <a:extLst>
                  <a:ext uri="{FF2B5EF4-FFF2-40B4-BE49-F238E27FC236}">
                    <a16:creationId xmlns:a16="http://schemas.microsoft.com/office/drawing/2014/main" id="{404BAFEF-40EE-41A8-BBDF-685E9E79AC1C}"/>
                  </a:ext>
                </a:extLst>
              </p:cNvPr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sḻïḍê">
                <a:extLst>
                  <a:ext uri="{FF2B5EF4-FFF2-40B4-BE49-F238E27FC236}">
                    <a16:creationId xmlns:a16="http://schemas.microsoft.com/office/drawing/2014/main" id="{BC354E8C-9499-4943-AFCB-AFA62BAB8D7F}"/>
                  </a:ext>
                </a:extLst>
              </p:cNvPr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ṥḷíḑé">
                <a:extLst>
                  <a:ext uri="{FF2B5EF4-FFF2-40B4-BE49-F238E27FC236}">
                    <a16:creationId xmlns:a16="http://schemas.microsoft.com/office/drawing/2014/main" id="{4A55C6F4-4765-4EFA-A272-D45218D2514B}"/>
                  </a:ext>
                </a:extLst>
              </p:cNvPr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śḷiḑe">
                <a:extLst>
                  <a:ext uri="{FF2B5EF4-FFF2-40B4-BE49-F238E27FC236}">
                    <a16:creationId xmlns:a16="http://schemas.microsoft.com/office/drawing/2014/main" id="{F6D4FBC3-361D-46C8-8FB0-197D7DD61A35}"/>
                  </a:ext>
                </a:extLst>
              </p:cNvPr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iṣḻiḍé">
                <a:extLst>
                  <a:ext uri="{FF2B5EF4-FFF2-40B4-BE49-F238E27FC236}">
                    <a16:creationId xmlns:a16="http://schemas.microsoft.com/office/drawing/2014/main" id="{795740ED-C990-4D2F-BBE8-3B2AD2F65054}"/>
                  </a:ext>
                </a:extLst>
              </p:cNvPr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ṣḷidé">
                <a:extLst>
                  <a:ext uri="{FF2B5EF4-FFF2-40B4-BE49-F238E27FC236}">
                    <a16:creationId xmlns:a16="http://schemas.microsoft.com/office/drawing/2014/main" id="{81268977-8D25-4ECA-A7CF-0AABE0002EAB}"/>
                  </a:ext>
                </a:extLst>
              </p:cNvPr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iSḻïďè">
                <a:extLst>
                  <a:ext uri="{FF2B5EF4-FFF2-40B4-BE49-F238E27FC236}">
                    <a16:creationId xmlns:a16="http://schemas.microsoft.com/office/drawing/2014/main" id="{DC3656F3-E275-4C80-AC1C-330EF3F2E034}"/>
                  </a:ext>
                </a:extLst>
              </p:cNvPr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şlïďé">
                <a:extLst>
                  <a:ext uri="{FF2B5EF4-FFF2-40B4-BE49-F238E27FC236}">
                    <a16:creationId xmlns:a16="http://schemas.microsoft.com/office/drawing/2014/main" id="{8DEDCFCA-9D54-4849-8EAF-A89DAFD4E2FF}"/>
                  </a:ext>
                </a:extLst>
              </p:cNvPr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ṩḻíḋe">
                <a:extLst>
                  <a:ext uri="{FF2B5EF4-FFF2-40B4-BE49-F238E27FC236}">
                    <a16:creationId xmlns:a16="http://schemas.microsoft.com/office/drawing/2014/main" id="{93775495-B755-436B-AF95-71D1F72D975A}"/>
                  </a:ext>
                </a:extLst>
              </p:cNvPr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šḷïḑè">
                <a:extLst>
                  <a:ext uri="{FF2B5EF4-FFF2-40B4-BE49-F238E27FC236}">
                    <a16:creationId xmlns:a16="http://schemas.microsoft.com/office/drawing/2014/main" id="{4C4D0A28-8613-459F-B43B-21A1D0ECE308}"/>
                  </a:ext>
                </a:extLst>
              </p:cNvPr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íşļíďê">
                <a:extLst>
                  <a:ext uri="{FF2B5EF4-FFF2-40B4-BE49-F238E27FC236}">
                    <a16:creationId xmlns:a16="http://schemas.microsoft.com/office/drawing/2014/main" id="{AE9F1A8E-0542-4862-8AB3-3D35266D8F3D}"/>
                  </a:ext>
                </a:extLst>
              </p:cNvPr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iśļiḋè">
                <a:extLst>
                  <a:ext uri="{FF2B5EF4-FFF2-40B4-BE49-F238E27FC236}">
                    <a16:creationId xmlns:a16="http://schemas.microsoft.com/office/drawing/2014/main" id="{BD2596DA-E12D-41EF-9A8F-BE8F63705E29}"/>
                  </a:ext>
                </a:extLst>
              </p:cNvPr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î$ľíḑé">
                <a:extLst>
                  <a:ext uri="{FF2B5EF4-FFF2-40B4-BE49-F238E27FC236}">
                    <a16:creationId xmlns:a16="http://schemas.microsoft.com/office/drawing/2014/main" id="{1E4C85D9-BFF6-46E7-B6A0-58C36046D6A6}"/>
                  </a:ext>
                </a:extLst>
              </p:cNvPr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śļíḋe">
                <a:extLst>
                  <a:ext uri="{FF2B5EF4-FFF2-40B4-BE49-F238E27FC236}">
                    <a16:creationId xmlns:a16="http://schemas.microsoft.com/office/drawing/2014/main" id="{CA403539-FFC4-4DD5-A1BB-A024CF22CF93}"/>
                  </a:ext>
                </a:extLst>
              </p:cNvPr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îṥľîḓe">
                <a:extLst>
                  <a:ext uri="{FF2B5EF4-FFF2-40B4-BE49-F238E27FC236}">
                    <a16:creationId xmlns:a16="http://schemas.microsoft.com/office/drawing/2014/main" id="{CB7EF5A1-7BC3-4D76-B1A6-91831D761677}"/>
                  </a:ext>
                </a:extLst>
              </p:cNvPr>
              <p:cNvSpPr/>
              <p:nvPr/>
            </p:nvSpPr>
            <p:spPr bwMode="auto">
              <a:xfrm>
                <a:off x="6546851" y="3286125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sľîḍê">
                <a:extLst>
                  <a:ext uri="{FF2B5EF4-FFF2-40B4-BE49-F238E27FC236}">
                    <a16:creationId xmlns:a16="http://schemas.microsoft.com/office/drawing/2014/main" id="{9CC965CB-14F3-4E72-99D5-96CCB7735B5D}"/>
                  </a:ext>
                </a:extLst>
              </p:cNvPr>
              <p:cNvSpPr/>
              <p:nvPr/>
            </p:nvSpPr>
            <p:spPr bwMode="auto">
              <a:xfrm>
                <a:off x="6105526" y="2922588"/>
                <a:ext cx="196850" cy="161925"/>
              </a:xfrm>
              <a:custGeom>
                <a:avLst/>
                <a:gdLst>
                  <a:gd name="T0" fmla="*/ 57 w 72"/>
                  <a:gd name="T1" fmla="*/ 50 h 61"/>
                  <a:gd name="T2" fmla="*/ 47 w 72"/>
                  <a:gd name="T3" fmla="*/ 61 h 61"/>
                  <a:gd name="T4" fmla="*/ 34 w 72"/>
                  <a:gd name="T5" fmla="*/ 52 h 61"/>
                  <a:gd name="T6" fmla="*/ 38 w 72"/>
                  <a:gd name="T7" fmla="*/ 46 h 61"/>
                  <a:gd name="T8" fmla="*/ 44 w 72"/>
                  <a:gd name="T9" fmla="*/ 48 h 61"/>
                  <a:gd name="T10" fmla="*/ 50 w 72"/>
                  <a:gd name="T11" fmla="*/ 43 h 61"/>
                  <a:gd name="T12" fmla="*/ 50 w 72"/>
                  <a:gd name="T13" fmla="*/ 31 h 61"/>
                  <a:gd name="T14" fmla="*/ 37 w 72"/>
                  <a:gd name="T15" fmla="*/ 36 h 61"/>
                  <a:gd name="T16" fmla="*/ 14 w 72"/>
                  <a:gd name="T17" fmla="*/ 40 h 61"/>
                  <a:gd name="T18" fmla="*/ 9 w 72"/>
                  <a:gd name="T19" fmla="*/ 18 h 61"/>
                  <a:gd name="T20" fmla="*/ 0 w 72"/>
                  <a:gd name="T21" fmla="*/ 13 h 61"/>
                  <a:gd name="T22" fmla="*/ 6 w 72"/>
                  <a:gd name="T23" fmla="*/ 5 h 61"/>
                  <a:gd name="T24" fmla="*/ 14 w 72"/>
                  <a:gd name="T25" fmla="*/ 10 h 61"/>
                  <a:gd name="T26" fmla="*/ 24 w 72"/>
                  <a:gd name="T27" fmla="*/ 0 h 61"/>
                  <a:gd name="T28" fmla="*/ 36 w 72"/>
                  <a:gd name="T29" fmla="*/ 9 h 61"/>
                  <a:gd name="T30" fmla="*/ 32 w 72"/>
                  <a:gd name="T31" fmla="*/ 15 h 61"/>
                  <a:gd name="T32" fmla="*/ 25 w 72"/>
                  <a:gd name="T33" fmla="*/ 13 h 61"/>
                  <a:gd name="T34" fmla="*/ 20 w 72"/>
                  <a:gd name="T35" fmla="*/ 18 h 61"/>
                  <a:gd name="T36" fmla="*/ 20 w 72"/>
                  <a:gd name="T37" fmla="*/ 28 h 61"/>
                  <a:gd name="T38" fmla="*/ 34 w 72"/>
                  <a:gd name="T39" fmla="*/ 23 h 61"/>
                  <a:gd name="T40" fmla="*/ 56 w 72"/>
                  <a:gd name="T41" fmla="*/ 19 h 61"/>
                  <a:gd name="T42" fmla="*/ 62 w 72"/>
                  <a:gd name="T43" fmla="*/ 42 h 61"/>
                  <a:gd name="T44" fmla="*/ 72 w 72"/>
                  <a:gd name="T45" fmla="*/ 49 h 61"/>
                  <a:gd name="T46" fmla="*/ 67 w 72"/>
                  <a:gd name="T47" fmla="*/ 57 h 61"/>
                  <a:gd name="T48" fmla="*/ 57 w 72"/>
                  <a:gd name="T4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61">
                    <a:moveTo>
                      <a:pt x="57" y="50"/>
                    </a:moveTo>
                    <a:cubicBezTo>
                      <a:pt x="52" y="57"/>
                      <a:pt x="47" y="61"/>
                      <a:pt x="47" y="6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7" y="47"/>
                      <a:pt x="50" y="43"/>
                    </a:cubicBezTo>
                    <a:cubicBezTo>
                      <a:pt x="53" y="38"/>
                      <a:pt x="54" y="33"/>
                      <a:pt x="50" y="31"/>
                    </a:cubicBezTo>
                    <a:cubicBezTo>
                      <a:pt x="47" y="29"/>
                      <a:pt x="42" y="33"/>
                      <a:pt x="37" y="36"/>
                    </a:cubicBezTo>
                    <a:cubicBezTo>
                      <a:pt x="31" y="41"/>
                      <a:pt x="24" y="46"/>
                      <a:pt x="14" y="40"/>
                    </a:cubicBezTo>
                    <a:cubicBezTo>
                      <a:pt x="7" y="35"/>
                      <a:pt x="6" y="26"/>
                      <a:pt x="9" y="1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9" y="4"/>
                      <a:pt x="24" y="0"/>
                      <a:pt x="24" y="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2" y="15"/>
                      <a:pt x="20" y="18"/>
                    </a:cubicBezTo>
                    <a:cubicBezTo>
                      <a:pt x="17" y="23"/>
                      <a:pt x="18" y="26"/>
                      <a:pt x="20" y="28"/>
                    </a:cubicBezTo>
                    <a:cubicBezTo>
                      <a:pt x="24" y="31"/>
                      <a:pt x="28" y="27"/>
                      <a:pt x="34" y="23"/>
                    </a:cubicBezTo>
                    <a:cubicBezTo>
                      <a:pt x="40" y="18"/>
                      <a:pt x="47" y="14"/>
                      <a:pt x="56" y="19"/>
                    </a:cubicBezTo>
                    <a:cubicBezTo>
                      <a:pt x="64" y="25"/>
                      <a:pt x="65" y="33"/>
                      <a:pt x="62" y="42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57" y="50"/>
                      <a:pt x="57" y="50"/>
                      <a:pt x="57" y="50"/>
                    </a:cubicBezTo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ïṡ1îḓé">
                <a:extLst>
                  <a:ext uri="{FF2B5EF4-FFF2-40B4-BE49-F238E27FC236}">
                    <a16:creationId xmlns:a16="http://schemas.microsoft.com/office/drawing/2014/main" id="{B05DEAB0-B8AE-427F-B1AC-742E013856D2}"/>
                  </a:ext>
                </a:extLst>
              </p:cNvPr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ṥ1íḓe">
                <a:extLst>
                  <a:ext uri="{FF2B5EF4-FFF2-40B4-BE49-F238E27FC236}">
                    <a16:creationId xmlns:a16="http://schemas.microsoft.com/office/drawing/2014/main" id="{E5C31892-8EFA-4BD5-A72F-2AC9840BB14C}"/>
                  </a:ext>
                </a:extLst>
              </p:cNvPr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şlíḋè">
                <a:extLst>
                  <a:ext uri="{FF2B5EF4-FFF2-40B4-BE49-F238E27FC236}">
                    <a16:creationId xmlns:a16="http://schemas.microsoft.com/office/drawing/2014/main" id="{CD9C6701-CD9D-444B-A487-011EA64E646C}"/>
                  </a:ext>
                </a:extLst>
              </p:cNvPr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şḷîḑè">
                <a:extLst>
                  <a:ext uri="{FF2B5EF4-FFF2-40B4-BE49-F238E27FC236}">
                    <a16:creationId xmlns:a16="http://schemas.microsoft.com/office/drawing/2014/main" id="{93C36162-183E-4F12-9418-3FB2D959E500}"/>
                  </a:ext>
                </a:extLst>
              </p:cNvPr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íṥļíḍe">
                <a:extLst>
                  <a:ext uri="{FF2B5EF4-FFF2-40B4-BE49-F238E27FC236}">
                    <a16:creationId xmlns:a16="http://schemas.microsoft.com/office/drawing/2014/main" id="{A31367D9-0D21-49A2-9956-A3FEF4BD413E}"/>
                  </a:ext>
                </a:extLst>
              </p:cNvPr>
              <p:cNvSpPr/>
              <p:nvPr/>
            </p:nvSpPr>
            <p:spPr bwMode="auto">
              <a:xfrm>
                <a:off x="5630863" y="3313113"/>
                <a:ext cx="441325" cy="423863"/>
              </a:xfrm>
              <a:custGeom>
                <a:avLst/>
                <a:gdLst>
                  <a:gd name="T0" fmla="*/ 278 w 278"/>
                  <a:gd name="T1" fmla="*/ 64 h 267"/>
                  <a:gd name="T2" fmla="*/ 217 w 278"/>
                  <a:gd name="T3" fmla="*/ 267 h 267"/>
                  <a:gd name="T4" fmla="*/ 0 w 278"/>
                  <a:gd name="T5" fmla="*/ 203 h 267"/>
                  <a:gd name="T6" fmla="*/ 62 w 278"/>
                  <a:gd name="T7" fmla="*/ 0 h 267"/>
                  <a:gd name="T8" fmla="*/ 278 w 278"/>
                  <a:gd name="T9" fmla="*/ 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67">
                    <a:moveTo>
                      <a:pt x="278" y="64"/>
                    </a:moveTo>
                    <a:lnTo>
                      <a:pt x="217" y="267"/>
                    </a:lnTo>
                    <a:lnTo>
                      <a:pt x="0" y="203"/>
                    </a:lnTo>
                    <a:lnTo>
                      <a:pt x="62" y="0"/>
                    </a:lnTo>
                    <a:lnTo>
                      <a:pt x="278" y="64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Sḷîḑè">
                <a:extLst>
                  <a:ext uri="{FF2B5EF4-FFF2-40B4-BE49-F238E27FC236}">
                    <a16:creationId xmlns:a16="http://schemas.microsoft.com/office/drawing/2014/main" id="{EDA0F792-7EE3-4BA4-83BD-FCA291E5B90B}"/>
                  </a:ext>
                </a:extLst>
              </p:cNvPr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ísļiḋé">
                <a:extLst>
                  <a:ext uri="{FF2B5EF4-FFF2-40B4-BE49-F238E27FC236}">
                    <a16:creationId xmlns:a16="http://schemas.microsoft.com/office/drawing/2014/main" id="{1B017DF0-967A-4D44-AC32-50F36D10D4B3}"/>
                  </a:ext>
                </a:extLst>
              </p:cNvPr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$ḷídê">
                <a:extLst>
                  <a:ext uri="{FF2B5EF4-FFF2-40B4-BE49-F238E27FC236}">
                    <a16:creationId xmlns:a16="http://schemas.microsoft.com/office/drawing/2014/main" id="{C586E8F1-41E7-4D78-B242-AA518404090E}"/>
                  </a:ext>
                </a:extLst>
              </p:cNvPr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ṥḻiďè">
                <a:extLst>
                  <a:ext uri="{FF2B5EF4-FFF2-40B4-BE49-F238E27FC236}">
                    <a16:creationId xmlns:a16="http://schemas.microsoft.com/office/drawing/2014/main" id="{2D3DC960-AE08-466E-AC0E-0F92AA385D5B}"/>
                  </a:ext>
                </a:extLst>
              </p:cNvPr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$ḷïḋe">
                <a:extLst>
                  <a:ext uri="{FF2B5EF4-FFF2-40B4-BE49-F238E27FC236}">
                    <a16:creationId xmlns:a16="http://schemas.microsoft.com/office/drawing/2014/main" id="{98041105-F965-4141-838C-A9A5BCBB1768}"/>
                  </a:ext>
                </a:extLst>
              </p:cNvPr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ṧ1ïḑé">
                <a:extLst>
                  <a:ext uri="{FF2B5EF4-FFF2-40B4-BE49-F238E27FC236}">
                    <a16:creationId xmlns:a16="http://schemas.microsoft.com/office/drawing/2014/main" id="{D98D68E6-2403-4646-B138-CADB6F3BD4A0}"/>
                  </a:ext>
                </a:extLst>
              </p:cNvPr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íşľïḓe">
                <a:extLst>
                  <a:ext uri="{FF2B5EF4-FFF2-40B4-BE49-F238E27FC236}">
                    <a16:creationId xmlns:a16="http://schemas.microsoft.com/office/drawing/2014/main" id="{46D15E77-86F7-4517-82B5-56855B2F542A}"/>
                  </a:ext>
                </a:extLst>
              </p:cNvPr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ṣḷiḑè">
                <a:extLst>
                  <a:ext uri="{FF2B5EF4-FFF2-40B4-BE49-F238E27FC236}">
                    <a16:creationId xmlns:a16="http://schemas.microsoft.com/office/drawing/2014/main" id="{ECE891FD-AF81-4740-9A3E-AB9437BF3FBB}"/>
                  </a:ext>
                </a:extLst>
              </p:cNvPr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šľîḍê">
                <a:extLst>
                  <a:ext uri="{FF2B5EF4-FFF2-40B4-BE49-F238E27FC236}">
                    <a16:creationId xmlns:a16="http://schemas.microsoft.com/office/drawing/2014/main" id="{F02F5141-C214-4F4F-B8EE-98E598096A65}"/>
                  </a:ext>
                </a:extLst>
              </p:cNvPr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íṧ1iḑè">
                <a:extLst>
                  <a:ext uri="{FF2B5EF4-FFF2-40B4-BE49-F238E27FC236}">
                    <a16:creationId xmlns:a16="http://schemas.microsoft.com/office/drawing/2014/main" id="{265DCB33-CE33-4D97-93A2-EB9B528278CC}"/>
                  </a:ext>
                </a:extLst>
              </p:cNvPr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íŝḻíďè">
                <a:extLst>
                  <a:ext uri="{FF2B5EF4-FFF2-40B4-BE49-F238E27FC236}">
                    <a16:creationId xmlns:a16="http://schemas.microsoft.com/office/drawing/2014/main" id="{758C8EBE-60D7-419C-BDED-3391FEF93DB9}"/>
                  </a:ext>
                </a:extLst>
              </p:cNvPr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íSḷiḋe">
                <a:extLst>
                  <a:ext uri="{FF2B5EF4-FFF2-40B4-BE49-F238E27FC236}">
                    <a16:creationId xmlns:a16="http://schemas.microsoft.com/office/drawing/2014/main" id="{B1B7A595-64ED-425F-A2F2-A42FB425276D}"/>
                  </a:ext>
                </a:extLst>
              </p:cNvPr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íšḷîḍè">
                <a:extLst>
                  <a:ext uri="{FF2B5EF4-FFF2-40B4-BE49-F238E27FC236}">
                    <a16:creationId xmlns:a16="http://schemas.microsoft.com/office/drawing/2014/main" id="{99278735-0E90-4EC9-9782-6DA6430E4AE4}"/>
                  </a:ext>
                </a:extLst>
              </p:cNvPr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îşļíḋè">
                <a:extLst>
                  <a:ext uri="{FF2B5EF4-FFF2-40B4-BE49-F238E27FC236}">
                    <a16:creationId xmlns:a16="http://schemas.microsoft.com/office/drawing/2014/main" id="{CB9A06DB-9764-4CF1-A5CB-C5945242E4A2}"/>
                  </a:ext>
                </a:extLst>
              </p:cNvPr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ṡliḑé">
                <a:extLst>
                  <a:ext uri="{FF2B5EF4-FFF2-40B4-BE49-F238E27FC236}">
                    <a16:creationId xmlns:a16="http://schemas.microsoft.com/office/drawing/2014/main" id="{C3A2066E-852D-4BF9-BDA0-D595D530E063}"/>
                  </a:ext>
                </a:extLst>
              </p:cNvPr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îSľiḑe">
                <a:extLst>
                  <a:ext uri="{FF2B5EF4-FFF2-40B4-BE49-F238E27FC236}">
                    <a16:creationId xmlns:a16="http://schemas.microsoft.com/office/drawing/2014/main" id="{5070F2F8-B4FC-4343-B749-FCF6DDCCE80B}"/>
                  </a:ext>
                </a:extLst>
              </p:cNvPr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iṡļíḓé">
                <a:extLst>
                  <a:ext uri="{FF2B5EF4-FFF2-40B4-BE49-F238E27FC236}">
                    <a16:creationId xmlns:a16="http://schemas.microsoft.com/office/drawing/2014/main" id="{097DBE86-A3F7-47E5-B16B-D82EB5D2705E}"/>
                  </a:ext>
                </a:extLst>
              </p:cNvPr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îṩļiḋé">
                <a:extLst>
                  <a:ext uri="{FF2B5EF4-FFF2-40B4-BE49-F238E27FC236}">
                    <a16:creationId xmlns:a16="http://schemas.microsoft.com/office/drawing/2014/main" id="{2200E342-D4C5-49EB-B83C-9424CD347C92}"/>
                  </a:ext>
                </a:extLst>
              </p:cNvPr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ṣľîḍé">
                <a:extLst>
                  <a:ext uri="{FF2B5EF4-FFF2-40B4-BE49-F238E27FC236}">
                    <a16:creationId xmlns:a16="http://schemas.microsoft.com/office/drawing/2014/main" id="{6C670B26-C078-4402-AF94-5488232E7B27}"/>
                  </a:ext>
                </a:extLst>
              </p:cNvPr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îSļíḑé">
                <a:extLst>
                  <a:ext uri="{FF2B5EF4-FFF2-40B4-BE49-F238E27FC236}">
                    <a16:creationId xmlns:a16="http://schemas.microsoft.com/office/drawing/2014/main" id="{F679D68F-4C52-40C0-9B30-B6721E429127}"/>
                  </a:ext>
                </a:extLst>
              </p:cNvPr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iśľiḑe">
                <a:extLst>
                  <a:ext uri="{FF2B5EF4-FFF2-40B4-BE49-F238E27FC236}">
                    <a16:creationId xmlns:a16="http://schemas.microsoft.com/office/drawing/2014/main" id="{5A2D9083-ED18-4DBC-BEE9-49F7E2078BE8}"/>
                  </a:ext>
                </a:extLst>
              </p:cNvPr>
              <p:cNvSpPr/>
              <p:nvPr/>
            </p:nvSpPr>
            <p:spPr bwMode="auto">
              <a:xfrm>
                <a:off x="5859463" y="3121025"/>
                <a:ext cx="215900" cy="136525"/>
              </a:xfrm>
              <a:custGeom>
                <a:avLst/>
                <a:gdLst>
                  <a:gd name="T0" fmla="*/ 65 w 79"/>
                  <a:gd name="T1" fmla="*/ 38 h 51"/>
                  <a:gd name="T2" fmla="*/ 58 w 79"/>
                  <a:gd name="T3" fmla="*/ 51 h 51"/>
                  <a:gd name="T4" fmla="*/ 43 w 79"/>
                  <a:gd name="T5" fmla="*/ 47 h 51"/>
                  <a:gd name="T6" fmla="*/ 45 w 79"/>
                  <a:gd name="T7" fmla="*/ 39 h 51"/>
                  <a:gd name="T8" fmla="*/ 52 w 79"/>
                  <a:gd name="T9" fmla="*/ 40 h 51"/>
                  <a:gd name="T10" fmla="*/ 56 w 79"/>
                  <a:gd name="T11" fmla="*/ 33 h 51"/>
                  <a:gd name="T12" fmla="*/ 53 w 79"/>
                  <a:gd name="T13" fmla="*/ 21 h 51"/>
                  <a:gd name="T14" fmla="*/ 21 w 79"/>
                  <a:gd name="T15" fmla="*/ 40 h 51"/>
                  <a:gd name="T16" fmla="*/ 10 w 79"/>
                  <a:gd name="T17" fmla="*/ 21 h 51"/>
                  <a:gd name="T18" fmla="*/ 0 w 79"/>
                  <a:gd name="T19" fmla="*/ 18 h 51"/>
                  <a:gd name="T20" fmla="*/ 2 w 79"/>
                  <a:gd name="T21" fmla="*/ 9 h 51"/>
                  <a:gd name="T22" fmla="*/ 12 w 79"/>
                  <a:gd name="T23" fmla="*/ 12 h 51"/>
                  <a:gd name="T24" fmla="*/ 19 w 79"/>
                  <a:gd name="T25" fmla="*/ 0 h 51"/>
                  <a:gd name="T26" fmla="*/ 33 w 79"/>
                  <a:gd name="T27" fmla="*/ 4 h 51"/>
                  <a:gd name="T28" fmla="*/ 30 w 79"/>
                  <a:gd name="T29" fmla="*/ 11 h 51"/>
                  <a:gd name="T30" fmla="*/ 24 w 79"/>
                  <a:gd name="T31" fmla="*/ 11 h 51"/>
                  <a:gd name="T32" fmla="*/ 20 w 79"/>
                  <a:gd name="T33" fmla="*/ 17 h 51"/>
                  <a:gd name="T34" fmla="*/ 23 w 79"/>
                  <a:gd name="T35" fmla="*/ 27 h 51"/>
                  <a:gd name="T36" fmla="*/ 55 w 79"/>
                  <a:gd name="T37" fmla="*/ 9 h 51"/>
                  <a:gd name="T38" fmla="*/ 67 w 79"/>
                  <a:gd name="T39" fmla="*/ 28 h 51"/>
                  <a:gd name="T40" fmla="*/ 79 w 79"/>
                  <a:gd name="T41" fmla="*/ 32 h 51"/>
                  <a:gd name="T42" fmla="*/ 76 w 79"/>
                  <a:gd name="T43" fmla="*/ 41 h 51"/>
                  <a:gd name="T44" fmla="*/ 65 w 79"/>
                  <a:gd name="T45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" h="51">
                    <a:moveTo>
                      <a:pt x="65" y="38"/>
                    </a:moveTo>
                    <a:cubicBezTo>
                      <a:pt x="62" y="45"/>
                      <a:pt x="58" y="51"/>
                      <a:pt x="58" y="51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5" y="37"/>
                      <a:pt x="56" y="33"/>
                    </a:cubicBezTo>
                    <a:cubicBezTo>
                      <a:pt x="57" y="28"/>
                      <a:pt x="57" y="23"/>
                      <a:pt x="53" y="21"/>
                    </a:cubicBezTo>
                    <a:cubicBezTo>
                      <a:pt x="44" y="19"/>
                      <a:pt x="40" y="46"/>
                      <a:pt x="21" y="40"/>
                    </a:cubicBezTo>
                    <a:cubicBezTo>
                      <a:pt x="12" y="37"/>
                      <a:pt x="9" y="30"/>
                      <a:pt x="1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5"/>
                      <a:pt x="19" y="0"/>
                      <a:pt x="19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1" y="14"/>
                      <a:pt x="20" y="17"/>
                    </a:cubicBezTo>
                    <a:cubicBezTo>
                      <a:pt x="19" y="23"/>
                      <a:pt x="20" y="26"/>
                      <a:pt x="23" y="27"/>
                    </a:cubicBezTo>
                    <a:cubicBezTo>
                      <a:pt x="32" y="30"/>
                      <a:pt x="36" y="3"/>
                      <a:pt x="55" y="9"/>
                    </a:cubicBezTo>
                    <a:cubicBezTo>
                      <a:pt x="64" y="11"/>
                      <a:pt x="68" y="19"/>
                      <a:pt x="67" y="28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6" y="41"/>
                      <a:pt x="76" y="41"/>
                      <a:pt x="76" y="41"/>
                    </a:cubicBezTo>
                    <a:lnTo>
                      <a:pt x="65" y="3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śľîḑe">
                <a:extLst>
                  <a:ext uri="{FF2B5EF4-FFF2-40B4-BE49-F238E27FC236}">
                    <a16:creationId xmlns:a16="http://schemas.microsoft.com/office/drawing/2014/main" id="{ED58CF14-D8F3-46CD-AA1B-BE96C24C407E}"/>
                  </a:ext>
                </a:extLst>
              </p:cNvPr>
              <p:cNvSpPr/>
              <p:nvPr/>
            </p:nvSpPr>
            <p:spPr bwMode="auto">
              <a:xfrm>
                <a:off x="5770563" y="2946400"/>
                <a:ext cx="136525" cy="103188"/>
              </a:xfrm>
              <a:custGeom>
                <a:avLst/>
                <a:gdLst>
                  <a:gd name="T0" fmla="*/ 0 w 86"/>
                  <a:gd name="T1" fmla="*/ 45 h 65"/>
                  <a:gd name="T2" fmla="*/ 86 w 86"/>
                  <a:gd name="T3" fmla="*/ 0 h 65"/>
                  <a:gd name="T4" fmla="*/ 67 w 86"/>
                  <a:gd name="T5" fmla="*/ 65 h 65"/>
                  <a:gd name="T6" fmla="*/ 0 w 86"/>
                  <a:gd name="T7" fmla="*/ 4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65">
                    <a:moveTo>
                      <a:pt x="0" y="45"/>
                    </a:moveTo>
                    <a:lnTo>
                      <a:pt x="86" y="0"/>
                    </a:lnTo>
                    <a:lnTo>
                      <a:pt x="67" y="6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ṩlïḓé">
                <a:extLst>
                  <a:ext uri="{FF2B5EF4-FFF2-40B4-BE49-F238E27FC236}">
                    <a16:creationId xmlns:a16="http://schemas.microsoft.com/office/drawing/2014/main" id="{6F38220A-F1C0-4AD2-8261-806EB6968B51}"/>
                  </a:ext>
                </a:extLst>
              </p:cNvPr>
              <p:cNvSpPr/>
              <p:nvPr/>
            </p:nvSpPr>
            <p:spPr bwMode="auto">
              <a:xfrm>
                <a:off x="4821238" y="3514725"/>
                <a:ext cx="1235075" cy="1360488"/>
              </a:xfrm>
              <a:custGeom>
                <a:avLst/>
                <a:gdLst>
                  <a:gd name="T0" fmla="*/ 451 w 453"/>
                  <a:gd name="T1" fmla="*/ 380 h 511"/>
                  <a:gd name="T2" fmla="*/ 446 w 453"/>
                  <a:gd name="T3" fmla="*/ 394 h 511"/>
                  <a:gd name="T4" fmla="*/ 174 w 453"/>
                  <a:gd name="T5" fmla="*/ 509 h 511"/>
                  <a:gd name="T6" fmla="*/ 161 w 453"/>
                  <a:gd name="T7" fmla="*/ 504 h 511"/>
                  <a:gd name="T8" fmla="*/ 2 w 453"/>
                  <a:gd name="T9" fmla="*/ 131 h 511"/>
                  <a:gd name="T10" fmla="*/ 8 w 453"/>
                  <a:gd name="T11" fmla="*/ 118 h 511"/>
                  <a:gd name="T12" fmla="*/ 279 w 453"/>
                  <a:gd name="T13" fmla="*/ 2 h 511"/>
                  <a:gd name="T14" fmla="*/ 293 w 453"/>
                  <a:gd name="T15" fmla="*/ 8 h 511"/>
                  <a:gd name="T16" fmla="*/ 451 w 453"/>
                  <a:gd name="T17" fmla="*/ 38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511">
                    <a:moveTo>
                      <a:pt x="451" y="380"/>
                    </a:moveTo>
                    <a:cubicBezTo>
                      <a:pt x="453" y="385"/>
                      <a:pt x="451" y="391"/>
                      <a:pt x="446" y="394"/>
                    </a:cubicBezTo>
                    <a:cubicBezTo>
                      <a:pt x="174" y="509"/>
                      <a:pt x="174" y="509"/>
                      <a:pt x="174" y="509"/>
                    </a:cubicBezTo>
                    <a:cubicBezTo>
                      <a:pt x="169" y="511"/>
                      <a:pt x="163" y="509"/>
                      <a:pt x="161" y="504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0" y="126"/>
                      <a:pt x="2" y="120"/>
                      <a:pt x="8" y="118"/>
                    </a:cubicBezTo>
                    <a:cubicBezTo>
                      <a:pt x="279" y="2"/>
                      <a:pt x="279" y="2"/>
                      <a:pt x="279" y="2"/>
                    </a:cubicBezTo>
                    <a:cubicBezTo>
                      <a:pt x="284" y="0"/>
                      <a:pt x="290" y="2"/>
                      <a:pt x="293" y="8"/>
                    </a:cubicBezTo>
                    <a:lnTo>
                      <a:pt x="451" y="380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îŝ1îdê">
                <a:extLst>
                  <a:ext uri="{FF2B5EF4-FFF2-40B4-BE49-F238E27FC236}">
                    <a16:creationId xmlns:a16="http://schemas.microsoft.com/office/drawing/2014/main" id="{E830C308-1B67-482A-920F-95D96B9E2A78}"/>
                  </a:ext>
                </a:extLst>
              </p:cNvPr>
              <p:cNvSpPr/>
              <p:nvPr/>
            </p:nvSpPr>
            <p:spPr bwMode="auto">
              <a:xfrm>
                <a:off x="4887913" y="3584575"/>
                <a:ext cx="1106488" cy="1227138"/>
              </a:xfrm>
              <a:custGeom>
                <a:avLst/>
                <a:gdLst>
                  <a:gd name="T0" fmla="*/ 162 w 406"/>
                  <a:gd name="T1" fmla="*/ 457 h 461"/>
                  <a:gd name="T2" fmla="*/ 143 w 406"/>
                  <a:gd name="T3" fmla="*/ 449 h 461"/>
                  <a:gd name="T4" fmla="*/ 3 w 406"/>
                  <a:gd name="T5" fmla="*/ 122 h 461"/>
                  <a:gd name="T6" fmla="*/ 11 w 406"/>
                  <a:gd name="T7" fmla="*/ 103 h 461"/>
                  <a:gd name="T8" fmla="*/ 244 w 406"/>
                  <a:gd name="T9" fmla="*/ 4 h 461"/>
                  <a:gd name="T10" fmla="*/ 264 w 406"/>
                  <a:gd name="T11" fmla="*/ 12 h 461"/>
                  <a:gd name="T12" fmla="*/ 403 w 406"/>
                  <a:gd name="T13" fmla="*/ 339 h 461"/>
                  <a:gd name="T14" fmla="*/ 395 w 406"/>
                  <a:gd name="T15" fmla="*/ 358 h 461"/>
                  <a:gd name="T16" fmla="*/ 162 w 406"/>
                  <a:gd name="T17" fmla="*/ 4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1">
                    <a:moveTo>
                      <a:pt x="162" y="457"/>
                    </a:moveTo>
                    <a:cubicBezTo>
                      <a:pt x="155" y="461"/>
                      <a:pt x="146" y="457"/>
                      <a:pt x="143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4" y="106"/>
                      <a:pt x="11" y="103"/>
                    </a:cubicBezTo>
                    <a:cubicBezTo>
                      <a:pt x="244" y="4"/>
                      <a:pt x="244" y="4"/>
                      <a:pt x="244" y="4"/>
                    </a:cubicBezTo>
                    <a:cubicBezTo>
                      <a:pt x="251" y="0"/>
                      <a:pt x="260" y="4"/>
                      <a:pt x="264" y="12"/>
                    </a:cubicBezTo>
                    <a:cubicBezTo>
                      <a:pt x="403" y="339"/>
                      <a:pt x="403" y="339"/>
                      <a:pt x="403" y="339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íšļïḍè">
                <a:extLst>
                  <a:ext uri="{FF2B5EF4-FFF2-40B4-BE49-F238E27FC236}">
                    <a16:creationId xmlns:a16="http://schemas.microsoft.com/office/drawing/2014/main" id="{CDB0C3B2-62B9-43BD-9A60-F300B342F9E6}"/>
                  </a:ext>
                </a:extLst>
              </p:cNvPr>
              <p:cNvSpPr/>
              <p:nvPr/>
            </p:nvSpPr>
            <p:spPr bwMode="auto">
              <a:xfrm>
                <a:off x="4884738" y="3579813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4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6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4"/>
                      <a:pt x="4" y="105"/>
                      <a:pt x="11" y="102"/>
                    </a:cubicBezTo>
                    <a:cubicBezTo>
                      <a:pt x="244" y="3"/>
                      <a:pt x="244" y="3"/>
                      <a:pt x="244" y="3"/>
                    </a:cubicBezTo>
                    <a:cubicBezTo>
                      <a:pt x="251" y="0"/>
                      <a:pt x="260" y="3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îŝḷidè">
                <a:extLst>
                  <a:ext uri="{FF2B5EF4-FFF2-40B4-BE49-F238E27FC236}">
                    <a16:creationId xmlns:a16="http://schemas.microsoft.com/office/drawing/2014/main" id="{51CBC57B-8620-4D1C-AEAE-F4D4EBAC937B}"/>
                  </a:ext>
                </a:extLst>
              </p:cNvPr>
              <p:cNvSpPr/>
              <p:nvPr/>
            </p:nvSpPr>
            <p:spPr bwMode="auto">
              <a:xfrm>
                <a:off x="4881563" y="3571875"/>
                <a:ext cx="725488" cy="339725"/>
              </a:xfrm>
              <a:custGeom>
                <a:avLst/>
                <a:gdLst>
                  <a:gd name="T0" fmla="*/ 3 w 266"/>
                  <a:gd name="T1" fmla="*/ 122 h 128"/>
                  <a:gd name="T2" fmla="*/ 6 w 266"/>
                  <a:gd name="T3" fmla="*/ 128 h 128"/>
                  <a:gd name="T4" fmla="*/ 14 w 266"/>
                  <a:gd name="T5" fmla="*/ 108 h 128"/>
                  <a:gd name="T6" fmla="*/ 246 w 266"/>
                  <a:gd name="T7" fmla="*/ 9 h 128"/>
                  <a:gd name="T8" fmla="*/ 266 w 266"/>
                  <a:gd name="T9" fmla="*/ 17 h 128"/>
                  <a:gd name="T10" fmla="*/ 263 w 266"/>
                  <a:gd name="T11" fmla="*/ 11 h 128"/>
                  <a:gd name="T12" fmla="*/ 243 w 266"/>
                  <a:gd name="T13" fmla="*/ 3 h 128"/>
                  <a:gd name="T14" fmla="*/ 11 w 266"/>
                  <a:gd name="T15" fmla="*/ 102 h 128"/>
                  <a:gd name="T16" fmla="*/ 3 w 266"/>
                  <a:gd name="T17" fmla="*/ 12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6" h="128">
                    <a:moveTo>
                      <a:pt x="3" y="122"/>
                    </a:moveTo>
                    <a:cubicBezTo>
                      <a:pt x="6" y="128"/>
                      <a:pt x="6" y="128"/>
                      <a:pt x="6" y="128"/>
                    </a:cubicBezTo>
                    <a:cubicBezTo>
                      <a:pt x="2" y="120"/>
                      <a:pt x="6" y="111"/>
                      <a:pt x="14" y="108"/>
                    </a:cubicBezTo>
                    <a:cubicBezTo>
                      <a:pt x="246" y="9"/>
                      <a:pt x="246" y="9"/>
                      <a:pt x="246" y="9"/>
                    </a:cubicBezTo>
                    <a:cubicBezTo>
                      <a:pt x="254" y="6"/>
                      <a:pt x="263" y="10"/>
                      <a:pt x="266" y="17"/>
                    </a:cubicBezTo>
                    <a:cubicBezTo>
                      <a:pt x="263" y="11"/>
                      <a:pt x="263" y="11"/>
                      <a:pt x="263" y="11"/>
                    </a:cubicBezTo>
                    <a:cubicBezTo>
                      <a:pt x="260" y="4"/>
                      <a:pt x="251" y="0"/>
                      <a:pt x="243" y="3"/>
                    </a:cubicBezTo>
                    <a:cubicBezTo>
                      <a:pt x="11" y="102"/>
                      <a:pt x="11" y="102"/>
                      <a:pt x="11" y="102"/>
                    </a:cubicBezTo>
                    <a:cubicBezTo>
                      <a:pt x="3" y="106"/>
                      <a:pt x="0" y="115"/>
                      <a:pt x="3" y="122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iṣḻîḋê">
                <a:extLst>
                  <a:ext uri="{FF2B5EF4-FFF2-40B4-BE49-F238E27FC236}">
                    <a16:creationId xmlns:a16="http://schemas.microsoft.com/office/drawing/2014/main" id="{B85CFFDA-2395-4C02-875F-D0DFBC955AAD}"/>
                  </a:ext>
                </a:extLst>
              </p:cNvPr>
              <p:cNvSpPr/>
              <p:nvPr/>
            </p:nvSpPr>
            <p:spPr bwMode="auto">
              <a:xfrm>
                <a:off x="4881563" y="3571875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3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7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3" y="106"/>
                      <a:pt x="11" y="102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51" y="0"/>
                      <a:pt x="260" y="4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iṥ1íde">
                <a:extLst>
                  <a:ext uri="{FF2B5EF4-FFF2-40B4-BE49-F238E27FC236}">
                    <a16:creationId xmlns:a16="http://schemas.microsoft.com/office/drawing/2014/main" id="{A9412B0A-1F68-444D-BA3F-C04EE27D8862}"/>
                  </a:ext>
                </a:extLst>
              </p:cNvPr>
              <p:cNvSpPr/>
              <p:nvPr/>
            </p:nvSpPr>
            <p:spPr bwMode="auto">
              <a:xfrm>
                <a:off x="5511801" y="361632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íŝlïḓê">
                <a:extLst>
                  <a:ext uri="{FF2B5EF4-FFF2-40B4-BE49-F238E27FC236}">
                    <a16:creationId xmlns:a16="http://schemas.microsoft.com/office/drawing/2014/main" id="{2909A073-771D-4CD5-9E7E-BD897AEBAB2A}"/>
                  </a:ext>
                </a:extLst>
              </p:cNvPr>
              <p:cNvSpPr/>
              <p:nvPr/>
            </p:nvSpPr>
            <p:spPr bwMode="auto">
              <a:xfrm>
                <a:off x="5440363" y="3646488"/>
                <a:ext cx="30163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ṡlíḓé">
                <a:extLst>
                  <a:ext uri="{FF2B5EF4-FFF2-40B4-BE49-F238E27FC236}">
                    <a16:creationId xmlns:a16="http://schemas.microsoft.com/office/drawing/2014/main" id="{755C0C67-B136-455F-9C10-863F21C771BE}"/>
                  </a:ext>
                </a:extLst>
              </p:cNvPr>
              <p:cNvSpPr/>
              <p:nvPr/>
            </p:nvSpPr>
            <p:spPr bwMode="auto">
              <a:xfrm>
                <a:off x="5368926" y="3675063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îSḻïdê">
                <a:extLst>
                  <a:ext uri="{FF2B5EF4-FFF2-40B4-BE49-F238E27FC236}">
                    <a16:creationId xmlns:a16="http://schemas.microsoft.com/office/drawing/2014/main" id="{EDCB5F4E-2F36-487A-9447-6E4CBE95802C}"/>
                  </a:ext>
                </a:extLst>
              </p:cNvPr>
              <p:cNvSpPr/>
              <p:nvPr/>
            </p:nvSpPr>
            <p:spPr bwMode="auto">
              <a:xfrm>
                <a:off x="5299076" y="3703638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iŝlïďe">
                <a:extLst>
                  <a:ext uri="{FF2B5EF4-FFF2-40B4-BE49-F238E27FC236}">
                    <a16:creationId xmlns:a16="http://schemas.microsoft.com/office/drawing/2014/main" id="{D895CB27-2DD6-4201-BF9A-3E1C73C6D23B}"/>
                  </a:ext>
                </a:extLst>
              </p:cNvPr>
              <p:cNvSpPr/>
              <p:nvPr/>
            </p:nvSpPr>
            <p:spPr bwMode="auto">
              <a:xfrm>
                <a:off x="5227638" y="3733800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2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2" y="2"/>
                      <a:pt x="0" y="5"/>
                      <a:pt x="2" y="7"/>
                    </a:cubicBezTo>
                    <a:cubicBezTo>
                      <a:pt x="3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7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î$ľiḑè">
                <a:extLst>
                  <a:ext uri="{FF2B5EF4-FFF2-40B4-BE49-F238E27FC236}">
                    <a16:creationId xmlns:a16="http://schemas.microsoft.com/office/drawing/2014/main" id="{42A8E3E4-B7B2-497A-BC9F-7EAB9230C7A3}"/>
                  </a:ext>
                </a:extLst>
              </p:cNvPr>
              <p:cNvSpPr/>
              <p:nvPr/>
            </p:nvSpPr>
            <p:spPr bwMode="auto">
              <a:xfrm>
                <a:off x="5159376" y="376237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ïSḷíḍé">
                <a:extLst>
                  <a:ext uri="{FF2B5EF4-FFF2-40B4-BE49-F238E27FC236}">
                    <a16:creationId xmlns:a16="http://schemas.microsoft.com/office/drawing/2014/main" id="{B021283D-E98D-423A-8755-B64A74232A14}"/>
                  </a:ext>
                </a:extLst>
              </p:cNvPr>
              <p:cNvSpPr/>
              <p:nvPr/>
            </p:nvSpPr>
            <p:spPr bwMode="auto">
              <a:xfrm>
                <a:off x="5089526" y="3792538"/>
                <a:ext cx="28575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iŝḻïḍê">
                <a:extLst>
                  <a:ext uri="{FF2B5EF4-FFF2-40B4-BE49-F238E27FC236}">
                    <a16:creationId xmlns:a16="http://schemas.microsoft.com/office/drawing/2014/main" id="{AB69DB42-3C49-482E-802F-A0172D08EF97}"/>
                  </a:ext>
                </a:extLst>
              </p:cNvPr>
              <p:cNvSpPr/>
              <p:nvPr/>
            </p:nvSpPr>
            <p:spPr bwMode="auto">
              <a:xfrm>
                <a:off x="5018088" y="3821113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iṣḻíďè">
                <a:extLst>
                  <a:ext uri="{FF2B5EF4-FFF2-40B4-BE49-F238E27FC236}">
                    <a16:creationId xmlns:a16="http://schemas.microsoft.com/office/drawing/2014/main" id="{F5E689BA-BCE8-45BD-B3E6-C2CF38BADEF4}"/>
                  </a:ext>
                </a:extLst>
              </p:cNvPr>
              <p:cNvSpPr/>
              <p:nvPr/>
            </p:nvSpPr>
            <p:spPr bwMode="auto">
              <a:xfrm>
                <a:off x="4946651" y="3851275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iśľídè">
                <a:extLst>
                  <a:ext uri="{FF2B5EF4-FFF2-40B4-BE49-F238E27FC236}">
                    <a16:creationId xmlns:a16="http://schemas.microsoft.com/office/drawing/2014/main" id="{1A762D41-E3FB-4869-B164-0026BCD2B52C}"/>
                  </a:ext>
                </a:extLst>
              </p:cNvPr>
              <p:cNvSpPr/>
              <p:nvPr/>
            </p:nvSpPr>
            <p:spPr bwMode="auto">
              <a:xfrm>
                <a:off x="4972051" y="3721100"/>
                <a:ext cx="638175" cy="279400"/>
              </a:xfrm>
              <a:custGeom>
                <a:avLst/>
                <a:gdLst>
                  <a:gd name="T0" fmla="*/ 233 w 234"/>
                  <a:gd name="T1" fmla="*/ 7 h 105"/>
                  <a:gd name="T2" fmla="*/ 4 w 234"/>
                  <a:gd name="T3" fmla="*/ 105 h 105"/>
                  <a:gd name="T4" fmla="*/ 1 w 234"/>
                  <a:gd name="T5" fmla="*/ 104 h 105"/>
                  <a:gd name="T6" fmla="*/ 0 w 234"/>
                  <a:gd name="T7" fmla="*/ 101 h 105"/>
                  <a:gd name="T8" fmla="*/ 1 w 234"/>
                  <a:gd name="T9" fmla="*/ 98 h 105"/>
                  <a:gd name="T10" fmla="*/ 230 w 234"/>
                  <a:gd name="T11" fmla="*/ 0 h 105"/>
                  <a:gd name="T12" fmla="*/ 233 w 234"/>
                  <a:gd name="T13" fmla="*/ 1 h 105"/>
                  <a:gd name="T14" fmla="*/ 234 w 234"/>
                  <a:gd name="T15" fmla="*/ 4 h 105"/>
                  <a:gd name="T16" fmla="*/ 233 w 234"/>
                  <a:gd name="T17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05">
                    <a:moveTo>
                      <a:pt x="233" y="7"/>
                    </a:moveTo>
                    <a:cubicBezTo>
                      <a:pt x="4" y="105"/>
                      <a:pt x="4" y="105"/>
                      <a:pt x="4" y="105"/>
                    </a:cubicBezTo>
                    <a:cubicBezTo>
                      <a:pt x="3" y="105"/>
                      <a:pt x="2" y="105"/>
                      <a:pt x="1" y="10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0"/>
                      <a:pt x="0" y="99"/>
                      <a:pt x="1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2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5"/>
                      <a:pt x="234" y="6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ïṩḻidé">
                <a:extLst>
                  <a:ext uri="{FF2B5EF4-FFF2-40B4-BE49-F238E27FC236}">
                    <a16:creationId xmlns:a16="http://schemas.microsoft.com/office/drawing/2014/main" id="{1C5F6156-ADB1-4498-904F-3981D2421A1A}"/>
                  </a:ext>
                </a:extLst>
              </p:cNvPr>
              <p:cNvSpPr/>
              <p:nvPr/>
            </p:nvSpPr>
            <p:spPr bwMode="auto">
              <a:xfrm>
                <a:off x="5002213" y="3786188"/>
                <a:ext cx="636588" cy="279400"/>
              </a:xfrm>
              <a:custGeom>
                <a:avLst/>
                <a:gdLst>
                  <a:gd name="T0" fmla="*/ 231 w 234"/>
                  <a:gd name="T1" fmla="*/ 7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7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4"/>
                      <a:pt x="233" y="7"/>
                      <a:pt x="231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ṥḻïḑé">
                <a:extLst>
                  <a:ext uri="{FF2B5EF4-FFF2-40B4-BE49-F238E27FC236}">
                    <a16:creationId xmlns:a16="http://schemas.microsoft.com/office/drawing/2014/main" id="{F819D03B-E35A-4BF6-BD27-EE5CC862D4C8}"/>
                  </a:ext>
                </a:extLst>
              </p:cNvPr>
              <p:cNvSpPr/>
              <p:nvPr/>
            </p:nvSpPr>
            <p:spPr bwMode="auto">
              <a:xfrm>
                <a:off x="5029201" y="3852863"/>
                <a:ext cx="639763" cy="279400"/>
              </a:xfrm>
              <a:custGeom>
                <a:avLst/>
                <a:gdLst>
                  <a:gd name="T0" fmla="*/ 232 w 235"/>
                  <a:gd name="T1" fmla="*/ 7 h 105"/>
                  <a:gd name="T2" fmla="*/ 6 w 235"/>
                  <a:gd name="T3" fmla="*/ 104 h 105"/>
                  <a:gd name="T4" fmla="*/ 1 w 235"/>
                  <a:gd name="T5" fmla="*/ 102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sļiḑè">
                <a:extLst>
                  <a:ext uri="{FF2B5EF4-FFF2-40B4-BE49-F238E27FC236}">
                    <a16:creationId xmlns:a16="http://schemas.microsoft.com/office/drawing/2014/main" id="{6996B46C-45B8-481D-8B17-5AEEDE2322BC}"/>
                  </a:ext>
                </a:extLst>
              </p:cNvPr>
              <p:cNvSpPr/>
              <p:nvPr/>
            </p:nvSpPr>
            <p:spPr bwMode="auto">
              <a:xfrm>
                <a:off x="5059363" y="3919538"/>
                <a:ext cx="636588" cy="279400"/>
              </a:xfrm>
              <a:custGeom>
                <a:avLst/>
                <a:gdLst>
                  <a:gd name="T0" fmla="*/ 232 w 234"/>
                  <a:gd name="T1" fmla="*/ 7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ïślîḓe">
                <a:extLst>
                  <a:ext uri="{FF2B5EF4-FFF2-40B4-BE49-F238E27FC236}">
                    <a16:creationId xmlns:a16="http://schemas.microsoft.com/office/drawing/2014/main" id="{E7611B65-D5E4-4D38-BC50-7CB33A6C6A5C}"/>
                  </a:ext>
                </a:extLst>
              </p:cNvPr>
              <p:cNvSpPr/>
              <p:nvPr/>
            </p:nvSpPr>
            <p:spPr bwMode="auto">
              <a:xfrm>
                <a:off x="5089526" y="3986213"/>
                <a:ext cx="636588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iṩľiďè">
                <a:extLst>
                  <a:ext uri="{FF2B5EF4-FFF2-40B4-BE49-F238E27FC236}">
                    <a16:creationId xmlns:a16="http://schemas.microsoft.com/office/drawing/2014/main" id="{3B69433B-82B2-41E5-8B41-B96F71AD9DCB}"/>
                  </a:ext>
                </a:extLst>
              </p:cNvPr>
              <p:cNvSpPr/>
              <p:nvPr/>
            </p:nvSpPr>
            <p:spPr bwMode="auto">
              <a:xfrm>
                <a:off x="5118101" y="40528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ṣḻîḓe">
                <a:extLst>
                  <a:ext uri="{FF2B5EF4-FFF2-40B4-BE49-F238E27FC236}">
                    <a16:creationId xmlns:a16="http://schemas.microsoft.com/office/drawing/2014/main" id="{343859D8-0406-41BC-B65C-C37F84238882}"/>
                  </a:ext>
                </a:extLst>
              </p:cNvPr>
              <p:cNvSpPr/>
              <p:nvPr/>
            </p:nvSpPr>
            <p:spPr bwMode="auto">
              <a:xfrm>
                <a:off x="5146676" y="4119563"/>
                <a:ext cx="639763" cy="279400"/>
              </a:xfrm>
              <a:custGeom>
                <a:avLst/>
                <a:gdLst>
                  <a:gd name="T0" fmla="*/ 232 w 235"/>
                  <a:gd name="T1" fmla="*/ 8 h 105"/>
                  <a:gd name="T2" fmla="*/ 6 w 235"/>
                  <a:gd name="T3" fmla="*/ 104 h 105"/>
                  <a:gd name="T4" fmla="*/ 1 w 235"/>
                  <a:gd name="T5" fmla="*/ 103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5"/>
                      <a:pt x="234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ï$ḷíḑê">
                <a:extLst>
                  <a:ext uri="{FF2B5EF4-FFF2-40B4-BE49-F238E27FC236}">
                    <a16:creationId xmlns:a16="http://schemas.microsoft.com/office/drawing/2014/main" id="{AC5B5E1E-32A1-4358-ABF7-FB311DC39DF4}"/>
                  </a:ext>
                </a:extLst>
              </p:cNvPr>
              <p:cNvSpPr/>
              <p:nvPr/>
            </p:nvSpPr>
            <p:spPr bwMode="auto">
              <a:xfrm>
                <a:off x="5176838" y="4186238"/>
                <a:ext cx="636588" cy="279400"/>
              </a:xfrm>
              <a:custGeom>
                <a:avLst/>
                <a:gdLst>
                  <a:gd name="T0" fmla="*/ 232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5"/>
                      <a:pt x="233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ïś1íḍê">
                <a:extLst>
                  <a:ext uri="{FF2B5EF4-FFF2-40B4-BE49-F238E27FC236}">
                    <a16:creationId xmlns:a16="http://schemas.microsoft.com/office/drawing/2014/main" id="{A114784A-7427-4124-99FC-FB3231D8EE49}"/>
                  </a:ext>
                </a:extLst>
              </p:cNvPr>
              <p:cNvSpPr/>
              <p:nvPr/>
            </p:nvSpPr>
            <p:spPr bwMode="auto">
              <a:xfrm>
                <a:off x="5205413" y="4252913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1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îšļiḍê">
                <a:extLst>
                  <a:ext uri="{FF2B5EF4-FFF2-40B4-BE49-F238E27FC236}">
                    <a16:creationId xmlns:a16="http://schemas.microsoft.com/office/drawing/2014/main" id="{297547DB-FAD2-4781-B1A2-A551F55DE607}"/>
                  </a:ext>
                </a:extLst>
              </p:cNvPr>
              <p:cNvSpPr/>
              <p:nvPr/>
            </p:nvSpPr>
            <p:spPr bwMode="auto">
              <a:xfrm>
                <a:off x="5235576" y="43195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5 h 105"/>
                  <a:gd name="T4" fmla="*/ 0 w 234"/>
                  <a:gd name="T5" fmla="*/ 103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3" y="105"/>
                      <a:pt x="1" y="104"/>
                      <a:pt x="0" y="103"/>
                    </a:cubicBezTo>
                    <a:cubicBezTo>
                      <a:pt x="0" y="101"/>
                      <a:pt x="0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ïśḷîḓé">
                <a:extLst>
                  <a:ext uri="{FF2B5EF4-FFF2-40B4-BE49-F238E27FC236}">
                    <a16:creationId xmlns:a16="http://schemas.microsoft.com/office/drawing/2014/main" id="{8B457F52-B93A-47F2-A7BB-90C89719565D}"/>
                  </a:ext>
                </a:extLst>
              </p:cNvPr>
              <p:cNvSpPr/>
              <p:nvPr/>
            </p:nvSpPr>
            <p:spPr bwMode="auto">
              <a:xfrm>
                <a:off x="5262563" y="4386263"/>
                <a:ext cx="641350" cy="280988"/>
              </a:xfrm>
              <a:custGeom>
                <a:avLst/>
                <a:gdLst>
                  <a:gd name="T0" fmla="*/ 233 w 235"/>
                  <a:gd name="T1" fmla="*/ 7 h 106"/>
                  <a:gd name="T2" fmla="*/ 5 w 235"/>
                  <a:gd name="T3" fmla="*/ 105 h 106"/>
                  <a:gd name="T4" fmla="*/ 2 w 235"/>
                  <a:gd name="T5" fmla="*/ 104 h 106"/>
                  <a:gd name="T6" fmla="*/ 1 w 235"/>
                  <a:gd name="T7" fmla="*/ 101 h 106"/>
                  <a:gd name="T8" fmla="*/ 2 w 235"/>
                  <a:gd name="T9" fmla="*/ 98 h 106"/>
                  <a:gd name="T10" fmla="*/ 230 w 235"/>
                  <a:gd name="T11" fmla="*/ 0 h 106"/>
                  <a:gd name="T12" fmla="*/ 233 w 235"/>
                  <a:gd name="T13" fmla="*/ 1 h 106"/>
                  <a:gd name="T14" fmla="*/ 234 w 235"/>
                  <a:gd name="T15" fmla="*/ 4 h 106"/>
                  <a:gd name="T16" fmla="*/ 233 w 235"/>
                  <a:gd name="T17" fmla="*/ 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5" h="106">
                    <a:moveTo>
                      <a:pt x="233" y="7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4" y="106"/>
                      <a:pt x="2" y="105"/>
                      <a:pt x="2" y="104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0" y="100"/>
                      <a:pt x="1" y="99"/>
                      <a:pt x="2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3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5" y="5"/>
                      <a:pt x="234" y="7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śļîḓe">
                <a:extLst>
                  <a:ext uri="{FF2B5EF4-FFF2-40B4-BE49-F238E27FC236}">
                    <a16:creationId xmlns:a16="http://schemas.microsoft.com/office/drawing/2014/main" id="{65EA98E4-46F7-41ED-8ED6-9CB105F02680}"/>
                  </a:ext>
                </a:extLst>
              </p:cNvPr>
              <p:cNvSpPr/>
              <p:nvPr/>
            </p:nvSpPr>
            <p:spPr bwMode="auto">
              <a:xfrm>
                <a:off x="5702301" y="3694113"/>
                <a:ext cx="400050" cy="822325"/>
              </a:xfrm>
              <a:custGeom>
                <a:avLst/>
                <a:gdLst>
                  <a:gd name="T0" fmla="*/ 10 w 252"/>
                  <a:gd name="T1" fmla="*/ 518 h 518"/>
                  <a:gd name="T2" fmla="*/ 0 w 252"/>
                  <a:gd name="T3" fmla="*/ 513 h 518"/>
                  <a:gd name="T4" fmla="*/ 242 w 252"/>
                  <a:gd name="T5" fmla="*/ 0 h 518"/>
                  <a:gd name="T6" fmla="*/ 252 w 252"/>
                  <a:gd name="T7" fmla="*/ 5 h 518"/>
                  <a:gd name="T8" fmla="*/ 10 w 252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518">
                    <a:moveTo>
                      <a:pt x="10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2" y="5"/>
                    </a:lnTo>
                    <a:lnTo>
                      <a:pt x="10" y="51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îśľîḍè">
                <a:extLst>
                  <a:ext uri="{FF2B5EF4-FFF2-40B4-BE49-F238E27FC236}">
                    <a16:creationId xmlns:a16="http://schemas.microsoft.com/office/drawing/2014/main" id="{5F6B0D69-6701-49A2-BC12-CFD3D57A520C}"/>
                  </a:ext>
                </a:extLst>
              </p:cNvPr>
              <p:cNvSpPr/>
              <p:nvPr/>
            </p:nvSpPr>
            <p:spPr bwMode="auto">
              <a:xfrm>
                <a:off x="5718176" y="3702050"/>
                <a:ext cx="403225" cy="822325"/>
              </a:xfrm>
              <a:custGeom>
                <a:avLst/>
                <a:gdLst>
                  <a:gd name="T0" fmla="*/ 12 w 254"/>
                  <a:gd name="T1" fmla="*/ 518 h 518"/>
                  <a:gd name="T2" fmla="*/ 0 w 254"/>
                  <a:gd name="T3" fmla="*/ 513 h 518"/>
                  <a:gd name="T4" fmla="*/ 242 w 254"/>
                  <a:gd name="T5" fmla="*/ 0 h 518"/>
                  <a:gd name="T6" fmla="*/ 254 w 254"/>
                  <a:gd name="T7" fmla="*/ 5 h 518"/>
                  <a:gd name="T8" fmla="*/ 12 w 254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518">
                    <a:moveTo>
                      <a:pt x="12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4" y="5"/>
                    </a:lnTo>
                    <a:lnTo>
                      <a:pt x="12" y="5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îṡḷîḑè">
                <a:extLst>
                  <a:ext uri="{FF2B5EF4-FFF2-40B4-BE49-F238E27FC236}">
                    <a16:creationId xmlns:a16="http://schemas.microsoft.com/office/drawing/2014/main" id="{056E5EEA-8693-423C-B3CA-D6474FAAAD1B}"/>
                  </a:ext>
                </a:extLst>
              </p:cNvPr>
              <p:cNvSpPr/>
              <p:nvPr/>
            </p:nvSpPr>
            <p:spPr bwMode="auto">
              <a:xfrm>
                <a:off x="5737226" y="3709988"/>
                <a:ext cx="401638" cy="822325"/>
              </a:xfrm>
              <a:custGeom>
                <a:avLst/>
                <a:gdLst>
                  <a:gd name="T0" fmla="*/ 11 w 253"/>
                  <a:gd name="T1" fmla="*/ 518 h 518"/>
                  <a:gd name="T2" fmla="*/ 0 w 253"/>
                  <a:gd name="T3" fmla="*/ 513 h 518"/>
                  <a:gd name="T4" fmla="*/ 242 w 253"/>
                  <a:gd name="T5" fmla="*/ 0 h 518"/>
                  <a:gd name="T6" fmla="*/ 253 w 253"/>
                  <a:gd name="T7" fmla="*/ 5 h 518"/>
                  <a:gd name="T8" fmla="*/ 11 w 253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518">
                    <a:moveTo>
                      <a:pt x="11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3" y="5"/>
                    </a:lnTo>
                    <a:lnTo>
                      <a:pt x="11" y="5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iš1îḍe">
                <a:extLst>
                  <a:ext uri="{FF2B5EF4-FFF2-40B4-BE49-F238E27FC236}">
                    <a16:creationId xmlns:a16="http://schemas.microsoft.com/office/drawing/2014/main" id="{67D59C4D-D927-4248-B474-620202A91F90}"/>
                  </a:ext>
                </a:extLst>
              </p:cNvPr>
              <p:cNvSpPr/>
              <p:nvPr/>
            </p:nvSpPr>
            <p:spPr bwMode="auto">
              <a:xfrm>
                <a:off x="6086476" y="3587750"/>
                <a:ext cx="80963" cy="114300"/>
              </a:xfrm>
              <a:custGeom>
                <a:avLst/>
                <a:gdLst>
                  <a:gd name="T0" fmla="*/ 10 w 51"/>
                  <a:gd name="T1" fmla="*/ 72 h 72"/>
                  <a:gd name="T2" fmla="*/ 51 w 51"/>
                  <a:gd name="T3" fmla="*/ 0 h 72"/>
                  <a:gd name="T4" fmla="*/ 0 w 51"/>
                  <a:gd name="T5" fmla="*/ 67 h 72"/>
                  <a:gd name="T6" fmla="*/ 10 w 5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72">
                    <a:moveTo>
                      <a:pt x="10" y="72"/>
                    </a:moveTo>
                    <a:lnTo>
                      <a:pt x="51" y="0"/>
                    </a:lnTo>
                    <a:lnTo>
                      <a:pt x="0" y="67"/>
                    </a:lnTo>
                    <a:lnTo>
                      <a:pt x="10" y="72"/>
                    </a:lnTo>
                    <a:close/>
                  </a:path>
                </a:pathLst>
              </a:custGeom>
              <a:solidFill>
                <a:srgbClr val="EFD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îş1iḑè">
                <a:extLst>
                  <a:ext uri="{FF2B5EF4-FFF2-40B4-BE49-F238E27FC236}">
                    <a16:creationId xmlns:a16="http://schemas.microsoft.com/office/drawing/2014/main" id="{C456FA94-BA1E-46B4-83FE-A3ACFD0F4B74}"/>
                  </a:ext>
                </a:extLst>
              </p:cNvPr>
              <p:cNvSpPr/>
              <p:nvPr/>
            </p:nvSpPr>
            <p:spPr bwMode="auto">
              <a:xfrm>
                <a:off x="6102351" y="3587750"/>
                <a:ext cx="65088" cy="122238"/>
              </a:xfrm>
              <a:custGeom>
                <a:avLst/>
                <a:gdLst>
                  <a:gd name="T0" fmla="*/ 41 w 41"/>
                  <a:gd name="T1" fmla="*/ 0 h 77"/>
                  <a:gd name="T2" fmla="*/ 12 w 41"/>
                  <a:gd name="T3" fmla="*/ 77 h 77"/>
                  <a:gd name="T4" fmla="*/ 0 w 41"/>
                  <a:gd name="T5" fmla="*/ 72 h 77"/>
                  <a:gd name="T6" fmla="*/ 41 w 41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7">
                    <a:moveTo>
                      <a:pt x="41" y="0"/>
                    </a:moveTo>
                    <a:lnTo>
                      <a:pt x="12" y="77"/>
                    </a:lnTo>
                    <a:lnTo>
                      <a:pt x="0" y="7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B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ísľiḋe">
                <a:extLst>
                  <a:ext uri="{FF2B5EF4-FFF2-40B4-BE49-F238E27FC236}">
                    <a16:creationId xmlns:a16="http://schemas.microsoft.com/office/drawing/2014/main" id="{A6E60AB8-3D73-494D-AA07-D8A41A0F69CF}"/>
                  </a:ext>
                </a:extLst>
              </p:cNvPr>
              <p:cNvSpPr/>
              <p:nvPr/>
            </p:nvSpPr>
            <p:spPr bwMode="auto">
              <a:xfrm>
                <a:off x="6121401" y="3587750"/>
                <a:ext cx="46038" cy="130175"/>
              </a:xfrm>
              <a:custGeom>
                <a:avLst/>
                <a:gdLst>
                  <a:gd name="T0" fmla="*/ 29 w 29"/>
                  <a:gd name="T1" fmla="*/ 0 h 82"/>
                  <a:gd name="T2" fmla="*/ 11 w 29"/>
                  <a:gd name="T3" fmla="*/ 82 h 82"/>
                  <a:gd name="T4" fmla="*/ 0 w 29"/>
                  <a:gd name="T5" fmla="*/ 77 h 82"/>
                  <a:gd name="T6" fmla="*/ 29 w 29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82">
                    <a:moveTo>
                      <a:pt x="29" y="0"/>
                    </a:moveTo>
                    <a:lnTo>
                      <a:pt x="11" y="82"/>
                    </a:lnTo>
                    <a:lnTo>
                      <a:pt x="0" y="7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3A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iṡļiḓe">
                <a:extLst>
                  <a:ext uri="{FF2B5EF4-FFF2-40B4-BE49-F238E27FC236}">
                    <a16:creationId xmlns:a16="http://schemas.microsoft.com/office/drawing/2014/main" id="{8043D1A5-1654-4BBE-B85D-B10CB685E919}"/>
                  </a:ext>
                </a:extLst>
              </p:cNvPr>
              <p:cNvSpPr/>
              <p:nvPr/>
            </p:nvSpPr>
            <p:spPr bwMode="auto">
              <a:xfrm>
                <a:off x="6146801" y="3587750"/>
                <a:ext cx="20638" cy="31750"/>
              </a:xfrm>
              <a:custGeom>
                <a:avLst/>
                <a:gdLst>
                  <a:gd name="T0" fmla="*/ 3 w 8"/>
                  <a:gd name="T1" fmla="*/ 12 h 12"/>
                  <a:gd name="T2" fmla="*/ 3 w 8"/>
                  <a:gd name="T3" fmla="*/ 12 h 12"/>
                  <a:gd name="T4" fmla="*/ 2 w 8"/>
                  <a:gd name="T5" fmla="*/ 11 h 12"/>
                  <a:gd name="T6" fmla="*/ 0 w 8"/>
                  <a:gd name="T7" fmla="*/ 10 h 12"/>
                  <a:gd name="T8" fmla="*/ 8 w 8"/>
                  <a:gd name="T9" fmla="*/ 0 h 12"/>
                  <a:gd name="T10" fmla="*/ 5 w 8"/>
                  <a:gd name="T11" fmla="*/ 12 h 12"/>
                  <a:gd name="T12" fmla="*/ 3 w 8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2"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3" y="12"/>
                    </a:cubicBezTo>
                    <a:close/>
                  </a:path>
                </a:pathLst>
              </a:custGeom>
              <a:solidFill>
                <a:srgbClr val="5D5F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í$ľiḍe">
                <a:extLst>
                  <a:ext uri="{FF2B5EF4-FFF2-40B4-BE49-F238E27FC236}">
                    <a16:creationId xmlns:a16="http://schemas.microsoft.com/office/drawing/2014/main" id="{23CC59E1-FAEB-488D-A6A7-A5A2A920714B}"/>
                  </a:ext>
                </a:extLst>
              </p:cNvPr>
              <p:cNvSpPr/>
              <p:nvPr/>
            </p:nvSpPr>
            <p:spPr bwMode="auto">
              <a:xfrm>
                <a:off x="6337301" y="4032250"/>
                <a:ext cx="2916238" cy="1084263"/>
              </a:xfrm>
              <a:custGeom>
                <a:avLst/>
                <a:gdLst>
                  <a:gd name="T0" fmla="*/ 1837 w 1837"/>
                  <a:gd name="T1" fmla="*/ 481 h 683"/>
                  <a:gd name="T2" fmla="*/ 57 w 1837"/>
                  <a:gd name="T3" fmla="*/ 683 h 683"/>
                  <a:gd name="T4" fmla="*/ 0 w 1837"/>
                  <a:gd name="T5" fmla="*/ 202 h 683"/>
                  <a:gd name="T6" fmla="*/ 1779 w 1837"/>
                  <a:gd name="T7" fmla="*/ 0 h 683"/>
                  <a:gd name="T8" fmla="*/ 1837 w 1837"/>
                  <a:gd name="T9" fmla="*/ 481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7" h="683">
                    <a:moveTo>
                      <a:pt x="1837" y="481"/>
                    </a:moveTo>
                    <a:lnTo>
                      <a:pt x="57" y="683"/>
                    </a:lnTo>
                    <a:lnTo>
                      <a:pt x="0" y="202"/>
                    </a:lnTo>
                    <a:lnTo>
                      <a:pt x="1779" y="0"/>
                    </a:lnTo>
                    <a:lnTo>
                      <a:pt x="1837" y="481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iṩḷíḑê">
                <a:extLst>
                  <a:ext uri="{FF2B5EF4-FFF2-40B4-BE49-F238E27FC236}">
                    <a16:creationId xmlns:a16="http://schemas.microsoft.com/office/drawing/2014/main" id="{5CAF2A8B-AF6F-4F82-AEA6-9695AA3E81E4}"/>
                  </a:ext>
                </a:extLst>
              </p:cNvPr>
              <p:cNvSpPr/>
              <p:nvPr/>
            </p:nvSpPr>
            <p:spPr bwMode="auto">
              <a:xfrm>
                <a:off x="7013576" y="4746625"/>
                <a:ext cx="762000" cy="231775"/>
              </a:xfrm>
              <a:custGeom>
                <a:avLst/>
                <a:gdLst>
                  <a:gd name="T0" fmla="*/ 480 w 480"/>
                  <a:gd name="T1" fmla="*/ 93 h 146"/>
                  <a:gd name="T2" fmla="*/ 10 w 480"/>
                  <a:gd name="T3" fmla="*/ 146 h 146"/>
                  <a:gd name="T4" fmla="*/ 0 w 480"/>
                  <a:gd name="T5" fmla="*/ 54 h 146"/>
                  <a:gd name="T6" fmla="*/ 470 w 480"/>
                  <a:gd name="T7" fmla="*/ 0 h 146"/>
                  <a:gd name="T8" fmla="*/ 480 w 480"/>
                  <a:gd name="T9" fmla="*/ 9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146">
                    <a:moveTo>
                      <a:pt x="480" y="93"/>
                    </a:moveTo>
                    <a:lnTo>
                      <a:pt x="10" y="146"/>
                    </a:lnTo>
                    <a:lnTo>
                      <a:pt x="0" y="54"/>
                    </a:lnTo>
                    <a:lnTo>
                      <a:pt x="470" y="0"/>
                    </a:lnTo>
                    <a:lnTo>
                      <a:pt x="480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îṣḻîďê">
                <a:extLst>
                  <a:ext uri="{FF2B5EF4-FFF2-40B4-BE49-F238E27FC236}">
                    <a16:creationId xmlns:a16="http://schemas.microsoft.com/office/drawing/2014/main" id="{42929414-36FA-4859-A48D-389AB32DDABA}"/>
                  </a:ext>
                </a:extLst>
              </p:cNvPr>
              <p:cNvSpPr/>
              <p:nvPr/>
            </p:nvSpPr>
            <p:spPr bwMode="auto">
              <a:xfrm>
                <a:off x="6813551" y="4835525"/>
                <a:ext cx="185738" cy="165100"/>
              </a:xfrm>
              <a:custGeom>
                <a:avLst/>
                <a:gdLst>
                  <a:gd name="T0" fmla="*/ 117 w 117"/>
                  <a:gd name="T1" fmla="*/ 92 h 104"/>
                  <a:gd name="T2" fmla="*/ 11 w 117"/>
                  <a:gd name="T3" fmla="*/ 104 h 104"/>
                  <a:gd name="T4" fmla="*/ 0 w 117"/>
                  <a:gd name="T5" fmla="*/ 12 h 104"/>
                  <a:gd name="T6" fmla="*/ 107 w 117"/>
                  <a:gd name="T7" fmla="*/ 0 h 104"/>
                  <a:gd name="T8" fmla="*/ 117 w 117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04">
                    <a:moveTo>
                      <a:pt x="117" y="92"/>
                    </a:moveTo>
                    <a:lnTo>
                      <a:pt x="11" y="104"/>
                    </a:lnTo>
                    <a:lnTo>
                      <a:pt x="0" y="12"/>
                    </a:lnTo>
                    <a:lnTo>
                      <a:pt x="107" y="0"/>
                    </a:lnTo>
                    <a:lnTo>
                      <a:pt x="117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ïṩḷïḋè">
                <a:extLst>
                  <a:ext uri="{FF2B5EF4-FFF2-40B4-BE49-F238E27FC236}">
                    <a16:creationId xmlns:a16="http://schemas.microsoft.com/office/drawing/2014/main" id="{B7BD41DA-DE06-4DF6-8906-16C18A67E694}"/>
                  </a:ext>
                </a:extLst>
              </p:cNvPr>
              <p:cNvSpPr/>
              <p:nvPr/>
            </p:nvSpPr>
            <p:spPr bwMode="auto">
              <a:xfrm>
                <a:off x="6653213" y="4856163"/>
                <a:ext cx="150813" cy="161925"/>
              </a:xfrm>
              <a:custGeom>
                <a:avLst/>
                <a:gdLst>
                  <a:gd name="T0" fmla="*/ 95 w 95"/>
                  <a:gd name="T1" fmla="*/ 92 h 102"/>
                  <a:gd name="T2" fmla="*/ 10 w 95"/>
                  <a:gd name="T3" fmla="*/ 102 h 102"/>
                  <a:gd name="T4" fmla="*/ 0 w 95"/>
                  <a:gd name="T5" fmla="*/ 10 h 102"/>
                  <a:gd name="T6" fmla="*/ 84 w 95"/>
                  <a:gd name="T7" fmla="*/ 0 h 102"/>
                  <a:gd name="T8" fmla="*/ 95 w 95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95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iṣ1îḋe">
                <a:extLst>
                  <a:ext uri="{FF2B5EF4-FFF2-40B4-BE49-F238E27FC236}">
                    <a16:creationId xmlns:a16="http://schemas.microsoft.com/office/drawing/2014/main" id="{61ACB89C-5184-421F-B4D7-F85A2B109BCF}"/>
                  </a:ext>
                </a:extLst>
              </p:cNvPr>
              <p:cNvSpPr/>
              <p:nvPr/>
            </p:nvSpPr>
            <p:spPr bwMode="auto">
              <a:xfrm>
                <a:off x="6473826" y="4875213"/>
                <a:ext cx="168275" cy="165100"/>
              </a:xfrm>
              <a:custGeom>
                <a:avLst/>
                <a:gdLst>
                  <a:gd name="T0" fmla="*/ 106 w 106"/>
                  <a:gd name="T1" fmla="*/ 92 h 104"/>
                  <a:gd name="T2" fmla="*/ 10 w 106"/>
                  <a:gd name="T3" fmla="*/ 104 h 104"/>
                  <a:gd name="T4" fmla="*/ 0 w 106"/>
                  <a:gd name="T5" fmla="*/ 12 h 104"/>
                  <a:gd name="T6" fmla="*/ 96 w 106"/>
                  <a:gd name="T7" fmla="*/ 0 h 104"/>
                  <a:gd name="T8" fmla="*/ 106 w 106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4">
                    <a:moveTo>
                      <a:pt x="106" y="92"/>
                    </a:moveTo>
                    <a:lnTo>
                      <a:pt x="10" y="104"/>
                    </a:lnTo>
                    <a:lnTo>
                      <a:pt x="0" y="12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ïslïḋe">
                <a:extLst>
                  <a:ext uri="{FF2B5EF4-FFF2-40B4-BE49-F238E27FC236}">
                    <a16:creationId xmlns:a16="http://schemas.microsoft.com/office/drawing/2014/main" id="{648FF0F3-0244-40A7-A3D9-0363C3D46260}"/>
                  </a:ext>
                </a:extLst>
              </p:cNvPr>
              <p:cNvSpPr/>
              <p:nvPr/>
            </p:nvSpPr>
            <p:spPr bwMode="auto">
              <a:xfrm>
                <a:off x="8132763" y="4691063"/>
                <a:ext cx="134938" cy="160338"/>
              </a:xfrm>
              <a:custGeom>
                <a:avLst/>
                <a:gdLst>
                  <a:gd name="T0" fmla="*/ 85 w 85"/>
                  <a:gd name="T1" fmla="*/ 92 h 101"/>
                  <a:gd name="T2" fmla="*/ 11 w 85"/>
                  <a:gd name="T3" fmla="*/ 101 h 101"/>
                  <a:gd name="T4" fmla="*/ 0 w 85"/>
                  <a:gd name="T5" fmla="*/ 9 h 101"/>
                  <a:gd name="T6" fmla="*/ 74 w 85"/>
                  <a:gd name="T7" fmla="*/ 0 h 101"/>
                  <a:gd name="T8" fmla="*/ 85 w 85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1">
                    <a:moveTo>
                      <a:pt x="85" y="92"/>
                    </a:moveTo>
                    <a:lnTo>
                      <a:pt x="11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ṩļide">
                <a:extLst>
                  <a:ext uri="{FF2B5EF4-FFF2-40B4-BE49-F238E27FC236}">
                    <a16:creationId xmlns:a16="http://schemas.microsoft.com/office/drawing/2014/main" id="{486820D5-4D3C-41CF-873A-94B378F491CD}"/>
                  </a:ext>
                </a:extLst>
              </p:cNvPr>
              <p:cNvSpPr/>
              <p:nvPr/>
            </p:nvSpPr>
            <p:spPr bwMode="auto">
              <a:xfrm>
                <a:off x="8275638" y="4678363"/>
                <a:ext cx="92075" cy="157163"/>
              </a:xfrm>
              <a:custGeom>
                <a:avLst/>
                <a:gdLst>
                  <a:gd name="T0" fmla="*/ 58 w 58"/>
                  <a:gd name="T1" fmla="*/ 92 h 99"/>
                  <a:gd name="T2" fmla="*/ 10 w 58"/>
                  <a:gd name="T3" fmla="*/ 99 h 99"/>
                  <a:gd name="T4" fmla="*/ 0 w 58"/>
                  <a:gd name="T5" fmla="*/ 7 h 99"/>
                  <a:gd name="T6" fmla="*/ 48 w 58"/>
                  <a:gd name="T7" fmla="*/ 0 h 99"/>
                  <a:gd name="T8" fmla="*/ 58 w 58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9">
                    <a:moveTo>
                      <a:pt x="58" y="92"/>
                    </a:moveTo>
                    <a:lnTo>
                      <a:pt x="10" y="99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ïSļíḍé">
                <a:extLst>
                  <a:ext uri="{FF2B5EF4-FFF2-40B4-BE49-F238E27FC236}">
                    <a16:creationId xmlns:a16="http://schemas.microsoft.com/office/drawing/2014/main" id="{59248888-217F-4A83-B27B-E43E4EED382B}"/>
                  </a:ext>
                </a:extLst>
              </p:cNvPr>
              <p:cNvSpPr/>
              <p:nvPr/>
            </p:nvSpPr>
            <p:spPr bwMode="auto">
              <a:xfrm>
                <a:off x="8488363" y="4654550"/>
                <a:ext cx="92075" cy="153988"/>
              </a:xfrm>
              <a:custGeom>
                <a:avLst/>
                <a:gdLst>
                  <a:gd name="T0" fmla="*/ 58 w 58"/>
                  <a:gd name="T1" fmla="*/ 92 h 97"/>
                  <a:gd name="T2" fmla="*/ 10 w 58"/>
                  <a:gd name="T3" fmla="*/ 97 h 97"/>
                  <a:gd name="T4" fmla="*/ 0 w 58"/>
                  <a:gd name="T5" fmla="*/ 7 h 97"/>
                  <a:gd name="T6" fmla="*/ 48 w 58"/>
                  <a:gd name="T7" fmla="*/ 0 h 97"/>
                  <a:gd name="T8" fmla="*/ 58 w 58"/>
                  <a:gd name="T9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58" y="92"/>
                    </a:moveTo>
                    <a:lnTo>
                      <a:pt x="10" y="97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iṣľïde">
                <a:extLst>
                  <a:ext uri="{FF2B5EF4-FFF2-40B4-BE49-F238E27FC236}">
                    <a16:creationId xmlns:a16="http://schemas.microsoft.com/office/drawing/2014/main" id="{1F4403BE-302C-422E-B4E8-52D25A97AD0C}"/>
                  </a:ext>
                </a:extLst>
              </p:cNvPr>
              <p:cNvSpPr/>
              <p:nvPr/>
            </p:nvSpPr>
            <p:spPr bwMode="auto">
              <a:xfrm>
                <a:off x="7972426" y="4706938"/>
                <a:ext cx="150813" cy="163513"/>
              </a:xfrm>
              <a:custGeom>
                <a:avLst/>
                <a:gdLst>
                  <a:gd name="T0" fmla="*/ 95 w 95"/>
                  <a:gd name="T1" fmla="*/ 93 h 103"/>
                  <a:gd name="T2" fmla="*/ 10 w 95"/>
                  <a:gd name="T3" fmla="*/ 103 h 103"/>
                  <a:gd name="T4" fmla="*/ 0 w 95"/>
                  <a:gd name="T5" fmla="*/ 10 h 103"/>
                  <a:gd name="T6" fmla="*/ 84 w 95"/>
                  <a:gd name="T7" fmla="*/ 0 h 103"/>
                  <a:gd name="T8" fmla="*/ 95 w 95"/>
                  <a:gd name="T9" fmla="*/ 9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3">
                    <a:moveTo>
                      <a:pt x="95" y="93"/>
                    </a:moveTo>
                    <a:lnTo>
                      <a:pt x="10" y="103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íṩ1idê">
                <a:extLst>
                  <a:ext uri="{FF2B5EF4-FFF2-40B4-BE49-F238E27FC236}">
                    <a16:creationId xmlns:a16="http://schemas.microsoft.com/office/drawing/2014/main" id="{F9453038-ADDD-474C-83C8-1B59192C35CB}"/>
                  </a:ext>
                </a:extLst>
              </p:cNvPr>
              <p:cNvSpPr/>
              <p:nvPr/>
            </p:nvSpPr>
            <p:spPr bwMode="auto">
              <a:xfrm>
                <a:off x="8375651" y="4667250"/>
                <a:ext cx="93663" cy="66675"/>
              </a:xfrm>
              <a:custGeom>
                <a:avLst/>
                <a:gdLst>
                  <a:gd name="T0" fmla="*/ 59 w 59"/>
                  <a:gd name="T1" fmla="*/ 35 h 42"/>
                  <a:gd name="T2" fmla="*/ 4 w 59"/>
                  <a:gd name="T3" fmla="*/ 42 h 42"/>
                  <a:gd name="T4" fmla="*/ 0 w 59"/>
                  <a:gd name="T5" fmla="*/ 5 h 42"/>
                  <a:gd name="T6" fmla="*/ 55 w 59"/>
                  <a:gd name="T7" fmla="*/ 0 h 42"/>
                  <a:gd name="T8" fmla="*/ 59 w 59"/>
                  <a:gd name="T9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2">
                    <a:moveTo>
                      <a:pt x="59" y="35"/>
                    </a:moveTo>
                    <a:lnTo>
                      <a:pt x="4" y="42"/>
                    </a:lnTo>
                    <a:lnTo>
                      <a:pt x="0" y="5"/>
                    </a:lnTo>
                    <a:lnTo>
                      <a:pt x="55" y="0"/>
                    </a:lnTo>
                    <a:lnTo>
                      <a:pt x="59" y="3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ïṥ1íḍè">
                <a:extLst>
                  <a:ext uri="{FF2B5EF4-FFF2-40B4-BE49-F238E27FC236}">
                    <a16:creationId xmlns:a16="http://schemas.microsoft.com/office/drawing/2014/main" id="{FD8C0FC5-37E5-4949-8A43-3D58BE1E9462}"/>
                  </a:ext>
                </a:extLst>
              </p:cNvPr>
              <p:cNvSpPr/>
              <p:nvPr/>
            </p:nvSpPr>
            <p:spPr bwMode="auto">
              <a:xfrm>
                <a:off x="8386763" y="4756150"/>
                <a:ext cx="92075" cy="65088"/>
              </a:xfrm>
              <a:custGeom>
                <a:avLst/>
                <a:gdLst>
                  <a:gd name="T0" fmla="*/ 58 w 58"/>
                  <a:gd name="T1" fmla="*/ 36 h 41"/>
                  <a:gd name="T2" fmla="*/ 4 w 58"/>
                  <a:gd name="T3" fmla="*/ 41 h 41"/>
                  <a:gd name="T4" fmla="*/ 0 w 58"/>
                  <a:gd name="T5" fmla="*/ 6 h 41"/>
                  <a:gd name="T6" fmla="*/ 53 w 58"/>
                  <a:gd name="T7" fmla="*/ 0 h 41"/>
                  <a:gd name="T8" fmla="*/ 58 w 58"/>
                  <a:gd name="T9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41">
                    <a:moveTo>
                      <a:pt x="58" y="36"/>
                    </a:moveTo>
                    <a:lnTo>
                      <a:pt x="4" y="41"/>
                    </a:lnTo>
                    <a:lnTo>
                      <a:pt x="0" y="6"/>
                    </a:lnTo>
                    <a:lnTo>
                      <a:pt x="53" y="0"/>
                    </a:lnTo>
                    <a:lnTo>
                      <a:pt x="58" y="3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îṣľïďè">
                <a:extLst>
                  <a:ext uri="{FF2B5EF4-FFF2-40B4-BE49-F238E27FC236}">
                    <a16:creationId xmlns:a16="http://schemas.microsoft.com/office/drawing/2014/main" id="{FD7D39DA-D733-431B-8976-55122FD1E58C}"/>
                  </a:ext>
                </a:extLst>
              </p:cNvPr>
              <p:cNvSpPr/>
              <p:nvPr/>
            </p:nvSpPr>
            <p:spPr bwMode="auto">
              <a:xfrm>
                <a:off x="7793038" y="4725988"/>
                <a:ext cx="168275" cy="161925"/>
              </a:xfrm>
              <a:custGeom>
                <a:avLst/>
                <a:gdLst>
                  <a:gd name="T0" fmla="*/ 106 w 106"/>
                  <a:gd name="T1" fmla="*/ 92 h 102"/>
                  <a:gd name="T2" fmla="*/ 10 w 106"/>
                  <a:gd name="T3" fmla="*/ 102 h 102"/>
                  <a:gd name="T4" fmla="*/ 0 w 106"/>
                  <a:gd name="T5" fmla="*/ 10 h 102"/>
                  <a:gd name="T6" fmla="*/ 96 w 106"/>
                  <a:gd name="T7" fmla="*/ 0 h 102"/>
                  <a:gd name="T8" fmla="*/ 106 w 106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2">
                    <a:moveTo>
                      <a:pt x="106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íṧľîḋe">
                <a:extLst>
                  <a:ext uri="{FF2B5EF4-FFF2-40B4-BE49-F238E27FC236}">
                    <a16:creationId xmlns:a16="http://schemas.microsoft.com/office/drawing/2014/main" id="{5DE6D003-B447-4B5F-8558-B98A210C7596}"/>
                  </a:ext>
                </a:extLst>
              </p:cNvPr>
              <p:cNvSpPr/>
              <p:nvPr/>
            </p:nvSpPr>
            <p:spPr bwMode="auto">
              <a:xfrm>
                <a:off x="6699251" y="466248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îŝ1íḋé">
                <a:extLst>
                  <a:ext uri="{FF2B5EF4-FFF2-40B4-BE49-F238E27FC236}">
                    <a16:creationId xmlns:a16="http://schemas.microsoft.com/office/drawing/2014/main" id="{941BFAD6-E8DF-48CB-AD31-25A4AF8F76E4}"/>
                  </a:ext>
                </a:extLst>
              </p:cNvPr>
              <p:cNvSpPr/>
              <p:nvPr/>
            </p:nvSpPr>
            <p:spPr bwMode="auto">
              <a:xfrm>
                <a:off x="6448426" y="4678363"/>
                <a:ext cx="234950" cy="169863"/>
              </a:xfrm>
              <a:custGeom>
                <a:avLst/>
                <a:gdLst>
                  <a:gd name="T0" fmla="*/ 148 w 148"/>
                  <a:gd name="T1" fmla="*/ 92 h 107"/>
                  <a:gd name="T2" fmla="*/ 12 w 148"/>
                  <a:gd name="T3" fmla="*/ 107 h 107"/>
                  <a:gd name="T4" fmla="*/ 0 w 148"/>
                  <a:gd name="T5" fmla="*/ 17 h 107"/>
                  <a:gd name="T6" fmla="*/ 138 w 148"/>
                  <a:gd name="T7" fmla="*/ 0 h 107"/>
                  <a:gd name="T8" fmla="*/ 148 w 148"/>
                  <a:gd name="T9" fmla="*/ 9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07">
                    <a:moveTo>
                      <a:pt x="148" y="92"/>
                    </a:moveTo>
                    <a:lnTo>
                      <a:pt x="12" y="107"/>
                    </a:lnTo>
                    <a:lnTo>
                      <a:pt x="0" y="17"/>
                    </a:lnTo>
                    <a:lnTo>
                      <a:pt x="138" y="0"/>
                    </a:lnTo>
                    <a:lnTo>
                      <a:pt x="14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ïs1iḑê">
                <a:extLst>
                  <a:ext uri="{FF2B5EF4-FFF2-40B4-BE49-F238E27FC236}">
                    <a16:creationId xmlns:a16="http://schemas.microsoft.com/office/drawing/2014/main" id="{DC85A22C-82E2-4954-BBA6-4A14ACD76E37}"/>
                  </a:ext>
                </a:extLst>
              </p:cNvPr>
              <p:cNvSpPr/>
              <p:nvPr/>
            </p:nvSpPr>
            <p:spPr bwMode="auto">
              <a:xfrm>
                <a:off x="6843713" y="46466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ṥľïdé">
                <a:extLst>
                  <a:ext uri="{FF2B5EF4-FFF2-40B4-BE49-F238E27FC236}">
                    <a16:creationId xmlns:a16="http://schemas.microsoft.com/office/drawing/2014/main" id="{8CBFCBD9-EB1C-4B77-A733-748F9BE60E41}"/>
                  </a:ext>
                </a:extLst>
              </p:cNvPr>
              <p:cNvSpPr/>
              <p:nvPr/>
            </p:nvSpPr>
            <p:spPr bwMode="auto">
              <a:xfrm>
                <a:off x="6988176" y="46275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ïśļiḓê">
                <a:extLst>
                  <a:ext uri="{FF2B5EF4-FFF2-40B4-BE49-F238E27FC236}">
                    <a16:creationId xmlns:a16="http://schemas.microsoft.com/office/drawing/2014/main" id="{AF836E24-425A-4CD9-AC1C-24764D2B5711}"/>
                  </a:ext>
                </a:extLst>
              </p:cNvPr>
              <p:cNvSpPr/>
              <p:nvPr/>
            </p:nvSpPr>
            <p:spPr bwMode="auto">
              <a:xfrm>
                <a:off x="7132638" y="46116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iṩḷïḑè">
                <a:extLst>
                  <a:ext uri="{FF2B5EF4-FFF2-40B4-BE49-F238E27FC236}">
                    <a16:creationId xmlns:a16="http://schemas.microsoft.com/office/drawing/2014/main" id="{20B2F01D-5CA6-49A2-9D46-0331FB65F835}"/>
                  </a:ext>
                </a:extLst>
              </p:cNvPr>
              <p:cNvSpPr/>
              <p:nvPr/>
            </p:nvSpPr>
            <p:spPr bwMode="auto">
              <a:xfrm>
                <a:off x="7277101" y="45958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ïṣlïḍè">
                <a:extLst>
                  <a:ext uri="{FF2B5EF4-FFF2-40B4-BE49-F238E27FC236}">
                    <a16:creationId xmlns:a16="http://schemas.microsoft.com/office/drawing/2014/main" id="{694EC371-0867-47BF-8FE7-882100F38110}"/>
                  </a:ext>
                </a:extLst>
              </p:cNvPr>
              <p:cNvSpPr/>
              <p:nvPr/>
            </p:nvSpPr>
            <p:spPr bwMode="auto">
              <a:xfrm>
                <a:off x="7421563" y="457993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îṥlíḑè">
                <a:extLst>
                  <a:ext uri="{FF2B5EF4-FFF2-40B4-BE49-F238E27FC236}">
                    <a16:creationId xmlns:a16="http://schemas.microsoft.com/office/drawing/2014/main" id="{AA07FB0C-9DC4-4DB7-B9C9-08DC48A35FA2}"/>
                  </a:ext>
                </a:extLst>
              </p:cNvPr>
              <p:cNvSpPr/>
              <p:nvPr/>
            </p:nvSpPr>
            <p:spPr bwMode="auto">
              <a:xfrm>
                <a:off x="7566026" y="456406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íṣ1îḓè">
                <a:extLst>
                  <a:ext uri="{FF2B5EF4-FFF2-40B4-BE49-F238E27FC236}">
                    <a16:creationId xmlns:a16="http://schemas.microsoft.com/office/drawing/2014/main" id="{2D716A75-3390-42BF-B2C0-F12589C7030B}"/>
                  </a:ext>
                </a:extLst>
              </p:cNvPr>
              <p:cNvSpPr/>
              <p:nvPr/>
            </p:nvSpPr>
            <p:spPr bwMode="auto">
              <a:xfrm>
                <a:off x="7710488" y="4548188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6 h 99"/>
                  <a:gd name="T6" fmla="*/ 72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6"/>
                    </a:lnTo>
                    <a:lnTo>
                      <a:pt x="72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iṥḷïḓê">
                <a:extLst>
                  <a:ext uri="{FF2B5EF4-FFF2-40B4-BE49-F238E27FC236}">
                    <a16:creationId xmlns:a16="http://schemas.microsoft.com/office/drawing/2014/main" id="{03647660-514D-4552-92DF-74128441E525}"/>
                  </a:ext>
                </a:extLst>
              </p:cNvPr>
              <p:cNvSpPr/>
              <p:nvPr/>
            </p:nvSpPr>
            <p:spPr bwMode="auto">
              <a:xfrm>
                <a:off x="7854951" y="45291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îṩḻíḋê">
                <a:extLst>
                  <a:ext uri="{FF2B5EF4-FFF2-40B4-BE49-F238E27FC236}">
                    <a16:creationId xmlns:a16="http://schemas.microsoft.com/office/drawing/2014/main" id="{F26A432F-3A64-483F-8606-0868F05A89C3}"/>
                  </a:ext>
                </a:extLst>
              </p:cNvPr>
              <p:cNvSpPr/>
              <p:nvPr/>
            </p:nvSpPr>
            <p:spPr bwMode="auto">
              <a:xfrm>
                <a:off x="7999413" y="45132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ïşļïdê">
                <a:extLst>
                  <a:ext uri="{FF2B5EF4-FFF2-40B4-BE49-F238E27FC236}">
                    <a16:creationId xmlns:a16="http://schemas.microsoft.com/office/drawing/2014/main" id="{4A3FF212-D3F7-4C02-BB7F-FBFCB40AEC91}"/>
                  </a:ext>
                </a:extLst>
              </p:cNvPr>
              <p:cNvSpPr/>
              <p:nvPr/>
            </p:nvSpPr>
            <p:spPr bwMode="auto">
              <a:xfrm>
                <a:off x="8143876" y="44973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î$1idé">
                <a:extLst>
                  <a:ext uri="{FF2B5EF4-FFF2-40B4-BE49-F238E27FC236}">
                    <a16:creationId xmlns:a16="http://schemas.microsoft.com/office/drawing/2014/main" id="{8E770043-BAA1-4554-87EB-AA75961A1AC1}"/>
                  </a:ext>
                </a:extLst>
              </p:cNvPr>
              <p:cNvSpPr/>
              <p:nvPr/>
            </p:nvSpPr>
            <p:spPr bwMode="auto">
              <a:xfrm>
                <a:off x="8288338" y="44815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4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íṩḷíďe">
                <a:extLst>
                  <a:ext uri="{FF2B5EF4-FFF2-40B4-BE49-F238E27FC236}">
                    <a16:creationId xmlns:a16="http://schemas.microsoft.com/office/drawing/2014/main" id="{A81DA185-C085-498C-A565-FCDB4721B3DF}"/>
                  </a:ext>
                </a:extLst>
              </p:cNvPr>
              <p:cNvSpPr/>
              <p:nvPr/>
            </p:nvSpPr>
            <p:spPr bwMode="auto">
              <a:xfrm>
                <a:off x="6604001" y="4481513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ïṥḷíďe">
                <a:extLst>
                  <a:ext uri="{FF2B5EF4-FFF2-40B4-BE49-F238E27FC236}">
                    <a16:creationId xmlns:a16="http://schemas.microsoft.com/office/drawing/2014/main" id="{B34112C9-B034-4F8D-A44C-AC27549D10AB}"/>
                  </a:ext>
                </a:extLst>
              </p:cNvPr>
              <p:cNvSpPr/>
              <p:nvPr/>
            </p:nvSpPr>
            <p:spPr bwMode="auto">
              <a:xfrm>
                <a:off x="6427788" y="4497388"/>
                <a:ext cx="163513" cy="161925"/>
              </a:xfrm>
              <a:custGeom>
                <a:avLst/>
                <a:gdLst>
                  <a:gd name="T0" fmla="*/ 103 w 103"/>
                  <a:gd name="T1" fmla="*/ 92 h 102"/>
                  <a:gd name="T2" fmla="*/ 12 w 103"/>
                  <a:gd name="T3" fmla="*/ 102 h 102"/>
                  <a:gd name="T4" fmla="*/ 0 w 103"/>
                  <a:gd name="T5" fmla="*/ 10 h 102"/>
                  <a:gd name="T6" fmla="*/ 92 w 103"/>
                  <a:gd name="T7" fmla="*/ 0 h 102"/>
                  <a:gd name="T8" fmla="*/ 103 w 103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2">
                    <a:moveTo>
                      <a:pt x="103" y="92"/>
                    </a:moveTo>
                    <a:lnTo>
                      <a:pt x="12" y="102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10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îsḷíḋê">
                <a:extLst>
                  <a:ext uri="{FF2B5EF4-FFF2-40B4-BE49-F238E27FC236}">
                    <a16:creationId xmlns:a16="http://schemas.microsoft.com/office/drawing/2014/main" id="{1C80D83E-0968-46E6-8381-F2AD5BD701CE}"/>
                  </a:ext>
                </a:extLst>
              </p:cNvPr>
              <p:cNvSpPr/>
              <p:nvPr/>
            </p:nvSpPr>
            <p:spPr bwMode="auto">
              <a:xfrm>
                <a:off x="6748463" y="44624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9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íṡlíḑé">
                <a:extLst>
                  <a:ext uri="{FF2B5EF4-FFF2-40B4-BE49-F238E27FC236}">
                    <a16:creationId xmlns:a16="http://schemas.microsoft.com/office/drawing/2014/main" id="{C70217E2-9A3C-44B4-BFFD-A74FC370D277}"/>
                  </a:ext>
                </a:extLst>
              </p:cNvPr>
              <p:cNvSpPr/>
              <p:nvPr/>
            </p:nvSpPr>
            <p:spPr bwMode="auto">
              <a:xfrm>
                <a:off x="6892926" y="44465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ïṥļidé">
                <a:extLst>
                  <a:ext uri="{FF2B5EF4-FFF2-40B4-BE49-F238E27FC236}">
                    <a16:creationId xmlns:a16="http://schemas.microsoft.com/office/drawing/2014/main" id="{D85B6B7E-9E22-4727-9371-EB0F15B934B0}"/>
                  </a:ext>
                </a:extLst>
              </p:cNvPr>
              <p:cNvSpPr/>
              <p:nvPr/>
            </p:nvSpPr>
            <p:spPr bwMode="auto">
              <a:xfrm>
                <a:off x="7037388" y="44307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iSľiḑè">
                <a:extLst>
                  <a:ext uri="{FF2B5EF4-FFF2-40B4-BE49-F238E27FC236}">
                    <a16:creationId xmlns:a16="http://schemas.microsoft.com/office/drawing/2014/main" id="{D1BAC574-E312-4EC9-B314-B3F406CD5530}"/>
                  </a:ext>
                </a:extLst>
              </p:cNvPr>
              <p:cNvSpPr/>
              <p:nvPr/>
            </p:nvSpPr>
            <p:spPr bwMode="auto">
              <a:xfrm>
                <a:off x="7181851" y="44148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iśļïḑé">
                <a:extLst>
                  <a:ext uri="{FF2B5EF4-FFF2-40B4-BE49-F238E27FC236}">
                    <a16:creationId xmlns:a16="http://schemas.microsoft.com/office/drawing/2014/main" id="{3FA0B32E-257C-46E5-9D1F-DFA54390F2AF}"/>
                  </a:ext>
                </a:extLst>
              </p:cNvPr>
              <p:cNvSpPr/>
              <p:nvPr/>
            </p:nvSpPr>
            <p:spPr bwMode="auto">
              <a:xfrm>
                <a:off x="7326313" y="4398963"/>
                <a:ext cx="133350" cy="157163"/>
              </a:xfrm>
              <a:custGeom>
                <a:avLst/>
                <a:gdLst>
                  <a:gd name="T0" fmla="*/ 84 w 84"/>
                  <a:gd name="T1" fmla="*/ 92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2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iṣ1îḋe">
                <a:extLst>
                  <a:ext uri="{FF2B5EF4-FFF2-40B4-BE49-F238E27FC236}">
                    <a16:creationId xmlns:a16="http://schemas.microsoft.com/office/drawing/2014/main" id="{E41C371D-088B-483C-8FF4-B0C56678B9AB}"/>
                  </a:ext>
                </a:extLst>
              </p:cNvPr>
              <p:cNvSpPr/>
              <p:nvPr/>
            </p:nvSpPr>
            <p:spPr bwMode="auto">
              <a:xfrm>
                <a:off x="7473951" y="437991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isḻiḑé">
                <a:extLst>
                  <a:ext uri="{FF2B5EF4-FFF2-40B4-BE49-F238E27FC236}">
                    <a16:creationId xmlns:a16="http://schemas.microsoft.com/office/drawing/2014/main" id="{92DD4956-5330-45DA-9953-4535BD5D4702}"/>
                  </a:ext>
                </a:extLst>
              </p:cNvPr>
              <p:cNvSpPr/>
              <p:nvPr/>
            </p:nvSpPr>
            <p:spPr bwMode="auto">
              <a:xfrm>
                <a:off x="7618413" y="436403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íšḻiḑè">
                <a:extLst>
                  <a:ext uri="{FF2B5EF4-FFF2-40B4-BE49-F238E27FC236}">
                    <a16:creationId xmlns:a16="http://schemas.microsoft.com/office/drawing/2014/main" id="{8C3CB919-D75F-46CB-8B82-4692925D46A8}"/>
                  </a:ext>
                </a:extLst>
              </p:cNvPr>
              <p:cNvSpPr/>
              <p:nvPr/>
            </p:nvSpPr>
            <p:spPr bwMode="auto">
              <a:xfrm>
                <a:off x="7762876" y="43481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îŝľidê">
                <a:extLst>
                  <a:ext uri="{FF2B5EF4-FFF2-40B4-BE49-F238E27FC236}">
                    <a16:creationId xmlns:a16="http://schemas.microsoft.com/office/drawing/2014/main" id="{12AB2572-DBB3-4091-AB89-C2D7C9B78F53}"/>
                  </a:ext>
                </a:extLst>
              </p:cNvPr>
              <p:cNvSpPr/>
              <p:nvPr/>
            </p:nvSpPr>
            <p:spPr bwMode="auto">
              <a:xfrm>
                <a:off x="7907338" y="433228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îṩļîḋê">
                <a:extLst>
                  <a:ext uri="{FF2B5EF4-FFF2-40B4-BE49-F238E27FC236}">
                    <a16:creationId xmlns:a16="http://schemas.microsoft.com/office/drawing/2014/main" id="{BC2A02D8-4F94-4198-B502-240B3B7B5757}"/>
                  </a:ext>
                </a:extLst>
              </p:cNvPr>
              <p:cNvSpPr/>
              <p:nvPr/>
            </p:nvSpPr>
            <p:spPr bwMode="auto">
              <a:xfrm>
                <a:off x="8051801" y="4316413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íṣḻîḋê">
                <a:extLst>
                  <a:ext uri="{FF2B5EF4-FFF2-40B4-BE49-F238E27FC236}">
                    <a16:creationId xmlns:a16="http://schemas.microsoft.com/office/drawing/2014/main" id="{F72B2FEA-75EE-49EA-B95B-C97E38472707}"/>
                  </a:ext>
                </a:extLst>
              </p:cNvPr>
              <p:cNvSpPr/>
              <p:nvPr/>
            </p:nvSpPr>
            <p:spPr bwMode="auto">
              <a:xfrm>
                <a:off x="8196263" y="42973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î$ľíďe">
                <a:extLst>
                  <a:ext uri="{FF2B5EF4-FFF2-40B4-BE49-F238E27FC236}">
                    <a16:creationId xmlns:a16="http://schemas.microsoft.com/office/drawing/2014/main" id="{99B8DE6F-E4F4-4CA0-A137-AFCCF54344E2}"/>
                  </a:ext>
                </a:extLst>
              </p:cNvPr>
              <p:cNvSpPr/>
              <p:nvPr/>
            </p:nvSpPr>
            <p:spPr bwMode="auto">
              <a:xfrm>
                <a:off x="8334376" y="4276725"/>
                <a:ext cx="223838" cy="347663"/>
              </a:xfrm>
              <a:custGeom>
                <a:avLst/>
                <a:gdLst>
                  <a:gd name="T0" fmla="*/ 66 w 141"/>
                  <a:gd name="T1" fmla="*/ 5 h 219"/>
                  <a:gd name="T2" fmla="*/ 43 w 141"/>
                  <a:gd name="T3" fmla="*/ 7 h 219"/>
                  <a:gd name="T4" fmla="*/ 0 w 141"/>
                  <a:gd name="T5" fmla="*/ 12 h 219"/>
                  <a:gd name="T6" fmla="*/ 11 w 141"/>
                  <a:gd name="T7" fmla="*/ 104 h 219"/>
                  <a:gd name="T8" fmla="*/ 54 w 141"/>
                  <a:gd name="T9" fmla="*/ 99 h 219"/>
                  <a:gd name="T10" fmla="*/ 69 w 141"/>
                  <a:gd name="T11" fmla="*/ 219 h 219"/>
                  <a:gd name="T12" fmla="*/ 141 w 141"/>
                  <a:gd name="T13" fmla="*/ 211 h 219"/>
                  <a:gd name="T14" fmla="*/ 116 w 141"/>
                  <a:gd name="T15" fmla="*/ 0 h 219"/>
                  <a:gd name="T16" fmla="*/ 66 w 141"/>
                  <a:gd name="T17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219">
                    <a:moveTo>
                      <a:pt x="66" y="5"/>
                    </a:moveTo>
                    <a:lnTo>
                      <a:pt x="43" y="7"/>
                    </a:lnTo>
                    <a:lnTo>
                      <a:pt x="0" y="12"/>
                    </a:lnTo>
                    <a:lnTo>
                      <a:pt x="11" y="104"/>
                    </a:lnTo>
                    <a:lnTo>
                      <a:pt x="54" y="99"/>
                    </a:lnTo>
                    <a:lnTo>
                      <a:pt x="69" y="219"/>
                    </a:lnTo>
                    <a:lnTo>
                      <a:pt x="141" y="211"/>
                    </a:lnTo>
                    <a:lnTo>
                      <a:pt x="116" y="0"/>
                    </a:lnTo>
                    <a:lnTo>
                      <a:pt x="66" y="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îSļïďé">
                <a:extLst>
                  <a:ext uri="{FF2B5EF4-FFF2-40B4-BE49-F238E27FC236}">
                    <a16:creationId xmlns:a16="http://schemas.microsoft.com/office/drawing/2014/main" id="{9B64C0B8-062C-4BCA-9716-7F1758744AB9}"/>
                  </a:ext>
                </a:extLst>
              </p:cNvPr>
              <p:cNvSpPr/>
              <p:nvPr/>
            </p:nvSpPr>
            <p:spPr bwMode="auto">
              <a:xfrm>
                <a:off x="8564563" y="4257675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ísḷíḋê">
                <a:extLst>
                  <a:ext uri="{FF2B5EF4-FFF2-40B4-BE49-F238E27FC236}">
                    <a16:creationId xmlns:a16="http://schemas.microsoft.com/office/drawing/2014/main" id="{3ECF0875-7806-4F44-B290-D85F413B2935}"/>
                  </a:ext>
                </a:extLst>
              </p:cNvPr>
              <p:cNvSpPr/>
              <p:nvPr/>
            </p:nvSpPr>
            <p:spPr bwMode="auto">
              <a:xfrm>
                <a:off x="8709026" y="4238625"/>
                <a:ext cx="130175" cy="160338"/>
              </a:xfrm>
              <a:custGeom>
                <a:avLst/>
                <a:gdLst>
                  <a:gd name="T0" fmla="*/ 82 w 82"/>
                  <a:gd name="T1" fmla="*/ 93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3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işľíďé">
                <a:extLst>
                  <a:ext uri="{FF2B5EF4-FFF2-40B4-BE49-F238E27FC236}">
                    <a16:creationId xmlns:a16="http://schemas.microsoft.com/office/drawing/2014/main" id="{70F45DCF-5845-4C3F-A065-DFBDF62C50F8}"/>
                  </a:ext>
                </a:extLst>
              </p:cNvPr>
              <p:cNvSpPr/>
              <p:nvPr/>
            </p:nvSpPr>
            <p:spPr bwMode="auto">
              <a:xfrm>
                <a:off x="8853488" y="4222750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íṣḻïďê">
                <a:extLst>
                  <a:ext uri="{FF2B5EF4-FFF2-40B4-BE49-F238E27FC236}">
                    <a16:creationId xmlns:a16="http://schemas.microsoft.com/office/drawing/2014/main" id="{B533081E-FF3B-482B-93D9-F0BF16D9FE37}"/>
                  </a:ext>
                </a:extLst>
              </p:cNvPr>
              <p:cNvSpPr/>
              <p:nvPr/>
            </p:nvSpPr>
            <p:spPr bwMode="auto">
              <a:xfrm>
                <a:off x="9010651" y="4348163"/>
                <a:ext cx="128588" cy="122238"/>
              </a:xfrm>
              <a:custGeom>
                <a:avLst/>
                <a:gdLst>
                  <a:gd name="T0" fmla="*/ 81 w 81"/>
                  <a:gd name="T1" fmla="*/ 69 h 77"/>
                  <a:gd name="T2" fmla="*/ 9 w 81"/>
                  <a:gd name="T3" fmla="*/ 77 h 77"/>
                  <a:gd name="T4" fmla="*/ 0 w 81"/>
                  <a:gd name="T5" fmla="*/ 8 h 77"/>
                  <a:gd name="T6" fmla="*/ 72 w 81"/>
                  <a:gd name="T7" fmla="*/ 0 h 77"/>
                  <a:gd name="T8" fmla="*/ 81 w 81"/>
                  <a:gd name="T9" fmla="*/ 6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7">
                    <a:moveTo>
                      <a:pt x="81" y="69"/>
                    </a:moveTo>
                    <a:lnTo>
                      <a:pt x="9" y="77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ïṣļiḍè">
                <a:extLst>
                  <a:ext uri="{FF2B5EF4-FFF2-40B4-BE49-F238E27FC236}">
                    <a16:creationId xmlns:a16="http://schemas.microsoft.com/office/drawing/2014/main" id="{4BC74432-2D27-489C-80D9-E9876BA49DB6}"/>
                  </a:ext>
                </a:extLst>
              </p:cNvPr>
              <p:cNvSpPr/>
              <p:nvPr/>
            </p:nvSpPr>
            <p:spPr bwMode="auto">
              <a:xfrm>
                <a:off x="8994776" y="4206875"/>
                <a:ext cx="128588" cy="125413"/>
              </a:xfrm>
              <a:custGeom>
                <a:avLst/>
                <a:gdLst>
                  <a:gd name="T0" fmla="*/ 81 w 81"/>
                  <a:gd name="T1" fmla="*/ 71 h 79"/>
                  <a:gd name="T2" fmla="*/ 9 w 81"/>
                  <a:gd name="T3" fmla="*/ 79 h 79"/>
                  <a:gd name="T4" fmla="*/ 0 w 81"/>
                  <a:gd name="T5" fmla="*/ 9 h 79"/>
                  <a:gd name="T6" fmla="*/ 72 w 81"/>
                  <a:gd name="T7" fmla="*/ 0 h 79"/>
                  <a:gd name="T8" fmla="*/ 81 w 81"/>
                  <a:gd name="T9" fmla="*/ 7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9">
                    <a:moveTo>
                      <a:pt x="81" y="71"/>
                    </a:moveTo>
                    <a:lnTo>
                      <a:pt x="9" y="79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1" y="71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ïsḷíḑe">
                <a:extLst>
                  <a:ext uri="{FF2B5EF4-FFF2-40B4-BE49-F238E27FC236}">
                    <a16:creationId xmlns:a16="http://schemas.microsoft.com/office/drawing/2014/main" id="{D01AA368-C7B2-4070-A12C-4731CB5E84D0}"/>
                  </a:ext>
                </a:extLst>
              </p:cNvPr>
              <p:cNvSpPr/>
              <p:nvPr/>
            </p:nvSpPr>
            <p:spPr bwMode="auto">
              <a:xfrm>
                <a:off x="9028113" y="4484688"/>
                <a:ext cx="144463" cy="261938"/>
              </a:xfrm>
              <a:custGeom>
                <a:avLst/>
                <a:gdLst>
                  <a:gd name="T0" fmla="*/ 91 w 91"/>
                  <a:gd name="T1" fmla="*/ 157 h 165"/>
                  <a:gd name="T2" fmla="*/ 18 w 91"/>
                  <a:gd name="T3" fmla="*/ 165 h 165"/>
                  <a:gd name="T4" fmla="*/ 0 w 91"/>
                  <a:gd name="T5" fmla="*/ 8 h 165"/>
                  <a:gd name="T6" fmla="*/ 72 w 91"/>
                  <a:gd name="T7" fmla="*/ 0 h 165"/>
                  <a:gd name="T8" fmla="*/ 91 w 91"/>
                  <a:gd name="T9" fmla="*/ 15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65">
                    <a:moveTo>
                      <a:pt x="91" y="157"/>
                    </a:moveTo>
                    <a:lnTo>
                      <a:pt x="18" y="165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91" y="157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ṧļïḋe">
                <a:extLst>
                  <a:ext uri="{FF2B5EF4-FFF2-40B4-BE49-F238E27FC236}">
                    <a16:creationId xmlns:a16="http://schemas.microsoft.com/office/drawing/2014/main" id="{823AE215-4E67-4A72-A80D-3D59C040C18B}"/>
                  </a:ext>
                </a:extLst>
              </p:cNvPr>
              <p:cNvSpPr/>
              <p:nvPr/>
            </p:nvSpPr>
            <p:spPr bwMode="auto">
              <a:xfrm>
                <a:off x="8585201" y="4446588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iSľiḍè">
                <a:extLst>
                  <a:ext uri="{FF2B5EF4-FFF2-40B4-BE49-F238E27FC236}">
                    <a16:creationId xmlns:a16="http://schemas.microsoft.com/office/drawing/2014/main" id="{A90FEAD8-E22C-4F99-B70C-BC48D33A73DC}"/>
                  </a:ext>
                </a:extLst>
              </p:cNvPr>
              <p:cNvSpPr/>
              <p:nvPr/>
            </p:nvSpPr>
            <p:spPr bwMode="auto">
              <a:xfrm>
                <a:off x="8729663" y="4430713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íślîďè">
                <a:extLst>
                  <a:ext uri="{FF2B5EF4-FFF2-40B4-BE49-F238E27FC236}">
                    <a16:creationId xmlns:a16="http://schemas.microsoft.com/office/drawing/2014/main" id="{DE6EF0D7-775A-4784-9F82-B20373FA9902}"/>
                  </a:ext>
                </a:extLst>
              </p:cNvPr>
              <p:cNvSpPr/>
              <p:nvPr/>
            </p:nvSpPr>
            <p:spPr bwMode="auto">
              <a:xfrm>
                <a:off x="8874126" y="4414838"/>
                <a:ext cx="131763" cy="157163"/>
              </a:xfrm>
              <a:custGeom>
                <a:avLst/>
                <a:gdLst>
                  <a:gd name="T0" fmla="*/ 83 w 83"/>
                  <a:gd name="T1" fmla="*/ 92 h 99"/>
                  <a:gd name="T2" fmla="*/ 11 w 83"/>
                  <a:gd name="T3" fmla="*/ 99 h 99"/>
                  <a:gd name="T4" fmla="*/ 0 w 83"/>
                  <a:gd name="T5" fmla="*/ 8 h 99"/>
                  <a:gd name="T6" fmla="*/ 73 w 83"/>
                  <a:gd name="T7" fmla="*/ 0 h 99"/>
                  <a:gd name="T8" fmla="*/ 83 w 83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9">
                    <a:moveTo>
                      <a:pt x="83" y="92"/>
                    </a:moveTo>
                    <a:lnTo>
                      <a:pt x="11" y="99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iŝlîde">
                <a:extLst>
                  <a:ext uri="{FF2B5EF4-FFF2-40B4-BE49-F238E27FC236}">
                    <a16:creationId xmlns:a16="http://schemas.microsoft.com/office/drawing/2014/main" id="{B3439F6A-DE81-489B-AC17-0BB3C60AC705}"/>
                  </a:ext>
                </a:extLst>
              </p:cNvPr>
              <p:cNvSpPr/>
              <p:nvPr/>
            </p:nvSpPr>
            <p:spPr bwMode="auto">
              <a:xfrm>
                <a:off x="8607426" y="463550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iśḷîḋe">
                <a:extLst>
                  <a:ext uri="{FF2B5EF4-FFF2-40B4-BE49-F238E27FC236}">
                    <a16:creationId xmlns:a16="http://schemas.microsoft.com/office/drawing/2014/main" id="{6EAC5E22-0F83-4D3E-BDD0-C61491A95837}"/>
                  </a:ext>
                </a:extLst>
              </p:cNvPr>
              <p:cNvSpPr/>
              <p:nvPr/>
            </p:nvSpPr>
            <p:spPr bwMode="auto">
              <a:xfrm>
                <a:off x="8751888" y="4619625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iṧľíde">
                <a:extLst>
                  <a:ext uri="{FF2B5EF4-FFF2-40B4-BE49-F238E27FC236}">
                    <a16:creationId xmlns:a16="http://schemas.microsoft.com/office/drawing/2014/main" id="{ED20ADDB-5618-425D-9752-594765CAAC29}"/>
                  </a:ext>
                </a:extLst>
              </p:cNvPr>
              <p:cNvSpPr/>
              <p:nvPr/>
            </p:nvSpPr>
            <p:spPr bwMode="auto">
              <a:xfrm>
                <a:off x="8896351" y="460375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iṥľïḓê">
                <a:extLst>
                  <a:ext uri="{FF2B5EF4-FFF2-40B4-BE49-F238E27FC236}">
                    <a16:creationId xmlns:a16="http://schemas.microsoft.com/office/drawing/2014/main" id="{D53998FB-D474-47B8-9C86-A26CE3823633}"/>
                  </a:ext>
                </a:extLst>
              </p:cNvPr>
              <p:cNvSpPr/>
              <p:nvPr/>
            </p:nvSpPr>
            <p:spPr bwMode="auto">
              <a:xfrm>
                <a:off x="6416676" y="4398963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1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íŝlíḑe">
                <a:extLst>
                  <a:ext uri="{FF2B5EF4-FFF2-40B4-BE49-F238E27FC236}">
                    <a16:creationId xmlns:a16="http://schemas.microsoft.com/office/drawing/2014/main" id="{96D90E5A-B430-4FA2-9F24-8E48EDC9DB50}"/>
                  </a:ext>
                </a:extLst>
              </p:cNvPr>
              <p:cNvSpPr/>
              <p:nvPr/>
            </p:nvSpPr>
            <p:spPr bwMode="auto">
              <a:xfrm>
                <a:off x="6584951" y="43783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1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iś1îḋê">
                <a:extLst>
                  <a:ext uri="{FF2B5EF4-FFF2-40B4-BE49-F238E27FC236}">
                    <a16:creationId xmlns:a16="http://schemas.microsoft.com/office/drawing/2014/main" id="{703FFD28-F21F-4DE7-8B8B-9386D903939D}"/>
                  </a:ext>
                </a:extLst>
              </p:cNvPr>
              <p:cNvSpPr/>
              <p:nvPr/>
            </p:nvSpPr>
            <p:spPr bwMode="auto">
              <a:xfrm>
                <a:off x="6754813" y="435927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ïṣḷíďê">
                <a:extLst>
                  <a:ext uri="{FF2B5EF4-FFF2-40B4-BE49-F238E27FC236}">
                    <a16:creationId xmlns:a16="http://schemas.microsoft.com/office/drawing/2014/main" id="{232E441C-535B-486F-BF33-66C028BCB0E3}"/>
                  </a:ext>
                </a:extLst>
              </p:cNvPr>
              <p:cNvSpPr/>
              <p:nvPr/>
            </p:nvSpPr>
            <p:spPr bwMode="auto">
              <a:xfrm>
                <a:off x="6923088" y="43402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íŝḷídé">
                <a:extLst>
                  <a:ext uri="{FF2B5EF4-FFF2-40B4-BE49-F238E27FC236}">
                    <a16:creationId xmlns:a16="http://schemas.microsoft.com/office/drawing/2014/main" id="{E489CE43-0EAD-4F6B-91FC-DE0221909E43}"/>
                  </a:ext>
                </a:extLst>
              </p:cNvPr>
              <p:cNvSpPr/>
              <p:nvPr/>
            </p:nvSpPr>
            <p:spPr bwMode="auto">
              <a:xfrm>
                <a:off x="7092951" y="4321175"/>
                <a:ext cx="153988" cy="88900"/>
              </a:xfrm>
              <a:custGeom>
                <a:avLst/>
                <a:gdLst>
                  <a:gd name="T0" fmla="*/ 97 w 97"/>
                  <a:gd name="T1" fmla="*/ 44 h 56"/>
                  <a:gd name="T2" fmla="*/ 5 w 97"/>
                  <a:gd name="T3" fmla="*/ 56 h 56"/>
                  <a:gd name="T4" fmla="*/ 0 w 97"/>
                  <a:gd name="T5" fmla="*/ 10 h 56"/>
                  <a:gd name="T6" fmla="*/ 92 w 97"/>
                  <a:gd name="T7" fmla="*/ 0 h 56"/>
                  <a:gd name="T8" fmla="*/ 97 w 97"/>
                  <a:gd name="T9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4"/>
                    </a:moveTo>
                    <a:lnTo>
                      <a:pt x="5" y="56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7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ïSliḑè">
                <a:extLst>
                  <a:ext uri="{FF2B5EF4-FFF2-40B4-BE49-F238E27FC236}">
                    <a16:creationId xmlns:a16="http://schemas.microsoft.com/office/drawing/2014/main" id="{60A25C43-86B3-4DD2-B827-4B388802DD61}"/>
                  </a:ext>
                </a:extLst>
              </p:cNvPr>
              <p:cNvSpPr/>
              <p:nvPr/>
            </p:nvSpPr>
            <p:spPr bwMode="auto">
              <a:xfrm>
                <a:off x="7261226" y="43005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2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2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ïṡḻídè">
                <a:extLst>
                  <a:ext uri="{FF2B5EF4-FFF2-40B4-BE49-F238E27FC236}">
                    <a16:creationId xmlns:a16="http://schemas.microsoft.com/office/drawing/2014/main" id="{97CE8F1E-270A-4562-9FBE-BB9EE3080C67}"/>
                  </a:ext>
                </a:extLst>
              </p:cNvPr>
              <p:cNvSpPr/>
              <p:nvPr/>
            </p:nvSpPr>
            <p:spPr bwMode="auto">
              <a:xfrm>
                <a:off x="7429501" y="42814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ïṧḷîḍê">
                <a:extLst>
                  <a:ext uri="{FF2B5EF4-FFF2-40B4-BE49-F238E27FC236}">
                    <a16:creationId xmlns:a16="http://schemas.microsoft.com/office/drawing/2014/main" id="{1D9490FD-57FF-45F5-B37A-F3FE470E353D}"/>
                  </a:ext>
                </a:extLst>
              </p:cNvPr>
              <p:cNvSpPr/>
              <p:nvPr/>
            </p:nvSpPr>
            <p:spPr bwMode="auto">
              <a:xfrm>
                <a:off x="7602538" y="4262438"/>
                <a:ext cx="152400" cy="88900"/>
              </a:xfrm>
              <a:custGeom>
                <a:avLst/>
                <a:gdLst>
                  <a:gd name="T0" fmla="*/ 96 w 96"/>
                  <a:gd name="T1" fmla="*/ 46 h 56"/>
                  <a:gd name="T2" fmla="*/ 5 w 96"/>
                  <a:gd name="T3" fmla="*/ 56 h 56"/>
                  <a:gd name="T4" fmla="*/ 0 w 96"/>
                  <a:gd name="T5" fmla="*/ 11 h 56"/>
                  <a:gd name="T6" fmla="*/ 91 w 96"/>
                  <a:gd name="T7" fmla="*/ 0 h 56"/>
                  <a:gd name="T8" fmla="*/ 96 w 96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6">
                    <a:moveTo>
                      <a:pt x="96" y="46"/>
                    </a:moveTo>
                    <a:lnTo>
                      <a:pt x="5" y="56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6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iṥļíḑè">
                <a:extLst>
                  <a:ext uri="{FF2B5EF4-FFF2-40B4-BE49-F238E27FC236}">
                    <a16:creationId xmlns:a16="http://schemas.microsoft.com/office/drawing/2014/main" id="{9CECCCB8-85FB-465D-91F7-61ADEB5488B7}"/>
                  </a:ext>
                </a:extLst>
              </p:cNvPr>
              <p:cNvSpPr/>
              <p:nvPr/>
            </p:nvSpPr>
            <p:spPr bwMode="auto">
              <a:xfrm>
                <a:off x="7770813" y="4244975"/>
                <a:ext cx="152400" cy="87313"/>
              </a:xfrm>
              <a:custGeom>
                <a:avLst/>
                <a:gdLst>
                  <a:gd name="T0" fmla="*/ 96 w 96"/>
                  <a:gd name="T1" fmla="*/ 43 h 55"/>
                  <a:gd name="T2" fmla="*/ 5 w 96"/>
                  <a:gd name="T3" fmla="*/ 55 h 55"/>
                  <a:gd name="T4" fmla="*/ 0 w 96"/>
                  <a:gd name="T5" fmla="*/ 10 h 55"/>
                  <a:gd name="T6" fmla="*/ 91 w 96"/>
                  <a:gd name="T7" fmla="*/ 0 h 55"/>
                  <a:gd name="T8" fmla="*/ 96 w 96"/>
                  <a:gd name="T9" fmla="*/ 4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5">
                    <a:moveTo>
                      <a:pt x="96" y="43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6" y="4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íŝļîḍe">
                <a:extLst>
                  <a:ext uri="{FF2B5EF4-FFF2-40B4-BE49-F238E27FC236}">
                    <a16:creationId xmlns:a16="http://schemas.microsoft.com/office/drawing/2014/main" id="{69DDBBB6-FAAB-4677-8434-C735B0DD8420}"/>
                  </a:ext>
                </a:extLst>
              </p:cNvPr>
              <p:cNvSpPr/>
              <p:nvPr/>
            </p:nvSpPr>
            <p:spPr bwMode="auto">
              <a:xfrm>
                <a:off x="7940676" y="4222750"/>
                <a:ext cx="153988" cy="88900"/>
              </a:xfrm>
              <a:custGeom>
                <a:avLst/>
                <a:gdLst>
                  <a:gd name="T0" fmla="*/ 97 w 97"/>
                  <a:gd name="T1" fmla="*/ 46 h 56"/>
                  <a:gd name="T2" fmla="*/ 5 w 97"/>
                  <a:gd name="T3" fmla="*/ 56 h 56"/>
                  <a:gd name="T4" fmla="*/ 0 w 97"/>
                  <a:gd name="T5" fmla="*/ 12 h 56"/>
                  <a:gd name="T6" fmla="*/ 91 w 97"/>
                  <a:gd name="T7" fmla="*/ 0 h 56"/>
                  <a:gd name="T8" fmla="*/ 97 w 97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6"/>
                    </a:moveTo>
                    <a:lnTo>
                      <a:pt x="5" y="56"/>
                    </a:lnTo>
                    <a:lnTo>
                      <a:pt x="0" y="12"/>
                    </a:lnTo>
                    <a:lnTo>
                      <a:pt x="91" y="0"/>
                    </a:lnTo>
                    <a:lnTo>
                      <a:pt x="97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i$ļîḍé">
                <a:extLst>
                  <a:ext uri="{FF2B5EF4-FFF2-40B4-BE49-F238E27FC236}">
                    <a16:creationId xmlns:a16="http://schemas.microsoft.com/office/drawing/2014/main" id="{B44462CE-D5C3-46B6-B74E-D586C30F952E}"/>
                  </a:ext>
                </a:extLst>
              </p:cNvPr>
              <p:cNvSpPr/>
              <p:nvPr/>
            </p:nvSpPr>
            <p:spPr bwMode="auto">
              <a:xfrm>
                <a:off x="8108951" y="42052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ïSḷîḓê">
                <a:extLst>
                  <a:ext uri="{FF2B5EF4-FFF2-40B4-BE49-F238E27FC236}">
                    <a16:creationId xmlns:a16="http://schemas.microsoft.com/office/drawing/2014/main" id="{0DE0B4BF-6CDB-4E4F-B0DC-B8DF5FF15E28}"/>
                  </a:ext>
                </a:extLst>
              </p:cNvPr>
              <p:cNvSpPr/>
              <p:nvPr/>
            </p:nvSpPr>
            <p:spPr bwMode="auto">
              <a:xfrm>
                <a:off x="8277226" y="41862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6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6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ïṩľíḍe">
                <a:extLst>
                  <a:ext uri="{FF2B5EF4-FFF2-40B4-BE49-F238E27FC236}">
                    <a16:creationId xmlns:a16="http://schemas.microsoft.com/office/drawing/2014/main" id="{4EB2905F-4267-4615-87DC-D1D8EC45BF05}"/>
                  </a:ext>
                </a:extLst>
              </p:cNvPr>
              <p:cNvSpPr/>
              <p:nvPr/>
            </p:nvSpPr>
            <p:spPr bwMode="auto">
              <a:xfrm>
                <a:off x="8447088" y="4167188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iṣlïḋé">
                <a:extLst>
                  <a:ext uri="{FF2B5EF4-FFF2-40B4-BE49-F238E27FC236}">
                    <a16:creationId xmlns:a16="http://schemas.microsoft.com/office/drawing/2014/main" id="{019DF92E-F8A6-49DF-9049-56E52F658E6C}"/>
                  </a:ext>
                </a:extLst>
              </p:cNvPr>
              <p:cNvSpPr/>
              <p:nvPr/>
            </p:nvSpPr>
            <p:spPr bwMode="auto">
              <a:xfrm>
                <a:off x="8615363" y="414655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iṩļïḑê">
                <a:extLst>
                  <a:ext uri="{FF2B5EF4-FFF2-40B4-BE49-F238E27FC236}">
                    <a16:creationId xmlns:a16="http://schemas.microsoft.com/office/drawing/2014/main" id="{95637172-C4E8-46CF-B932-22C2F52793B2}"/>
                  </a:ext>
                </a:extLst>
              </p:cNvPr>
              <p:cNvSpPr/>
              <p:nvPr/>
            </p:nvSpPr>
            <p:spPr bwMode="auto">
              <a:xfrm>
                <a:off x="8785226" y="412750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ï$ḻïḍê">
                <a:extLst>
                  <a:ext uri="{FF2B5EF4-FFF2-40B4-BE49-F238E27FC236}">
                    <a16:creationId xmlns:a16="http://schemas.microsoft.com/office/drawing/2014/main" id="{4DB90123-30C8-4818-A0FB-0464505CC54F}"/>
                  </a:ext>
                </a:extLst>
              </p:cNvPr>
              <p:cNvSpPr/>
              <p:nvPr/>
            </p:nvSpPr>
            <p:spPr bwMode="auto">
              <a:xfrm>
                <a:off x="8953501" y="4108450"/>
                <a:ext cx="155575" cy="88900"/>
              </a:xfrm>
              <a:custGeom>
                <a:avLst/>
                <a:gdLst>
                  <a:gd name="T0" fmla="*/ 98 w 98"/>
                  <a:gd name="T1" fmla="*/ 45 h 56"/>
                  <a:gd name="T2" fmla="*/ 7 w 98"/>
                  <a:gd name="T3" fmla="*/ 56 h 56"/>
                  <a:gd name="T4" fmla="*/ 0 w 98"/>
                  <a:gd name="T5" fmla="*/ 10 h 56"/>
                  <a:gd name="T6" fmla="*/ 93 w 98"/>
                  <a:gd name="T7" fmla="*/ 0 h 56"/>
                  <a:gd name="T8" fmla="*/ 98 w 98"/>
                  <a:gd name="T9" fmla="*/ 4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6">
                    <a:moveTo>
                      <a:pt x="98" y="45"/>
                    </a:moveTo>
                    <a:lnTo>
                      <a:pt x="7" y="56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îśľiďè">
                <a:extLst>
                  <a:ext uri="{FF2B5EF4-FFF2-40B4-BE49-F238E27FC236}">
                    <a16:creationId xmlns:a16="http://schemas.microsoft.com/office/drawing/2014/main" id="{BC602FD0-4E39-4E03-BBE4-A73C48102DCF}"/>
                  </a:ext>
                </a:extLst>
              </p:cNvPr>
              <p:cNvSpPr/>
              <p:nvPr/>
            </p:nvSpPr>
            <p:spPr bwMode="auto">
              <a:xfrm>
                <a:off x="6427788" y="4795838"/>
                <a:ext cx="2828925" cy="355600"/>
              </a:xfrm>
              <a:custGeom>
                <a:avLst/>
                <a:gdLst>
                  <a:gd name="T0" fmla="*/ 1780 w 1782"/>
                  <a:gd name="T1" fmla="*/ 0 h 224"/>
                  <a:gd name="T2" fmla="*/ 0 w 1782"/>
                  <a:gd name="T3" fmla="*/ 202 h 224"/>
                  <a:gd name="T4" fmla="*/ 3 w 1782"/>
                  <a:gd name="T5" fmla="*/ 224 h 224"/>
                  <a:gd name="T6" fmla="*/ 1782 w 1782"/>
                  <a:gd name="T7" fmla="*/ 21 h 224"/>
                  <a:gd name="T8" fmla="*/ 1780 w 178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2" h="224">
                    <a:moveTo>
                      <a:pt x="1780" y="0"/>
                    </a:moveTo>
                    <a:lnTo>
                      <a:pt x="0" y="202"/>
                    </a:lnTo>
                    <a:lnTo>
                      <a:pt x="3" y="224"/>
                    </a:lnTo>
                    <a:lnTo>
                      <a:pt x="1782" y="21"/>
                    </a:lnTo>
                    <a:lnTo>
                      <a:pt x="1780" y="0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iṡḻîḍe">
                <a:extLst>
                  <a:ext uri="{FF2B5EF4-FFF2-40B4-BE49-F238E27FC236}">
                    <a16:creationId xmlns:a16="http://schemas.microsoft.com/office/drawing/2014/main" id="{7A000D2D-6CD1-4EFD-9A34-148BF644B6F0}"/>
                  </a:ext>
                </a:extLst>
              </p:cNvPr>
              <p:cNvSpPr/>
              <p:nvPr/>
            </p:nvSpPr>
            <p:spPr bwMode="auto">
              <a:xfrm>
                <a:off x="6332538" y="3997325"/>
                <a:ext cx="2830513" cy="371475"/>
              </a:xfrm>
              <a:custGeom>
                <a:avLst/>
                <a:gdLst>
                  <a:gd name="T0" fmla="*/ 1783 w 1783"/>
                  <a:gd name="T1" fmla="*/ 32 h 234"/>
                  <a:gd name="T2" fmla="*/ 3 w 1783"/>
                  <a:gd name="T3" fmla="*/ 234 h 234"/>
                  <a:gd name="T4" fmla="*/ 0 w 1783"/>
                  <a:gd name="T5" fmla="*/ 203 h 234"/>
                  <a:gd name="T6" fmla="*/ 1780 w 1783"/>
                  <a:gd name="T7" fmla="*/ 0 h 234"/>
                  <a:gd name="T8" fmla="*/ 1783 w 1783"/>
                  <a:gd name="T9" fmla="*/ 3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3" h="234">
                    <a:moveTo>
                      <a:pt x="1783" y="32"/>
                    </a:moveTo>
                    <a:lnTo>
                      <a:pt x="3" y="234"/>
                    </a:lnTo>
                    <a:lnTo>
                      <a:pt x="0" y="203"/>
                    </a:lnTo>
                    <a:lnTo>
                      <a:pt x="1780" y="0"/>
                    </a:lnTo>
                    <a:lnTo>
                      <a:pt x="1783" y="32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ïşlíḍê">
                <a:extLst>
                  <a:ext uri="{FF2B5EF4-FFF2-40B4-BE49-F238E27FC236}">
                    <a16:creationId xmlns:a16="http://schemas.microsoft.com/office/drawing/2014/main" id="{C00415CF-EEF5-4D9B-A235-1621F90055F0}"/>
                  </a:ext>
                </a:extLst>
              </p:cNvPr>
              <p:cNvSpPr/>
              <p:nvPr/>
            </p:nvSpPr>
            <p:spPr bwMode="auto">
              <a:xfrm>
                <a:off x="9390063" y="2863850"/>
                <a:ext cx="438150" cy="428625"/>
              </a:xfrm>
              <a:custGeom>
                <a:avLst/>
                <a:gdLst>
                  <a:gd name="T0" fmla="*/ 119 w 161"/>
                  <a:gd name="T1" fmla="*/ 140 h 161"/>
                  <a:gd name="T2" fmla="*/ 22 w 161"/>
                  <a:gd name="T3" fmla="*/ 119 h 161"/>
                  <a:gd name="T4" fmla="*/ 42 w 161"/>
                  <a:gd name="T5" fmla="*/ 22 h 161"/>
                  <a:gd name="T6" fmla="*/ 140 w 161"/>
                  <a:gd name="T7" fmla="*/ 42 h 161"/>
                  <a:gd name="T8" fmla="*/ 119 w 161"/>
                  <a:gd name="T9" fmla="*/ 14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61">
                    <a:moveTo>
                      <a:pt x="119" y="140"/>
                    </a:moveTo>
                    <a:cubicBezTo>
                      <a:pt x="87" y="161"/>
                      <a:pt x="43" y="152"/>
                      <a:pt x="22" y="119"/>
                    </a:cubicBezTo>
                    <a:cubicBezTo>
                      <a:pt x="0" y="87"/>
                      <a:pt x="10" y="43"/>
                      <a:pt x="42" y="22"/>
                    </a:cubicBezTo>
                    <a:cubicBezTo>
                      <a:pt x="75" y="0"/>
                      <a:pt x="119" y="10"/>
                      <a:pt x="140" y="42"/>
                    </a:cubicBezTo>
                    <a:cubicBezTo>
                      <a:pt x="161" y="75"/>
                      <a:pt x="152" y="119"/>
                      <a:pt x="119" y="140"/>
                    </a:cubicBezTo>
                    <a:close/>
                  </a:path>
                </a:pathLst>
              </a:custGeom>
              <a:solidFill>
                <a:srgbClr val="C3E4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ï$ḻiḑê">
                <a:extLst>
                  <a:ext uri="{FF2B5EF4-FFF2-40B4-BE49-F238E27FC236}">
                    <a16:creationId xmlns:a16="http://schemas.microsoft.com/office/drawing/2014/main" id="{1832782E-1B0E-485B-90CC-C4C56B7CEAD5}"/>
                  </a:ext>
                </a:extLst>
              </p:cNvPr>
              <p:cNvSpPr/>
              <p:nvPr/>
            </p:nvSpPr>
            <p:spPr bwMode="auto">
              <a:xfrm>
                <a:off x="9307513" y="2828925"/>
                <a:ext cx="561975" cy="500063"/>
              </a:xfrm>
              <a:custGeom>
                <a:avLst/>
                <a:gdLst>
                  <a:gd name="T0" fmla="*/ 0 w 206"/>
                  <a:gd name="T1" fmla="*/ 154 h 188"/>
                  <a:gd name="T2" fmla="*/ 12 w 206"/>
                  <a:gd name="T3" fmla="*/ 173 h 188"/>
                  <a:gd name="T4" fmla="*/ 48 w 206"/>
                  <a:gd name="T5" fmla="*/ 150 h 188"/>
                  <a:gd name="T6" fmla="*/ 156 w 206"/>
                  <a:gd name="T7" fmla="*/ 165 h 188"/>
                  <a:gd name="T8" fmla="*/ 180 w 206"/>
                  <a:gd name="T9" fmla="*/ 50 h 188"/>
                  <a:gd name="T10" fmla="*/ 65 w 206"/>
                  <a:gd name="T11" fmla="*/ 25 h 188"/>
                  <a:gd name="T12" fmla="*/ 35 w 206"/>
                  <a:gd name="T13" fmla="*/ 131 h 188"/>
                  <a:gd name="T14" fmla="*/ 0 w 206"/>
                  <a:gd name="T15" fmla="*/ 154 h 188"/>
                  <a:gd name="T16" fmla="*/ 76 w 206"/>
                  <a:gd name="T17" fmla="*/ 42 h 188"/>
                  <a:gd name="T18" fmla="*/ 164 w 206"/>
                  <a:gd name="T19" fmla="*/ 61 h 188"/>
                  <a:gd name="T20" fmla="*/ 145 w 206"/>
                  <a:gd name="T21" fmla="*/ 148 h 188"/>
                  <a:gd name="T22" fmla="*/ 58 w 206"/>
                  <a:gd name="T23" fmla="*/ 130 h 188"/>
                  <a:gd name="T24" fmla="*/ 76 w 206"/>
                  <a:gd name="T25" fmla="*/ 4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188">
                    <a:moveTo>
                      <a:pt x="0" y="154"/>
                    </a:moveTo>
                    <a:cubicBezTo>
                      <a:pt x="12" y="173"/>
                      <a:pt x="12" y="173"/>
                      <a:pt x="12" y="173"/>
                    </a:cubicBezTo>
                    <a:cubicBezTo>
                      <a:pt x="48" y="150"/>
                      <a:pt x="48" y="150"/>
                      <a:pt x="48" y="150"/>
                    </a:cubicBezTo>
                    <a:cubicBezTo>
                      <a:pt x="74" y="181"/>
                      <a:pt x="121" y="188"/>
                      <a:pt x="156" y="165"/>
                    </a:cubicBezTo>
                    <a:cubicBezTo>
                      <a:pt x="195" y="140"/>
                      <a:pt x="206" y="88"/>
                      <a:pt x="180" y="50"/>
                    </a:cubicBezTo>
                    <a:cubicBezTo>
                      <a:pt x="155" y="11"/>
                      <a:pt x="104" y="0"/>
                      <a:pt x="65" y="25"/>
                    </a:cubicBezTo>
                    <a:cubicBezTo>
                      <a:pt x="30" y="48"/>
                      <a:pt x="18" y="94"/>
                      <a:pt x="35" y="131"/>
                    </a:cubicBezTo>
                    <a:lnTo>
                      <a:pt x="0" y="154"/>
                    </a:lnTo>
                    <a:close/>
                    <a:moveTo>
                      <a:pt x="76" y="42"/>
                    </a:moveTo>
                    <a:cubicBezTo>
                      <a:pt x="105" y="23"/>
                      <a:pt x="145" y="31"/>
                      <a:pt x="164" y="61"/>
                    </a:cubicBezTo>
                    <a:cubicBezTo>
                      <a:pt x="183" y="90"/>
                      <a:pt x="174" y="129"/>
                      <a:pt x="145" y="148"/>
                    </a:cubicBezTo>
                    <a:cubicBezTo>
                      <a:pt x="116" y="167"/>
                      <a:pt x="77" y="159"/>
                      <a:pt x="58" y="130"/>
                    </a:cubicBezTo>
                    <a:cubicBezTo>
                      <a:pt x="39" y="100"/>
                      <a:pt x="47" y="61"/>
                      <a:pt x="76" y="42"/>
                    </a:cubicBezTo>
                    <a:close/>
                  </a:path>
                </a:pathLst>
              </a:cu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işľiḓè">
                <a:extLst>
                  <a:ext uri="{FF2B5EF4-FFF2-40B4-BE49-F238E27FC236}">
                    <a16:creationId xmlns:a16="http://schemas.microsoft.com/office/drawing/2014/main" id="{0CB8B0E9-E335-497A-A14A-628C700B158F}"/>
                  </a:ext>
                </a:extLst>
              </p:cNvPr>
              <p:cNvSpPr/>
              <p:nvPr/>
            </p:nvSpPr>
            <p:spPr bwMode="auto">
              <a:xfrm>
                <a:off x="9501188" y="2986088"/>
                <a:ext cx="261938" cy="255588"/>
              </a:xfrm>
              <a:custGeom>
                <a:avLst/>
                <a:gdLst>
                  <a:gd name="T0" fmla="*/ 71 w 96"/>
                  <a:gd name="T1" fmla="*/ 84 h 96"/>
                  <a:gd name="T2" fmla="*/ 13 w 96"/>
                  <a:gd name="T3" fmla="*/ 71 h 96"/>
                  <a:gd name="T4" fmla="*/ 25 w 96"/>
                  <a:gd name="T5" fmla="*/ 13 h 96"/>
                  <a:gd name="T6" fmla="*/ 83 w 96"/>
                  <a:gd name="T7" fmla="*/ 25 h 96"/>
                  <a:gd name="T8" fmla="*/ 71 w 96"/>
                  <a:gd name="T9" fmla="*/ 8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6">
                    <a:moveTo>
                      <a:pt x="71" y="84"/>
                    </a:moveTo>
                    <a:cubicBezTo>
                      <a:pt x="51" y="96"/>
                      <a:pt x="25" y="91"/>
                      <a:pt x="13" y="71"/>
                    </a:cubicBezTo>
                    <a:cubicBezTo>
                      <a:pt x="0" y="52"/>
                      <a:pt x="5" y="26"/>
                      <a:pt x="25" y="13"/>
                    </a:cubicBezTo>
                    <a:cubicBezTo>
                      <a:pt x="44" y="0"/>
                      <a:pt x="70" y="6"/>
                      <a:pt x="83" y="25"/>
                    </a:cubicBezTo>
                    <a:cubicBezTo>
                      <a:pt x="96" y="45"/>
                      <a:pt x="90" y="71"/>
                      <a:pt x="71" y="84"/>
                    </a:cubicBezTo>
                    <a:close/>
                  </a:path>
                </a:pathLst>
              </a:custGeom>
              <a:solidFill>
                <a:srgbClr val="E1F1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ïS1íḓe">
                <a:extLst>
                  <a:ext uri="{FF2B5EF4-FFF2-40B4-BE49-F238E27FC236}">
                    <a16:creationId xmlns:a16="http://schemas.microsoft.com/office/drawing/2014/main" id="{BB6EFEEF-ADFD-4056-B612-D51005B48EC8}"/>
                  </a:ext>
                </a:extLst>
              </p:cNvPr>
              <p:cNvSpPr/>
              <p:nvPr/>
            </p:nvSpPr>
            <p:spPr bwMode="auto">
              <a:xfrm>
                <a:off x="9621838" y="3121025"/>
                <a:ext cx="90488" cy="90488"/>
              </a:xfrm>
              <a:custGeom>
                <a:avLst/>
                <a:gdLst>
                  <a:gd name="T0" fmla="*/ 24 w 33"/>
                  <a:gd name="T1" fmla="*/ 29 h 34"/>
                  <a:gd name="T2" fmla="*/ 4 w 33"/>
                  <a:gd name="T3" fmla="*/ 25 h 34"/>
                  <a:gd name="T4" fmla="*/ 8 w 33"/>
                  <a:gd name="T5" fmla="*/ 5 h 34"/>
                  <a:gd name="T6" fmla="*/ 29 w 33"/>
                  <a:gd name="T7" fmla="*/ 9 h 34"/>
                  <a:gd name="T8" fmla="*/ 24 w 33"/>
                  <a:gd name="T9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4" y="29"/>
                    </a:moveTo>
                    <a:cubicBezTo>
                      <a:pt x="18" y="34"/>
                      <a:pt x="9" y="32"/>
                      <a:pt x="4" y="25"/>
                    </a:cubicBezTo>
                    <a:cubicBezTo>
                      <a:pt x="0" y="18"/>
                      <a:pt x="2" y="9"/>
                      <a:pt x="8" y="5"/>
                    </a:cubicBezTo>
                    <a:cubicBezTo>
                      <a:pt x="15" y="0"/>
                      <a:pt x="24" y="2"/>
                      <a:pt x="29" y="9"/>
                    </a:cubicBezTo>
                    <a:cubicBezTo>
                      <a:pt x="33" y="16"/>
                      <a:pt x="31" y="25"/>
                      <a:pt x="24" y="29"/>
                    </a:cubicBezTo>
                    <a:close/>
                  </a:path>
                </a:pathLst>
              </a:custGeom>
              <a:solidFill>
                <a:srgbClr val="FD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ïSḷïḑê">
                <a:extLst>
                  <a:ext uri="{FF2B5EF4-FFF2-40B4-BE49-F238E27FC236}">
                    <a16:creationId xmlns:a16="http://schemas.microsoft.com/office/drawing/2014/main" id="{B7273C84-843F-41A6-A0E5-61B571E6558F}"/>
                  </a:ext>
                </a:extLst>
              </p:cNvPr>
              <p:cNvSpPr/>
              <p:nvPr/>
            </p:nvSpPr>
            <p:spPr bwMode="auto">
              <a:xfrm>
                <a:off x="8826501" y="3214688"/>
                <a:ext cx="536575" cy="381000"/>
              </a:xfrm>
              <a:custGeom>
                <a:avLst/>
                <a:gdLst>
                  <a:gd name="T0" fmla="*/ 176 w 197"/>
                  <a:gd name="T1" fmla="*/ 0 h 143"/>
                  <a:gd name="T2" fmla="*/ 172 w 197"/>
                  <a:gd name="T3" fmla="*/ 2 h 143"/>
                  <a:gd name="T4" fmla="*/ 19 w 197"/>
                  <a:gd name="T5" fmla="*/ 102 h 143"/>
                  <a:gd name="T6" fmla="*/ 6 w 197"/>
                  <a:gd name="T7" fmla="*/ 134 h 143"/>
                  <a:gd name="T8" fmla="*/ 41 w 197"/>
                  <a:gd name="T9" fmla="*/ 135 h 143"/>
                  <a:gd name="T10" fmla="*/ 194 w 197"/>
                  <a:gd name="T11" fmla="*/ 35 h 143"/>
                  <a:gd name="T12" fmla="*/ 197 w 197"/>
                  <a:gd name="T13" fmla="*/ 32 h 143"/>
                  <a:gd name="T14" fmla="*/ 176 w 19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7" h="143">
                    <a:moveTo>
                      <a:pt x="176" y="0"/>
                    </a:moveTo>
                    <a:cubicBezTo>
                      <a:pt x="175" y="0"/>
                      <a:pt x="173" y="1"/>
                      <a:pt x="172" y="2"/>
                    </a:cubicBezTo>
                    <a:cubicBezTo>
                      <a:pt x="19" y="102"/>
                      <a:pt x="19" y="102"/>
                      <a:pt x="19" y="102"/>
                    </a:cubicBezTo>
                    <a:cubicBezTo>
                      <a:pt x="6" y="110"/>
                      <a:pt x="0" y="125"/>
                      <a:pt x="6" y="134"/>
                    </a:cubicBezTo>
                    <a:cubicBezTo>
                      <a:pt x="12" y="143"/>
                      <a:pt x="27" y="143"/>
                      <a:pt x="41" y="135"/>
                    </a:cubicBezTo>
                    <a:cubicBezTo>
                      <a:pt x="194" y="35"/>
                      <a:pt x="194" y="35"/>
                      <a:pt x="194" y="35"/>
                    </a:cubicBezTo>
                    <a:cubicBezTo>
                      <a:pt x="195" y="34"/>
                      <a:pt x="196" y="33"/>
                      <a:pt x="197" y="32"/>
                    </a:cubicBez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îṡ1íďé">
                <a:extLst>
                  <a:ext uri="{FF2B5EF4-FFF2-40B4-BE49-F238E27FC236}">
                    <a16:creationId xmlns:a16="http://schemas.microsoft.com/office/drawing/2014/main" id="{99BCFC17-81A5-49D0-82AC-20C22A54BC39}"/>
                  </a:ext>
                </a:extLst>
              </p:cNvPr>
              <p:cNvSpPr/>
              <p:nvPr/>
            </p:nvSpPr>
            <p:spPr bwMode="auto">
              <a:xfrm>
                <a:off x="7056438" y="3246438"/>
                <a:ext cx="1101725" cy="350838"/>
              </a:xfrm>
              <a:custGeom>
                <a:avLst/>
                <a:gdLst>
                  <a:gd name="T0" fmla="*/ 404 w 404"/>
                  <a:gd name="T1" fmla="*/ 0 h 132"/>
                  <a:gd name="T2" fmla="*/ 401 w 404"/>
                  <a:gd name="T3" fmla="*/ 0 h 132"/>
                  <a:gd name="T4" fmla="*/ 199 w 404"/>
                  <a:gd name="T5" fmla="*/ 125 h 132"/>
                  <a:gd name="T6" fmla="*/ 197 w 404"/>
                  <a:gd name="T7" fmla="*/ 125 h 132"/>
                  <a:gd name="T8" fmla="*/ 190 w 404"/>
                  <a:gd name="T9" fmla="*/ 125 h 132"/>
                  <a:gd name="T10" fmla="*/ 97 w 404"/>
                  <a:gd name="T11" fmla="*/ 102 h 132"/>
                  <a:gd name="T12" fmla="*/ 4 w 404"/>
                  <a:gd name="T13" fmla="*/ 21 h 132"/>
                  <a:gd name="T14" fmla="*/ 0 w 404"/>
                  <a:gd name="T15" fmla="*/ 15 h 132"/>
                  <a:gd name="T16" fmla="*/ 199 w 404"/>
                  <a:gd name="T17" fmla="*/ 132 h 132"/>
                  <a:gd name="T18" fmla="*/ 200 w 404"/>
                  <a:gd name="T19" fmla="*/ 132 h 132"/>
                  <a:gd name="T20" fmla="*/ 404 w 404"/>
                  <a:gd name="T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4" h="132">
                    <a:moveTo>
                      <a:pt x="404" y="0"/>
                    </a:moveTo>
                    <a:cubicBezTo>
                      <a:pt x="401" y="0"/>
                      <a:pt x="401" y="0"/>
                      <a:pt x="401" y="0"/>
                    </a:cubicBezTo>
                    <a:cubicBezTo>
                      <a:pt x="381" y="56"/>
                      <a:pt x="298" y="125"/>
                      <a:pt x="199" y="125"/>
                    </a:cubicBezTo>
                    <a:cubicBezTo>
                      <a:pt x="198" y="125"/>
                      <a:pt x="198" y="125"/>
                      <a:pt x="197" y="125"/>
                    </a:cubicBezTo>
                    <a:cubicBezTo>
                      <a:pt x="195" y="125"/>
                      <a:pt x="192" y="125"/>
                      <a:pt x="190" y="125"/>
                    </a:cubicBezTo>
                    <a:cubicBezTo>
                      <a:pt x="156" y="124"/>
                      <a:pt x="125" y="116"/>
                      <a:pt x="97" y="102"/>
                    </a:cubicBezTo>
                    <a:cubicBezTo>
                      <a:pt x="55" y="82"/>
                      <a:pt x="21" y="51"/>
                      <a:pt x="4" y="21"/>
                    </a:cubicBezTo>
                    <a:cubicBezTo>
                      <a:pt x="2" y="19"/>
                      <a:pt x="1" y="17"/>
                      <a:pt x="0" y="15"/>
                    </a:cubicBezTo>
                    <a:cubicBezTo>
                      <a:pt x="26" y="70"/>
                      <a:pt x="105" y="132"/>
                      <a:pt x="199" y="132"/>
                    </a:cubicBezTo>
                    <a:cubicBezTo>
                      <a:pt x="199" y="132"/>
                      <a:pt x="200" y="132"/>
                      <a:pt x="200" y="132"/>
                    </a:cubicBezTo>
                    <a:cubicBezTo>
                      <a:pt x="301" y="131"/>
                      <a:pt x="385" y="58"/>
                      <a:pt x="404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íṡḷide">
                <a:extLst>
                  <a:ext uri="{FF2B5EF4-FFF2-40B4-BE49-F238E27FC236}">
                    <a16:creationId xmlns:a16="http://schemas.microsoft.com/office/drawing/2014/main" id="{046F6FDA-D6DC-42EB-B817-1C4CD8F5FCB0}"/>
                  </a:ext>
                </a:extLst>
              </p:cNvPr>
              <p:cNvSpPr/>
              <p:nvPr/>
            </p:nvSpPr>
            <p:spPr bwMode="auto">
              <a:xfrm>
                <a:off x="7026276" y="2900363"/>
                <a:ext cx="1136650" cy="681038"/>
              </a:xfrm>
              <a:custGeom>
                <a:avLst/>
                <a:gdLst>
                  <a:gd name="T0" fmla="*/ 417 w 417"/>
                  <a:gd name="T1" fmla="*/ 105 h 256"/>
                  <a:gd name="T2" fmla="*/ 210 w 417"/>
                  <a:gd name="T3" fmla="*/ 255 h 256"/>
                  <a:gd name="T4" fmla="*/ 1 w 417"/>
                  <a:gd name="T5" fmla="*/ 108 h 256"/>
                  <a:gd name="T6" fmla="*/ 208 w 417"/>
                  <a:gd name="T7" fmla="*/ 1 h 256"/>
                  <a:gd name="T8" fmla="*/ 417 w 417"/>
                  <a:gd name="T9" fmla="*/ 10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6">
                    <a:moveTo>
                      <a:pt x="417" y="105"/>
                    </a:moveTo>
                    <a:cubicBezTo>
                      <a:pt x="417" y="163"/>
                      <a:pt x="324" y="255"/>
                      <a:pt x="210" y="255"/>
                    </a:cubicBezTo>
                    <a:cubicBezTo>
                      <a:pt x="94" y="256"/>
                      <a:pt x="1" y="166"/>
                      <a:pt x="1" y="108"/>
                    </a:cubicBezTo>
                    <a:cubicBezTo>
                      <a:pt x="0" y="49"/>
                      <a:pt x="93" y="2"/>
                      <a:pt x="208" y="1"/>
                    </a:cubicBezTo>
                    <a:cubicBezTo>
                      <a:pt x="323" y="0"/>
                      <a:pt x="417" y="47"/>
                      <a:pt x="417" y="105"/>
                    </a:cubicBezTo>
                  </a:path>
                </a:pathLst>
              </a:custGeom>
              <a:solidFill>
                <a:srgbClr val="4B72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iṥḷîdê">
                <a:extLst>
                  <a:ext uri="{FF2B5EF4-FFF2-40B4-BE49-F238E27FC236}">
                    <a16:creationId xmlns:a16="http://schemas.microsoft.com/office/drawing/2014/main" id="{7D70B4FD-2EF7-4282-8C81-8AA5A1A70CEE}"/>
                  </a:ext>
                </a:extLst>
              </p:cNvPr>
              <p:cNvSpPr/>
              <p:nvPr/>
            </p:nvSpPr>
            <p:spPr bwMode="auto">
              <a:xfrm>
                <a:off x="7021513" y="2892425"/>
                <a:ext cx="1136650" cy="688975"/>
              </a:xfrm>
              <a:custGeom>
                <a:avLst/>
                <a:gdLst>
                  <a:gd name="T0" fmla="*/ 417 w 417"/>
                  <a:gd name="T1" fmla="*/ 104 h 259"/>
                  <a:gd name="T2" fmla="*/ 210 w 417"/>
                  <a:gd name="T3" fmla="*/ 258 h 259"/>
                  <a:gd name="T4" fmla="*/ 1 w 417"/>
                  <a:gd name="T5" fmla="*/ 107 h 259"/>
                  <a:gd name="T6" fmla="*/ 209 w 417"/>
                  <a:gd name="T7" fmla="*/ 0 h 259"/>
                  <a:gd name="T8" fmla="*/ 417 w 417"/>
                  <a:gd name="T9" fmla="*/ 104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9">
                    <a:moveTo>
                      <a:pt x="417" y="104"/>
                    </a:moveTo>
                    <a:cubicBezTo>
                      <a:pt x="417" y="163"/>
                      <a:pt x="325" y="258"/>
                      <a:pt x="210" y="258"/>
                    </a:cubicBezTo>
                    <a:cubicBezTo>
                      <a:pt x="94" y="259"/>
                      <a:pt x="1" y="165"/>
                      <a:pt x="1" y="107"/>
                    </a:cubicBezTo>
                    <a:cubicBezTo>
                      <a:pt x="0" y="49"/>
                      <a:pt x="93" y="1"/>
                      <a:pt x="209" y="0"/>
                    </a:cubicBezTo>
                    <a:cubicBezTo>
                      <a:pt x="323" y="0"/>
                      <a:pt x="417" y="46"/>
                      <a:pt x="417" y="10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ïsļíḓè">
                <a:extLst>
                  <a:ext uri="{FF2B5EF4-FFF2-40B4-BE49-F238E27FC236}">
                    <a16:creationId xmlns:a16="http://schemas.microsoft.com/office/drawing/2014/main" id="{2E25753D-67A9-44A0-8C6B-9F5278776050}"/>
                  </a:ext>
                </a:extLst>
              </p:cNvPr>
              <p:cNvSpPr/>
              <p:nvPr/>
            </p:nvSpPr>
            <p:spPr bwMode="auto">
              <a:xfrm>
                <a:off x="5740401" y="2305050"/>
                <a:ext cx="3749675" cy="173038"/>
              </a:xfrm>
              <a:custGeom>
                <a:avLst/>
                <a:gdLst>
                  <a:gd name="T0" fmla="*/ 1376 w 1376"/>
                  <a:gd name="T1" fmla="*/ 43 h 65"/>
                  <a:gd name="T2" fmla="*/ 1358 w 1376"/>
                  <a:gd name="T3" fmla="*/ 56 h 65"/>
                  <a:gd name="T4" fmla="*/ 18 w 1376"/>
                  <a:gd name="T5" fmla="*/ 64 h 65"/>
                  <a:gd name="T6" fmla="*/ 0 w 1376"/>
                  <a:gd name="T7" fmla="*/ 51 h 65"/>
                  <a:gd name="T8" fmla="*/ 0 w 1376"/>
                  <a:gd name="T9" fmla="*/ 22 h 65"/>
                  <a:gd name="T10" fmla="*/ 18 w 1376"/>
                  <a:gd name="T11" fmla="*/ 8 h 65"/>
                  <a:gd name="T12" fmla="*/ 1357 w 1376"/>
                  <a:gd name="T13" fmla="*/ 0 h 65"/>
                  <a:gd name="T14" fmla="*/ 1376 w 1376"/>
                  <a:gd name="T15" fmla="*/ 14 h 65"/>
                  <a:gd name="T16" fmla="*/ 1376 w 1376"/>
                  <a:gd name="T1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6" h="65">
                    <a:moveTo>
                      <a:pt x="1376" y="43"/>
                    </a:moveTo>
                    <a:cubicBezTo>
                      <a:pt x="1376" y="50"/>
                      <a:pt x="1368" y="56"/>
                      <a:pt x="1358" y="56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8" y="65"/>
                      <a:pt x="0" y="58"/>
                      <a:pt x="0" y="5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8" y="8"/>
                      <a:pt x="18" y="8"/>
                    </a:cubicBezTo>
                    <a:cubicBezTo>
                      <a:pt x="1357" y="0"/>
                      <a:pt x="1357" y="0"/>
                      <a:pt x="1357" y="0"/>
                    </a:cubicBezTo>
                    <a:cubicBezTo>
                      <a:pt x="1367" y="0"/>
                      <a:pt x="1376" y="7"/>
                      <a:pt x="1376" y="14"/>
                    </a:cubicBezTo>
                    <a:lnTo>
                      <a:pt x="1376" y="4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ïṩ1iḓè">
                <a:extLst>
                  <a:ext uri="{FF2B5EF4-FFF2-40B4-BE49-F238E27FC236}">
                    <a16:creationId xmlns:a16="http://schemas.microsoft.com/office/drawing/2014/main" id="{F2ED5BA3-6E64-414E-8CB6-E45F95C869D6}"/>
                  </a:ext>
                </a:extLst>
              </p:cNvPr>
              <p:cNvSpPr/>
              <p:nvPr/>
            </p:nvSpPr>
            <p:spPr bwMode="auto">
              <a:xfrm>
                <a:off x="8158163" y="3214688"/>
                <a:ext cx="822325" cy="31750"/>
              </a:xfrm>
              <a:custGeom>
                <a:avLst/>
                <a:gdLst>
                  <a:gd name="T0" fmla="*/ 302 w 302"/>
                  <a:gd name="T1" fmla="*/ 0 h 12"/>
                  <a:gd name="T2" fmla="*/ 286 w 302"/>
                  <a:gd name="T3" fmla="*/ 6 h 12"/>
                  <a:gd name="T4" fmla="*/ 1 w 302"/>
                  <a:gd name="T5" fmla="*/ 8 h 12"/>
                  <a:gd name="T6" fmla="*/ 0 w 302"/>
                  <a:gd name="T7" fmla="*/ 12 h 12"/>
                  <a:gd name="T8" fmla="*/ 282 w 302"/>
                  <a:gd name="T9" fmla="*/ 11 h 12"/>
                  <a:gd name="T10" fmla="*/ 301 w 302"/>
                  <a:gd name="T11" fmla="*/ 1 h 12"/>
                  <a:gd name="T12" fmla="*/ 302 w 30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2">
                    <a:moveTo>
                      <a:pt x="302" y="0"/>
                    </a:moveTo>
                    <a:cubicBezTo>
                      <a:pt x="298" y="4"/>
                      <a:pt x="291" y="6"/>
                      <a:pt x="286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0" y="11"/>
                      <a:pt x="0" y="12"/>
                    </a:cubicBezTo>
                    <a:cubicBezTo>
                      <a:pt x="282" y="11"/>
                      <a:pt x="282" y="11"/>
                      <a:pt x="282" y="11"/>
                    </a:cubicBezTo>
                    <a:cubicBezTo>
                      <a:pt x="289" y="11"/>
                      <a:pt x="298" y="6"/>
                      <a:pt x="301" y="1"/>
                    </a:cubicBezTo>
                    <a:cubicBezTo>
                      <a:pt x="302" y="0"/>
                      <a:pt x="302" y="0"/>
                      <a:pt x="302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išļïḍè">
                <a:extLst>
                  <a:ext uri="{FF2B5EF4-FFF2-40B4-BE49-F238E27FC236}">
                    <a16:creationId xmlns:a16="http://schemas.microsoft.com/office/drawing/2014/main" id="{1BCB5574-358E-4C9E-B514-BA4AB6AAA2FF}"/>
                  </a:ext>
                </a:extLst>
              </p:cNvPr>
              <p:cNvSpPr/>
              <p:nvPr/>
            </p:nvSpPr>
            <p:spPr bwMode="auto">
              <a:xfrm>
                <a:off x="8150226" y="3235325"/>
                <a:ext cx="11113" cy="11113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4" y="1"/>
                      <a:pt x="4" y="0"/>
                    </a:cubicBezTo>
                  </a:path>
                </a:pathLst>
              </a:custGeom>
              <a:solidFill>
                <a:srgbClr val="8C8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ïṥ1îḑè">
                <a:extLst>
                  <a:ext uri="{FF2B5EF4-FFF2-40B4-BE49-F238E27FC236}">
                    <a16:creationId xmlns:a16="http://schemas.microsoft.com/office/drawing/2014/main" id="{B7444679-11B9-4BE2-98D3-3976FC036FED}"/>
                  </a:ext>
                </a:extLst>
              </p:cNvPr>
              <p:cNvSpPr/>
              <p:nvPr/>
            </p:nvSpPr>
            <p:spPr bwMode="auto">
              <a:xfrm>
                <a:off x="8142288" y="3235325"/>
                <a:ext cx="12700" cy="11113"/>
              </a:xfrm>
              <a:custGeom>
                <a:avLst/>
                <a:gdLst>
                  <a:gd name="T0" fmla="*/ 5 w 5"/>
                  <a:gd name="T1" fmla="*/ 0 h 4"/>
                  <a:gd name="T2" fmla="*/ 2 w 5"/>
                  <a:gd name="T3" fmla="*/ 0 h 4"/>
                  <a:gd name="T4" fmla="*/ 0 w 5"/>
                  <a:gd name="T5" fmla="*/ 4 h 4"/>
                  <a:gd name="T6" fmla="*/ 3 w 5"/>
                  <a:gd name="T7" fmla="*/ 4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5" y="0"/>
                    </a:cubicBezTo>
                  </a:path>
                </a:pathLst>
              </a:custGeom>
              <a:solidFill>
                <a:srgbClr val="385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îṧḻïḍè">
                <a:extLst>
                  <a:ext uri="{FF2B5EF4-FFF2-40B4-BE49-F238E27FC236}">
                    <a16:creationId xmlns:a16="http://schemas.microsoft.com/office/drawing/2014/main" id="{89FC93BD-A07E-4180-A9BC-024BB4B15E0F}"/>
                  </a:ext>
                </a:extLst>
              </p:cNvPr>
              <p:cNvSpPr/>
              <p:nvPr/>
            </p:nvSpPr>
            <p:spPr bwMode="auto">
              <a:xfrm>
                <a:off x="6972301" y="3241675"/>
                <a:ext cx="68263" cy="12700"/>
              </a:xfrm>
              <a:custGeom>
                <a:avLst/>
                <a:gdLst>
                  <a:gd name="T0" fmla="*/ 23 w 25"/>
                  <a:gd name="T1" fmla="*/ 0 h 5"/>
                  <a:gd name="T2" fmla="*/ 0 w 25"/>
                  <a:gd name="T3" fmla="*/ 0 h 5"/>
                  <a:gd name="T4" fmla="*/ 6 w 25"/>
                  <a:gd name="T5" fmla="*/ 5 h 5"/>
                  <a:gd name="T6" fmla="*/ 25 w 25"/>
                  <a:gd name="T7" fmla="*/ 5 h 5"/>
                  <a:gd name="T8" fmla="*/ 23 w 2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4" y="2"/>
                      <a:pt x="23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í$ḻïďè">
                <a:extLst>
                  <a:ext uri="{FF2B5EF4-FFF2-40B4-BE49-F238E27FC236}">
                    <a16:creationId xmlns:a16="http://schemas.microsoft.com/office/drawing/2014/main" id="{4558E3BD-EFC7-47C9-8005-22E843AB9F3F}"/>
                  </a:ext>
                </a:extLst>
              </p:cNvPr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íśļîḍè">
                <a:extLst>
                  <a:ext uri="{FF2B5EF4-FFF2-40B4-BE49-F238E27FC236}">
                    <a16:creationId xmlns:a16="http://schemas.microsoft.com/office/drawing/2014/main" id="{C6BA3533-1405-44B9-B004-A74ED9F975A4}"/>
                  </a:ext>
                </a:extLst>
              </p:cNvPr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îṡļídè">
                <a:extLst>
                  <a:ext uri="{FF2B5EF4-FFF2-40B4-BE49-F238E27FC236}">
                    <a16:creationId xmlns:a16="http://schemas.microsoft.com/office/drawing/2014/main" id="{A77FC038-5382-4A2E-9E89-1CC5D5394555}"/>
                  </a:ext>
                </a:extLst>
              </p:cNvPr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îS1íḓé">
                <a:extLst>
                  <a:ext uri="{FF2B5EF4-FFF2-40B4-BE49-F238E27FC236}">
                    <a16:creationId xmlns:a16="http://schemas.microsoft.com/office/drawing/2014/main" id="{C9BFFF18-4268-4975-A4C1-42E77EB5660F}"/>
                  </a:ext>
                </a:extLst>
              </p:cNvPr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ï$ļiḓê">
                <a:extLst>
                  <a:ext uri="{FF2B5EF4-FFF2-40B4-BE49-F238E27FC236}">
                    <a16:creationId xmlns:a16="http://schemas.microsoft.com/office/drawing/2014/main" id="{FBEAD0CD-4B96-4AF2-8AD4-657D2FAD254A}"/>
                  </a:ext>
                </a:extLst>
              </p:cNvPr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ís1ïḑè">
                <a:extLst>
                  <a:ext uri="{FF2B5EF4-FFF2-40B4-BE49-F238E27FC236}">
                    <a16:creationId xmlns:a16="http://schemas.microsoft.com/office/drawing/2014/main" id="{D5C65F9A-19FE-4330-B1E0-F58567F216D3}"/>
                  </a:ext>
                </a:extLst>
              </p:cNvPr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íśḻiḑe">
                <a:extLst>
                  <a:ext uri="{FF2B5EF4-FFF2-40B4-BE49-F238E27FC236}">
                    <a16:creationId xmlns:a16="http://schemas.microsoft.com/office/drawing/2014/main" id="{045BDF60-37E1-4331-BDBC-CB8950055B74}"/>
                  </a:ext>
                </a:extLst>
              </p:cNvPr>
              <p:cNvSpPr/>
              <p:nvPr/>
            </p:nvSpPr>
            <p:spPr bwMode="auto">
              <a:xfrm>
                <a:off x="6215063" y="3235325"/>
                <a:ext cx="628650" cy="22225"/>
              </a:xfrm>
              <a:custGeom>
                <a:avLst/>
                <a:gdLst>
                  <a:gd name="T0" fmla="*/ 34 w 231"/>
                  <a:gd name="T1" fmla="*/ 4 h 8"/>
                  <a:gd name="T2" fmla="*/ 22 w 231"/>
                  <a:gd name="T3" fmla="*/ 4 h 8"/>
                  <a:gd name="T4" fmla="*/ 20 w 231"/>
                  <a:gd name="T5" fmla="*/ 8 h 8"/>
                  <a:gd name="T6" fmla="*/ 33 w 231"/>
                  <a:gd name="T7" fmla="*/ 8 h 8"/>
                  <a:gd name="T8" fmla="*/ 34 w 231"/>
                  <a:gd name="T9" fmla="*/ 4 h 8"/>
                  <a:gd name="T10" fmla="*/ 57 w 231"/>
                  <a:gd name="T11" fmla="*/ 4 h 8"/>
                  <a:gd name="T12" fmla="*/ 45 w 231"/>
                  <a:gd name="T13" fmla="*/ 4 h 8"/>
                  <a:gd name="T14" fmla="*/ 43 w 231"/>
                  <a:gd name="T15" fmla="*/ 8 h 8"/>
                  <a:gd name="T16" fmla="*/ 56 w 231"/>
                  <a:gd name="T17" fmla="*/ 8 h 8"/>
                  <a:gd name="T18" fmla="*/ 57 w 231"/>
                  <a:gd name="T19" fmla="*/ 4 h 8"/>
                  <a:gd name="T20" fmla="*/ 80 w 231"/>
                  <a:gd name="T21" fmla="*/ 4 h 8"/>
                  <a:gd name="T22" fmla="*/ 68 w 231"/>
                  <a:gd name="T23" fmla="*/ 4 h 8"/>
                  <a:gd name="T24" fmla="*/ 67 w 231"/>
                  <a:gd name="T25" fmla="*/ 8 h 8"/>
                  <a:gd name="T26" fmla="*/ 79 w 231"/>
                  <a:gd name="T27" fmla="*/ 8 h 8"/>
                  <a:gd name="T28" fmla="*/ 80 w 231"/>
                  <a:gd name="T29" fmla="*/ 4 h 8"/>
                  <a:gd name="T30" fmla="*/ 104 w 231"/>
                  <a:gd name="T31" fmla="*/ 3 h 8"/>
                  <a:gd name="T32" fmla="*/ 91 w 231"/>
                  <a:gd name="T33" fmla="*/ 3 h 8"/>
                  <a:gd name="T34" fmla="*/ 90 w 231"/>
                  <a:gd name="T35" fmla="*/ 8 h 8"/>
                  <a:gd name="T36" fmla="*/ 102 w 231"/>
                  <a:gd name="T37" fmla="*/ 8 h 8"/>
                  <a:gd name="T38" fmla="*/ 104 w 231"/>
                  <a:gd name="T39" fmla="*/ 3 h 8"/>
                  <a:gd name="T40" fmla="*/ 127 w 231"/>
                  <a:gd name="T41" fmla="*/ 3 h 8"/>
                  <a:gd name="T42" fmla="*/ 114 w 231"/>
                  <a:gd name="T43" fmla="*/ 3 h 8"/>
                  <a:gd name="T44" fmla="*/ 113 w 231"/>
                  <a:gd name="T45" fmla="*/ 8 h 8"/>
                  <a:gd name="T46" fmla="*/ 126 w 231"/>
                  <a:gd name="T47" fmla="*/ 8 h 8"/>
                  <a:gd name="T48" fmla="*/ 127 w 231"/>
                  <a:gd name="T49" fmla="*/ 3 h 8"/>
                  <a:gd name="T50" fmla="*/ 150 w 231"/>
                  <a:gd name="T51" fmla="*/ 3 h 8"/>
                  <a:gd name="T52" fmla="*/ 138 w 231"/>
                  <a:gd name="T53" fmla="*/ 3 h 8"/>
                  <a:gd name="T54" fmla="*/ 136 w 231"/>
                  <a:gd name="T55" fmla="*/ 8 h 8"/>
                  <a:gd name="T56" fmla="*/ 149 w 231"/>
                  <a:gd name="T57" fmla="*/ 8 h 8"/>
                  <a:gd name="T58" fmla="*/ 150 w 231"/>
                  <a:gd name="T59" fmla="*/ 3 h 8"/>
                  <a:gd name="T60" fmla="*/ 173 w 231"/>
                  <a:gd name="T61" fmla="*/ 3 h 8"/>
                  <a:gd name="T62" fmla="*/ 161 w 231"/>
                  <a:gd name="T63" fmla="*/ 3 h 8"/>
                  <a:gd name="T64" fmla="*/ 160 w 231"/>
                  <a:gd name="T65" fmla="*/ 8 h 8"/>
                  <a:gd name="T66" fmla="*/ 172 w 231"/>
                  <a:gd name="T67" fmla="*/ 7 h 8"/>
                  <a:gd name="T68" fmla="*/ 173 w 231"/>
                  <a:gd name="T69" fmla="*/ 3 h 8"/>
                  <a:gd name="T70" fmla="*/ 231 w 231"/>
                  <a:gd name="T71" fmla="*/ 3 h 8"/>
                  <a:gd name="T72" fmla="*/ 183 w 231"/>
                  <a:gd name="T73" fmla="*/ 3 h 8"/>
                  <a:gd name="T74" fmla="*/ 184 w 231"/>
                  <a:gd name="T75" fmla="*/ 3 h 8"/>
                  <a:gd name="T76" fmla="*/ 183 w 231"/>
                  <a:gd name="T77" fmla="*/ 7 h 8"/>
                  <a:gd name="T78" fmla="*/ 195 w 231"/>
                  <a:gd name="T79" fmla="*/ 7 h 8"/>
                  <a:gd name="T80" fmla="*/ 195 w 231"/>
                  <a:gd name="T81" fmla="*/ 7 h 8"/>
                  <a:gd name="T82" fmla="*/ 197 w 231"/>
                  <a:gd name="T83" fmla="*/ 7 h 8"/>
                  <a:gd name="T84" fmla="*/ 230 w 231"/>
                  <a:gd name="T85" fmla="*/ 7 h 8"/>
                  <a:gd name="T86" fmla="*/ 231 w 231"/>
                  <a:gd name="T87" fmla="*/ 3 h 8"/>
                  <a:gd name="T88" fmla="*/ 0 w 231"/>
                  <a:gd name="T89" fmla="*/ 0 h 8"/>
                  <a:gd name="T90" fmla="*/ 0 w 231"/>
                  <a:gd name="T91" fmla="*/ 0 h 8"/>
                  <a:gd name="T92" fmla="*/ 10 w 231"/>
                  <a:gd name="T93" fmla="*/ 7 h 8"/>
                  <a:gd name="T94" fmla="*/ 11 w 231"/>
                  <a:gd name="T95" fmla="*/ 4 h 8"/>
                  <a:gd name="T96" fmla="*/ 0 w 231"/>
                  <a:gd name="T9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1" h="8">
                    <a:moveTo>
                      <a:pt x="34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4" y="4"/>
                      <a:pt x="34" y="4"/>
                      <a:pt x="34" y="4"/>
                    </a:cubicBezTo>
                    <a:moveTo>
                      <a:pt x="57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7" y="4"/>
                      <a:pt x="57" y="4"/>
                      <a:pt x="57" y="4"/>
                    </a:cubicBezTo>
                    <a:moveTo>
                      <a:pt x="80" y="4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4"/>
                      <a:pt x="80" y="4"/>
                      <a:pt x="80" y="4"/>
                    </a:cubicBezTo>
                    <a:moveTo>
                      <a:pt x="104" y="3"/>
                    </a:moveTo>
                    <a:cubicBezTo>
                      <a:pt x="91" y="3"/>
                      <a:pt x="91" y="3"/>
                      <a:pt x="91" y="3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4" y="3"/>
                      <a:pt x="104" y="3"/>
                      <a:pt x="104" y="3"/>
                    </a:cubicBezTo>
                    <a:moveTo>
                      <a:pt x="127" y="3"/>
                    </a:move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7" y="3"/>
                      <a:pt x="127" y="3"/>
                      <a:pt x="127" y="3"/>
                    </a:cubicBezTo>
                    <a:moveTo>
                      <a:pt x="150" y="3"/>
                    </a:moveTo>
                    <a:cubicBezTo>
                      <a:pt x="138" y="3"/>
                      <a:pt x="138" y="3"/>
                      <a:pt x="138" y="3"/>
                    </a:cubicBezTo>
                    <a:cubicBezTo>
                      <a:pt x="136" y="8"/>
                      <a:pt x="136" y="8"/>
                      <a:pt x="136" y="8"/>
                    </a:cubicBezTo>
                    <a:cubicBezTo>
                      <a:pt x="149" y="8"/>
                      <a:pt x="149" y="8"/>
                      <a:pt x="149" y="8"/>
                    </a:cubicBezTo>
                    <a:cubicBezTo>
                      <a:pt x="150" y="3"/>
                      <a:pt x="150" y="3"/>
                      <a:pt x="150" y="3"/>
                    </a:cubicBezTo>
                    <a:moveTo>
                      <a:pt x="173" y="3"/>
                    </a:moveTo>
                    <a:cubicBezTo>
                      <a:pt x="161" y="3"/>
                      <a:pt x="161" y="3"/>
                      <a:pt x="161" y="3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72" y="7"/>
                      <a:pt x="172" y="7"/>
                      <a:pt x="172" y="7"/>
                    </a:cubicBezTo>
                    <a:cubicBezTo>
                      <a:pt x="173" y="3"/>
                      <a:pt x="173" y="3"/>
                      <a:pt x="173" y="3"/>
                    </a:cubicBezTo>
                    <a:moveTo>
                      <a:pt x="231" y="3"/>
                    </a:moveTo>
                    <a:cubicBezTo>
                      <a:pt x="183" y="3"/>
                      <a:pt x="183" y="3"/>
                      <a:pt x="183" y="3"/>
                    </a:cubicBezTo>
                    <a:cubicBezTo>
                      <a:pt x="184" y="3"/>
                      <a:pt x="184" y="3"/>
                      <a:pt x="184" y="3"/>
                    </a:cubicBezTo>
                    <a:cubicBezTo>
                      <a:pt x="183" y="7"/>
                      <a:pt x="183" y="7"/>
                      <a:pt x="183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230" y="7"/>
                      <a:pt x="230" y="7"/>
                      <a:pt x="230" y="7"/>
                    </a:cubicBezTo>
                    <a:cubicBezTo>
                      <a:pt x="231" y="3"/>
                      <a:pt x="231" y="3"/>
                      <a:pt x="231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6" y="6"/>
                      <a:pt x="10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7" y="3"/>
                      <a:pt x="3" y="2"/>
                      <a:pt x="0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îs1îde">
                <a:extLst>
                  <a:ext uri="{FF2B5EF4-FFF2-40B4-BE49-F238E27FC236}">
                    <a16:creationId xmlns:a16="http://schemas.microsoft.com/office/drawing/2014/main" id="{8CDE909C-72CC-4C82-9703-F348902505DF}"/>
                  </a:ext>
                </a:extLst>
              </p:cNvPr>
              <p:cNvSpPr/>
              <p:nvPr/>
            </p:nvSpPr>
            <p:spPr bwMode="auto">
              <a:xfrm>
                <a:off x="6208713" y="3233738"/>
                <a:ext cx="6350" cy="1588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ï$ļîḋè">
                <a:extLst>
                  <a:ext uri="{FF2B5EF4-FFF2-40B4-BE49-F238E27FC236}">
                    <a16:creationId xmlns:a16="http://schemas.microsoft.com/office/drawing/2014/main" id="{9C11BB99-23BC-4F9D-9843-E74D98745BD5}"/>
                  </a:ext>
                </a:extLst>
              </p:cNvPr>
              <p:cNvSpPr/>
              <p:nvPr/>
            </p:nvSpPr>
            <p:spPr bwMode="auto">
              <a:xfrm>
                <a:off x="6242051" y="3246438"/>
                <a:ext cx="31750" cy="11113"/>
              </a:xfrm>
              <a:custGeom>
                <a:avLst/>
                <a:gdLst>
                  <a:gd name="T0" fmla="*/ 1 w 12"/>
                  <a:gd name="T1" fmla="*/ 0 h 4"/>
                  <a:gd name="T2" fmla="*/ 0 w 12"/>
                  <a:gd name="T3" fmla="*/ 3 h 4"/>
                  <a:gd name="T4" fmla="*/ 7 w 12"/>
                  <a:gd name="T5" fmla="*/ 4 h 4"/>
                  <a:gd name="T6" fmla="*/ 7 w 12"/>
                  <a:gd name="T7" fmla="*/ 4 h 4"/>
                  <a:gd name="T8" fmla="*/ 10 w 12"/>
                  <a:gd name="T9" fmla="*/ 4 h 4"/>
                  <a:gd name="T10" fmla="*/ 12 w 12"/>
                  <a:gd name="T11" fmla="*/ 0 h 4"/>
                  <a:gd name="T12" fmla="*/ 4 w 12"/>
                  <a:gd name="T13" fmla="*/ 0 h 4"/>
                  <a:gd name="T14" fmla="*/ 4 w 12"/>
                  <a:gd name="T15" fmla="*/ 0 h 4"/>
                  <a:gd name="T16" fmla="*/ 1 w 1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4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5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iSļíďê">
                <a:extLst>
                  <a:ext uri="{FF2B5EF4-FFF2-40B4-BE49-F238E27FC236}">
                    <a16:creationId xmlns:a16="http://schemas.microsoft.com/office/drawing/2014/main" id="{B44986D0-4C26-456D-A01A-BABB414A8BC0}"/>
                  </a:ext>
                </a:extLst>
              </p:cNvPr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ïṡļîḋè">
                <a:extLst>
                  <a:ext uri="{FF2B5EF4-FFF2-40B4-BE49-F238E27FC236}">
                    <a16:creationId xmlns:a16="http://schemas.microsoft.com/office/drawing/2014/main" id="{22C95F28-3867-4516-9B6A-BCCD1D412682}"/>
                  </a:ext>
                </a:extLst>
              </p:cNvPr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íŝḷidê">
                <a:extLst>
                  <a:ext uri="{FF2B5EF4-FFF2-40B4-BE49-F238E27FC236}">
                    <a16:creationId xmlns:a16="http://schemas.microsoft.com/office/drawing/2014/main" id="{2B5919B5-30EE-474A-9575-CC9B13DFC9DB}"/>
                  </a:ext>
                </a:extLst>
              </p:cNvPr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íṩľïḓé">
                <a:extLst>
                  <a:ext uri="{FF2B5EF4-FFF2-40B4-BE49-F238E27FC236}">
                    <a16:creationId xmlns:a16="http://schemas.microsoft.com/office/drawing/2014/main" id="{3A3A9300-014A-4E4C-9E7A-48CF0A3D1A36}"/>
                  </a:ext>
                </a:extLst>
              </p:cNvPr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ís1íḋé">
                <a:extLst>
                  <a:ext uri="{FF2B5EF4-FFF2-40B4-BE49-F238E27FC236}">
                    <a16:creationId xmlns:a16="http://schemas.microsoft.com/office/drawing/2014/main" id="{D5CC8C50-760C-4E0A-9B4A-EA0B786C79CD}"/>
                  </a:ext>
                </a:extLst>
              </p:cNvPr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íšḷîḑé">
                <a:extLst>
                  <a:ext uri="{FF2B5EF4-FFF2-40B4-BE49-F238E27FC236}">
                    <a16:creationId xmlns:a16="http://schemas.microsoft.com/office/drawing/2014/main" id="{C16E812F-8102-48A5-9ADF-01550B0A9AFA}"/>
                  </a:ext>
                </a:extLst>
              </p:cNvPr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ïşliḋe">
                <a:extLst>
                  <a:ext uri="{FF2B5EF4-FFF2-40B4-BE49-F238E27FC236}">
                    <a16:creationId xmlns:a16="http://schemas.microsoft.com/office/drawing/2014/main" id="{ADF5F630-DE8B-4544-9158-4838CE0BC191}"/>
                  </a:ext>
                </a:extLst>
              </p:cNvPr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7" name="îšḻîḍè">
                <a:extLst>
                  <a:ext uri="{FF2B5EF4-FFF2-40B4-BE49-F238E27FC236}">
                    <a16:creationId xmlns:a16="http://schemas.microsoft.com/office/drawing/2014/main" id="{AE737C2F-7834-4E38-90E1-0DB0571294FF}"/>
                  </a:ext>
                </a:extLst>
              </p:cNvPr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8" name="íŝ1ïdê">
                <a:extLst>
                  <a:ext uri="{FF2B5EF4-FFF2-40B4-BE49-F238E27FC236}">
                    <a16:creationId xmlns:a16="http://schemas.microsoft.com/office/drawing/2014/main" id="{F97FD797-861A-4376-94DE-A8F9FFDD24F2}"/>
                  </a:ext>
                </a:extLst>
              </p:cNvPr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9" name="ïṡlïďê">
                <a:extLst>
                  <a:ext uri="{FF2B5EF4-FFF2-40B4-BE49-F238E27FC236}">
                    <a16:creationId xmlns:a16="http://schemas.microsoft.com/office/drawing/2014/main" id="{B6D83D19-CF75-44E0-BC21-22E5E7EF8A9A}"/>
                  </a:ext>
                </a:extLst>
              </p:cNvPr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0" name="ïṩ1iḍè">
                <a:extLst>
                  <a:ext uri="{FF2B5EF4-FFF2-40B4-BE49-F238E27FC236}">
                    <a16:creationId xmlns:a16="http://schemas.microsoft.com/office/drawing/2014/main" id="{6A163C92-7075-4E72-86BA-5AADBC6D82D9}"/>
                  </a:ext>
                </a:extLst>
              </p:cNvPr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1" name="îṣ1ide">
                <a:extLst>
                  <a:ext uri="{FF2B5EF4-FFF2-40B4-BE49-F238E27FC236}">
                    <a16:creationId xmlns:a16="http://schemas.microsoft.com/office/drawing/2014/main" id="{7941726A-E5D9-4210-A968-3B893A294183}"/>
                  </a:ext>
                </a:extLst>
              </p:cNvPr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2" name="îṩlíḋê">
                <a:extLst>
                  <a:ext uri="{FF2B5EF4-FFF2-40B4-BE49-F238E27FC236}">
                    <a16:creationId xmlns:a16="http://schemas.microsoft.com/office/drawing/2014/main" id="{53177B04-82A6-4A24-9ABC-F58890A811F9}"/>
                  </a:ext>
                </a:extLst>
              </p:cNvPr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3" name="îṧļîdé">
                <a:extLst>
                  <a:ext uri="{FF2B5EF4-FFF2-40B4-BE49-F238E27FC236}">
                    <a16:creationId xmlns:a16="http://schemas.microsoft.com/office/drawing/2014/main" id="{EA6A8D02-13BF-49F8-8181-8F793BF6ECA6}"/>
                  </a:ext>
                </a:extLst>
              </p:cNvPr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4" name="íṩḷïḓè">
                <a:extLst>
                  <a:ext uri="{FF2B5EF4-FFF2-40B4-BE49-F238E27FC236}">
                    <a16:creationId xmlns:a16="http://schemas.microsoft.com/office/drawing/2014/main" id="{15AFF34C-0A29-4DD3-9413-D9A97B499A8C}"/>
                  </a:ext>
                </a:extLst>
              </p:cNvPr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5" name="íSḻíḋê">
                <a:extLst>
                  <a:ext uri="{FF2B5EF4-FFF2-40B4-BE49-F238E27FC236}">
                    <a16:creationId xmlns:a16="http://schemas.microsoft.com/office/drawing/2014/main" id="{2754E861-E59A-4269-AEF1-48AE9401E5A6}"/>
                  </a:ext>
                </a:extLst>
              </p:cNvPr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6" name="iṩľîdê">
                <a:extLst>
                  <a:ext uri="{FF2B5EF4-FFF2-40B4-BE49-F238E27FC236}">
                    <a16:creationId xmlns:a16="http://schemas.microsoft.com/office/drawing/2014/main" id="{03A42DA8-AF9B-4073-BD3A-310B4D0E99C4}"/>
                  </a:ext>
                </a:extLst>
              </p:cNvPr>
              <p:cNvSpPr/>
              <p:nvPr/>
            </p:nvSpPr>
            <p:spPr bwMode="auto">
              <a:xfrm>
                <a:off x="7034213" y="3235325"/>
                <a:ext cx="1112838" cy="19050"/>
              </a:xfrm>
              <a:custGeom>
                <a:avLst/>
                <a:gdLst>
                  <a:gd name="T0" fmla="*/ 408 w 408"/>
                  <a:gd name="T1" fmla="*/ 0 h 7"/>
                  <a:gd name="T2" fmla="*/ 0 w 408"/>
                  <a:gd name="T3" fmla="*/ 2 h 7"/>
                  <a:gd name="T4" fmla="*/ 2 w 408"/>
                  <a:gd name="T5" fmla="*/ 7 h 7"/>
                  <a:gd name="T6" fmla="*/ 406 w 408"/>
                  <a:gd name="T7" fmla="*/ 4 h 7"/>
                  <a:gd name="T8" fmla="*/ 408 w 40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7">
                    <a:moveTo>
                      <a:pt x="408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2" y="5"/>
                      <a:pt x="2" y="7"/>
                    </a:cubicBezTo>
                    <a:cubicBezTo>
                      <a:pt x="406" y="4"/>
                      <a:pt x="406" y="4"/>
                      <a:pt x="406" y="4"/>
                    </a:cubicBezTo>
                    <a:cubicBezTo>
                      <a:pt x="407" y="3"/>
                      <a:pt x="407" y="1"/>
                      <a:pt x="408" y="0"/>
                    </a:cubicBezTo>
                  </a:path>
                </a:pathLst>
              </a:custGeom>
              <a:solidFill>
                <a:srgbClr val="2122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7" name="ísļiḋé">
                <a:extLst>
                  <a:ext uri="{FF2B5EF4-FFF2-40B4-BE49-F238E27FC236}">
                    <a16:creationId xmlns:a16="http://schemas.microsoft.com/office/drawing/2014/main" id="{3ECAA339-2477-4861-81CB-EE55BC3EC5BE}"/>
                  </a:ext>
                </a:extLst>
              </p:cNvPr>
              <p:cNvSpPr/>
              <p:nvPr/>
            </p:nvSpPr>
            <p:spPr bwMode="auto">
              <a:xfrm>
                <a:off x="5735638" y="2411413"/>
                <a:ext cx="3760788" cy="835025"/>
              </a:xfrm>
              <a:custGeom>
                <a:avLst/>
                <a:gdLst>
                  <a:gd name="T0" fmla="*/ 1367 w 1380"/>
                  <a:gd name="T1" fmla="*/ 0 h 314"/>
                  <a:gd name="T2" fmla="*/ 14 w 1380"/>
                  <a:gd name="T3" fmla="*/ 8 h 314"/>
                  <a:gd name="T4" fmla="*/ 5 w 1380"/>
                  <a:gd name="T5" fmla="*/ 25 h 314"/>
                  <a:gd name="T6" fmla="*/ 150 w 1380"/>
                  <a:gd name="T7" fmla="*/ 274 h 314"/>
                  <a:gd name="T8" fmla="*/ 151 w 1380"/>
                  <a:gd name="T9" fmla="*/ 274 h 314"/>
                  <a:gd name="T10" fmla="*/ 151 w 1380"/>
                  <a:gd name="T11" fmla="*/ 274 h 314"/>
                  <a:gd name="T12" fmla="*/ 171 w 1380"/>
                  <a:gd name="T13" fmla="*/ 305 h 314"/>
                  <a:gd name="T14" fmla="*/ 190 w 1380"/>
                  <a:gd name="T15" fmla="*/ 314 h 314"/>
                  <a:gd name="T16" fmla="*/ 1175 w 1380"/>
                  <a:gd name="T17" fmla="*/ 308 h 314"/>
                  <a:gd name="T18" fmla="*/ 1194 w 1380"/>
                  <a:gd name="T19" fmla="*/ 299 h 314"/>
                  <a:gd name="T20" fmla="*/ 1214 w 1380"/>
                  <a:gd name="T21" fmla="*/ 268 h 314"/>
                  <a:gd name="T22" fmla="*/ 1214 w 1380"/>
                  <a:gd name="T23" fmla="*/ 268 h 314"/>
                  <a:gd name="T24" fmla="*/ 1214 w 1380"/>
                  <a:gd name="T25" fmla="*/ 267 h 314"/>
                  <a:gd name="T26" fmla="*/ 1374 w 1380"/>
                  <a:gd name="T27" fmla="*/ 17 h 314"/>
                  <a:gd name="T28" fmla="*/ 1367 w 1380"/>
                  <a:gd name="T2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80" h="314">
                    <a:moveTo>
                      <a:pt x="136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3" y="9"/>
                      <a:pt x="0" y="16"/>
                      <a:pt x="5" y="25"/>
                    </a:cubicBezTo>
                    <a:cubicBezTo>
                      <a:pt x="150" y="274"/>
                      <a:pt x="150" y="274"/>
                      <a:pt x="150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71" y="305"/>
                      <a:pt x="171" y="305"/>
                      <a:pt x="171" y="305"/>
                    </a:cubicBezTo>
                    <a:cubicBezTo>
                      <a:pt x="174" y="310"/>
                      <a:pt x="182" y="314"/>
                      <a:pt x="190" y="314"/>
                    </a:cubicBezTo>
                    <a:cubicBezTo>
                      <a:pt x="1175" y="308"/>
                      <a:pt x="1175" y="308"/>
                      <a:pt x="1175" y="308"/>
                    </a:cubicBezTo>
                    <a:cubicBezTo>
                      <a:pt x="1182" y="308"/>
                      <a:pt x="1191" y="304"/>
                      <a:pt x="1194" y="299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7"/>
                      <a:pt x="1214" y="267"/>
                      <a:pt x="1214" y="267"/>
                    </a:cubicBezTo>
                    <a:cubicBezTo>
                      <a:pt x="1374" y="17"/>
                      <a:pt x="1374" y="17"/>
                      <a:pt x="1374" y="17"/>
                    </a:cubicBezTo>
                    <a:cubicBezTo>
                      <a:pt x="1380" y="8"/>
                      <a:pt x="1377" y="0"/>
                      <a:pt x="1367" y="0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8" name="îṣ1íḋe">
                <a:extLst>
                  <a:ext uri="{FF2B5EF4-FFF2-40B4-BE49-F238E27FC236}">
                    <a16:creationId xmlns:a16="http://schemas.microsoft.com/office/drawing/2014/main" id="{BDD12419-E81C-4F61-A08B-169ED89AFD8D}"/>
                  </a:ext>
                </a:extLst>
              </p:cNvPr>
              <p:cNvSpPr/>
              <p:nvPr/>
            </p:nvSpPr>
            <p:spPr bwMode="auto">
              <a:xfrm>
                <a:off x="5800725" y="2462213"/>
                <a:ext cx="3611563" cy="720725"/>
              </a:xfrm>
              <a:custGeom>
                <a:avLst/>
                <a:gdLst>
                  <a:gd name="T0" fmla="*/ 0 w 1325"/>
                  <a:gd name="T1" fmla="*/ 8 h 271"/>
                  <a:gd name="T2" fmla="*/ 160 w 1325"/>
                  <a:gd name="T3" fmla="*/ 271 h 271"/>
                  <a:gd name="T4" fmla="*/ 1156 w 1325"/>
                  <a:gd name="T5" fmla="*/ 265 h 271"/>
                  <a:gd name="T6" fmla="*/ 1324 w 1325"/>
                  <a:gd name="T7" fmla="*/ 1 h 271"/>
                  <a:gd name="T8" fmla="*/ 0 w 1325"/>
                  <a:gd name="T9" fmla="*/ 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5" h="271">
                    <a:moveTo>
                      <a:pt x="0" y="8"/>
                    </a:moveTo>
                    <a:cubicBezTo>
                      <a:pt x="160" y="271"/>
                      <a:pt x="160" y="271"/>
                      <a:pt x="160" y="271"/>
                    </a:cubicBezTo>
                    <a:cubicBezTo>
                      <a:pt x="1156" y="265"/>
                      <a:pt x="1156" y="265"/>
                      <a:pt x="1156" y="265"/>
                    </a:cubicBezTo>
                    <a:cubicBezTo>
                      <a:pt x="1324" y="1"/>
                      <a:pt x="1324" y="1"/>
                      <a:pt x="1324" y="1"/>
                    </a:cubicBezTo>
                    <a:cubicBezTo>
                      <a:pt x="1325" y="0"/>
                      <a:pt x="0" y="8"/>
                      <a:pt x="0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9" name="i$ľîḓê">
                <a:extLst>
                  <a:ext uri="{FF2B5EF4-FFF2-40B4-BE49-F238E27FC236}">
                    <a16:creationId xmlns:a16="http://schemas.microsoft.com/office/drawing/2014/main" id="{DCA88DA2-1216-4127-83B9-01C0AB251E52}"/>
                  </a:ext>
                </a:extLst>
              </p:cNvPr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0" name="îṧḻïďe">
                <a:extLst>
                  <a:ext uri="{FF2B5EF4-FFF2-40B4-BE49-F238E27FC236}">
                    <a16:creationId xmlns:a16="http://schemas.microsoft.com/office/drawing/2014/main" id="{2DC266F8-A4F1-4E63-9FC7-B81AB36C98B4}"/>
                  </a:ext>
                </a:extLst>
              </p:cNvPr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1" name="is1íḋê">
                <a:extLst>
                  <a:ext uri="{FF2B5EF4-FFF2-40B4-BE49-F238E27FC236}">
                    <a16:creationId xmlns:a16="http://schemas.microsoft.com/office/drawing/2014/main" id="{85B33D7A-3B99-4F90-8599-C93BCEFAE4D2}"/>
                  </a:ext>
                </a:extLst>
              </p:cNvPr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2" name="íSḷïḋê">
                <a:extLst>
                  <a:ext uri="{FF2B5EF4-FFF2-40B4-BE49-F238E27FC236}">
                    <a16:creationId xmlns:a16="http://schemas.microsoft.com/office/drawing/2014/main" id="{11096090-1F3D-4DEA-A990-FA5CDBA89D36}"/>
                  </a:ext>
                </a:extLst>
              </p:cNvPr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3" name="iṡlide">
                <a:extLst>
                  <a:ext uri="{FF2B5EF4-FFF2-40B4-BE49-F238E27FC236}">
                    <a16:creationId xmlns:a16="http://schemas.microsoft.com/office/drawing/2014/main" id="{E6F48BEF-8128-466F-85C3-708EEB6DEE2D}"/>
                  </a:ext>
                </a:extLst>
              </p:cNvPr>
              <p:cNvSpPr/>
              <p:nvPr/>
            </p:nvSpPr>
            <p:spPr bwMode="auto">
              <a:xfrm>
                <a:off x="9594850" y="3206750"/>
                <a:ext cx="715963" cy="963613"/>
              </a:xfrm>
              <a:custGeom>
                <a:avLst/>
                <a:gdLst>
                  <a:gd name="T0" fmla="*/ 163 w 263"/>
                  <a:gd name="T1" fmla="*/ 361 h 362"/>
                  <a:gd name="T2" fmla="*/ 3 w 263"/>
                  <a:gd name="T3" fmla="*/ 311 h 362"/>
                  <a:gd name="T4" fmla="*/ 1 w 263"/>
                  <a:gd name="T5" fmla="*/ 306 h 362"/>
                  <a:gd name="T6" fmla="*/ 94 w 263"/>
                  <a:gd name="T7" fmla="*/ 7 h 362"/>
                  <a:gd name="T8" fmla="*/ 104 w 263"/>
                  <a:gd name="T9" fmla="*/ 1 h 362"/>
                  <a:gd name="T10" fmla="*/ 256 w 263"/>
                  <a:gd name="T11" fmla="*/ 49 h 362"/>
                  <a:gd name="T12" fmla="*/ 262 w 263"/>
                  <a:gd name="T13" fmla="*/ 59 h 362"/>
                  <a:gd name="T14" fmla="*/ 168 w 263"/>
                  <a:gd name="T15" fmla="*/ 358 h 362"/>
                  <a:gd name="T16" fmla="*/ 163 w 263"/>
                  <a:gd name="T17" fmla="*/ 361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62">
                    <a:moveTo>
                      <a:pt x="163" y="361"/>
                    </a:moveTo>
                    <a:cubicBezTo>
                      <a:pt x="3" y="311"/>
                      <a:pt x="3" y="311"/>
                      <a:pt x="3" y="311"/>
                    </a:cubicBezTo>
                    <a:cubicBezTo>
                      <a:pt x="1" y="310"/>
                      <a:pt x="0" y="308"/>
                      <a:pt x="1" y="306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5" y="2"/>
                      <a:pt x="100" y="0"/>
                      <a:pt x="104" y="1"/>
                    </a:cubicBezTo>
                    <a:cubicBezTo>
                      <a:pt x="256" y="49"/>
                      <a:pt x="256" y="49"/>
                      <a:pt x="256" y="49"/>
                    </a:cubicBezTo>
                    <a:cubicBezTo>
                      <a:pt x="261" y="50"/>
                      <a:pt x="263" y="55"/>
                      <a:pt x="262" y="59"/>
                    </a:cubicBezTo>
                    <a:cubicBezTo>
                      <a:pt x="168" y="358"/>
                      <a:pt x="168" y="358"/>
                      <a:pt x="168" y="358"/>
                    </a:cubicBezTo>
                    <a:cubicBezTo>
                      <a:pt x="168" y="360"/>
                      <a:pt x="166" y="362"/>
                      <a:pt x="163" y="361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4" name="íšḷîḋe">
                <a:extLst>
                  <a:ext uri="{FF2B5EF4-FFF2-40B4-BE49-F238E27FC236}">
                    <a16:creationId xmlns:a16="http://schemas.microsoft.com/office/drawing/2014/main" id="{5F6F32D6-143D-456C-BD98-B10815919268}"/>
                  </a:ext>
                </a:extLst>
              </p:cNvPr>
              <p:cNvSpPr/>
              <p:nvPr/>
            </p:nvSpPr>
            <p:spPr bwMode="auto">
              <a:xfrm>
                <a:off x="9648825" y="3297238"/>
                <a:ext cx="615950" cy="755650"/>
              </a:xfrm>
              <a:custGeom>
                <a:avLst/>
                <a:gdLst>
                  <a:gd name="T0" fmla="*/ 153 w 226"/>
                  <a:gd name="T1" fmla="*/ 284 h 284"/>
                  <a:gd name="T2" fmla="*/ 0 w 226"/>
                  <a:gd name="T3" fmla="*/ 237 h 284"/>
                  <a:gd name="T4" fmla="*/ 73 w 226"/>
                  <a:gd name="T5" fmla="*/ 3 h 284"/>
                  <a:gd name="T6" fmla="*/ 78 w 226"/>
                  <a:gd name="T7" fmla="*/ 0 h 284"/>
                  <a:gd name="T8" fmla="*/ 223 w 226"/>
                  <a:gd name="T9" fmla="*/ 45 h 284"/>
                  <a:gd name="T10" fmla="*/ 226 w 226"/>
                  <a:gd name="T11" fmla="*/ 50 h 284"/>
                  <a:gd name="T12" fmla="*/ 153 w 226"/>
                  <a:gd name="T1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84">
                    <a:moveTo>
                      <a:pt x="153" y="284"/>
                    </a:moveTo>
                    <a:cubicBezTo>
                      <a:pt x="0" y="237"/>
                      <a:pt x="0" y="237"/>
                      <a:pt x="0" y="237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1"/>
                      <a:pt x="76" y="0"/>
                      <a:pt x="78" y="0"/>
                    </a:cubicBezTo>
                    <a:cubicBezTo>
                      <a:pt x="223" y="45"/>
                      <a:pt x="223" y="45"/>
                      <a:pt x="223" y="45"/>
                    </a:cubicBezTo>
                    <a:cubicBezTo>
                      <a:pt x="225" y="46"/>
                      <a:pt x="226" y="48"/>
                      <a:pt x="226" y="50"/>
                    </a:cubicBezTo>
                    <a:cubicBezTo>
                      <a:pt x="153" y="284"/>
                      <a:pt x="153" y="284"/>
                      <a:pt x="153" y="28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5" name="íṩḷîďe">
                <a:extLst>
                  <a:ext uri="{FF2B5EF4-FFF2-40B4-BE49-F238E27FC236}">
                    <a16:creationId xmlns:a16="http://schemas.microsoft.com/office/drawing/2014/main" id="{85E5AE1F-D809-42A9-AE86-4AA5A39496BA}"/>
                  </a:ext>
                </a:extLst>
              </p:cNvPr>
              <p:cNvSpPr/>
              <p:nvPr/>
            </p:nvSpPr>
            <p:spPr bwMode="auto">
              <a:xfrm>
                <a:off x="10029825" y="3305175"/>
                <a:ext cx="82550" cy="26988"/>
              </a:xfrm>
              <a:custGeom>
                <a:avLst/>
                <a:gdLst>
                  <a:gd name="T0" fmla="*/ 28 w 30"/>
                  <a:gd name="T1" fmla="*/ 10 h 10"/>
                  <a:gd name="T2" fmla="*/ 1 w 30"/>
                  <a:gd name="T3" fmla="*/ 2 h 10"/>
                  <a:gd name="T4" fmla="*/ 0 w 30"/>
                  <a:gd name="T5" fmla="*/ 1 h 10"/>
                  <a:gd name="T6" fmla="*/ 2 w 30"/>
                  <a:gd name="T7" fmla="*/ 0 h 10"/>
                  <a:gd name="T8" fmla="*/ 29 w 30"/>
                  <a:gd name="T9" fmla="*/ 8 h 10"/>
                  <a:gd name="T10" fmla="*/ 29 w 30"/>
                  <a:gd name="T11" fmla="*/ 10 h 10"/>
                  <a:gd name="T12" fmla="*/ 28 w 3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28" y="1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9"/>
                      <a:pt x="30" y="9"/>
                      <a:pt x="29" y="10"/>
                    </a:cubicBezTo>
                    <a:cubicBezTo>
                      <a:pt x="29" y="10"/>
                      <a:pt x="29" y="10"/>
                      <a:pt x="28" y="10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6" name="ïṩlíďe">
                <a:extLst>
                  <a:ext uri="{FF2B5EF4-FFF2-40B4-BE49-F238E27FC236}">
                    <a16:creationId xmlns:a16="http://schemas.microsoft.com/office/drawing/2014/main" id="{BF75D31B-50A2-4D1E-8745-CEE778FA68F2}"/>
                  </a:ext>
                </a:extLst>
              </p:cNvPr>
              <p:cNvSpPr/>
              <p:nvPr/>
            </p:nvSpPr>
            <p:spPr bwMode="auto">
              <a:xfrm>
                <a:off x="10002838" y="3294063"/>
                <a:ext cx="17463" cy="14288"/>
              </a:xfrm>
              <a:custGeom>
                <a:avLst/>
                <a:gdLst>
                  <a:gd name="T0" fmla="*/ 5 w 6"/>
                  <a:gd name="T1" fmla="*/ 3 h 5"/>
                  <a:gd name="T2" fmla="*/ 2 w 6"/>
                  <a:gd name="T3" fmla="*/ 4 h 5"/>
                  <a:gd name="T4" fmla="*/ 1 w 6"/>
                  <a:gd name="T5" fmla="*/ 2 h 5"/>
                  <a:gd name="T6" fmla="*/ 4 w 6"/>
                  <a:gd name="T7" fmla="*/ 0 h 5"/>
                  <a:gd name="T8" fmla="*/ 5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5" y="4"/>
                      <a:pt x="3" y="5"/>
                      <a:pt x="2" y="4"/>
                    </a:cubicBezTo>
                    <a:cubicBezTo>
                      <a:pt x="1" y="4"/>
                      <a:pt x="0" y="3"/>
                      <a:pt x="1" y="2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5" y="0"/>
                      <a:pt x="6" y="2"/>
                      <a:pt x="5" y="3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7" name="îṡľiďe">
                <a:extLst>
                  <a:ext uri="{FF2B5EF4-FFF2-40B4-BE49-F238E27FC236}">
                    <a16:creationId xmlns:a16="http://schemas.microsoft.com/office/drawing/2014/main" id="{C7946EFC-74A0-424D-BB18-B82370867D5F}"/>
                  </a:ext>
                </a:extLst>
              </p:cNvPr>
              <p:cNvSpPr/>
              <p:nvPr/>
            </p:nvSpPr>
            <p:spPr bwMode="auto">
              <a:xfrm>
                <a:off x="9798050" y="4005263"/>
                <a:ext cx="82550" cy="79375"/>
              </a:xfrm>
              <a:custGeom>
                <a:avLst/>
                <a:gdLst>
                  <a:gd name="T0" fmla="*/ 27 w 30"/>
                  <a:gd name="T1" fmla="*/ 19 h 30"/>
                  <a:gd name="T2" fmla="*/ 11 w 30"/>
                  <a:gd name="T3" fmla="*/ 27 h 30"/>
                  <a:gd name="T4" fmla="*/ 2 w 30"/>
                  <a:gd name="T5" fmla="*/ 11 h 30"/>
                  <a:gd name="T6" fmla="*/ 19 w 30"/>
                  <a:gd name="T7" fmla="*/ 2 h 30"/>
                  <a:gd name="T8" fmla="*/ 27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19"/>
                    </a:moveTo>
                    <a:cubicBezTo>
                      <a:pt x="25" y="26"/>
                      <a:pt x="18" y="30"/>
                      <a:pt x="11" y="27"/>
                    </a:cubicBezTo>
                    <a:cubicBezTo>
                      <a:pt x="4" y="25"/>
                      <a:pt x="0" y="18"/>
                      <a:pt x="2" y="11"/>
                    </a:cubicBezTo>
                    <a:cubicBezTo>
                      <a:pt x="5" y="4"/>
                      <a:pt x="12" y="0"/>
                      <a:pt x="19" y="2"/>
                    </a:cubicBezTo>
                    <a:cubicBezTo>
                      <a:pt x="26" y="5"/>
                      <a:pt x="30" y="12"/>
                      <a:pt x="27" y="19"/>
                    </a:cubicBez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8" name="îṡḻîḑè">
                <a:extLst>
                  <a:ext uri="{FF2B5EF4-FFF2-40B4-BE49-F238E27FC236}">
                    <a16:creationId xmlns:a16="http://schemas.microsoft.com/office/drawing/2014/main" id="{3444F33E-D80D-4B17-82A3-63901FDD5C08}"/>
                  </a:ext>
                </a:extLst>
              </p:cNvPr>
              <p:cNvSpPr/>
              <p:nvPr/>
            </p:nvSpPr>
            <p:spPr bwMode="auto">
              <a:xfrm>
                <a:off x="9826625" y="4029075"/>
                <a:ext cx="26988" cy="31750"/>
              </a:xfrm>
              <a:custGeom>
                <a:avLst/>
                <a:gdLst>
                  <a:gd name="T0" fmla="*/ 6 w 10"/>
                  <a:gd name="T1" fmla="*/ 11 h 12"/>
                  <a:gd name="T2" fmla="*/ 1 w 10"/>
                  <a:gd name="T3" fmla="*/ 10 h 12"/>
                  <a:gd name="T4" fmla="*/ 0 w 10"/>
                  <a:gd name="T5" fmla="*/ 8 h 12"/>
                  <a:gd name="T6" fmla="*/ 2 w 10"/>
                  <a:gd name="T7" fmla="*/ 1 h 12"/>
                  <a:gd name="T8" fmla="*/ 4 w 10"/>
                  <a:gd name="T9" fmla="*/ 1 h 12"/>
                  <a:gd name="T10" fmla="*/ 9 w 10"/>
                  <a:gd name="T11" fmla="*/ 2 h 12"/>
                  <a:gd name="T12" fmla="*/ 10 w 10"/>
                  <a:gd name="T13" fmla="*/ 4 h 12"/>
                  <a:gd name="T14" fmla="*/ 8 w 10"/>
                  <a:gd name="T15" fmla="*/ 10 h 12"/>
                  <a:gd name="T16" fmla="*/ 6 w 10"/>
                  <a:gd name="T17" fmla="*/ 11 h 12"/>
                  <a:gd name="T18" fmla="*/ 3 w 10"/>
                  <a:gd name="T19" fmla="*/ 1 h 12"/>
                  <a:gd name="T20" fmla="*/ 2 w 10"/>
                  <a:gd name="T21" fmla="*/ 2 h 12"/>
                  <a:gd name="T22" fmla="*/ 0 w 10"/>
                  <a:gd name="T23" fmla="*/ 8 h 12"/>
                  <a:gd name="T24" fmla="*/ 1 w 10"/>
                  <a:gd name="T25" fmla="*/ 9 h 12"/>
                  <a:gd name="T26" fmla="*/ 6 w 10"/>
                  <a:gd name="T27" fmla="*/ 11 h 12"/>
                  <a:gd name="T28" fmla="*/ 8 w 10"/>
                  <a:gd name="T29" fmla="*/ 10 h 12"/>
                  <a:gd name="T30" fmla="*/ 10 w 10"/>
                  <a:gd name="T31" fmla="*/ 4 h 12"/>
                  <a:gd name="T32" fmla="*/ 9 w 10"/>
                  <a:gd name="T33" fmla="*/ 3 h 12"/>
                  <a:gd name="T34" fmla="*/ 3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6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2"/>
                      <a:pt x="6" y="11"/>
                    </a:cubicBezTo>
                    <a:close/>
                    <a:moveTo>
                      <a:pt x="3" y="1"/>
                    </a:moveTo>
                    <a:cubicBezTo>
                      <a:pt x="3" y="1"/>
                      <a:pt x="2" y="1"/>
                      <a:pt x="2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7" y="11"/>
                      <a:pt x="8" y="1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9" y="3"/>
                      <a:pt x="9" y="3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9" name="îṣḷïḑe">
                <a:extLst>
                  <a:ext uri="{FF2B5EF4-FFF2-40B4-BE49-F238E27FC236}">
                    <a16:creationId xmlns:a16="http://schemas.microsoft.com/office/drawing/2014/main" id="{83A0640F-4894-440F-8C9D-E03ED2177D5F}"/>
                  </a:ext>
                </a:extLst>
              </p:cNvPr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185 w 186"/>
                  <a:gd name="T1" fmla="*/ 47 h 106"/>
                  <a:gd name="T2" fmla="*/ 186 w 186"/>
                  <a:gd name="T3" fmla="*/ 50 h 106"/>
                  <a:gd name="T4" fmla="*/ 185 w 186"/>
                  <a:gd name="T5" fmla="*/ 47 h 106"/>
                  <a:gd name="T6" fmla="*/ 183 w 186"/>
                  <a:gd name="T7" fmla="*/ 45 h 106"/>
                  <a:gd name="T8" fmla="*/ 183 w 186"/>
                  <a:gd name="T9" fmla="*/ 45 h 106"/>
                  <a:gd name="T10" fmla="*/ 183 w 186"/>
                  <a:gd name="T11" fmla="*/ 45 h 106"/>
                  <a:gd name="T12" fmla="*/ 183 w 186"/>
                  <a:gd name="T13" fmla="*/ 45 h 106"/>
                  <a:gd name="T14" fmla="*/ 183 w 186"/>
                  <a:gd name="T15" fmla="*/ 45 h 106"/>
                  <a:gd name="T16" fmla="*/ 182 w 186"/>
                  <a:gd name="T17" fmla="*/ 45 h 106"/>
                  <a:gd name="T18" fmla="*/ 182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2 w 186"/>
                  <a:gd name="T37" fmla="*/ 45 h 106"/>
                  <a:gd name="T38" fmla="*/ 182 w 186"/>
                  <a:gd name="T39" fmla="*/ 45 h 106"/>
                  <a:gd name="T40" fmla="*/ 180 w 186"/>
                  <a:gd name="T41" fmla="*/ 44 h 106"/>
                  <a:gd name="T42" fmla="*/ 180 w 186"/>
                  <a:gd name="T43" fmla="*/ 44 h 106"/>
                  <a:gd name="T44" fmla="*/ 180 w 186"/>
                  <a:gd name="T45" fmla="*/ 44 h 106"/>
                  <a:gd name="T46" fmla="*/ 33 w 186"/>
                  <a:gd name="T47" fmla="*/ 3 h 106"/>
                  <a:gd name="T48" fmla="*/ 33 w 186"/>
                  <a:gd name="T49" fmla="*/ 3 h 106"/>
                  <a:gd name="T50" fmla="*/ 0 w 186"/>
                  <a:gd name="T51" fmla="*/ 106 h 106"/>
                  <a:gd name="T52" fmla="*/ 33 w 186"/>
                  <a:gd name="T53" fmla="*/ 3 h 106"/>
                  <a:gd name="T54" fmla="*/ 33 w 186"/>
                  <a:gd name="T55" fmla="*/ 3 h 106"/>
                  <a:gd name="T56" fmla="*/ 38 w 186"/>
                  <a:gd name="T57" fmla="*/ 0 h 106"/>
                  <a:gd name="T58" fmla="*/ 38 w 186"/>
                  <a:gd name="T59" fmla="*/ 0 h 106"/>
                  <a:gd name="T60" fmla="*/ 38 w 186"/>
                  <a:gd name="T61" fmla="*/ 0 h 106"/>
                  <a:gd name="T62" fmla="*/ 38 w 186"/>
                  <a:gd name="T63" fmla="*/ 0 h 106"/>
                  <a:gd name="T64" fmla="*/ 38 w 186"/>
                  <a:gd name="T65" fmla="*/ 0 h 106"/>
                  <a:gd name="T66" fmla="*/ 38 w 186"/>
                  <a:gd name="T67" fmla="*/ 0 h 106"/>
                  <a:gd name="T68" fmla="*/ 38 w 186"/>
                  <a:gd name="T69" fmla="*/ 0 h 106"/>
                  <a:gd name="T70" fmla="*/ 38 w 186"/>
                  <a:gd name="T7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6" h="106">
                    <a:moveTo>
                      <a:pt x="185" y="47"/>
                    </a:moveTo>
                    <a:cubicBezTo>
                      <a:pt x="186" y="48"/>
                      <a:pt x="186" y="49"/>
                      <a:pt x="186" y="50"/>
                    </a:cubicBezTo>
                    <a:cubicBezTo>
                      <a:pt x="186" y="49"/>
                      <a:pt x="186" y="47"/>
                      <a:pt x="185" y="47"/>
                    </a:cubicBezTo>
                    <a:moveTo>
                      <a:pt x="183" y="45"/>
                    </a:move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0" y="44"/>
                    </a:moveTo>
                    <a:cubicBezTo>
                      <a:pt x="180" y="44"/>
                      <a:pt x="180" y="44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moveTo>
                      <a:pt x="33" y="3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</a:path>
                </a:pathLst>
              </a:custGeom>
              <a:solidFill>
                <a:srgbClr val="5F6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0" name="íṡḻiďé">
                <a:extLst>
                  <a:ext uri="{FF2B5EF4-FFF2-40B4-BE49-F238E27FC236}">
                    <a16:creationId xmlns:a16="http://schemas.microsoft.com/office/drawing/2014/main" id="{F43F440E-2275-4849-9CF5-91F494807E24}"/>
                  </a:ext>
                </a:extLst>
              </p:cNvPr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37 w 186"/>
                  <a:gd name="T1" fmla="*/ 0 h 106"/>
                  <a:gd name="T2" fmla="*/ 33 w 186"/>
                  <a:gd name="T3" fmla="*/ 3 h 106"/>
                  <a:gd name="T4" fmla="*/ 33 w 186"/>
                  <a:gd name="T5" fmla="*/ 3 h 106"/>
                  <a:gd name="T6" fmla="*/ 0 w 186"/>
                  <a:gd name="T7" fmla="*/ 106 h 106"/>
                  <a:gd name="T8" fmla="*/ 186 w 186"/>
                  <a:gd name="T9" fmla="*/ 50 h 106"/>
                  <a:gd name="T10" fmla="*/ 186 w 186"/>
                  <a:gd name="T11" fmla="*/ 50 h 106"/>
                  <a:gd name="T12" fmla="*/ 185 w 186"/>
                  <a:gd name="T13" fmla="*/ 47 h 106"/>
                  <a:gd name="T14" fmla="*/ 183 w 186"/>
                  <a:gd name="T15" fmla="*/ 45 h 106"/>
                  <a:gd name="T16" fmla="*/ 183 w 186"/>
                  <a:gd name="T17" fmla="*/ 45 h 106"/>
                  <a:gd name="T18" fmla="*/ 183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0 w 186"/>
                  <a:gd name="T37" fmla="*/ 44 h 106"/>
                  <a:gd name="T38" fmla="*/ 180 w 186"/>
                  <a:gd name="T39" fmla="*/ 44 h 106"/>
                  <a:gd name="T40" fmla="*/ 38 w 186"/>
                  <a:gd name="T41" fmla="*/ 0 h 106"/>
                  <a:gd name="T42" fmla="*/ 38 w 186"/>
                  <a:gd name="T43" fmla="*/ 0 h 106"/>
                  <a:gd name="T44" fmla="*/ 38 w 186"/>
                  <a:gd name="T45" fmla="*/ 0 h 106"/>
                  <a:gd name="T46" fmla="*/ 38 w 186"/>
                  <a:gd name="T47" fmla="*/ 0 h 106"/>
                  <a:gd name="T48" fmla="*/ 38 w 186"/>
                  <a:gd name="T49" fmla="*/ 0 h 106"/>
                  <a:gd name="T50" fmla="*/ 37 w 186"/>
                  <a:gd name="T5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6" h="106">
                    <a:moveTo>
                      <a:pt x="37" y="0"/>
                    </a:moveTo>
                    <a:cubicBezTo>
                      <a:pt x="34" y="0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49"/>
                      <a:pt x="186" y="48"/>
                      <a:pt x="185" y="47"/>
                    </a:cubicBezTo>
                    <a:cubicBezTo>
                      <a:pt x="184" y="46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1" y="45"/>
                      <a:pt x="181" y="45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cubicBezTo>
                      <a:pt x="159" y="38"/>
                      <a:pt x="41" y="1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4D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1" name="iš1íďê">
                <a:extLst>
                  <a:ext uri="{FF2B5EF4-FFF2-40B4-BE49-F238E27FC236}">
                    <a16:creationId xmlns:a16="http://schemas.microsoft.com/office/drawing/2014/main" id="{ED29DC60-D5A0-4BB5-BD3A-6796AD9264F8}"/>
                  </a:ext>
                </a:extLst>
              </p:cNvPr>
              <p:cNvSpPr/>
              <p:nvPr/>
            </p:nvSpPr>
            <p:spPr bwMode="auto">
              <a:xfrm>
                <a:off x="9588500" y="4576763"/>
                <a:ext cx="460375" cy="349250"/>
              </a:xfrm>
              <a:custGeom>
                <a:avLst/>
                <a:gdLst>
                  <a:gd name="T0" fmla="*/ 164 w 169"/>
                  <a:gd name="T1" fmla="*/ 92 h 131"/>
                  <a:gd name="T2" fmla="*/ 31 w 169"/>
                  <a:gd name="T3" fmla="*/ 130 h 131"/>
                  <a:gd name="T4" fmla="*/ 23 w 169"/>
                  <a:gd name="T5" fmla="*/ 125 h 131"/>
                  <a:gd name="T6" fmla="*/ 1 w 169"/>
                  <a:gd name="T7" fmla="*/ 47 h 131"/>
                  <a:gd name="T8" fmla="*/ 5 w 169"/>
                  <a:gd name="T9" fmla="*/ 39 h 131"/>
                  <a:gd name="T10" fmla="*/ 138 w 169"/>
                  <a:gd name="T11" fmla="*/ 1 h 131"/>
                  <a:gd name="T12" fmla="*/ 146 w 169"/>
                  <a:gd name="T13" fmla="*/ 6 h 131"/>
                  <a:gd name="T14" fmla="*/ 168 w 169"/>
                  <a:gd name="T15" fmla="*/ 84 h 131"/>
                  <a:gd name="T16" fmla="*/ 164 w 169"/>
                  <a:gd name="T1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31">
                    <a:moveTo>
                      <a:pt x="164" y="92"/>
                    </a:moveTo>
                    <a:cubicBezTo>
                      <a:pt x="31" y="130"/>
                      <a:pt x="31" y="130"/>
                      <a:pt x="31" y="130"/>
                    </a:cubicBezTo>
                    <a:cubicBezTo>
                      <a:pt x="28" y="131"/>
                      <a:pt x="24" y="129"/>
                      <a:pt x="23" y="12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3"/>
                      <a:pt x="2" y="40"/>
                      <a:pt x="5" y="39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41" y="0"/>
                      <a:pt x="145" y="2"/>
                      <a:pt x="146" y="6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9" y="88"/>
                      <a:pt x="167" y="91"/>
                      <a:pt x="164" y="92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2" name="îṣļiḍé">
                <a:extLst>
                  <a:ext uri="{FF2B5EF4-FFF2-40B4-BE49-F238E27FC236}">
                    <a16:creationId xmlns:a16="http://schemas.microsoft.com/office/drawing/2014/main" id="{4CB8FB6B-6B37-4388-9EE8-26502D69560C}"/>
                  </a:ext>
                </a:extLst>
              </p:cNvPr>
              <p:cNvSpPr/>
              <p:nvPr/>
            </p:nvSpPr>
            <p:spPr bwMode="auto">
              <a:xfrm>
                <a:off x="9596438" y="4611688"/>
                <a:ext cx="412750" cy="168275"/>
              </a:xfrm>
              <a:custGeom>
                <a:avLst/>
                <a:gdLst>
                  <a:gd name="T0" fmla="*/ 260 w 260"/>
                  <a:gd name="T1" fmla="*/ 35 h 106"/>
                  <a:gd name="T2" fmla="*/ 11 w 260"/>
                  <a:gd name="T3" fmla="*/ 106 h 106"/>
                  <a:gd name="T4" fmla="*/ 0 w 260"/>
                  <a:gd name="T5" fmla="*/ 69 h 106"/>
                  <a:gd name="T6" fmla="*/ 249 w 260"/>
                  <a:gd name="T7" fmla="*/ 0 h 106"/>
                  <a:gd name="T8" fmla="*/ 260 w 260"/>
                  <a:gd name="T9" fmla="*/ 3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06">
                    <a:moveTo>
                      <a:pt x="260" y="35"/>
                    </a:moveTo>
                    <a:lnTo>
                      <a:pt x="11" y="106"/>
                    </a:lnTo>
                    <a:lnTo>
                      <a:pt x="0" y="69"/>
                    </a:lnTo>
                    <a:lnTo>
                      <a:pt x="249" y="0"/>
                    </a:lnTo>
                    <a:lnTo>
                      <a:pt x="260" y="3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3" name="îsḻîḋê">
                <a:extLst>
                  <a:ext uri="{FF2B5EF4-FFF2-40B4-BE49-F238E27FC236}">
                    <a16:creationId xmlns:a16="http://schemas.microsoft.com/office/drawing/2014/main" id="{931D7052-863F-4F8B-B7DB-FEA41056B8D1}"/>
                  </a:ext>
                </a:extLst>
              </p:cNvPr>
              <p:cNvSpPr/>
              <p:nvPr/>
            </p:nvSpPr>
            <p:spPr bwMode="auto">
              <a:xfrm>
                <a:off x="9625013" y="4705350"/>
                <a:ext cx="414338" cy="177800"/>
              </a:xfrm>
              <a:custGeom>
                <a:avLst/>
                <a:gdLst>
                  <a:gd name="T0" fmla="*/ 261 w 261"/>
                  <a:gd name="T1" fmla="*/ 43 h 112"/>
                  <a:gd name="T2" fmla="*/ 12 w 261"/>
                  <a:gd name="T3" fmla="*/ 112 h 112"/>
                  <a:gd name="T4" fmla="*/ 0 w 261"/>
                  <a:gd name="T5" fmla="*/ 68 h 112"/>
                  <a:gd name="T6" fmla="*/ 249 w 261"/>
                  <a:gd name="T7" fmla="*/ 0 h 112"/>
                  <a:gd name="T8" fmla="*/ 261 w 261"/>
                  <a:gd name="T9" fmla="*/ 4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12">
                    <a:moveTo>
                      <a:pt x="261" y="43"/>
                    </a:moveTo>
                    <a:lnTo>
                      <a:pt x="12" y="112"/>
                    </a:lnTo>
                    <a:lnTo>
                      <a:pt x="0" y="68"/>
                    </a:lnTo>
                    <a:lnTo>
                      <a:pt x="249" y="0"/>
                    </a:lnTo>
                    <a:lnTo>
                      <a:pt x="261" y="43"/>
                    </a:lnTo>
                    <a:close/>
                  </a:path>
                </a:pathLst>
              </a:custGeom>
              <a:solidFill>
                <a:srgbClr val="E9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4" name="išḻíďè">
                <a:extLst>
                  <a:ext uri="{FF2B5EF4-FFF2-40B4-BE49-F238E27FC236}">
                    <a16:creationId xmlns:a16="http://schemas.microsoft.com/office/drawing/2014/main" id="{4FA350CB-29B5-4661-936A-6B50172DE32C}"/>
                  </a:ext>
                </a:extLst>
              </p:cNvPr>
              <p:cNvSpPr/>
              <p:nvPr/>
            </p:nvSpPr>
            <p:spPr bwMode="auto">
              <a:xfrm>
                <a:off x="9853613" y="4764088"/>
                <a:ext cx="68263" cy="31750"/>
              </a:xfrm>
              <a:custGeom>
                <a:avLst/>
                <a:gdLst>
                  <a:gd name="T0" fmla="*/ 43 w 43"/>
                  <a:gd name="T1" fmla="*/ 8 h 20"/>
                  <a:gd name="T2" fmla="*/ 3 w 43"/>
                  <a:gd name="T3" fmla="*/ 20 h 20"/>
                  <a:gd name="T4" fmla="*/ 0 w 43"/>
                  <a:gd name="T5" fmla="*/ 11 h 20"/>
                  <a:gd name="T6" fmla="*/ 41 w 43"/>
                  <a:gd name="T7" fmla="*/ 0 h 20"/>
                  <a:gd name="T8" fmla="*/ 43 w 43"/>
                  <a:gd name="T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0">
                    <a:moveTo>
                      <a:pt x="43" y="8"/>
                    </a:moveTo>
                    <a:lnTo>
                      <a:pt x="3" y="20"/>
                    </a:lnTo>
                    <a:lnTo>
                      <a:pt x="0" y="11"/>
                    </a:lnTo>
                    <a:lnTo>
                      <a:pt x="41" y="0"/>
                    </a:lnTo>
                    <a:lnTo>
                      <a:pt x="43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5" name="îSḻidè">
                <a:extLst>
                  <a:ext uri="{FF2B5EF4-FFF2-40B4-BE49-F238E27FC236}">
                    <a16:creationId xmlns:a16="http://schemas.microsoft.com/office/drawing/2014/main" id="{4425D410-0728-4CBC-BB4C-253983C2D5BF}"/>
                  </a:ext>
                </a:extLst>
              </p:cNvPr>
              <p:cNvSpPr/>
              <p:nvPr/>
            </p:nvSpPr>
            <p:spPr bwMode="auto">
              <a:xfrm>
                <a:off x="9940925" y="4745038"/>
                <a:ext cx="50800" cy="23813"/>
              </a:xfrm>
              <a:custGeom>
                <a:avLst/>
                <a:gdLst>
                  <a:gd name="T0" fmla="*/ 32 w 32"/>
                  <a:gd name="T1" fmla="*/ 8 h 15"/>
                  <a:gd name="T2" fmla="*/ 3 w 32"/>
                  <a:gd name="T3" fmla="*/ 15 h 15"/>
                  <a:gd name="T4" fmla="*/ 0 w 32"/>
                  <a:gd name="T5" fmla="*/ 8 h 15"/>
                  <a:gd name="T6" fmla="*/ 29 w 32"/>
                  <a:gd name="T7" fmla="*/ 0 h 15"/>
                  <a:gd name="T8" fmla="*/ 32 w 32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5">
                    <a:moveTo>
                      <a:pt x="32" y="8"/>
                    </a:moveTo>
                    <a:lnTo>
                      <a:pt x="3" y="15"/>
                    </a:lnTo>
                    <a:lnTo>
                      <a:pt x="0" y="8"/>
                    </a:lnTo>
                    <a:lnTo>
                      <a:pt x="29" y="0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6" name="íṩľïde">
                <a:extLst>
                  <a:ext uri="{FF2B5EF4-FFF2-40B4-BE49-F238E27FC236}">
                    <a16:creationId xmlns:a16="http://schemas.microsoft.com/office/drawing/2014/main" id="{6082877F-FA02-4E76-82C2-439DB26DF6ED}"/>
                  </a:ext>
                </a:extLst>
              </p:cNvPr>
              <p:cNvSpPr/>
              <p:nvPr/>
            </p:nvSpPr>
            <p:spPr bwMode="auto">
              <a:xfrm>
                <a:off x="9605963" y="4600575"/>
                <a:ext cx="334963" cy="96838"/>
              </a:xfrm>
              <a:custGeom>
                <a:avLst/>
                <a:gdLst>
                  <a:gd name="T0" fmla="*/ 211 w 211"/>
                  <a:gd name="T1" fmla="*/ 2 h 61"/>
                  <a:gd name="T2" fmla="*/ 0 w 211"/>
                  <a:gd name="T3" fmla="*/ 61 h 61"/>
                  <a:gd name="T4" fmla="*/ 0 w 211"/>
                  <a:gd name="T5" fmla="*/ 59 h 61"/>
                  <a:gd name="T6" fmla="*/ 211 w 211"/>
                  <a:gd name="T7" fmla="*/ 0 h 61"/>
                  <a:gd name="T8" fmla="*/ 211 w 211"/>
                  <a:gd name="T9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61">
                    <a:moveTo>
                      <a:pt x="211" y="2"/>
                    </a:moveTo>
                    <a:lnTo>
                      <a:pt x="0" y="61"/>
                    </a:lnTo>
                    <a:lnTo>
                      <a:pt x="0" y="59"/>
                    </a:lnTo>
                    <a:lnTo>
                      <a:pt x="211" y="0"/>
                    </a:lnTo>
                    <a:lnTo>
                      <a:pt x="211" y="2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7" name="iSľiḓê">
                <a:extLst>
                  <a:ext uri="{FF2B5EF4-FFF2-40B4-BE49-F238E27FC236}">
                    <a16:creationId xmlns:a16="http://schemas.microsoft.com/office/drawing/2014/main" id="{19EAD67B-6B86-404E-BAA1-2F64CC200866}"/>
                  </a:ext>
                </a:extLst>
              </p:cNvPr>
              <p:cNvSpPr/>
              <p:nvPr/>
            </p:nvSpPr>
            <p:spPr bwMode="auto">
              <a:xfrm>
                <a:off x="9664700" y="4811713"/>
                <a:ext cx="327025" cy="95250"/>
              </a:xfrm>
              <a:custGeom>
                <a:avLst/>
                <a:gdLst>
                  <a:gd name="T0" fmla="*/ 206 w 206"/>
                  <a:gd name="T1" fmla="*/ 3 h 60"/>
                  <a:gd name="T2" fmla="*/ 2 w 206"/>
                  <a:gd name="T3" fmla="*/ 60 h 60"/>
                  <a:gd name="T4" fmla="*/ 0 w 206"/>
                  <a:gd name="T5" fmla="*/ 55 h 60"/>
                  <a:gd name="T6" fmla="*/ 205 w 206"/>
                  <a:gd name="T7" fmla="*/ 0 h 60"/>
                  <a:gd name="T8" fmla="*/ 206 w 206"/>
                  <a:gd name="T9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60">
                    <a:moveTo>
                      <a:pt x="206" y="3"/>
                    </a:moveTo>
                    <a:lnTo>
                      <a:pt x="2" y="60"/>
                    </a:lnTo>
                    <a:lnTo>
                      <a:pt x="0" y="55"/>
                    </a:lnTo>
                    <a:lnTo>
                      <a:pt x="205" y="0"/>
                    </a:lnTo>
                    <a:lnTo>
                      <a:pt x="206" y="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8" name="ïṣ1ïḋè">
                <a:extLst>
                  <a:ext uri="{FF2B5EF4-FFF2-40B4-BE49-F238E27FC236}">
                    <a16:creationId xmlns:a16="http://schemas.microsoft.com/office/drawing/2014/main" id="{9C61DC24-625A-4287-9471-89D198943FBB}"/>
                  </a:ext>
                </a:extLst>
              </p:cNvPr>
              <p:cNvSpPr/>
              <p:nvPr/>
            </p:nvSpPr>
            <p:spPr bwMode="auto">
              <a:xfrm>
                <a:off x="9556750" y="4745038"/>
                <a:ext cx="490538" cy="404813"/>
              </a:xfrm>
              <a:custGeom>
                <a:avLst/>
                <a:gdLst>
                  <a:gd name="T0" fmla="*/ 135 w 180"/>
                  <a:gd name="T1" fmla="*/ 150 h 152"/>
                  <a:gd name="T2" fmla="*/ 4 w 180"/>
                  <a:gd name="T3" fmla="*/ 90 h 152"/>
                  <a:gd name="T4" fmla="*/ 1 w 180"/>
                  <a:gd name="T5" fmla="*/ 82 h 152"/>
                  <a:gd name="T6" fmla="*/ 37 w 180"/>
                  <a:gd name="T7" fmla="*/ 4 h 152"/>
                  <a:gd name="T8" fmla="*/ 45 w 180"/>
                  <a:gd name="T9" fmla="*/ 1 h 152"/>
                  <a:gd name="T10" fmla="*/ 176 w 180"/>
                  <a:gd name="T11" fmla="*/ 61 h 152"/>
                  <a:gd name="T12" fmla="*/ 179 w 180"/>
                  <a:gd name="T13" fmla="*/ 69 h 152"/>
                  <a:gd name="T14" fmla="*/ 143 w 180"/>
                  <a:gd name="T15" fmla="*/ 147 h 152"/>
                  <a:gd name="T16" fmla="*/ 135 w 180"/>
                  <a:gd name="T17" fmla="*/ 15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152">
                    <a:moveTo>
                      <a:pt x="135" y="150"/>
                    </a:moveTo>
                    <a:cubicBezTo>
                      <a:pt x="4" y="90"/>
                      <a:pt x="4" y="90"/>
                      <a:pt x="4" y="90"/>
                    </a:cubicBezTo>
                    <a:cubicBezTo>
                      <a:pt x="1" y="89"/>
                      <a:pt x="0" y="85"/>
                      <a:pt x="1" y="82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8" y="1"/>
                      <a:pt x="42" y="0"/>
                      <a:pt x="45" y="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9" y="62"/>
                      <a:pt x="180" y="66"/>
                      <a:pt x="179" y="69"/>
                    </a:cubicBezTo>
                    <a:cubicBezTo>
                      <a:pt x="143" y="147"/>
                      <a:pt x="143" y="147"/>
                      <a:pt x="143" y="147"/>
                    </a:cubicBezTo>
                    <a:cubicBezTo>
                      <a:pt x="142" y="150"/>
                      <a:pt x="138" y="152"/>
                      <a:pt x="135" y="150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9" name="iṧlïďe">
                <a:extLst>
                  <a:ext uri="{FF2B5EF4-FFF2-40B4-BE49-F238E27FC236}">
                    <a16:creationId xmlns:a16="http://schemas.microsoft.com/office/drawing/2014/main" id="{6537CBAF-23D7-4EA6-A9B0-205B9E52CD6B}"/>
                  </a:ext>
                </a:extLst>
              </p:cNvPr>
              <p:cNvSpPr/>
              <p:nvPr/>
            </p:nvSpPr>
            <p:spPr bwMode="auto">
              <a:xfrm>
                <a:off x="9831388" y="5035550"/>
                <a:ext cx="76200" cy="71438"/>
              </a:xfrm>
              <a:custGeom>
                <a:avLst/>
                <a:gdLst>
                  <a:gd name="T0" fmla="*/ 25 w 28"/>
                  <a:gd name="T1" fmla="*/ 19 h 27"/>
                  <a:gd name="T2" fmla="*/ 9 w 28"/>
                  <a:gd name="T3" fmla="*/ 24 h 27"/>
                  <a:gd name="T4" fmla="*/ 3 w 28"/>
                  <a:gd name="T5" fmla="*/ 9 h 27"/>
                  <a:gd name="T6" fmla="*/ 19 w 28"/>
                  <a:gd name="T7" fmla="*/ 3 h 27"/>
                  <a:gd name="T8" fmla="*/ 25 w 28"/>
                  <a:gd name="T9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9"/>
                    </a:moveTo>
                    <a:cubicBezTo>
                      <a:pt x="22" y="25"/>
                      <a:pt x="15" y="27"/>
                      <a:pt x="9" y="24"/>
                    </a:cubicBezTo>
                    <a:cubicBezTo>
                      <a:pt x="3" y="22"/>
                      <a:pt x="0" y="15"/>
                      <a:pt x="3" y="9"/>
                    </a:cubicBezTo>
                    <a:cubicBezTo>
                      <a:pt x="6" y="3"/>
                      <a:pt x="13" y="0"/>
                      <a:pt x="19" y="3"/>
                    </a:cubicBezTo>
                    <a:cubicBezTo>
                      <a:pt x="25" y="5"/>
                      <a:pt x="28" y="13"/>
                      <a:pt x="25" y="19"/>
                    </a:cubicBezTo>
                    <a:close/>
                  </a:path>
                </a:pathLst>
              </a:custGeom>
              <a:solidFill>
                <a:srgbClr val="F9D9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0" name="îṣ1îďê">
                <a:extLst>
                  <a:ext uri="{FF2B5EF4-FFF2-40B4-BE49-F238E27FC236}">
                    <a16:creationId xmlns:a16="http://schemas.microsoft.com/office/drawing/2014/main" id="{DA2F3B81-106C-4F97-9BA3-4B3226944221}"/>
                  </a:ext>
                </a:extLst>
              </p:cNvPr>
              <p:cNvSpPr/>
              <p:nvPr/>
            </p:nvSpPr>
            <p:spPr bwMode="auto">
              <a:xfrm>
                <a:off x="9872663" y="5053013"/>
                <a:ext cx="76200" cy="73025"/>
              </a:xfrm>
              <a:custGeom>
                <a:avLst/>
                <a:gdLst>
                  <a:gd name="T0" fmla="*/ 25 w 28"/>
                  <a:gd name="T1" fmla="*/ 18 h 27"/>
                  <a:gd name="T2" fmla="*/ 9 w 28"/>
                  <a:gd name="T3" fmla="*/ 24 h 27"/>
                  <a:gd name="T4" fmla="*/ 3 w 28"/>
                  <a:gd name="T5" fmla="*/ 8 h 27"/>
                  <a:gd name="T6" fmla="*/ 19 w 28"/>
                  <a:gd name="T7" fmla="*/ 3 h 27"/>
                  <a:gd name="T8" fmla="*/ 25 w 28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8"/>
                    </a:moveTo>
                    <a:cubicBezTo>
                      <a:pt x="22" y="24"/>
                      <a:pt x="15" y="27"/>
                      <a:pt x="9" y="24"/>
                    </a:cubicBezTo>
                    <a:cubicBezTo>
                      <a:pt x="3" y="22"/>
                      <a:pt x="0" y="14"/>
                      <a:pt x="3" y="8"/>
                    </a:cubicBezTo>
                    <a:cubicBezTo>
                      <a:pt x="6" y="2"/>
                      <a:pt x="13" y="0"/>
                      <a:pt x="19" y="3"/>
                    </a:cubicBezTo>
                    <a:cubicBezTo>
                      <a:pt x="25" y="5"/>
                      <a:pt x="28" y="12"/>
                      <a:pt x="25" y="18"/>
                    </a:cubicBezTo>
                    <a:close/>
                  </a:path>
                </a:pathLst>
              </a:custGeom>
              <a:solidFill>
                <a:srgbClr val="E84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1" name="ïṣļiḓe">
                <a:extLst>
                  <a:ext uri="{FF2B5EF4-FFF2-40B4-BE49-F238E27FC236}">
                    <a16:creationId xmlns:a16="http://schemas.microsoft.com/office/drawing/2014/main" id="{CB30D54D-2FCC-4D90-B8EF-16AB8A7EF2D5}"/>
                  </a:ext>
                </a:extLst>
              </p:cNvPr>
              <p:cNvSpPr/>
              <p:nvPr/>
            </p:nvSpPr>
            <p:spPr bwMode="auto">
              <a:xfrm>
                <a:off x="9564688" y="4926013"/>
                <a:ext cx="266700" cy="138113"/>
              </a:xfrm>
              <a:custGeom>
                <a:avLst/>
                <a:gdLst>
                  <a:gd name="T0" fmla="*/ 159 w 168"/>
                  <a:gd name="T1" fmla="*/ 87 h 87"/>
                  <a:gd name="T2" fmla="*/ 0 w 168"/>
                  <a:gd name="T3" fmla="*/ 15 h 87"/>
                  <a:gd name="T4" fmla="*/ 8 w 168"/>
                  <a:gd name="T5" fmla="*/ 0 h 87"/>
                  <a:gd name="T6" fmla="*/ 168 w 168"/>
                  <a:gd name="T7" fmla="*/ 70 h 87"/>
                  <a:gd name="T8" fmla="*/ 159 w 168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87">
                    <a:moveTo>
                      <a:pt x="159" y="87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68" y="70"/>
                    </a:lnTo>
                    <a:lnTo>
                      <a:pt x="159" y="8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2" name="íṧ1ïḍe">
                <a:extLst>
                  <a:ext uri="{FF2B5EF4-FFF2-40B4-BE49-F238E27FC236}">
                    <a16:creationId xmlns:a16="http://schemas.microsoft.com/office/drawing/2014/main" id="{00DF3396-942D-4D6A-AA2A-5F5E530B6228}"/>
                  </a:ext>
                </a:extLst>
              </p:cNvPr>
              <p:cNvSpPr/>
              <p:nvPr/>
            </p:nvSpPr>
            <p:spPr bwMode="auto">
              <a:xfrm>
                <a:off x="9618663" y="4749800"/>
                <a:ext cx="428625" cy="258763"/>
              </a:xfrm>
              <a:custGeom>
                <a:avLst/>
                <a:gdLst>
                  <a:gd name="T0" fmla="*/ 244 w 270"/>
                  <a:gd name="T1" fmla="*/ 163 h 163"/>
                  <a:gd name="T2" fmla="*/ 0 w 270"/>
                  <a:gd name="T3" fmla="*/ 54 h 163"/>
                  <a:gd name="T4" fmla="*/ 26 w 270"/>
                  <a:gd name="T5" fmla="*/ 0 h 163"/>
                  <a:gd name="T6" fmla="*/ 270 w 270"/>
                  <a:gd name="T7" fmla="*/ 109 h 163"/>
                  <a:gd name="T8" fmla="*/ 244 w 270"/>
                  <a:gd name="T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163">
                    <a:moveTo>
                      <a:pt x="244" y="163"/>
                    </a:moveTo>
                    <a:lnTo>
                      <a:pt x="0" y="54"/>
                    </a:lnTo>
                    <a:lnTo>
                      <a:pt x="26" y="0"/>
                    </a:lnTo>
                    <a:lnTo>
                      <a:pt x="270" y="109"/>
                    </a:lnTo>
                    <a:lnTo>
                      <a:pt x="244" y="163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3" name="îş1iḑe">
                <a:extLst>
                  <a:ext uri="{FF2B5EF4-FFF2-40B4-BE49-F238E27FC236}">
                    <a16:creationId xmlns:a16="http://schemas.microsoft.com/office/drawing/2014/main" id="{527C6823-4DFF-4639-8ECA-E68A4241252D}"/>
                  </a:ext>
                </a:extLst>
              </p:cNvPr>
              <p:cNvSpPr/>
              <p:nvPr/>
            </p:nvSpPr>
            <p:spPr bwMode="auto">
              <a:xfrm>
                <a:off x="9750425" y="4832350"/>
                <a:ext cx="31750" cy="38100"/>
              </a:xfrm>
              <a:custGeom>
                <a:avLst/>
                <a:gdLst>
                  <a:gd name="T0" fmla="*/ 15 w 20"/>
                  <a:gd name="T1" fmla="*/ 14 h 24"/>
                  <a:gd name="T2" fmla="*/ 10 w 20"/>
                  <a:gd name="T3" fmla="*/ 12 h 24"/>
                  <a:gd name="T4" fmla="*/ 6 w 20"/>
                  <a:gd name="T5" fmla="*/ 17 h 24"/>
                  <a:gd name="T6" fmla="*/ 12 w 20"/>
                  <a:gd name="T7" fmla="*/ 19 h 24"/>
                  <a:gd name="T8" fmla="*/ 13 w 20"/>
                  <a:gd name="T9" fmla="*/ 17 h 24"/>
                  <a:gd name="T10" fmla="*/ 15 w 20"/>
                  <a:gd name="T11" fmla="*/ 19 h 24"/>
                  <a:gd name="T12" fmla="*/ 13 w 20"/>
                  <a:gd name="T13" fmla="*/ 24 h 24"/>
                  <a:gd name="T14" fmla="*/ 0 w 20"/>
                  <a:gd name="T15" fmla="*/ 17 h 24"/>
                  <a:gd name="T16" fmla="*/ 0 w 20"/>
                  <a:gd name="T17" fmla="*/ 15 h 24"/>
                  <a:gd name="T18" fmla="*/ 3 w 20"/>
                  <a:gd name="T19" fmla="*/ 15 h 24"/>
                  <a:gd name="T20" fmla="*/ 8 w 20"/>
                  <a:gd name="T21" fmla="*/ 3 h 24"/>
                  <a:gd name="T22" fmla="*/ 6 w 20"/>
                  <a:gd name="T23" fmla="*/ 2 h 24"/>
                  <a:gd name="T24" fmla="*/ 8 w 20"/>
                  <a:gd name="T25" fmla="*/ 0 h 24"/>
                  <a:gd name="T26" fmla="*/ 13 w 20"/>
                  <a:gd name="T27" fmla="*/ 2 h 24"/>
                  <a:gd name="T28" fmla="*/ 20 w 20"/>
                  <a:gd name="T29" fmla="*/ 5 h 24"/>
                  <a:gd name="T30" fmla="*/ 18 w 20"/>
                  <a:gd name="T31" fmla="*/ 10 h 24"/>
                  <a:gd name="T32" fmla="*/ 17 w 20"/>
                  <a:gd name="T33" fmla="*/ 9 h 24"/>
                  <a:gd name="T34" fmla="*/ 17 w 20"/>
                  <a:gd name="T35" fmla="*/ 7 h 24"/>
                  <a:gd name="T36" fmla="*/ 12 w 20"/>
                  <a:gd name="T37" fmla="*/ 5 h 24"/>
                  <a:gd name="T38" fmla="*/ 10 w 20"/>
                  <a:gd name="T39" fmla="*/ 9 h 24"/>
                  <a:gd name="T40" fmla="*/ 15 w 20"/>
                  <a:gd name="T41" fmla="*/ 12 h 24"/>
                  <a:gd name="T42" fmla="*/ 15 w 20"/>
                  <a:gd name="T43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4">
                    <a:moveTo>
                      <a:pt x="15" y="14"/>
                    </a:moveTo>
                    <a:lnTo>
                      <a:pt x="10" y="12"/>
                    </a:lnTo>
                    <a:lnTo>
                      <a:pt x="6" y="17"/>
                    </a:lnTo>
                    <a:lnTo>
                      <a:pt x="12" y="19"/>
                    </a:lnTo>
                    <a:lnTo>
                      <a:pt x="13" y="17"/>
                    </a:lnTo>
                    <a:lnTo>
                      <a:pt x="15" y="19"/>
                    </a:lnTo>
                    <a:lnTo>
                      <a:pt x="13" y="24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3" y="2"/>
                    </a:lnTo>
                    <a:lnTo>
                      <a:pt x="20" y="5"/>
                    </a:lnTo>
                    <a:lnTo>
                      <a:pt x="18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9"/>
                    </a:lnTo>
                    <a:lnTo>
                      <a:pt x="15" y="12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4" name="íṣḻíďe">
                <a:extLst>
                  <a:ext uri="{FF2B5EF4-FFF2-40B4-BE49-F238E27FC236}">
                    <a16:creationId xmlns:a16="http://schemas.microsoft.com/office/drawing/2014/main" id="{C325B8E2-C94E-49E4-AFBB-88B1ECB2BFFC}"/>
                  </a:ext>
                </a:extLst>
              </p:cNvPr>
              <p:cNvSpPr/>
              <p:nvPr/>
            </p:nvSpPr>
            <p:spPr bwMode="auto">
              <a:xfrm>
                <a:off x="9779000" y="4856163"/>
                <a:ext cx="14288" cy="11113"/>
              </a:xfrm>
              <a:custGeom>
                <a:avLst/>
                <a:gdLst>
                  <a:gd name="T0" fmla="*/ 7 w 9"/>
                  <a:gd name="T1" fmla="*/ 7 h 7"/>
                  <a:gd name="T2" fmla="*/ 0 w 9"/>
                  <a:gd name="T3" fmla="*/ 4 h 7"/>
                  <a:gd name="T4" fmla="*/ 2 w 9"/>
                  <a:gd name="T5" fmla="*/ 0 h 7"/>
                  <a:gd name="T6" fmla="*/ 9 w 9"/>
                  <a:gd name="T7" fmla="*/ 4 h 7"/>
                  <a:gd name="T8" fmla="*/ 7 w 9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7" y="7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9" y="4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5" name="iśľídè">
                <a:extLst>
                  <a:ext uri="{FF2B5EF4-FFF2-40B4-BE49-F238E27FC236}">
                    <a16:creationId xmlns:a16="http://schemas.microsoft.com/office/drawing/2014/main" id="{C97C0F8D-9B79-432B-81C1-BD489DD64966}"/>
                  </a:ext>
                </a:extLst>
              </p:cNvPr>
              <p:cNvSpPr/>
              <p:nvPr/>
            </p:nvSpPr>
            <p:spPr bwMode="auto">
              <a:xfrm>
                <a:off x="9793288" y="4851400"/>
                <a:ext cx="34925" cy="36513"/>
              </a:xfrm>
              <a:custGeom>
                <a:avLst/>
                <a:gdLst>
                  <a:gd name="T0" fmla="*/ 10 w 13"/>
                  <a:gd name="T1" fmla="*/ 5 h 14"/>
                  <a:gd name="T2" fmla="*/ 9 w 13"/>
                  <a:gd name="T3" fmla="*/ 4 h 14"/>
                  <a:gd name="T4" fmla="*/ 4 w 13"/>
                  <a:gd name="T5" fmla="*/ 6 h 14"/>
                  <a:gd name="T6" fmla="*/ 5 w 13"/>
                  <a:gd name="T7" fmla="*/ 11 h 14"/>
                  <a:gd name="T8" fmla="*/ 9 w 13"/>
                  <a:gd name="T9" fmla="*/ 11 h 14"/>
                  <a:gd name="T10" fmla="*/ 9 w 13"/>
                  <a:gd name="T11" fmla="*/ 13 h 14"/>
                  <a:gd name="T12" fmla="*/ 4 w 13"/>
                  <a:gd name="T13" fmla="*/ 13 h 14"/>
                  <a:gd name="T14" fmla="*/ 2 w 13"/>
                  <a:gd name="T15" fmla="*/ 5 h 14"/>
                  <a:gd name="T16" fmla="*/ 9 w 13"/>
                  <a:gd name="T17" fmla="*/ 2 h 14"/>
                  <a:gd name="T18" fmla="*/ 13 w 13"/>
                  <a:gd name="T19" fmla="*/ 4 h 14"/>
                  <a:gd name="T20" fmla="*/ 11 w 13"/>
                  <a:gd name="T21" fmla="*/ 7 h 14"/>
                  <a:gd name="T22" fmla="*/ 10 w 13"/>
                  <a:gd name="T23" fmla="*/ 6 h 14"/>
                  <a:gd name="T24" fmla="*/ 10 w 13"/>
                  <a:gd name="T2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4">
                    <a:moveTo>
                      <a:pt x="10" y="5"/>
                    </a:moveTo>
                    <a:cubicBezTo>
                      <a:pt x="10" y="5"/>
                      <a:pt x="10" y="4"/>
                      <a:pt x="9" y="4"/>
                    </a:cubicBezTo>
                    <a:cubicBezTo>
                      <a:pt x="7" y="3"/>
                      <a:pt x="6" y="4"/>
                      <a:pt x="4" y="6"/>
                    </a:cubicBezTo>
                    <a:cubicBezTo>
                      <a:pt x="3" y="9"/>
                      <a:pt x="4" y="10"/>
                      <a:pt x="5" y="11"/>
                    </a:cubicBezTo>
                    <a:cubicBezTo>
                      <a:pt x="7" y="11"/>
                      <a:pt x="9" y="11"/>
                      <a:pt x="9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7" y="14"/>
                      <a:pt x="4" y="13"/>
                    </a:cubicBezTo>
                    <a:cubicBezTo>
                      <a:pt x="1" y="11"/>
                      <a:pt x="0" y="9"/>
                      <a:pt x="2" y="5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3" y="4"/>
                      <a:pt x="13" y="4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6"/>
                      <a:pt x="10" y="6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6" name="iṡ1íḍe">
                <a:extLst>
                  <a:ext uri="{FF2B5EF4-FFF2-40B4-BE49-F238E27FC236}">
                    <a16:creationId xmlns:a16="http://schemas.microsoft.com/office/drawing/2014/main" id="{B416DC21-3E5B-4BB6-A11F-2331286B3AA2}"/>
                  </a:ext>
                </a:extLst>
              </p:cNvPr>
              <p:cNvSpPr/>
              <p:nvPr/>
            </p:nvSpPr>
            <p:spPr bwMode="auto">
              <a:xfrm>
                <a:off x="9815513" y="4867275"/>
                <a:ext cx="31750" cy="34925"/>
              </a:xfrm>
              <a:custGeom>
                <a:avLst/>
                <a:gdLst>
                  <a:gd name="T0" fmla="*/ 20 w 20"/>
                  <a:gd name="T1" fmla="*/ 22 h 22"/>
                  <a:gd name="T2" fmla="*/ 12 w 20"/>
                  <a:gd name="T3" fmla="*/ 18 h 22"/>
                  <a:gd name="T4" fmla="*/ 12 w 20"/>
                  <a:gd name="T5" fmla="*/ 17 h 22"/>
                  <a:gd name="T6" fmla="*/ 15 w 20"/>
                  <a:gd name="T7" fmla="*/ 17 h 22"/>
                  <a:gd name="T8" fmla="*/ 15 w 20"/>
                  <a:gd name="T9" fmla="*/ 15 h 22"/>
                  <a:gd name="T10" fmla="*/ 8 w 20"/>
                  <a:gd name="T11" fmla="*/ 12 h 22"/>
                  <a:gd name="T12" fmla="*/ 8 w 20"/>
                  <a:gd name="T13" fmla="*/ 13 h 22"/>
                  <a:gd name="T14" fmla="*/ 10 w 20"/>
                  <a:gd name="T15" fmla="*/ 15 h 22"/>
                  <a:gd name="T16" fmla="*/ 8 w 20"/>
                  <a:gd name="T17" fmla="*/ 17 h 22"/>
                  <a:gd name="T18" fmla="*/ 0 w 20"/>
                  <a:gd name="T19" fmla="*/ 13 h 22"/>
                  <a:gd name="T20" fmla="*/ 1 w 20"/>
                  <a:gd name="T21" fmla="*/ 12 h 22"/>
                  <a:gd name="T22" fmla="*/ 3 w 20"/>
                  <a:gd name="T23" fmla="*/ 12 h 22"/>
                  <a:gd name="T24" fmla="*/ 17 w 20"/>
                  <a:gd name="T25" fmla="*/ 0 h 22"/>
                  <a:gd name="T26" fmla="*/ 20 w 20"/>
                  <a:gd name="T27" fmla="*/ 2 h 22"/>
                  <a:gd name="T28" fmla="*/ 19 w 20"/>
                  <a:gd name="T29" fmla="*/ 18 h 22"/>
                  <a:gd name="T30" fmla="*/ 20 w 20"/>
                  <a:gd name="T31" fmla="*/ 20 h 22"/>
                  <a:gd name="T32" fmla="*/ 20 w 20"/>
                  <a:gd name="T33" fmla="*/ 22 h 22"/>
                  <a:gd name="T34" fmla="*/ 17 w 20"/>
                  <a:gd name="T35" fmla="*/ 5 h 22"/>
                  <a:gd name="T36" fmla="*/ 12 w 20"/>
                  <a:gd name="T37" fmla="*/ 10 h 22"/>
                  <a:gd name="T38" fmla="*/ 15 w 20"/>
                  <a:gd name="T39" fmla="*/ 12 h 22"/>
                  <a:gd name="T40" fmla="*/ 17 w 20"/>
                  <a:gd name="T41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" h="22">
                    <a:moveTo>
                      <a:pt x="20" y="22"/>
                    </a:moveTo>
                    <a:lnTo>
                      <a:pt x="12" y="18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10" y="15"/>
                    </a:lnTo>
                    <a:lnTo>
                      <a:pt x="8" y="17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3" y="12"/>
                    </a:lnTo>
                    <a:lnTo>
                      <a:pt x="17" y="0"/>
                    </a:lnTo>
                    <a:lnTo>
                      <a:pt x="20" y="2"/>
                    </a:lnTo>
                    <a:lnTo>
                      <a:pt x="19" y="18"/>
                    </a:lnTo>
                    <a:lnTo>
                      <a:pt x="20" y="20"/>
                    </a:lnTo>
                    <a:lnTo>
                      <a:pt x="20" y="22"/>
                    </a:lnTo>
                    <a:close/>
                    <a:moveTo>
                      <a:pt x="17" y="5"/>
                    </a:moveTo>
                    <a:lnTo>
                      <a:pt x="12" y="10"/>
                    </a:lnTo>
                    <a:lnTo>
                      <a:pt x="15" y="1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7" name="íṧḷiḑè">
                <a:extLst>
                  <a:ext uri="{FF2B5EF4-FFF2-40B4-BE49-F238E27FC236}">
                    <a16:creationId xmlns:a16="http://schemas.microsoft.com/office/drawing/2014/main" id="{06CF1014-AD86-417D-860E-491FB8106488}"/>
                  </a:ext>
                </a:extLst>
              </p:cNvPr>
              <p:cNvSpPr/>
              <p:nvPr/>
            </p:nvSpPr>
            <p:spPr bwMode="auto">
              <a:xfrm>
                <a:off x="9847263" y="4875213"/>
                <a:ext cx="36513" cy="39688"/>
              </a:xfrm>
              <a:custGeom>
                <a:avLst/>
                <a:gdLst>
                  <a:gd name="T0" fmla="*/ 1 w 13"/>
                  <a:gd name="T1" fmla="*/ 9 h 15"/>
                  <a:gd name="T2" fmla="*/ 2 w 13"/>
                  <a:gd name="T3" fmla="*/ 9 h 15"/>
                  <a:gd name="T4" fmla="*/ 5 w 13"/>
                  <a:gd name="T5" fmla="*/ 2 h 15"/>
                  <a:gd name="T6" fmla="*/ 4 w 13"/>
                  <a:gd name="T7" fmla="*/ 1 h 15"/>
                  <a:gd name="T8" fmla="*/ 5 w 13"/>
                  <a:gd name="T9" fmla="*/ 0 h 15"/>
                  <a:gd name="T10" fmla="*/ 9 w 13"/>
                  <a:gd name="T11" fmla="*/ 2 h 15"/>
                  <a:gd name="T12" fmla="*/ 10 w 13"/>
                  <a:gd name="T13" fmla="*/ 2 h 15"/>
                  <a:gd name="T14" fmla="*/ 12 w 13"/>
                  <a:gd name="T15" fmla="*/ 7 h 15"/>
                  <a:gd name="T16" fmla="*/ 9 w 13"/>
                  <a:gd name="T17" fmla="*/ 9 h 15"/>
                  <a:gd name="T18" fmla="*/ 9 w 13"/>
                  <a:gd name="T19" fmla="*/ 10 h 15"/>
                  <a:gd name="T20" fmla="*/ 9 w 13"/>
                  <a:gd name="T21" fmla="*/ 13 h 15"/>
                  <a:gd name="T22" fmla="*/ 10 w 13"/>
                  <a:gd name="T23" fmla="*/ 14 h 15"/>
                  <a:gd name="T24" fmla="*/ 10 w 13"/>
                  <a:gd name="T25" fmla="*/ 15 h 15"/>
                  <a:gd name="T26" fmla="*/ 7 w 13"/>
                  <a:gd name="T27" fmla="*/ 14 h 15"/>
                  <a:gd name="T28" fmla="*/ 7 w 13"/>
                  <a:gd name="T29" fmla="*/ 10 h 15"/>
                  <a:gd name="T30" fmla="*/ 6 w 13"/>
                  <a:gd name="T31" fmla="*/ 8 h 15"/>
                  <a:gd name="T32" fmla="*/ 6 w 13"/>
                  <a:gd name="T33" fmla="*/ 8 h 15"/>
                  <a:gd name="T34" fmla="*/ 4 w 13"/>
                  <a:gd name="T35" fmla="*/ 11 h 15"/>
                  <a:gd name="T36" fmla="*/ 5 w 13"/>
                  <a:gd name="T37" fmla="*/ 11 h 15"/>
                  <a:gd name="T38" fmla="*/ 5 w 13"/>
                  <a:gd name="T39" fmla="*/ 13 h 15"/>
                  <a:gd name="T40" fmla="*/ 0 w 13"/>
                  <a:gd name="T41" fmla="*/ 11 h 15"/>
                  <a:gd name="T42" fmla="*/ 1 w 13"/>
                  <a:gd name="T43" fmla="*/ 9 h 15"/>
                  <a:gd name="T44" fmla="*/ 7 w 13"/>
                  <a:gd name="T45" fmla="*/ 7 h 15"/>
                  <a:gd name="T46" fmla="*/ 10 w 13"/>
                  <a:gd name="T47" fmla="*/ 6 h 15"/>
                  <a:gd name="T48" fmla="*/ 9 w 13"/>
                  <a:gd name="T49" fmla="*/ 4 h 15"/>
                  <a:gd name="T50" fmla="*/ 8 w 13"/>
                  <a:gd name="T51" fmla="*/ 3 h 15"/>
                  <a:gd name="T52" fmla="*/ 6 w 13"/>
                  <a:gd name="T53" fmla="*/ 6 h 15"/>
                  <a:gd name="T54" fmla="*/ 7 w 13"/>
                  <a:gd name="T5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" h="15">
                    <a:moveTo>
                      <a:pt x="1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3"/>
                      <a:pt x="13" y="5"/>
                      <a:pt x="12" y="7"/>
                    </a:cubicBezTo>
                    <a:cubicBezTo>
                      <a:pt x="12" y="8"/>
                      <a:pt x="10" y="9"/>
                      <a:pt x="9" y="9"/>
                    </a:cubicBezTo>
                    <a:cubicBezTo>
                      <a:pt x="9" y="9"/>
                      <a:pt x="9" y="10"/>
                      <a:pt x="9" y="10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" y="9"/>
                    </a:lnTo>
                    <a:close/>
                    <a:moveTo>
                      <a:pt x="7" y="7"/>
                    </a:moveTo>
                    <a:cubicBezTo>
                      <a:pt x="8" y="7"/>
                      <a:pt x="9" y="7"/>
                      <a:pt x="10" y="6"/>
                    </a:cubicBezTo>
                    <a:cubicBezTo>
                      <a:pt x="10" y="5"/>
                      <a:pt x="10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8" name="íṡľiḍe">
                <a:extLst>
                  <a:ext uri="{FF2B5EF4-FFF2-40B4-BE49-F238E27FC236}">
                    <a16:creationId xmlns:a16="http://schemas.microsoft.com/office/drawing/2014/main" id="{394078C8-9CE0-49C2-99CE-7E8DCC63C2D2}"/>
                  </a:ext>
                </a:extLst>
              </p:cNvPr>
              <p:cNvSpPr/>
              <p:nvPr/>
            </p:nvSpPr>
            <p:spPr bwMode="auto">
              <a:xfrm>
                <a:off x="9875838" y="4887913"/>
                <a:ext cx="38100" cy="38100"/>
              </a:xfrm>
              <a:custGeom>
                <a:avLst/>
                <a:gdLst>
                  <a:gd name="T0" fmla="*/ 6 w 14"/>
                  <a:gd name="T1" fmla="*/ 2 h 14"/>
                  <a:gd name="T2" fmla="*/ 5 w 14"/>
                  <a:gd name="T3" fmla="*/ 1 h 14"/>
                  <a:gd name="T4" fmla="*/ 5 w 14"/>
                  <a:gd name="T5" fmla="*/ 0 h 14"/>
                  <a:gd name="T6" fmla="*/ 9 w 14"/>
                  <a:gd name="T7" fmla="*/ 1 h 14"/>
                  <a:gd name="T8" fmla="*/ 10 w 14"/>
                  <a:gd name="T9" fmla="*/ 2 h 14"/>
                  <a:gd name="T10" fmla="*/ 13 w 14"/>
                  <a:gd name="T11" fmla="*/ 9 h 14"/>
                  <a:gd name="T12" fmla="*/ 5 w 14"/>
                  <a:gd name="T13" fmla="*/ 13 h 14"/>
                  <a:gd name="T14" fmla="*/ 0 w 14"/>
                  <a:gd name="T15" fmla="*/ 10 h 14"/>
                  <a:gd name="T16" fmla="*/ 1 w 14"/>
                  <a:gd name="T17" fmla="*/ 9 h 14"/>
                  <a:gd name="T18" fmla="*/ 2 w 14"/>
                  <a:gd name="T19" fmla="*/ 9 h 14"/>
                  <a:gd name="T20" fmla="*/ 6 w 14"/>
                  <a:gd name="T21" fmla="*/ 2 h 14"/>
                  <a:gd name="T22" fmla="*/ 6 w 14"/>
                  <a:gd name="T23" fmla="*/ 11 h 14"/>
                  <a:gd name="T24" fmla="*/ 10 w 14"/>
                  <a:gd name="T25" fmla="*/ 8 h 14"/>
                  <a:gd name="T26" fmla="*/ 9 w 14"/>
                  <a:gd name="T27" fmla="*/ 4 h 14"/>
                  <a:gd name="T28" fmla="*/ 8 w 14"/>
                  <a:gd name="T29" fmla="*/ 3 h 14"/>
                  <a:gd name="T30" fmla="*/ 5 w 14"/>
                  <a:gd name="T31" fmla="*/ 10 h 14"/>
                  <a:gd name="T32" fmla="*/ 6 w 14"/>
                  <a:gd name="T33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14">
                    <a:moveTo>
                      <a:pt x="6" y="2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3" y="3"/>
                      <a:pt x="14" y="6"/>
                      <a:pt x="13" y="9"/>
                    </a:cubicBezTo>
                    <a:cubicBezTo>
                      <a:pt x="11" y="13"/>
                      <a:pt x="8" y="14"/>
                      <a:pt x="5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6" y="2"/>
                    </a:lnTo>
                    <a:close/>
                    <a:moveTo>
                      <a:pt x="6" y="11"/>
                    </a:moveTo>
                    <a:cubicBezTo>
                      <a:pt x="7" y="11"/>
                      <a:pt x="9" y="11"/>
                      <a:pt x="10" y="8"/>
                    </a:cubicBezTo>
                    <a:cubicBezTo>
                      <a:pt x="11" y="6"/>
                      <a:pt x="11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10"/>
                      <a:pt x="5" y="10"/>
                      <a:pt x="5" y="10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9" name="ïŝ1ïḍè">
                <a:extLst>
                  <a:ext uri="{FF2B5EF4-FFF2-40B4-BE49-F238E27FC236}">
                    <a16:creationId xmlns:a16="http://schemas.microsoft.com/office/drawing/2014/main" id="{71DEEFE3-E9A8-4E25-ACB8-DF88D4EEAB84}"/>
                  </a:ext>
                </a:extLst>
              </p:cNvPr>
              <p:cNvSpPr/>
              <p:nvPr/>
            </p:nvSpPr>
            <p:spPr bwMode="auto">
              <a:xfrm>
                <a:off x="9605963" y="4875213"/>
                <a:ext cx="376238" cy="176213"/>
              </a:xfrm>
              <a:custGeom>
                <a:avLst/>
                <a:gdLst>
                  <a:gd name="T0" fmla="*/ 233 w 237"/>
                  <a:gd name="T1" fmla="*/ 111 h 111"/>
                  <a:gd name="T2" fmla="*/ 0 w 237"/>
                  <a:gd name="T3" fmla="*/ 7 h 111"/>
                  <a:gd name="T4" fmla="*/ 3 w 237"/>
                  <a:gd name="T5" fmla="*/ 0 h 111"/>
                  <a:gd name="T6" fmla="*/ 237 w 237"/>
                  <a:gd name="T7" fmla="*/ 104 h 111"/>
                  <a:gd name="T8" fmla="*/ 233 w 237"/>
                  <a:gd name="T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11">
                    <a:moveTo>
                      <a:pt x="233" y="111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237" y="104"/>
                    </a:lnTo>
                    <a:lnTo>
                      <a:pt x="233" y="111"/>
                    </a:lnTo>
                    <a:close/>
                  </a:path>
                </a:pathLst>
              </a:custGeom>
              <a:solidFill>
                <a:srgbClr val="D3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iṩḷíḓè">
              <a:extLst>
                <a:ext uri="{FF2B5EF4-FFF2-40B4-BE49-F238E27FC236}">
                  <a16:creationId xmlns:a16="http://schemas.microsoft.com/office/drawing/2014/main" id="{EB22BD3B-3D09-44F4-A66A-5715179F7710}"/>
                </a:ext>
              </a:extLst>
            </p:cNvPr>
            <p:cNvSpPr txBox="1"/>
            <p:nvPr/>
          </p:nvSpPr>
          <p:spPr>
            <a:xfrm>
              <a:off x="684218" y="1202554"/>
              <a:ext cx="737452" cy="59918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tx1">
                      <a:lumMod val="20000"/>
                      <a:lumOff val="80000"/>
                    </a:schemeClr>
                  </a:solidFill>
                </a:rPr>
                <a:t>“</a:t>
              </a:r>
            </a:p>
          </p:txBody>
        </p:sp>
        <p:grpSp>
          <p:nvGrpSpPr>
            <p:cNvPr id="8" name="îS1iďê">
              <a:extLst>
                <a:ext uri="{FF2B5EF4-FFF2-40B4-BE49-F238E27FC236}">
                  <a16:creationId xmlns:a16="http://schemas.microsoft.com/office/drawing/2014/main" id="{7CCA59B3-6530-4710-B9EB-4FEA191201E5}"/>
                </a:ext>
              </a:extLst>
            </p:cNvPr>
            <p:cNvGrpSpPr/>
            <p:nvPr/>
          </p:nvGrpSpPr>
          <p:grpSpPr>
            <a:xfrm>
              <a:off x="1424844" y="1526623"/>
              <a:ext cx="3506254" cy="1968022"/>
              <a:chOff x="803485" y="1408719"/>
              <a:chExt cx="3506254" cy="1968022"/>
            </a:xfrm>
          </p:grpSpPr>
          <p:sp>
            <p:nvSpPr>
              <p:cNvPr id="34" name="îšḷîḓe">
                <a:extLst>
                  <a:ext uri="{FF2B5EF4-FFF2-40B4-BE49-F238E27FC236}">
                    <a16:creationId xmlns:a16="http://schemas.microsoft.com/office/drawing/2014/main" id="{DBB9DF28-587A-488D-8AC7-EA79B7699822}"/>
                  </a:ext>
                </a:extLst>
              </p:cNvPr>
              <p:cNvSpPr txBox="1"/>
              <p:nvPr/>
            </p:nvSpPr>
            <p:spPr>
              <a:xfrm>
                <a:off x="806660" y="1408719"/>
                <a:ext cx="3503079" cy="11372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92500"/>
              </a:bodyPr>
              <a:lstStyle/>
              <a:p>
                <a:pPr>
                  <a:buSzPct val="25000"/>
                </a:pPr>
                <a:r>
                  <a:rPr lang="en-US" altLang="zh-CN" sz="28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800" b="1" dirty="0"/>
                  <a:t>reading more fluent.</a:t>
                </a:r>
              </a:p>
            </p:txBody>
          </p:sp>
          <p:sp>
            <p:nvSpPr>
              <p:cNvPr id="35" name="ïsļïḓê">
                <a:extLst>
                  <a:ext uri="{FF2B5EF4-FFF2-40B4-BE49-F238E27FC236}">
                    <a16:creationId xmlns:a16="http://schemas.microsoft.com/office/drawing/2014/main" id="{17EA1DA5-228F-4C42-8417-AA044E1F8FAE}"/>
                  </a:ext>
                </a:extLst>
              </p:cNvPr>
              <p:cNvSpPr txBox="1"/>
              <p:nvPr/>
            </p:nvSpPr>
            <p:spPr>
              <a:xfrm>
                <a:off x="803485" y="2549119"/>
                <a:ext cx="3503079" cy="8276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9" name="îŝľïḋê">
              <a:extLst>
                <a:ext uri="{FF2B5EF4-FFF2-40B4-BE49-F238E27FC236}">
                  <a16:creationId xmlns:a16="http://schemas.microsoft.com/office/drawing/2014/main" id="{E7D2632D-8B32-4E1A-84AA-6043702FD31E}"/>
                </a:ext>
              </a:extLst>
            </p:cNvPr>
            <p:cNvGrpSpPr/>
            <p:nvPr/>
          </p:nvGrpSpPr>
          <p:grpSpPr>
            <a:xfrm>
              <a:off x="2713283" y="4701473"/>
              <a:ext cx="920600" cy="521720"/>
              <a:chOff x="2825421" y="4679520"/>
              <a:chExt cx="920600" cy="521720"/>
            </a:xfrm>
          </p:grpSpPr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3D4C9396-2ACB-4D3E-A2A9-DB9E3893E797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ís1íďé">
                <a:extLst>
                  <a:ext uri="{FF2B5EF4-FFF2-40B4-BE49-F238E27FC236}">
                    <a16:creationId xmlns:a16="http://schemas.microsoft.com/office/drawing/2014/main" id="{7FE45D4A-0C6C-4689-B1DD-55F0F8DEFF0A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0" name="îṥľidé">
              <a:extLst>
                <a:ext uri="{FF2B5EF4-FFF2-40B4-BE49-F238E27FC236}">
                  <a16:creationId xmlns:a16="http://schemas.microsoft.com/office/drawing/2014/main" id="{FA556982-169A-417F-A8D4-9DB9DD4C26CF}"/>
                </a:ext>
              </a:extLst>
            </p:cNvPr>
            <p:cNvGrpSpPr/>
            <p:nvPr/>
          </p:nvGrpSpPr>
          <p:grpSpPr>
            <a:xfrm>
              <a:off x="683363" y="4967600"/>
              <a:ext cx="2086424" cy="908538"/>
              <a:chOff x="1324731" y="1619185"/>
              <a:chExt cx="2086424" cy="908538"/>
            </a:xfrm>
          </p:grpSpPr>
          <p:sp>
            <p:nvSpPr>
              <p:cNvPr id="30" name="ï$ḻíḍè">
                <a:extLst>
                  <a:ext uri="{FF2B5EF4-FFF2-40B4-BE49-F238E27FC236}">
                    <a16:creationId xmlns:a16="http://schemas.microsoft.com/office/drawing/2014/main" id="{C2D72D1C-1DC0-4480-84FB-9F4A4F3E8F85}"/>
                  </a:ext>
                </a:extLst>
              </p:cNvPr>
              <p:cNvSpPr/>
              <p:nvPr/>
            </p:nvSpPr>
            <p:spPr bwMode="auto">
              <a:xfrm>
                <a:off x="1324731" y="1970324"/>
                <a:ext cx="208642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1" name="í$ḻïḍê">
                <a:extLst>
                  <a:ext uri="{FF2B5EF4-FFF2-40B4-BE49-F238E27FC236}">
                    <a16:creationId xmlns:a16="http://schemas.microsoft.com/office/drawing/2014/main" id="{54746C62-136B-40EB-A46A-BA5BA00DF9E9}"/>
                  </a:ext>
                </a:extLst>
              </p:cNvPr>
              <p:cNvSpPr txBox="1"/>
              <p:nvPr/>
            </p:nvSpPr>
            <p:spPr bwMode="auto">
              <a:xfrm>
                <a:off x="1324731" y="1619185"/>
                <a:ext cx="208642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" name="íSḷiďe">
              <a:extLst>
                <a:ext uri="{FF2B5EF4-FFF2-40B4-BE49-F238E27FC236}">
                  <a16:creationId xmlns:a16="http://schemas.microsoft.com/office/drawing/2014/main" id="{19A70F61-E0AD-4AA6-9F3F-B01AEDC06F63}"/>
                </a:ext>
              </a:extLst>
            </p:cNvPr>
            <p:cNvGrpSpPr/>
            <p:nvPr/>
          </p:nvGrpSpPr>
          <p:grpSpPr>
            <a:xfrm>
              <a:off x="3627682" y="4943745"/>
              <a:ext cx="2036410" cy="908538"/>
              <a:chOff x="3699872" y="4927059"/>
              <a:chExt cx="2036410" cy="908538"/>
            </a:xfrm>
          </p:grpSpPr>
          <p:sp>
            <p:nvSpPr>
              <p:cNvPr id="28" name="îšḻíḑé">
                <a:extLst>
                  <a:ext uri="{FF2B5EF4-FFF2-40B4-BE49-F238E27FC236}">
                    <a16:creationId xmlns:a16="http://schemas.microsoft.com/office/drawing/2014/main" id="{618AEDC6-B15C-4A98-898C-4AC66CD48508}"/>
                  </a:ext>
                </a:extLst>
              </p:cNvPr>
              <p:cNvSpPr/>
              <p:nvPr/>
            </p:nvSpPr>
            <p:spPr bwMode="auto">
              <a:xfrm>
                <a:off x="3706071" y="5278198"/>
                <a:ext cx="2030211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9" name="îšļidè">
                <a:extLst>
                  <a:ext uri="{FF2B5EF4-FFF2-40B4-BE49-F238E27FC236}">
                    <a16:creationId xmlns:a16="http://schemas.microsoft.com/office/drawing/2014/main" id="{D3DCDB46-A70E-4096-B45D-5364229C2DBF}"/>
                  </a:ext>
                </a:extLst>
              </p:cNvPr>
              <p:cNvSpPr txBox="1"/>
              <p:nvPr/>
            </p:nvSpPr>
            <p:spPr bwMode="auto">
              <a:xfrm>
                <a:off x="3699872" y="4927059"/>
                <a:ext cx="20364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2" name="îṥḻïḓé">
              <a:extLst>
                <a:ext uri="{FF2B5EF4-FFF2-40B4-BE49-F238E27FC236}">
                  <a16:creationId xmlns:a16="http://schemas.microsoft.com/office/drawing/2014/main" id="{9B46D818-5EFD-4536-BAE3-92F6FBC4FAB7}"/>
                </a:ext>
              </a:extLst>
            </p:cNvPr>
            <p:cNvGrpSpPr/>
            <p:nvPr/>
          </p:nvGrpSpPr>
          <p:grpSpPr>
            <a:xfrm>
              <a:off x="5610822" y="4701473"/>
              <a:ext cx="920600" cy="521720"/>
              <a:chOff x="2825421" y="4679520"/>
              <a:chExt cx="920600" cy="521720"/>
            </a:xfrm>
          </p:grpSpPr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2F5F7588-A123-4D30-B63E-EFF0846ED8FF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ísḻiḋè">
                <a:extLst>
                  <a:ext uri="{FF2B5EF4-FFF2-40B4-BE49-F238E27FC236}">
                    <a16:creationId xmlns:a16="http://schemas.microsoft.com/office/drawing/2014/main" id="{FB91D669-7E63-4FD4-ACE0-F5289EE9D3FE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3" name="ïşlîḓé">
              <a:extLst>
                <a:ext uri="{FF2B5EF4-FFF2-40B4-BE49-F238E27FC236}">
                  <a16:creationId xmlns:a16="http://schemas.microsoft.com/office/drawing/2014/main" id="{BF15FE10-389C-4D77-AB7B-44300F861348}"/>
                </a:ext>
              </a:extLst>
            </p:cNvPr>
            <p:cNvGrpSpPr/>
            <p:nvPr/>
          </p:nvGrpSpPr>
          <p:grpSpPr>
            <a:xfrm>
              <a:off x="6528185" y="4935584"/>
              <a:ext cx="2036681" cy="908538"/>
              <a:chOff x="3702835" y="4927059"/>
              <a:chExt cx="2036681" cy="908538"/>
            </a:xfrm>
          </p:grpSpPr>
          <p:sp>
            <p:nvSpPr>
              <p:cNvPr id="24" name="íṣľiḑé">
                <a:extLst>
                  <a:ext uri="{FF2B5EF4-FFF2-40B4-BE49-F238E27FC236}">
                    <a16:creationId xmlns:a16="http://schemas.microsoft.com/office/drawing/2014/main" id="{5B0665B4-6D8B-44A1-9B4D-5FF81D27AEA6}"/>
                  </a:ext>
                </a:extLst>
              </p:cNvPr>
              <p:cNvSpPr/>
              <p:nvPr/>
            </p:nvSpPr>
            <p:spPr bwMode="auto">
              <a:xfrm>
                <a:off x="3702835" y="5278198"/>
                <a:ext cx="2036681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îSľíḋé">
                <a:extLst>
                  <a:ext uri="{FF2B5EF4-FFF2-40B4-BE49-F238E27FC236}">
                    <a16:creationId xmlns:a16="http://schemas.microsoft.com/office/drawing/2014/main" id="{CD42FE24-00CD-4830-8FD9-2DA4C3C181BF}"/>
                  </a:ext>
                </a:extLst>
              </p:cNvPr>
              <p:cNvSpPr txBox="1"/>
              <p:nvPr/>
            </p:nvSpPr>
            <p:spPr bwMode="auto">
              <a:xfrm>
                <a:off x="3703105" y="4927059"/>
                <a:ext cx="2030211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4" name="íSlïḋè">
              <a:extLst>
                <a:ext uri="{FF2B5EF4-FFF2-40B4-BE49-F238E27FC236}">
                  <a16:creationId xmlns:a16="http://schemas.microsoft.com/office/drawing/2014/main" id="{756646A7-7149-402C-AFEF-CA2B7168F194}"/>
                </a:ext>
              </a:extLst>
            </p:cNvPr>
            <p:cNvGrpSpPr/>
            <p:nvPr/>
          </p:nvGrpSpPr>
          <p:grpSpPr>
            <a:xfrm>
              <a:off x="8508362" y="4701473"/>
              <a:ext cx="920600" cy="521720"/>
              <a:chOff x="2825421" y="4679520"/>
              <a:chExt cx="920600" cy="521720"/>
            </a:xfrm>
          </p:grpSpPr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95939F1B-DA33-4795-8EE2-4237ABBB9172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íSḷîḋê">
                <a:extLst>
                  <a:ext uri="{FF2B5EF4-FFF2-40B4-BE49-F238E27FC236}">
                    <a16:creationId xmlns:a16="http://schemas.microsoft.com/office/drawing/2014/main" id="{8A612B4F-E017-4490-9A44-15A4473E34BF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5" name="îṣḷïḍê">
              <a:extLst>
                <a:ext uri="{FF2B5EF4-FFF2-40B4-BE49-F238E27FC236}">
                  <a16:creationId xmlns:a16="http://schemas.microsoft.com/office/drawing/2014/main" id="{89AFFEC9-4EEE-4EC6-B690-5C11B171A1B0}"/>
                </a:ext>
              </a:extLst>
            </p:cNvPr>
            <p:cNvGrpSpPr/>
            <p:nvPr/>
          </p:nvGrpSpPr>
          <p:grpSpPr>
            <a:xfrm>
              <a:off x="9422762" y="4967671"/>
              <a:ext cx="2092624" cy="908538"/>
              <a:chOff x="3699873" y="4927059"/>
              <a:chExt cx="2092624" cy="908538"/>
            </a:xfrm>
          </p:grpSpPr>
          <p:sp>
            <p:nvSpPr>
              <p:cNvPr id="20" name="ï$ļíďe">
                <a:extLst>
                  <a:ext uri="{FF2B5EF4-FFF2-40B4-BE49-F238E27FC236}">
                    <a16:creationId xmlns:a16="http://schemas.microsoft.com/office/drawing/2014/main" id="{B668B851-0BA7-47B5-96AB-41FBDF73ADD4}"/>
                  </a:ext>
                </a:extLst>
              </p:cNvPr>
              <p:cNvSpPr/>
              <p:nvPr/>
            </p:nvSpPr>
            <p:spPr bwMode="auto">
              <a:xfrm>
                <a:off x="3699873" y="5278198"/>
                <a:ext cx="209262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iṣ1îďè">
                <a:extLst>
                  <a:ext uri="{FF2B5EF4-FFF2-40B4-BE49-F238E27FC236}">
                    <a16:creationId xmlns:a16="http://schemas.microsoft.com/office/drawing/2014/main" id="{62CA73C7-9E19-4BFB-A0A3-45A7F36BF465}"/>
                  </a:ext>
                </a:extLst>
              </p:cNvPr>
              <p:cNvSpPr txBox="1"/>
              <p:nvPr/>
            </p:nvSpPr>
            <p:spPr bwMode="auto">
              <a:xfrm>
                <a:off x="3706073" y="4927059"/>
                <a:ext cx="208642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16" name="í$ḻîḑé">
              <a:extLst>
                <a:ext uri="{FF2B5EF4-FFF2-40B4-BE49-F238E27FC236}">
                  <a16:creationId xmlns:a16="http://schemas.microsoft.com/office/drawing/2014/main" id="{58C63633-96E5-4426-B7EF-8EDB9068150D}"/>
                </a:ext>
              </a:extLst>
            </p:cNvPr>
            <p:cNvSpPr/>
            <p:nvPr/>
          </p:nvSpPr>
          <p:spPr bwMode="auto">
            <a:xfrm>
              <a:off x="1491173" y="4469161"/>
              <a:ext cx="461080" cy="365375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ṡľíḓé">
              <a:extLst>
                <a:ext uri="{FF2B5EF4-FFF2-40B4-BE49-F238E27FC236}">
                  <a16:creationId xmlns:a16="http://schemas.microsoft.com/office/drawing/2014/main" id="{50FBF316-0A8B-484D-B278-F2ADD84BC576}"/>
                </a:ext>
              </a:extLst>
            </p:cNvPr>
            <p:cNvSpPr/>
            <p:nvPr/>
          </p:nvSpPr>
          <p:spPr bwMode="auto">
            <a:xfrm>
              <a:off x="4388712" y="4485483"/>
              <a:ext cx="461080" cy="332731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8" name="i$ḷïďe">
              <a:extLst>
                <a:ext uri="{FF2B5EF4-FFF2-40B4-BE49-F238E27FC236}">
                  <a16:creationId xmlns:a16="http://schemas.microsoft.com/office/drawing/2014/main" id="{A411ED0C-5C2D-4F5C-8543-46CC81FD0AF1}"/>
                </a:ext>
              </a:extLst>
            </p:cNvPr>
            <p:cNvSpPr/>
            <p:nvPr/>
          </p:nvSpPr>
          <p:spPr bwMode="auto">
            <a:xfrm>
              <a:off x="7323526" y="4421612"/>
              <a:ext cx="461080" cy="460474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šḷïḋe">
              <a:extLst>
                <a:ext uri="{FF2B5EF4-FFF2-40B4-BE49-F238E27FC236}">
                  <a16:creationId xmlns:a16="http://schemas.microsoft.com/office/drawing/2014/main" id="{30B045E6-45E5-4882-A59A-EF1E2741878A}"/>
                </a:ext>
              </a:extLst>
            </p:cNvPr>
            <p:cNvSpPr/>
            <p:nvPr/>
          </p:nvSpPr>
          <p:spPr bwMode="auto">
            <a:xfrm>
              <a:off x="10180608" y="4489847"/>
              <a:ext cx="461080" cy="324003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84946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D385CA-1272-4B01-A982-88D6CEC2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AE9D27B-1810-4B27-9DE3-B5861D337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CD2006-518F-4399-9617-2731655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10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420826A-776B-4211-B340-0AD3780FF75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370745"/>
            <a:ext cx="10847389" cy="4479161"/>
            <a:chOff x="673099" y="1370745"/>
            <a:chExt cx="10847389" cy="4479161"/>
          </a:xfrm>
        </p:grpSpPr>
        <p:grpSp>
          <p:nvGrpSpPr>
            <p:cNvPr id="6" name="ïśļídê">
              <a:extLst>
                <a:ext uri="{FF2B5EF4-FFF2-40B4-BE49-F238E27FC236}">
                  <a16:creationId xmlns:a16="http://schemas.microsoft.com/office/drawing/2014/main" id="{D3949D60-908D-4EA8-AF20-9261C5120FDF}"/>
                </a:ext>
              </a:extLst>
            </p:cNvPr>
            <p:cNvGrpSpPr/>
            <p:nvPr/>
          </p:nvGrpSpPr>
          <p:grpSpPr>
            <a:xfrm>
              <a:off x="7191128" y="4013200"/>
              <a:ext cx="3354957" cy="1836706"/>
              <a:chOff x="1729607" y="4013200"/>
              <a:chExt cx="3354957" cy="1836706"/>
            </a:xfrm>
          </p:grpSpPr>
          <p:grpSp>
            <p:nvGrpSpPr>
              <p:cNvPr id="40" name="îṥḷïḍè">
                <a:extLst>
                  <a:ext uri="{FF2B5EF4-FFF2-40B4-BE49-F238E27FC236}">
                    <a16:creationId xmlns:a16="http://schemas.microsoft.com/office/drawing/2014/main" id="{8FCECF8C-FA9C-4667-9A3D-CEB2B530988C}"/>
                  </a:ext>
                </a:extLst>
              </p:cNvPr>
              <p:cNvGrpSpPr/>
              <p:nvPr/>
            </p:nvGrpSpPr>
            <p:grpSpPr>
              <a:xfrm>
                <a:off x="4397176" y="4013200"/>
                <a:ext cx="687388" cy="1566007"/>
                <a:chOff x="1685329" y="3530600"/>
                <a:chExt cx="687388" cy="1566007"/>
              </a:xfrm>
            </p:grpSpPr>
            <p:cxnSp>
              <p:nvCxnSpPr>
                <p:cNvPr id="44" name="直接连接符 43">
                  <a:extLst>
                    <a:ext uri="{FF2B5EF4-FFF2-40B4-BE49-F238E27FC236}">
                      <a16:creationId xmlns:a16="http://schemas.microsoft.com/office/drawing/2014/main" id="{D3D6DFC5-57DF-44A1-93B0-744791DB1CE5}"/>
                    </a:ext>
                  </a:extLst>
                </p:cNvPr>
                <p:cNvCxnSpPr/>
                <p:nvPr/>
              </p:nvCxnSpPr>
              <p:spPr>
                <a:xfrm>
                  <a:off x="2016323" y="3530600"/>
                  <a:ext cx="0" cy="982663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ís1îdè">
                  <a:extLst>
                    <a:ext uri="{FF2B5EF4-FFF2-40B4-BE49-F238E27FC236}">
                      <a16:creationId xmlns:a16="http://schemas.microsoft.com/office/drawing/2014/main" id="{BD71E236-1B2B-43A0-A3BD-1B58473FB65E}"/>
                    </a:ext>
                  </a:extLst>
                </p:cNvPr>
                <p:cNvGrpSpPr/>
                <p:nvPr/>
              </p:nvGrpSpPr>
              <p:grpSpPr>
                <a:xfrm>
                  <a:off x="1685329" y="4467957"/>
                  <a:ext cx="687388" cy="628650"/>
                  <a:chOff x="1784351" y="1890713"/>
                  <a:chExt cx="687388" cy="628650"/>
                </a:xfrm>
              </p:grpSpPr>
              <p:sp>
                <p:nvSpPr>
                  <p:cNvPr id="46" name="ïṩļïďe">
                    <a:extLst>
                      <a:ext uri="{FF2B5EF4-FFF2-40B4-BE49-F238E27FC236}">
                        <a16:creationId xmlns:a16="http://schemas.microsoft.com/office/drawing/2014/main" id="{8193A67D-EEE6-49EF-B015-1234BE04D8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4351" y="1890713"/>
                    <a:ext cx="687388" cy="628650"/>
                  </a:xfrm>
                  <a:custGeom>
                    <a:avLst/>
                    <a:gdLst>
                      <a:gd name="T0" fmla="*/ 107 w 111"/>
                      <a:gd name="T1" fmla="*/ 38 h 101"/>
                      <a:gd name="T2" fmla="*/ 91 w 111"/>
                      <a:gd name="T3" fmla="*/ 12 h 101"/>
                      <a:gd name="T4" fmla="*/ 71 w 111"/>
                      <a:gd name="T5" fmla="*/ 0 h 101"/>
                      <a:gd name="T6" fmla="*/ 40 w 111"/>
                      <a:gd name="T7" fmla="*/ 0 h 101"/>
                      <a:gd name="T8" fmla="*/ 19 w 111"/>
                      <a:gd name="T9" fmla="*/ 12 h 101"/>
                      <a:gd name="T10" fmla="*/ 4 w 111"/>
                      <a:gd name="T11" fmla="*/ 38 h 101"/>
                      <a:gd name="T12" fmla="*/ 4 w 111"/>
                      <a:gd name="T13" fmla="*/ 62 h 101"/>
                      <a:gd name="T14" fmla="*/ 19 w 111"/>
                      <a:gd name="T15" fmla="*/ 89 h 101"/>
                      <a:gd name="T16" fmla="*/ 40 w 111"/>
                      <a:gd name="T17" fmla="*/ 101 h 101"/>
                      <a:gd name="T18" fmla="*/ 71 w 111"/>
                      <a:gd name="T19" fmla="*/ 101 h 101"/>
                      <a:gd name="T20" fmla="*/ 91 w 111"/>
                      <a:gd name="T21" fmla="*/ 89 h 101"/>
                      <a:gd name="T22" fmla="*/ 107 w 111"/>
                      <a:gd name="T23" fmla="*/ 62 h 101"/>
                      <a:gd name="T24" fmla="*/ 107 w 111"/>
                      <a:gd name="T25" fmla="*/ 38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1" h="101">
                        <a:moveTo>
                          <a:pt x="107" y="38"/>
                        </a:moveTo>
                        <a:cubicBezTo>
                          <a:pt x="91" y="12"/>
                          <a:pt x="91" y="12"/>
                          <a:pt x="91" y="12"/>
                        </a:cubicBezTo>
                        <a:cubicBezTo>
                          <a:pt x="87" y="4"/>
                          <a:pt x="79" y="0"/>
                          <a:pt x="71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1" y="0"/>
                          <a:pt x="24" y="4"/>
                          <a:pt x="19" y="12"/>
                        </a:cubicBezTo>
                        <a:cubicBezTo>
                          <a:pt x="4" y="38"/>
                          <a:pt x="4" y="38"/>
                          <a:pt x="4" y="38"/>
                        </a:cubicBezTo>
                        <a:cubicBezTo>
                          <a:pt x="0" y="46"/>
                          <a:pt x="0" y="55"/>
                          <a:pt x="4" y="62"/>
                        </a:cubicBezTo>
                        <a:cubicBezTo>
                          <a:pt x="19" y="89"/>
                          <a:pt x="19" y="89"/>
                          <a:pt x="19" y="89"/>
                        </a:cubicBezTo>
                        <a:cubicBezTo>
                          <a:pt x="24" y="96"/>
                          <a:pt x="31" y="101"/>
                          <a:pt x="40" y="101"/>
                        </a:cubicBezTo>
                        <a:cubicBezTo>
                          <a:pt x="71" y="101"/>
                          <a:pt x="71" y="101"/>
                          <a:pt x="71" y="101"/>
                        </a:cubicBezTo>
                        <a:cubicBezTo>
                          <a:pt x="79" y="101"/>
                          <a:pt x="87" y="96"/>
                          <a:pt x="91" y="89"/>
                        </a:cubicBezTo>
                        <a:cubicBezTo>
                          <a:pt x="107" y="62"/>
                          <a:pt x="107" y="62"/>
                          <a:pt x="107" y="62"/>
                        </a:cubicBezTo>
                        <a:cubicBezTo>
                          <a:pt x="111" y="55"/>
                          <a:pt x="111" y="46"/>
                          <a:pt x="107" y="3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îşľíďé">
                    <a:extLst>
                      <a:ext uri="{FF2B5EF4-FFF2-40B4-BE49-F238E27FC236}">
                        <a16:creationId xmlns:a16="http://schemas.microsoft.com/office/drawing/2014/main" id="{3F37D73D-6B1B-4969-B876-A8EA24109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4411" y="2035145"/>
                    <a:ext cx="367268" cy="339784"/>
                  </a:xfrm>
                  <a:custGeom>
                    <a:avLst/>
                    <a:gdLst/>
                    <a:ahLst/>
                    <a:cxnLst>
                      <a:cxn ang="0">
                        <a:pos x="39" y="36"/>
                      </a:cxn>
                      <a:cxn ang="0">
                        <a:pos x="41" y="44"/>
                      </a:cxn>
                      <a:cxn ang="0">
                        <a:pos x="35" y="50"/>
                      </a:cxn>
                      <a:cxn ang="0">
                        <a:pos x="27" y="53"/>
                      </a:cxn>
                      <a:cxn ang="0">
                        <a:pos x="18" y="53"/>
                      </a:cxn>
                      <a:cxn ang="0">
                        <a:pos x="11" y="50"/>
                      </a:cxn>
                      <a:cxn ang="0">
                        <a:pos x="4" y="44"/>
                      </a:cxn>
                      <a:cxn ang="0">
                        <a:pos x="6" y="36"/>
                      </a:cxn>
                      <a:cxn ang="0">
                        <a:pos x="0" y="28"/>
                      </a:cxn>
                      <a:cxn ang="0">
                        <a:pos x="7" y="23"/>
                      </a:cxn>
                      <a:cxn ang="0">
                        <a:pos x="4" y="18"/>
                      </a:cxn>
                      <a:cxn ang="0">
                        <a:pos x="15" y="16"/>
                      </a:cxn>
                      <a:cxn ang="0">
                        <a:pos x="19" y="8"/>
                      </a:cxn>
                      <a:cxn ang="0">
                        <a:pos x="28" y="15"/>
                      </a:cxn>
                      <a:cxn ang="0">
                        <a:pos x="35" y="12"/>
                      </a:cxn>
                      <a:cxn ang="0">
                        <a:pos x="41" y="19"/>
                      </a:cxn>
                      <a:cxn ang="0">
                        <a:pos x="45" y="27"/>
                      </a:cxn>
                      <a:cxn ang="0">
                        <a:pos x="23" y="22"/>
                      </a:cxn>
                      <a:cxn ang="0">
                        <a:pos x="32" y="31"/>
                      </a:cxn>
                      <a:cxn ang="0">
                        <a:pos x="63" y="16"/>
                      </a:cxn>
                      <a:cxn ang="0">
                        <a:pos x="64" y="24"/>
                      </a:cxn>
                      <a:cxn ang="0">
                        <a:pos x="55" y="22"/>
                      </a:cxn>
                      <a:cxn ang="0">
                        <a:pos x="46" y="24"/>
                      </a:cxn>
                      <a:cxn ang="0">
                        <a:pos x="46" y="16"/>
                      </a:cxn>
                      <a:cxn ang="0">
                        <a:pos x="46" y="9"/>
                      </a:cxn>
                      <a:cxn ang="0">
                        <a:pos x="46" y="2"/>
                      </a:cxn>
                      <a:cxn ang="0">
                        <a:pos x="55" y="4"/>
                      </a:cxn>
                      <a:cxn ang="0">
                        <a:pos x="59" y="0"/>
                      </a:cxn>
                      <a:cxn ang="0">
                        <a:pos x="62" y="7"/>
                      </a:cxn>
                      <a:cxn ang="0">
                        <a:pos x="68" y="15"/>
                      </a:cxn>
                      <a:cxn ang="0">
                        <a:pos x="62" y="55"/>
                      </a:cxn>
                      <a:cxn ang="0">
                        <a:pos x="59" y="63"/>
                      </a:cxn>
                      <a:cxn ang="0">
                        <a:pos x="54" y="59"/>
                      </a:cxn>
                      <a:cxn ang="0">
                        <a:pos x="45" y="60"/>
                      </a:cxn>
                      <a:cxn ang="0">
                        <a:pos x="41" y="52"/>
                      </a:cxn>
                      <a:cxn ang="0">
                        <a:pos x="47" y="44"/>
                      </a:cxn>
                      <a:cxn ang="0">
                        <a:pos x="50" y="36"/>
                      </a:cxn>
                      <a:cxn ang="0">
                        <a:pos x="56" y="40"/>
                      </a:cxn>
                      <a:cxn ang="0">
                        <a:pos x="64" y="39"/>
                      </a:cxn>
                      <a:cxn ang="0">
                        <a:pos x="63" y="46"/>
                      </a:cxn>
                      <a:cxn ang="0">
                        <a:pos x="55" y="8"/>
                      </a:cxn>
                      <a:cxn ang="0">
                        <a:pos x="59" y="13"/>
                      </a:cxn>
                      <a:cxn ang="0">
                        <a:pos x="50" y="49"/>
                      </a:cxn>
                      <a:cxn ang="0">
                        <a:pos x="55" y="45"/>
                      </a:cxn>
                    </a:cxnLst>
                    <a:rect l="0" t="0" r="r" b="b"/>
                    <a:pathLst>
                      <a:path w="68" h="63">
                        <a:moveTo>
                          <a:pt x="45" y="35"/>
                        </a:moveTo>
                        <a:cubicBezTo>
                          <a:pt x="45" y="35"/>
                          <a:pt x="45" y="36"/>
                          <a:pt x="45" y="36"/>
                        </a:cubicBezTo>
                        <a:cubicBezTo>
                          <a:pt x="39" y="36"/>
                          <a:pt x="39" y="36"/>
                          <a:pt x="39" y="36"/>
                        </a:cubicBezTo>
                        <a:cubicBezTo>
                          <a:pt x="39" y="37"/>
                          <a:pt x="38" y="38"/>
                          <a:pt x="38" y="39"/>
                        </a:cubicBezTo>
                        <a:cubicBezTo>
                          <a:pt x="39" y="41"/>
                          <a:pt x="40" y="42"/>
                          <a:pt x="41" y="43"/>
                        </a:cubicBezTo>
                        <a:cubicBezTo>
                          <a:pt x="41" y="43"/>
                          <a:pt x="41" y="44"/>
                          <a:pt x="41" y="44"/>
                        </a:cubicBezTo>
                        <a:cubicBezTo>
                          <a:pt x="41" y="44"/>
                          <a:pt x="41" y="44"/>
                          <a:pt x="41" y="45"/>
                        </a:cubicBezTo>
                        <a:cubicBezTo>
                          <a:pt x="40" y="46"/>
                          <a:pt x="36" y="50"/>
                          <a:pt x="35" y="50"/>
                        </a:cubicBezTo>
                        <a:cubicBezTo>
                          <a:pt x="35" y="50"/>
                          <a:pt x="35" y="50"/>
                          <a:pt x="35" y="50"/>
                        </a:cubicBezTo>
                        <a:cubicBezTo>
                          <a:pt x="31" y="47"/>
                          <a:pt x="31" y="47"/>
                          <a:pt x="31" y="47"/>
                        </a:cubicBezTo>
                        <a:cubicBezTo>
                          <a:pt x="30" y="47"/>
                          <a:pt x="29" y="47"/>
                          <a:pt x="28" y="48"/>
                        </a:cubicBezTo>
                        <a:cubicBezTo>
                          <a:pt x="28" y="49"/>
                          <a:pt x="27" y="51"/>
                          <a:pt x="27" y="53"/>
                        </a:cubicBezTo>
                        <a:cubicBezTo>
                          <a:pt x="27" y="54"/>
                          <a:pt x="26" y="54"/>
                          <a:pt x="26" y="54"/>
                        </a:cubicBezTo>
                        <a:cubicBezTo>
                          <a:pt x="19" y="54"/>
                          <a:pt x="19" y="54"/>
                          <a:pt x="19" y="54"/>
                        </a:cubicBezTo>
                        <a:cubicBezTo>
                          <a:pt x="19" y="54"/>
                          <a:pt x="18" y="54"/>
                          <a:pt x="18" y="53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16" y="47"/>
                          <a:pt x="16" y="47"/>
                          <a:pt x="15" y="47"/>
                        </a:cubicBezTo>
                        <a:cubicBezTo>
                          <a:pt x="11" y="50"/>
                          <a:pt x="11" y="50"/>
                          <a:pt x="11" y="50"/>
                        </a:cubicBezTo>
                        <a:cubicBezTo>
                          <a:pt x="10" y="50"/>
                          <a:pt x="10" y="50"/>
                          <a:pt x="10" y="50"/>
                        </a:cubicBezTo>
                        <a:cubicBezTo>
                          <a:pt x="10" y="50"/>
                          <a:pt x="9" y="50"/>
                          <a:pt x="9" y="50"/>
                        </a:cubicBezTo>
                        <a:cubicBezTo>
                          <a:pt x="8" y="49"/>
                          <a:pt x="4" y="45"/>
                          <a:pt x="4" y="44"/>
                        </a:cubicBezTo>
                        <a:cubicBezTo>
                          <a:pt x="4" y="44"/>
                          <a:pt x="4" y="44"/>
                          <a:pt x="4" y="43"/>
                        </a:cubicBezTo>
                        <a:cubicBezTo>
                          <a:pt x="5" y="42"/>
                          <a:pt x="6" y="41"/>
                          <a:pt x="7" y="39"/>
                        </a:cubicBezTo>
                        <a:cubicBezTo>
                          <a:pt x="7" y="38"/>
                          <a:pt x="6" y="37"/>
                          <a:pt x="6" y="36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5"/>
                          <a:pt x="0" y="34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7"/>
                          <a:pt x="0" y="27"/>
                          <a:pt x="1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7" y="24"/>
                          <a:pt x="7" y="23"/>
                        </a:cubicBezTo>
                        <a:cubicBezTo>
                          <a:pt x="6" y="22"/>
                          <a:pt x="5" y="20"/>
                          <a:pt x="4" y="19"/>
                        </a:cubicBezTo>
                        <a:cubicBezTo>
                          <a:pt x="4" y="19"/>
                          <a:pt x="4" y="19"/>
                          <a:pt x="4" y="18"/>
                        </a:cubicBezTo>
                        <a:cubicBezTo>
                          <a:pt x="4" y="18"/>
                          <a:pt x="4" y="18"/>
                          <a:pt x="4" y="18"/>
                        </a:cubicBezTo>
                        <a:cubicBezTo>
                          <a:pt x="5" y="17"/>
                          <a:pt x="9" y="12"/>
                          <a:pt x="10" y="12"/>
                        </a:cubicBezTo>
                        <a:cubicBezTo>
                          <a:pt x="10" y="12"/>
                          <a:pt x="10" y="12"/>
                          <a:pt x="11" y="13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16" y="15"/>
                          <a:pt x="16" y="15"/>
                          <a:pt x="17" y="15"/>
                        </a:cubicBezTo>
                        <a:cubicBezTo>
                          <a:pt x="18" y="13"/>
                          <a:pt x="18" y="11"/>
                          <a:pt x="18" y="9"/>
                        </a:cubicBezTo>
                        <a:cubicBezTo>
                          <a:pt x="18" y="9"/>
                          <a:pt x="19" y="8"/>
                          <a:pt x="19" y="8"/>
                        </a:cubicBezTo>
                        <a:cubicBezTo>
                          <a:pt x="26" y="8"/>
                          <a:pt x="26" y="8"/>
                          <a:pt x="26" y="8"/>
                        </a:cubicBezTo>
                        <a:cubicBezTo>
                          <a:pt x="26" y="8"/>
                          <a:pt x="27" y="9"/>
                          <a:pt x="27" y="9"/>
                        </a:cubicBezTo>
                        <a:cubicBezTo>
                          <a:pt x="28" y="15"/>
                          <a:pt x="28" y="15"/>
                          <a:pt x="28" y="15"/>
                        </a:cubicBezTo>
                        <a:cubicBezTo>
                          <a:pt x="29" y="15"/>
                          <a:pt x="30" y="15"/>
                          <a:pt x="31" y="16"/>
                        </a:cubicBezTo>
                        <a:cubicBezTo>
                          <a:pt x="35" y="13"/>
                          <a:pt x="35" y="13"/>
                          <a:pt x="35" y="13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6" y="12"/>
                          <a:pt x="36" y="12"/>
                          <a:pt x="36" y="13"/>
                        </a:cubicBezTo>
                        <a:cubicBezTo>
                          <a:pt x="37" y="13"/>
                          <a:pt x="41" y="17"/>
                          <a:pt x="41" y="18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0" y="20"/>
                          <a:pt x="39" y="22"/>
                          <a:pt x="38" y="23"/>
                        </a:cubicBezTo>
                        <a:cubicBezTo>
                          <a:pt x="38" y="24"/>
                          <a:pt x="39" y="25"/>
                          <a:pt x="39" y="26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5" y="27"/>
                          <a:pt x="45" y="27"/>
                          <a:pt x="45" y="28"/>
                        </a:cubicBezTo>
                        <a:lnTo>
                          <a:pt x="45" y="35"/>
                        </a:lnTo>
                        <a:close/>
                        <a:moveTo>
                          <a:pt x="23" y="22"/>
                        </a:moveTo>
                        <a:cubicBezTo>
                          <a:pt x="18" y="22"/>
                          <a:pt x="13" y="26"/>
                          <a:pt x="13" y="31"/>
                        </a:cubicBezTo>
                        <a:cubicBezTo>
                          <a:pt x="13" y="36"/>
                          <a:pt x="18" y="40"/>
                          <a:pt x="23" y="40"/>
                        </a:cubicBezTo>
                        <a:cubicBezTo>
                          <a:pt x="28" y="40"/>
                          <a:pt x="32" y="36"/>
                          <a:pt x="32" y="31"/>
                        </a:cubicBezTo>
                        <a:cubicBezTo>
                          <a:pt x="32" y="26"/>
                          <a:pt x="28" y="22"/>
                          <a:pt x="23" y="22"/>
                        </a:cubicBezTo>
                        <a:close/>
                        <a:moveTo>
                          <a:pt x="68" y="15"/>
                        </a:moveTo>
                        <a:cubicBezTo>
                          <a:pt x="68" y="16"/>
                          <a:pt x="64" y="16"/>
                          <a:pt x="63" y="16"/>
                        </a:cubicBezTo>
                        <a:cubicBezTo>
                          <a:pt x="63" y="17"/>
                          <a:pt x="62" y="18"/>
                          <a:pt x="62" y="18"/>
                        </a:cubicBezTo>
                        <a:cubicBezTo>
                          <a:pt x="62" y="19"/>
                          <a:pt x="64" y="23"/>
                          <a:pt x="64" y="23"/>
                        </a:cubicBezTo>
                        <a:cubicBezTo>
                          <a:pt x="64" y="23"/>
                          <a:pt x="64" y="23"/>
                          <a:pt x="64" y="24"/>
                        </a:cubicBezTo>
                        <a:cubicBezTo>
                          <a:pt x="63" y="24"/>
                          <a:pt x="59" y="26"/>
                          <a:pt x="59" y="26"/>
                        </a:cubicBezTo>
                        <a:cubicBezTo>
                          <a:pt x="59" y="26"/>
                          <a:pt x="56" y="22"/>
                          <a:pt x="56" y="22"/>
                        </a:cubicBezTo>
                        <a:cubicBezTo>
                          <a:pt x="55" y="22"/>
                          <a:pt x="55" y="22"/>
                          <a:pt x="55" y="22"/>
                        </a:cubicBezTo>
                        <a:cubicBezTo>
                          <a:pt x="54" y="22"/>
                          <a:pt x="54" y="22"/>
                          <a:pt x="54" y="22"/>
                        </a:cubicBezTo>
                        <a:cubicBezTo>
                          <a:pt x="53" y="22"/>
                          <a:pt x="50" y="26"/>
                          <a:pt x="50" y="26"/>
                        </a:cubicBezTo>
                        <a:cubicBezTo>
                          <a:pt x="50" y="26"/>
                          <a:pt x="46" y="24"/>
                          <a:pt x="46" y="24"/>
                        </a:cubicBezTo>
                        <a:cubicBezTo>
                          <a:pt x="45" y="23"/>
                          <a:pt x="45" y="23"/>
                          <a:pt x="45" y="23"/>
                        </a:cubicBezTo>
                        <a:cubicBezTo>
                          <a:pt x="45" y="23"/>
                          <a:pt x="47" y="19"/>
                          <a:pt x="47" y="18"/>
                        </a:cubicBezTo>
                        <a:cubicBezTo>
                          <a:pt x="47" y="18"/>
                          <a:pt x="46" y="17"/>
                          <a:pt x="46" y="16"/>
                        </a:cubicBezTo>
                        <a:cubicBezTo>
                          <a:pt x="45" y="16"/>
                          <a:pt x="41" y="16"/>
                          <a:pt x="41" y="15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41" y="10"/>
                          <a:pt x="45" y="9"/>
                          <a:pt x="46" y="9"/>
                        </a:cubicBezTo>
                        <a:cubicBezTo>
                          <a:pt x="46" y="9"/>
                          <a:pt x="47" y="8"/>
                          <a:pt x="47" y="7"/>
                        </a:cubicBezTo>
                        <a:cubicBezTo>
                          <a:pt x="47" y="7"/>
                          <a:pt x="45" y="3"/>
                          <a:pt x="45" y="2"/>
                        </a:cubicBezTo>
                        <a:cubicBezTo>
                          <a:pt x="45" y="2"/>
                          <a:pt x="45" y="2"/>
                          <a:pt x="46" y="2"/>
                        </a:cubicBezTo>
                        <a:cubicBezTo>
                          <a:pt x="46" y="2"/>
                          <a:pt x="50" y="0"/>
                          <a:pt x="50" y="0"/>
                        </a:cubicBezTo>
                        <a:cubicBezTo>
                          <a:pt x="50" y="0"/>
                          <a:pt x="53" y="3"/>
                          <a:pt x="54" y="4"/>
                        </a:cubicBezTo>
                        <a:cubicBezTo>
                          <a:pt x="54" y="4"/>
                          <a:pt x="54" y="4"/>
                          <a:pt x="55" y="4"/>
                        </a:cubicBezTo>
                        <a:cubicBezTo>
                          <a:pt x="55" y="4"/>
                          <a:pt x="55" y="4"/>
                          <a:pt x="56" y="4"/>
                        </a:cubicBezTo>
                        <a:cubicBezTo>
                          <a:pt x="57" y="2"/>
                          <a:pt x="58" y="1"/>
                          <a:pt x="59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9" y="0"/>
                          <a:pt x="63" y="2"/>
                          <a:pt x="64" y="2"/>
                        </a:cubicBezTo>
                        <a:cubicBezTo>
                          <a:pt x="64" y="2"/>
                          <a:pt x="64" y="2"/>
                          <a:pt x="64" y="2"/>
                        </a:cubicBezTo>
                        <a:cubicBezTo>
                          <a:pt x="64" y="3"/>
                          <a:pt x="62" y="7"/>
                          <a:pt x="62" y="7"/>
                        </a:cubicBezTo>
                        <a:cubicBezTo>
                          <a:pt x="62" y="8"/>
                          <a:pt x="63" y="9"/>
                          <a:pt x="63" y="9"/>
                        </a:cubicBezTo>
                        <a:cubicBezTo>
                          <a:pt x="64" y="9"/>
                          <a:pt x="68" y="10"/>
                          <a:pt x="68" y="10"/>
                        </a:cubicBezTo>
                        <a:lnTo>
                          <a:pt x="68" y="15"/>
                        </a:lnTo>
                        <a:close/>
                        <a:moveTo>
                          <a:pt x="68" y="52"/>
                        </a:moveTo>
                        <a:cubicBezTo>
                          <a:pt x="68" y="52"/>
                          <a:pt x="64" y="53"/>
                          <a:pt x="63" y="53"/>
                        </a:cubicBezTo>
                        <a:cubicBezTo>
                          <a:pt x="63" y="54"/>
                          <a:pt x="62" y="54"/>
                          <a:pt x="62" y="55"/>
                        </a:cubicBezTo>
                        <a:cubicBezTo>
                          <a:pt x="62" y="56"/>
                          <a:pt x="64" y="59"/>
                          <a:pt x="64" y="60"/>
                        </a:cubicBezTo>
                        <a:cubicBezTo>
                          <a:pt x="64" y="60"/>
                          <a:pt x="64" y="60"/>
                          <a:pt x="64" y="60"/>
                        </a:cubicBezTo>
                        <a:cubicBezTo>
                          <a:pt x="63" y="60"/>
                          <a:pt x="59" y="63"/>
                          <a:pt x="59" y="63"/>
                        </a:cubicBezTo>
                        <a:cubicBezTo>
                          <a:pt x="59" y="63"/>
                          <a:pt x="56" y="59"/>
                          <a:pt x="56" y="59"/>
                        </a:cubicBezTo>
                        <a:cubicBezTo>
                          <a:pt x="55" y="59"/>
                          <a:pt x="55" y="59"/>
                          <a:pt x="55" y="59"/>
                        </a:cubicBezTo>
                        <a:cubicBezTo>
                          <a:pt x="54" y="59"/>
                          <a:pt x="54" y="59"/>
                          <a:pt x="54" y="59"/>
                        </a:cubicBezTo>
                        <a:cubicBezTo>
                          <a:pt x="53" y="59"/>
                          <a:pt x="50" y="63"/>
                          <a:pt x="50" y="63"/>
                        </a:cubicBezTo>
                        <a:cubicBezTo>
                          <a:pt x="50" y="63"/>
                          <a:pt x="46" y="60"/>
                          <a:pt x="46" y="60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45" y="59"/>
                          <a:pt x="47" y="56"/>
                          <a:pt x="47" y="55"/>
                        </a:cubicBezTo>
                        <a:cubicBezTo>
                          <a:pt x="47" y="54"/>
                          <a:pt x="46" y="54"/>
                          <a:pt x="46" y="53"/>
                        </a:cubicBezTo>
                        <a:cubicBezTo>
                          <a:pt x="45" y="53"/>
                          <a:pt x="41" y="52"/>
                          <a:pt x="41" y="52"/>
                        </a:cubicBezTo>
                        <a:cubicBezTo>
                          <a:pt x="41" y="47"/>
                          <a:pt x="41" y="47"/>
                          <a:pt x="41" y="47"/>
                        </a:cubicBezTo>
                        <a:cubicBezTo>
                          <a:pt x="41" y="46"/>
                          <a:pt x="45" y="46"/>
                          <a:pt x="46" y="46"/>
                        </a:cubicBezTo>
                        <a:cubicBezTo>
                          <a:pt x="46" y="45"/>
                          <a:pt x="47" y="45"/>
                          <a:pt x="47" y="44"/>
                        </a:cubicBezTo>
                        <a:cubicBezTo>
                          <a:pt x="47" y="43"/>
                          <a:pt x="45" y="40"/>
                          <a:pt x="45" y="39"/>
                        </a:cubicBezTo>
                        <a:cubicBezTo>
                          <a:pt x="45" y="39"/>
                          <a:pt x="45" y="39"/>
                          <a:pt x="46" y="39"/>
                        </a:cubicBezTo>
                        <a:cubicBezTo>
                          <a:pt x="46" y="39"/>
                          <a:pt x="50" y="36"/>
                          <a:pt x="50" y="36"/>
                        </a:cubicBezTo>
                        <a:cubicBezTo>
                          <a:pt x="50" y="36"/>
                          <a:pt x="53" y="40"/>
                          <a:pt x="54" y="40"/>
                        </a:cubicBezTo>
                        <a:cubicBezTo>
                          <a:pt x="54" y="40"/>
                          <a:pt x="54" y="40"/>
                          <a:pt x="55" y="40"/>
                        </a:cubicBezTo>
                        <a:cubicBezTo>
                          <a:pt x="55" y="40"/>
                          <a:pt x="55" y="40"/>
                          <a:pt x="56" y="40"/>
                        </a:cubicBezTo>
                        <a:cubicBezTo>
                          <a:pt x="57" y="39"/>
                          <a:pt x="58" y="38"/>
                          <a:pt x="59" y="36"/>
                        </a:cubicBezTo>
                        <a:cubicBezTo>
                          <a:pt x="59" y="36"/>
                          <a:pt x="59" y="36"/>
                          <a:pt x="59" y="36"/>
                        </a:cubicBezTo>
                        <a:cubicBezTo>
                          <a:pt x="59" y="36"/>
                          <a:pt x="63" y="39"/>
                          <a:pt x="64" y="39"/>
                        </a:cubicBezTo>
                        <a:cubicBezTo>
                          <a:pt x="64" y="39"/>
                          <a:pt x="64" y="39"/>
                          <a:pt x="64" y="39"/>
                        </a:cubicBezTo>
                        <a:cubicBezTo>
                          <a:pt x="64" y="40"/>
                          <a:pt x="62" y="43"/>
                          <a:pt x="62" y="44"/>
                        </a:cubicBezTo>
                        <a:cubicBezTo>
                          <a:pt x="62" y="45"/>
                          <a:pt x="63" y="45"/>
                          <a:pt x="63" y="46"/>
                        </a:cubicBezTo>
                        <a:cubicBezTo>
                          <a:pt x="64" y="46"/>
                          <a:pt x="68" y="46"/>
                          <a:pt x="68" y="47"/>
                        </a:cubicBezTo>
                        <a:lnTo>
                          <a:pt x="68" y="52"/>
                        </a:lnTo>
                        <a:close/>
                        <a:moveTo>
                          <a:pt x="55" y="8"/>
                        </a:moveTo>
                        <a:cubicBezTo>
                          <a:pt x="52" y="8"/>
                          <a:pt x="50" y="10"/>
                          <a:pt x="50" y="13"/>
                        </a:cubicBezTo>
                        <a:cubicBezTo>
                          <a:pt x="50" y="15"/>
                          <a:pt x="52" y="17"/>
                          <a:pt x="55" y="17"/>
                        </a:cubicBezTo>
                        <a:cubicBezTo>
                          <a:pt x="57" y="17"/>
                          <a:pt x="59" y="15"/>
                          <a:pt x="59" y="13"/>
                        </a:cubicBezTo>
                        <a:cubicBezTo>
                          <a:pt x="59" y="10"/>
                          <a:pt x="57" y="8"/>
                          <a:pt x="55" y="8"/>
                        </a:cubicBezTo>
                        <a:close/>
                        <a:moveTo>
                          <a:pt x="55" y="45"/>
                        </a:moveTo>
                        <a:cubicBezTo>
                          <a:pt x="52" y="45"/>
                          <a:pt x="50" y="47"/>
                          <a:pt x="50" y="49"/>
                        </a:cubicBezTo>
                        <a:cubicBezTo>
                          <a:pt x="50" y="52"/>
                          <a:pt x="52" y="54"/>
                          <a:pt x="55" y="54"/>
                        </a:cubicBezTo>
                        <a:cubicBezTo>
                          <a:pt x="57" y="54"/>
                          <a:pt x="59" y="52"/>
                          <a:pt x="59" y="49"/>
                        </a:cubicBezTo>
                        <a:cubicBezTo>
                          <a:pt x="59" y="47"/>
                          <a:pt x="57" y="45"/>
                          <a:pt x="55" y="4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41" name="ï$ľïḍê">
                <a:extLst>
                  <a:ext uri="{FF2B5EF4-FFF2-40B4-BE49-F238E27FC236}">
                    <a16:creationId xmlns:a16="http://schemas.microsoft.com/office/drawing/2014/main" id="{02573B9A-35FD-4E4E-B4E1-358B530A526B}"/>
                  </a:ext>
                </a:extLst>
              </p:cNvPr>
              <p:cNvGrpSpPr/>
              <p:nvPr/>
            </p:nvGrpSpPr>
            <p:grpSpPr>
              <a:xfrm>
                <a:off x="1729607" y="4742835"/>
                <a:ext cx="2556368" cy="1107071"/>
                <a:chOff x="4259265" y="1981584"/>
                <a:chExt cx="2214562" cy="1107071"/>
              </a:xfrm>
            </p:grpSpPr>
            <p:sp>
              <p:nvSpPr>
                <p:cNvPr id="42" name="iṧḻíḓè">
                  <a:extLst>
                    <a:ext uri="{FF2B5EF4-FFF2-40B4-BE49-F238E27FC236}">
                      <a16:creationId xmlns:a16="http://schemas.microsoft.com/office/drawing/2014/main" id="{78A98FEC-94BE-45D4-81F2-414254434F60}"/>
                    </a:ext>
                  </a:extLst>
                </p:cNvPr>
                <p:cNvSpPr txBox="1"/>
                <p:nvPr/>
              </p:nvSpPr>
              <p:spPr>
                <a:xfrm>
                  <a:off x="4259265" y="2489415"/>
                  <a:ext cx="2214562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43" name="ísliḋé">
                  <a:extLst>
                    <a:ext uri="{FF2B5EF4-FFF2-40B4-BE49-F238E27FC236}">
                      <a16:creationId xmlns:a16="http://schemas.microsoft.com/office/drawing/2014/main" id="{7362C008-480D-4B1C-B8E7-ABA262DBBE93}"/>
                    </a:ext>
                  </a:extLst>
                </p:cNvPr>
                <p:cNvSpPr/>
                <p:nvPr/>
              </p:nvSpPr>
              <p:spPr>
                <a:xfrm>
                  <a:off x="4259265" y="1981584"/>
                  <a:ext cx="2214562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</p:grpSp>
        <p:grpSp>
          <p:nvGrpSpPr>
            <p:cNvPr id="7" name="ïṧ1iḑê">
              <a:extLst>
                <a:ext uri="{FF2B5EF4-FFF2-40B4-BE49-F238E27FC236}">
                  <a16:creationId xmlns:a16="http://schemas.microsoft.com/office/drawing/2014/main" id="{EAE1B2D7-B119-4EB1-B54E-FCFEEA187F65}"/>
                </a:ext>
              </a:extLst>
            </p:cNvPr>
            <p:cNvGrpSpPr/>
            <p:nvPr/>
          </p:nvGrpSpPr>
          <p:grpSpPr>
            <a:xfrm>
              <a:off x="1729607" y="4013200"/>
              <a:ext cx="3354957" cy="1836706"/>
              <a:chOff x="1729607" y="4013200"/>
              <a:chExt cx="3354957" cy="1836706"/>
            </a:xfrm>
          </p:grpSpPr>
          <p:grpSp>
            <p:nvGrpSpPr>
              <p:cNvPr id="32" name="îsľïdê">
                <a:extLst>
                  <a:ext uri="{FF2B5EF4-FFF2-40B4-BE49-F238E27FC236}">
                    <a16:creationId xmlns:a16="http://schemas.microsoft.com/office/drawing/2014/main" id="{26715B51-8B83-4D8C-82CF-927A26117047}"/>
                  </a:ext>
                </a:extLst>
              </p:cNvPr>
              <p:cNvGrpSpPr/>
              <p:nvPr/>
            </p:nvGrpSpPr>
            <p:grpSpPr>
              <a:xfrm>
                <a:off x="4397176" y="4013200"/>
                <a:ext cx="687388" cy="1566007"/>
                <a:chOff x="1685329" y="3530600"/>
                <a:chExt cx="687388" cy="1566007"/>
              </a:xfrm>
            </p:grpSpPr>
            <p:cxnSp>
              <p:nvCxnSpPr>
                <p:cNvPr id="36" name="直接连接符 35">
                  <a:extLst>
                    <a:ext uri="{FF2B5EF4-FFF2-40B4-BE49-F238E27FC236}">
                      <a16:creationId xmlns:a16="http://schemas.microsoft.com/office/drawing/2014/main" id="{598F1D57-A8C0-46D3-BE55-5E939C1D395D}"/>
                    </a:ext>
                  </a:extLst>
                </p:cNvPr>
                <p:cNvCxnSpPr/>
                <p:nvPr/>
              </p:nvCxnSpPr>
              <p:spPr>
                <a:xfrm>
                  <a:off x="2016323" y="3530600"/>
                  <a:ext cx="0" cy="982663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ïš1íḍè">
                  <a:extLst>
                    <a:ext uri="{FF2B5EF4-FFF2-40B4-BE49-F238E27FC236}">
                      <a16:creationId xmlns:a16="http://schemas.microsoft.com/office/drawing/2014/main" id="{BB622716-A6D8-480B-90C8-88BF054F7822}"/>
                    </a:ext>
                  </a:extLst>
                </p:cNvPr>
                <p:cNvGrpSpPr/>
                <p:nvPr/>
              </p:nvGrpSpPr>
              <p:grpSpPr>
                <a:xfrm>
                  <a:off x="1685329" y="4467957"/>
                  <a:ext cx="687388" cy="628650"/>
                  <a:chOff x="1784351" y="1890713"/>
                  <a:chExt cx="687388" cy="628650"/>
                </a:xfrm>
              </p:grpSpPr>
              <p:sp>
                <p:nvSpPr>
                  <p:cNvPr id="38" name="iṡḻíde">
                    <a:extLst>
                      <a:ext uri="{FF2B5EF4-FFF2-40B4-BE49-F238E27FC236}">
                        <a16:creationId xmlns:a16="http://schemas.microsoft.com/office/drawing/2014/main" id="{5FDB5052-CAA8-4FCD-A4D5-B2EC269EA2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4351" y="1890713"/>
                    <a:ext cx="687388" cy="628650"/>
                  </a:xfrm>
                  <a:custGeom>
                    <a:avLst/>
                    <a:gdLst>
                      <a:gd name="T0" fmla="*/ 107 w 111"/>
                      <a:gd name="T1" fmla="*/ 38 h 101"/>
                      <a:gd name="T2" fmla="*/ 91 w 111"/>
                      <a:gd name="T3" fmla="*/ 12 h 101"/>
                      <a:gd name="T4" fmla="*/ 71 w 111"/>
                      <a:gd name="T5" fmla="*/ 0 h 101"/>
                      <a:gd name="T6" fmla="*/ 40 w 111"/>
                      <a:gd name="T7" fmla="*/ 0 h 101"/>
                      <a:gd name="T8" fmla="*/ 19 w 111"/>
                      <a:gd name="T9" fmla="*/ 12 h 101"/>
                      <a:gd name="T10" fmla="*/ 4 w 111"/>
                      <a:gd name="T11" fmla="*/ 38 h 101"/>
                      <a:gd name="T12" fmla="*/ 4 w 111"/>
                      <a:gd name="T13" fmla="*/ 62 h 101"/>
                      <a:gd name="T14" fmla="*/ 19 w 111"/>
                      <a:gd name="T15" fmla="*/ 89 h 101"/>
                      <a:gd name="T16" fmla="*/ 40 w 111"/>
                      <a:gd name="T17" fmla="*/ 101 h 101"/>
                      <a:gd name="T18" fmla="*/ 71 w 111"/>
                      <a:gd name="T19" fmla="*/ 101 h 101"/>
                      <a:gd name="T20" fmla="*/ 91 w 111"/>
                      <a:gd name="T21" fmla="*/ 89 h 101"/>
                      <a:gd name="T22" fmla="*/ 107 w 111"/>
                      <a:gd name="T23" fmla="*/ 62 h 101"/>
                      <a:gd name="T24" fmla="*/ 107 w 111"/>
                      <a:gd name="T25" fmla="*/ 38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1" h="101">
                        <a:moveTo>
                          <a:pt x="107" y="38"/>
                        </a:moveTo>
                        <a:cubicBezTo>
                          <a:pt x="91" y="12"/>
                          <a:pt x="91" y="12"/>
                          <a:pt x="91" y="12"/>
                        </a:cubicBezTo>
                        <a:cubicBezTo>
                          <a:pt x="87" y="4"/>
                          <a:pt x="79" y="0"/>
                          <a:pt x="71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1" y="0"/>
                          <a:pt x="24" y="4"/>
                          <a:pt x="19" y="12"/>
                        </a:cubicBezTo>
                        <a:cubicBezTo>
                          <a:pt x="4" y="38"/>
                          <a:pt x="4" y="38"/>
                          <a:pt x="4" y="38"/>
                        </a:cubicBezTo>
                        <a:cubicBezTo>
                          <a:pt x="0" y="46"/>
                          <a:pt x="0" y="55"/>
                          <a:pt x="4" y="62"/>
                        </a:cubicBezTo>
                        <a:cubicBezTo>
                          <a:pt x="19" y="89"/>
                          <a:pt x="19" y="89"/>
                          <a:pt x="19" y="89"/>
                        </a:cubicBezTo>
                        <a:cubicBezTo>
                          <a:pt x="24" y="96"/>
                          <a:pt x="31" y="101"/>
                          <a:pt x="40" y="101"/>
                        </a:cubicBezTo>
                        <a:cubicBezTo>
                          <a:pt x="71" y="101"/>
                          <a:pt x="71" y="101"/>
                          <a:pt x="71" y="101"/>
                        </a:cubicBezTo>
                        <a:cubicBezTo>
                          <a:pt x="79" y="101"/>
                          <a:pt x="87" y="96"/>
                          <a:pt x="91" y="89"/>
                        </a:cubicBezTo>
                        <a:cubicBezTo>
                          <a:pt x="107" y="62"/>
                          <a:pt x="107" y="62"/>
                          <a:pt x="107" y="62"/>
                        </a:cubicBezTo>
                        <a:cubicBezTo>
                          <a:pt x="111" y="55"/>
                          <a:pt x="111" y="46"/>
                          <a:pt x="107" y="3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" name="îṡḻîḓé">
                    <a:extLst>
                      <a:ext uri="{FF2B5EF4-FFF2-40B4-BE49-F238E27FC236}">
                        <a16:creationId xmlns:a16="http://schemas.microsoft.com/office/drawing/2014/main" id="{FCD11136-08F9-48BD-9827-83C2420F43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4411" y="2035145"/>
                    <a:ext cx="367268" cy="339784"/>
                  </a:xfrm>
                  <a:custGeom>
                    <a:avLst/>
                    <a:gdLst/>
                    <a:ahLst/>
                    <a:cxnLst>
                      <a:cxn ang="0">
                        <a:pos x="39" y="36"/>
                      </a:cxn>
                      <a:cxn ang="0">
                        <a:pos x="41" y="44"/>
                      </a:cxn>
                      <a:cxn ang="0">
                        <a:pos x="35" y="50"/>
                      </a:cxn>
                      <a:cxn ang="0">
                        <a:pos x="27" y="53"/>
                      </a:cxn>
                      <a:cxn ang="0">
                        <a:pos x="18" y="53"/>
                      </a:cxn>
                      <a:cxn ang="0">
                        <a:pos x="11" y="50"/>
                      </a:cxn>
                      <a:cxn ang="0">
                        <a:pos x="4" y="44"/>
                      </a:cxn>
                      <a:cxn ang="0">
                        <a:pos x="6" y="36"/>
                      </a:cxn>
                      <a:cxn ang="0">
                        <a:pos x="0" y="28"/>
                      </a:cxn>
                      <a:cxn ang="0">
                        <a:pos x="7" y="23"/>
                      </a:cxn>
                      <a:cxn ang="0">
                        <a:pos x="4" y="18"/>
                      </a:cxn>
                      <a:cxn ang="0">
                        <a:pos x="15" y="16"/>
                      </a:cxn>
                      <a:cxn ang="0">
                        <a:pos x="19" y="8"/>
                      </a:cxn>
                      <a:cxn ang="0">
                        <a:pos x="28" y="15"/>
                      </a:cxn>
                      <a:cxn ang="0">
                        <a:pos x="35" y="12"/>
                      </a:cxn>
                      <a:cxn ang="0">
                        <a:pos x="41" y="19"/>
                      </a:cxn>
                      <a:cxn ang="0">
                        <a:pos x="45" y="27"/>
                      </a:cxn>
                      <a:cxn ang="0">
                        <a:pos x="23" y="22"/>
                      </a:cxn>
                      <a:cxn ang="0">
                        <a:pos x="32" y="31"/>
                      </a:cxn>
                      <a:cxn ang="0">
                        <a:pos x="63" y="16"/>
                      </a:cxn>
                      <a:cxn ang="0">
                        <a:pos x="64" y="24"/>
                      </a:cxn>
                      <a:cxn ang="0">
                        <a:pos x="55" y="22"/>
                      </a:cxn>
                      <a:cxn ang="0">
                        <a:pos x="46" y="24"/>
                      </a:cxn>
                      <a:cxn ang="0">
                        <a:pos x="46" y="16"/>
                      </a:cxn>
                      <a:cxn ang="0">
                        <a:pos x="46" y="9"/>
                      </a:cxn>
                      <a:cxn ang="0">
                        <a:pos x="46" y="2"/>
                      </a:cxn>
                      <a:cxn ang="0">
                        <a:pos x="55" y="4"/>
                      </a:cxn>
                      <a:cxn ang="0">
                        <a:pos x="59" y="0"/>
                      </a:cxn>
                      <a:cxn ang="0">
                        <a:pos x="62" y="7"/>
                      </a:cxn>
                      <a:cxn ang="0">
                        <a:pos x="68" y="15"/>
                      </a:cxn>
                      <a:cxn ang="0">
                        <a:pos x="62" y="55"/>
                      </a:cxn>
                      <a:cxn ang="0">
                        <a:pos x="59" y="63"/>
                      </a:cxn>
                      <a:cxn ang="0">
                        <a:pos x="54" y="59"/>
                      </a:cxn>
                      <a:cxn ang="0">
                        <a:pos x="45" y="60"/>
                      </a:cxn>
                      <a:cxn ang="0">
                        <a:pos x="41" y="52"/>
                      </a:cxn>
                      <a:cxn ang="0">
                        <a:pos x="47" y="44"/>
                      </a:cxn>
                      <a:cxn ang="0">
                        <a:pos x="50" y="36"/>
                      </a:cxn>
                      <a:cxn ang="0">
                        <a:pos x="56" y="40"/>
                      </a:cxn>
                      <a:cxn ang="0">
                        <a:pos x="64" y="39"/>
                      </a:cxn>
                      <a:cxn ang="0">
                        <a:pos x="63" y="46"/>
                      </a:cxn>
                      <a:cxn ang="0">
                        <a:pos x="55" y="8"/>
                      </a:cxn>
                      <a:cxn ang="0">
                        <a:pos x="59" y="13"/>
                      </a:cxn>
                      <a:cxn ang="0">
                        <a:pos x="50" y="49"/>
                      </a:cxn>
                      <a:cxn ang="0">
                        <a:pos x="55" y="45"/>
                      </a:cxn>
                    </a:cxnLst>
                    <a:rect l="0" t="0" r="r" b="b"/>
                    <a:pathLst>
                      <a:path w="68" h="63">
                        <a:moveTo>
                          <a:pt x="45" y="35"/>
                        </a:moveTo>
                        <a:cubicBezTo>
                          <a:pt x="45" y="35"/>
                          <a:pt x="45" y="36"/>
                          <a:pt x="45" y="36"/>
                        </a:cubicBezTo>
                        <a:cubicBezTo>
                          <a:pt x="39" y="36"/>
                          <a:pt x="39" y="36"/>
                          <a:pt x="39" y="36"/>
                        </a:cubicBezTo>
                        <a:cubicBezTo>
                          <a:pt x="39" y="37"/>
                          <a:pt x="38" y="38"/>
                          <a:pt x="38" y="39"/>
                        </a:cubicBezTo>
                        <a:cubicBezTo>
                          <a:pt x="39" y="41"/>
                          <a:pt x="40" y="42"/>
                          <a:pt x="41" y="43"/>
                        </a:cubicBezTo>
                        <a:cubicBezTo>
                          <a:pt x="41" y="43"/>
                          <a:pt x="41" y="44"/>
                          <a:pt x="41" y="44"/>
                        </a:cubicBezTo>
                        <a:cubicBezTo>
                          <a:pt x="41" y="44"/>
                          <a:pt x="41" y="44"/>
                          <a:pt x="41" y="45"/>
                        </a:cubicBezTo>
                        <a:cubicBezTo>
                          <a:pt x="40" y="46"/>
                          <a:pt x="36" y="50"/>
                          <a:pt x="35" y="50"/>
                        </a:cubicBezTo>
                        <a:cubicBezTo>
                          <a:pt x="35" y="50"/>
                          <a:pt x="35" y="50"/>
                          <a:pt x="35" y="50"/>
                        </a:cubicBezTo>
                        <a:cubicBezTo>
                          <a:pt x="31" y="47"/>
                          <a:pt x="31" y="47"/>
                          <a:pt x="31" y="47"/>
                        </a:cubicBezTo>
                        <a:cubicBezTo>
                          <a:pt x="30" y="47"/>
                          <a:pt x="29" y="47"/>
                          <a:pt x="28" y="48"/>
                        </a:cubicBezTo>
                        <a:cubicBezTo>
                          <a:pt x="28" y="49"/>
                          <a:pt x="27" y="51"/>
                          <a:pt x="27" y="53"/>
                        </a:cubicBezTo>
                        <a:cubicBezTo>
                          <a:pt x="27" y="54"/>
                          <a:pt x="26" y="54"/>
                          <a:pt x="26" y="54"/>
                        </a:cubicBezTo>
                        <a:cubicBezTo>
                          <a:pt x="19" y="54"/>
                          <a:pt x="19" y="54"/>
                          <a:pt x="19" y="54"/>
                        </a:cubicBezTo>
                        <a:cubicBezTo>
                          <a:pt x="19" y="54"/>
                          <a:pt x="18" y="54"/>
                          <a:pt x="18" y="53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16" y="47"/>
                          <a:pt x="16" y="47"/>
                          <a:pt x="15" y="47"/>
                        </a:cubicBezTo>
                        <a:cubicBezTo>
                          <a:pt x="11" y="50"/>
                          <a:pt x="11" y="50"/>
                          <a:pt x="11" y="50"/>
                        </a:cubicBezTo>
                        <a:cubicBezTo>
                          <a:pt x="10" y="50"/>
                          <a:pt x="10" y="50"/>
                          <a:pt x="10" y="50"/>
                        </a:cubicBezTo>
                        <a:cubicBezTo>
                          <a:pt x="10" y="50"/>
                          <a:pt x="9" y="50"/>
                          <a:pt x="9" y="50"/>
                        </a:cubicBezTo>
                        <a:cubicBezTo>
                          <a:pt x="8" y="49"/>
                          <a:pt x="4" y="45"/>
                          <a:pt x="4" y="44"/>
                        </a:cubicBezTo>
                        <a:cubicBezTo>
                          <a:pt x="4" y="44"/>
                          <a:pt x="4" y="44"/>
                          <a:pt x="4" y="43"/>
                        </a:cubicBezTo>
                        <a:cubicBezTo>
                          <a:pt x="5" y="42"/>
                          <a:pt x="6" y="41"/>
                          <a:pt x="7" y="39"/>
                        </a:cubicBezTo>
                        <a:cubicBezTo>
                          <a:pt x="7" y="38"/>
                          <a:pt x="6" y="37"/>
                          <a:pt x="6" y="36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5"/>
                          <a:pt x="0" y="34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7"/>
                          <a:pt x="0" y="27"/>
                          <a:pt x="1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7" y="24"/>
                          <a:pt x="7" y="23"/>
                        </a:cubicBezTo>
                        <a:cubicBezTo>
                          <a:pt x="6" y="22"/>
                          <a:pt x="5" y="20"/>
                          <a:pt x="4" y="19"/>
                        </a:cubicBezTo>
                        <a:cubicBezTo>
                          <a:pt x="4" y="19"/>
                          <a:pt x="4" y="19"/>
                          <a:pt x="4" y="18"/>
                        </a:cubicBezTo>
                        <a:cubicBezTo>
                          <a:pt x="4" y="18"/>
                          <a:pt x="4" y="18"/>
                          <a:pt x="4" y="18"/>
                        </a:cubicBezTo>
                        <a:cubicBezTo>
                          <a:pt x="5" y="17"/>
                          <a:pt x="9" y="12"/>
                          <a:pt x="10" y="12"/>
                        </a:cubicBezTo>
                        <a:cubicBezTo>
                          <a:pt x="10" y="12"/>
                          <a:pt x="10" y="12"/>
                          <a:pt x="11" y="13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16" y="15"/>
                          <a:pt x="16" y="15"/>
                          <a:pt x="17" y="15"/>
                        </a:cubicBezTo>
                        <a:cubicBezTo>
                          <a:pt x="18" y="13"/>
                          <a:pt x="18" y="11"/>
                          <a:pt x="18" y="9"/>
                        </a:cubicBezTo>
                        <a:cubicBezTo>
                          <a:pt x="18" y="9"/>
                          <a:pt x="19" y="8"/>
                          <a:pt x="19" y="8"/>
                        </a:cubicBezTo>
                        <a:cubicBezTo>
                          <a:pt x="26" y="8"/>
                          <a:pt x="26" y="8"/>
                          <a:pt x="26" y="8"/>
                        </a:cubicBezTo>
                        <a:cubicBezTo>
                          <a:pt x="26" y="8"/>
                          <a:pt x="27" y="9"/>
                          <a:pt x="27" y="9"/>
                        </a:cubicBezTo>
                        <a:cubicBezTo>
                          <a:pt x="28" y="15"/>
                          <a:pt x="28" y="15"/>
                          <a:pt x="28" y="15"/>
                        </a:cubicBezTo>
                        <a:cubicBezTo>
                          <a:pt x="29" y="15"/>
                          <a:pt x="30" y="15"/>
                          <a:pt x="31" y="16"/>
                        </a:cubicBezTo>
                        <a:cubicBezTo>
                          <a:pt x="35" y="13"/>
                          <a:pt x="35" y="13"/>
                          <a:pt x="35" y="13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6" y="12"/>
                          <a:pt x="36" y="12"/>
                          <a:pt x="36" y="13"/>
                        </a:cubicBezTo>
                        <a:cubicBezTo>
                          <a:pt x="37" y="13"/>
                          <a:pt x="41" y="17"/>
                          <a:pt x="41" y="18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0" y="20"/>
                          <a:pt x="39" y="22"/>
                          <a:pt x="38" y="23"/>
                        </a:cubicBezTo>
                        <a:cubicBezTo>
                          <a:pt x="38" y="24"/>
                          <a:pt x="39" y="25"/>
                          <a:pt x="39" y="26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5" y="27"/>
                          <a:pt x="45" y="27"/>
                          <a:pt x="45" y="28"/>
                        </a:cubicBezTo>
                        <a:lnTo>
                          <a:pt x="45" y="35"/>
                        </a:lnTo>
                        <a:close/>
                        <a:moveTo>
                          <a:pt x="23" y="22"/>
                        </a:moveTo>
                        <a:cubicBezTo>
                          <a:pt x="18" y="22"/>
                          <a:pt x="13" y="26"/>
                          <a:pt x="13" y="31"/>
                        </a:cubicBezTo>
                        <a:cubicBezTo>
                          <a:pt x="13" y="36"/>
                          <a:pt x="18" y="40"/>
                          <a:pt x="23" y="40"/>
                        </a:cubicBezTo>
                        <a:cubicBezTo>
                          <a:pt x="28" y="40"/>
                          <a:pt x="32" y="36"/>
                          <a:pt x="32" y="31"/>
                        </a:cubicBezTo>
                        <a:cubicBezTo>
                          <a:pt x="32" y="26"/>
                          <a:pt x="28" y="22"/>
                          <a:pt x="23" y="22"/>
                        </a:cubicBezTo>
                        <a:close/>
                        <a:moveTo>
                          <a:pt x="68" y="15"/>
                        </a:moveTo>
                        <a:cubicBezTo>
                          <a:pt x="68" y="16"/>
                          <a:pt x="64" y="16"/>
                          <a:pt x="63" y="16"/>
                        </a:cubicBezTo>
                        <a:cubicBezTo>
                          <a:pt x="63" y="17"/>
                          <a:pt x="62" y="18"/>
                          <a:pt x="62" y="18"/>
                        </a:cubicBezTo>
                        <a:cubicBezTo>
                          <a:pt x="62" y="19"/>
                          <a:pt x="64" y="23"/>
                          <a:pt x="64" y="23"/>
                        </a:cubicBezTo>
                        <a:cubicBezTo>
                          <a:pt x="64" y="23"/>
                          <a:pt x="64" y="23"/>
                          <a:pt x="64" y="24"/>
                        </a:cubicBezTo>
                        <a:cubicBezTo>
                          <a:pt x="63" y="24"/>
                          <a:pt x="59" y="26"/>
                          <a:pt x="59" y="26"/>
                        </a:cubicBezTo>
                        <a:cubicBezTo>
                          <a:pt x="59" y="26"/>
                          <a:pt x="56" y="22"/>
                          <a:pt x="56" y="22"/>
                        </a:cubicBezTo>
                        <a:cubicBezTo>
                          <a:pt x="55" y="22"/>
                          <a:pt x="55" y="22"/>
                          <a:pt x="55" y="22"/>
                        </a:cubicBezTo>
                        <a:cubicBezTo>
                          <a:pt x="54" y="22"/>
                          <a:pt x="54" y="22"/>
                          <a:pt x="54" y="22"/>
                        </a:cubicBezTo>
                        <a:cubicBezTo>
                          <a:pt x="53" y="22"/>
                          <a:pt x="50" y="26"/>
                          <a:pt x="50" y="26"/>
                        </a:cubicBezTo>
                        <a:cubicBezTo>
                          <a:pt x="50" y="26"/>
                          <a:pt x="46" y="24"/>
                          <a:pt x="46" y="24"/>
                        </a:cubicBezTo>
                        <a:cubicBezTo>
                          <a:pt x="45" y="23"/>
                          <a:pt x="45" y="23"/>
                          <a:pt x="45" y="23"/>
                        </a:cubicBezTo>
                        <a:cubicBezTo>
                          <a:pt x="45" y="23"/>
                          <a:pt x="47" y="19"/>
                          <a:pt x="47" y="18"/>
                        </a:cubicBezTo>
                        <a:cubicBezTo>
                          <a:pt x="47" y="18"/>
                          <a:pt x="46" y="17"/>
                          <a:pt x="46" y="16"/>
                        </a:cubicBezTo>
                        <a:cubicBezTo>
                          <a:pt x="45" y="16"/>
                          <a:pt x="41" y="16"/>
                          <a:pt x="41" y="15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41" y="10"/>
                          <a:pt x="45" y="9"/>
                          <a:pt x="46" y="9"/>
                        </a:cubicBezTo>
                        <a:cubicBezTo>
                          <a:pt x="46" y="9"/>
                          <a:pt x="47" y="8"/>
                          <a:pt x="47" y="7"/>
                        </a:cubicBezTo>
                        <a:cubicBezTo>
                          <a:pt x="47" y="7"/>
                          <a:pt x="45" y="3"/>
                          <a:pt x="45" y="2"/>
                        </a:cubicBezTo>
                        <a:cubicBezTo>
                          <a:pt x="45" y="2"/>
                          <a:pt x="45" y="2"/>
                          <a:pt x="46" y="2"/>
                        </a:cubicBezTo>
                        <a:cubicBezTo>
                          <a:pt x="46" y="2"/>
                          <a:pt x="50" y="0"/>
                          <a:pt x="50" y="0"/>
                        </a:cubicBezTo>
                        <a:cubicBezTo>
                          <a:pt x="50" y="0"/>
                          <a:pt x="53" y="3"/>
                          <a:pt x="54" y="4"/>
                        </a:cubicBezTo>
                        <a:cubicBezTo>
                          <a:pt x="54" y="4"/>
                          <a:pt x="54" y="4"/>
                          <a:pt x="55" y="4"/>
                        </a:cubicBezTo>
                        <a:cubicBezTo>
                          <a:pt x="55" y="4"/>
                          <a:pt x="55" y="4"/>
                          <a:pt x="56" y="4"/>
                        </a:cubicBezTo>
                        <a:cubicBezTo>
                          <a:pt x="57" y="2"/>
                          <a:pt x="58" y="1"/>
                          <a:pt x="59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9" y="0"/>
                          <a:pt x="63" y="2"/>
                          <a:pt x="64" y="2"/>
                        </a:cubicBezTo>
                        <a:cubicBezTo>
                          <a:pt x="64" y="2"/>
                          <a:pt x="64" y="2"/>
                          <a:pt x="64" y="2"/>
                        </a:cubicBezTo>
                        <a:cubicBezTo>
                          <a:pt x="64" y="3"/>
                          <a:pt x="62" y="7"/>
                          <a:pt x="62" y="7"/>
                        </a:cubicBezTo>
                        <a:cubicBezTo>
                          <a:pt x="62" y="8"/>
                          <a:pt x="63" y="9"/>
                          <a:pt x="63" y="9"/>
                        </a:cubicBezTo>
                        <a:cubicBezTo>
                          <a:pt x="64" y="9"/>
                          <a:pt x="68" y="10"/>
                          <a:pt x="68" y="10"/>
                        </a:cubicBezTo>
                        <a:lnTo>
                          <a:pt x="68" y="15"/>
                        </a:lnTo>
                        <a:close/>
                        <a:moveTo>
                          <a:pt x="68" y="52"/>
                        </a:moveTo>
                        <a:cubicBezTo>
                          <a:pt x="68" y="52"/>
                          <a:pt x="64" y="53"/>
                          <a:pt x="63" y="53"/>
                        </a:cubicBezTo>
                        <a:cubicBezTo>
                          <a:pt x="63" y="54"/>
                          <a:pt x="62" y="54"/>
                          <a:pt x="62" y="55"/>
                        </a:cubicBezTo>
                        <a:cubicBezTo>
                          <a:pt x="62" y="56"/>
                          <a:pt x="64" y="59"/>
                          <a:pt x="64" y="60"/>
                        </a:cubicBezTo>
                        <a:cubicBezTo>
                          <a:pt x="64" y="60"/>
                          <a:pt x="64" y="60"/>
                          <a:pt x="64" y="60"/>
                        </a:cubicBezTo>
                        <a:cubicBezTo>
                          <a:pt x="63" y="60"/>
                          <a:pt x="59" y="63"/>
                          <a:pt x="59" y="63"/>
                        </a:cubicBezTo>
                        <a:cubicBezTo>
                          <a:pt x="59" y="63"/>
                          <a:pt x="56" y="59"/>
                          <a:pt x="56" y="59"/>
                        </a:cubicBezTo>
                        <a:cubicBezTo>
                          <a:pt x="55" y="59"/>
                          <a:pt x="55" y="59"/>
                          <a:pt x="55" y="59"/>
                        </a:cubicBezTo>
                        <a:cubicBezTo>
                          <a:pt x="54" y="59"/>
                          <a:pt x="54" y="59"/>
                          <a:pt x="54" y="59"/>
                        </a:cubicBezTo>
                        <a:cubicBezTo>
                          <a:pt x="53" y="59"/>
                          <a:pt x="50" y="63"/>
                          <a:pt x="50" y="63"/>
                        </a:cubicBezTo>
                        <a:cubicBezTo>
                          <a:pt x="50" y="63"/>
                          <a:pt x="46" y="60"/>
                          <a:pt x="46" y="60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45" y="59"/>
                          <a:pt x="47" y="56"/>
                          <a:pt x="47" y="55"/>
                        </a:cubicBezTo>
                        <a:cubicBezTo>
                          <a:pt x="47" y="54"/>
                          <a:pt x="46" y="54"/>
                          <a:pt x="46" y="53"/>
                        </a:cubicBezTo>
                        <a:cubicBezTo>
                          <a:pt x="45" y="53"/>
                          <a:pt x="41" y="52"/>
                          <a:pt x="41" y="52"/>
                        </a:cubicBezTo>
                        <a:cubicBezTo>
                          <a:pt x="41" y="47"/>
                          <a:pt x="41" y="47"/>
                          <a:pt x="41" y="47"/>
                        </a:cubicBezTo>
                        <a:cubicBezTo>
                          <a:pt x="41" y="46"/>
                          <a:pt x="45" y="46"/>
                          <a:pt x="46" y="46"/>
                        </a:cubicBezTo>
                        <a:cubicBezTo>
                          <a:pt x="46" y="45"/>
                          <a:pt x="47" y="45"/>
                          <a:pt x="47" y="44"/>
                        </a:cubicBezTo>
                        <a:cubicBezTo>
                          <a:pt x="47" y="43"/>
                          <a:pt x="45" y="40"/>
                          <a:pt x="45" y="39"/>
                        </a:cubicBezTo>
                        <a:cubicBezTo>
                          <a:pt x="45" y="39"/>
                          <a:pt x="45" y="39"/>
                          <a:pt x="46" y="39"/>
                        </a:cubicBezTo>
                        <a:cubicBezTo>
                          <a:pt x="46" y="39"/>
                          <a:pt x="50" y="36"/>
                          <a:pt x="50" y="36"/>
                        </a:cubicBezTo>
                        <a:cubicBezTo>
                          <a:pt x="50" y="36"/>
                          <a:pt x="53" y="40"/>
                          <a:pt x="54" y="40"/>
                        </a:cubicBezTo>
                        <a:cubicBezTo>
                          <a:pt x="54" y="40"/>
                          <a:pt x="54" y="40"/>
                          <a:pt x="55" y="40"/>
                        </a:cubicBezTo>
                        <a:cubicBezTo>
                          <a:pt x="55" y="40"/>
                          <a:pt x="55" y="40"/>
                          <a:pt x="56" y="40"/>
                        </a:cubicBezTo>
                        <a:cubicBezTo>
                          <a:pt x="57" y="39"/>
                          <a:pt x="58" y="38"/>
                          <a:pt x="59" y="36"/>
                        </a:cubicBezTo>
                        <a:cubicBezTo>
                          <a:pt x="59" y="36"/>
                          <a:pt x="59" y="36"/>
                          <a:pt x="59" y="36"/>
                        </a:cubicBezTo>
                        <a:cubicBezTo>
                          <a:pt x="59" y="36"/>
                          <a:pt x="63" y="39"/>
                          <a:pt x="64" y="39"/>
                        </a:cubicBezTo>
                        <a:cubicBezTo>
                          <a:pt x="64" y="39"/>
                          <a:pt x="64" y="39"/>
                          <a:pt x="64" y="39"/>
                        </a:cubicBezTo>
                        <a:cubicBezTo>
                          <a:pt x="64" y="40"/>
                          <a:pt x="62" y="43"/>
                          <a:pt x="62" y="44"/>
                        </a:cubicBezTo>
                        <a:cubicBezTo>
                          <a:pt x="62" y="45"/>
                          <a:pt x="63" y="45"/>
                          <a:pt x="63" y="46"/>
                        </a:cubicBezTo>
                        <a:cubicBezTo>
                          <a:pt x="64" y="46"/>
                          <a:pt x="68" y="46"/>
                          <a:pt x="68" y="47"/>
                        </a:cubicBezTo>
                        <a:lnTo>
                          <a:pt x="68" y="52"/>
                        </a:lnTo>
                        <a:close/>
                        <a:moveTo>
                          <a:pt x="55" y="8"/>
                        </a:moveTo>
                        <a:cubicBezTo>
                          <a:pt x="52" y="8"/>
                          <a:pt x="50" y="10"/>
                          <a:pt x="50" y="13"/>
                        </a:cubicBezTo>
                        <a:cubicBezTo>
                          <a:pt x="50" y="15"/>
                          <a:pt x="52" y="17"/>
                          <a:pt x="55" y="17"/>
                        </a:cubicBezTo>
                        <a:cubicBezTo>
                          <a:pt x="57" y="17"/>
                          <a:pt x="59" y="15"/>
                          <a:pt x="59" y="13"/>
                        </a:cubicBezTo>
                        <a:cubicBezTo>
                          <a:pt x="59" y="10"/>
                          <a:pt x="57" y="8"/>
                          <a:pt x="55" y="8"/>
                        </a:cubicBezTo>
                        <a:close/>
                        <a:moveTo>
                          <a:pt x="55" y="45"/>
                        </a:moveTo>
                        <a:cubicBezTo>
                          <a:pt x="52" y="45"/>
                          <a:pt x="50" y="47"/>
                          <a:pt x="50" y="49"/>
                        </a:cubicBezTo>
                        <a:cubicBezTo>
                          <a:pt x="50" y="52"/>
                          <a:pt x="52" y="54"/>
                          <a:pt x="55" y="54"/>
                        </a:cubicBezTo>
                        <a:cubicBezTo>
                          <a:pt x="57" y="54"/>
                          <a:pt x="59" y="52"/>
                          <a:pt x="59" y="49"/>
                        </a:cubicBezTo>
                        <a:cubicBezTo>
                          <a:pt x="59" y="47"/>
                          <a:pt x="57" y="45"/>
                          <a:pt x="55" y="4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3" name="íŝlïḋe">
                <a:extLst>
                  <a:ext uri="{FF2B5EF4-FFF2-40B4-BE49-F238E27FC236}">
                    <a16:creationId xmlns:a16="http://schemas.microsoft.com/office/drawing/2014/main" id="{D895D1C2-3A2A-4347-8D5C-D3B1FF2CDD5B}"/>
                  </a:ext>
                </a:extLst>
              </p:cNvPr>
              <p:cNvGrpSpPr/>
              <p:nvPr/>
            </p:nvGrpSpPr>
            <p:grpSpPr>
              <a:xfrm>
                <a:off x="1729607" y="4742835"/>
                <a:ext cx="2556368" cy="1107071"/>
                <a:chOff x="4259265" y="1981584"/>
                <a:chExt cx="2214562" cy="1107071"/>
              </a:xfrm>
            </p:grpSpPr>
            <p:sp>
              <p:nvSpPr>
                <p:cNvPr id="34" name="iṣļíḍê">
                  <a:extLst>
                    <a:ext uri="{FF2B5EF4-FFF2-40B4-BE49-F238E27FC236}">
                      <a16:creationId xmlns:a16="http://schemas.microsoft.com/office/drawing/2014/main" id="{D78AC822-4DD8-4F01-B63E-7A6FA431B9EB}"/>
                    </a:ext>
                  </a:extLst>
                </p:cNvPr>
                <p:cNvSpPr txBox="1"/>
                <p:nvPr/>
              </p:nvSpPr>
              <p:spPr>
                <a:xfrm>
                  <a:off x="4259265" y="2489415"/>
                  <a:ext cx="2214562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5" name="îšḷiḑè">
                  <a:extLst>
                    <a:ext uri="{FF2B5EF4-FFF2-40B4-BE49-F238E27FC236}">
                      <a16:creationId xmlns:a16="http://schemas.microsoft.com/office/drawing/2014/main" id="{BD346D62-D7C9-499A-96EB-D46A3DDE26E7}"/>
                    </a:ext>
                  </a:extLst>
                </p:cNvPr>
                <p:cNvSpPr/>
                <p:nvPr/>
              </p:nvSpPr>
              <p:spPr>
                <a:xfrm>
                  <a:off x="4259265" y="1981584"/>
                  <a:ext cx="2214562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</p:grpSp>
        <p:grpSp>
          <p:nvGrpSpPr>
            <p:cNvPr id="8" name="iŝliḑe">
              <a:extLst>
                <a:ext uri="{FF2B5EF4-FFF2-40B4-BE49-F238E27FC236}">
                  <a16:creationId xmlns:a16="http://schemas.microsoft.com/office/drawing/2014/main" id="{C0F8B852-6FDA-4FE6-92AE-0C1ABC96C33F}"/>
                </a:ext>
              </a:extLst>
            </p:cNvPr>
            <p:cNvGrpSpPr/>
            <p:nvPr/>
          </p:nvGrpSpPr>
          <p:grpSpPr>
            <a:xfrm>
              <a:off x="7108229" y="1560513"/>
              <a:ext cx="687388" cy="1611313"/>
              <a:chOff x="1685329" y="1560513"/>
              <a:chExt cx="687388" cy="1611313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11AFF58B-608C-4ED4-9C1B-15778B548338}"/>
                  </a:ext>
                </a:extLst>
              </p:cNvPr>
              <p:cNvCxnSpPr/>
              <p:nvPr/>
            </p:nvCxnSpPr>
            <p:spPr>
              <a:xfrm>
                <a:off x="2016323" y="2189163"/>
                <a:ext cx="0" cy="98266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íSḻîḍè">
                <a:extLst>
                  <a:ext uri="{FF2B5EF4-FFF2-40B4-BE49-F238E27FC236}">
                    <a16:creationId xmlns:a16="http://schemas.microsoft.com/office/drawing/2014/main" id="{52CD4243-24B1-4F1A-BC7D-E0F8E3F92F1E}"/>
                  </a:ext>
                </a:extLst>
              </p:cNvPr>
              <p:cNvGrpSpPr/>
              <p:nvPr/>
            </p:nvGrpSpPr>
            <p:grpSpPr>
              <a:xfrm>
                <a:off x="1685329" y="1560513"/>
                <a:ext cx="687388" cy="628650"/>
                <a:chOff x="1784351" y="1890713"/>
                <a:chExt cx="687388" cy="628650"/>
              </a:xfrm>
            </p:grpSpPr>
            <p:sp>
              <p:nvSpPr>
                <p:cNvPr id="30" name="íś1ídè">
                  <a:extLst>
                    <a:ext uri="{FF2B5EF4-FFF2-40B4-BE49-F238E27FC236}">
                      <a16:creationId xmlns:a16="http://schemas.microsoft.com/office/drawing/2014/main" id="{1982B3E2-9FB8-4178-AF62-256B79FDB0B3}"/>
                    </a:ext>
                  </a:extLst>
                </p:cNvPr>
                <p:cNvSpPr/>
                <p:nvPr/>
              </p:nvSpPr>
              <p:spPr bwMode="auto">
                <a:xfrm>
                  <a:off x="1784351" y="1890713"/>
                  <a:ext cx="687388" cy="628650"/>
                </a:xfrm>
                <a:custGeom>
                  <a:avLst/>
                  <a:gdLst>
                    <a:gd name="T0" fmla="*/ 107 w 111"/>
                    <a:gd name="T1" fmla="*/ 38 h 101"/>
                    <a:gd name="T2" fmla="*/ 91 w 111"/>
                    <a:gd name="T3" fmla="*/ 12 h 101"/>
                    <a:gd name="T4" fmla="*/ 71 w 111"/>
                    <a:gd name="T5" fmla="*/ 0 h 101"/>
                    <a:gd name="T6" fmla="*/ 40 w 111"/>
                    <a:gd name="T7" fmla="*/ 0 h 101"/>
                    <a:gd name="T8" fmla="*/ 19 w 111"/>
                    <a:gd name="T9" fmla="*/ 12 h 101"/>
                    <a:gd name="T10" fmla="*/ 4 w 111"/>
                    <a:gd name="T11" fmla="*/ 38 h 101"/>
                    <a:gd name="T12" fmla="*/ 4 w 111"/>
                    <a:gd name="T13" fmla="*/ 62 h 101"/>
                    <a:gd name="T14" fmla="*/ 19 w 111"/>
                    <a:gd name="T15" fmla="*/ 89 h 101"/>
                    <a:gd name="T16" fmla="*/ 40 w 111"/>
                    <a:gd name="T17" fmla="*/ 101 h 101"/>
                    <a:gd name="T18" fmla="*/ 71 w 111"/>
                    <a:gd name="T19" fmla="*/ 101 h 101"/>
                    <a:gd name="T20" fmla="*/ 91 w 111"/>
                    <a:gd name="T21" fmla="*/ 89 h 101"/>
                    <a:gd name="T22" fmla="*/ 107 w 111"/>
                    <a:gd name="T23" fmla="*/ 62 h 101"/>
                    <a:gd name="T24" fmla="*/ 107 w 111"/>
                    <a:gd name="T25" fmla="*/ 3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1" h="101">
                      <a:moveTo>
                        <a:pt x="107" y="38"/>
                      </a:moveTo>
                      <a:cubicBezTo>
                        <a:pt x="91" y="12"/>
                        <a:pt x="91" y="12"/>
                        <a:pt x="91" y="12"/>
                      </a:cubicBezTo>
                      <a:cubicBezTo>
                        <a:pt x="87" y="4"/>
                        <a:pt x="79" y="0"/>
                        <a:pt x="71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1" y="0"/>
                        <a:pt x="24" y="4"/>
                        <a:pt x="19" y="12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0" y="46"/>
                        <a:pt x="0" y="55"/>
                        <a:pt x="4" y="62"/>
                      </a:cubicBezTo>
                      <a:cubicBezTo>
                        <a:pt x="19" y="89"/>
                        <a:pt x="19" y="89"/>
                        <a:pt x="19" y="89"/>
                      </a:cubicBezTo>
                      <a:cubicBezTo>
                        <a:pt x="24" y="96"/>
                        <a:pt x="31" y="101"/>
                        <a:pt x="40" y="101"/>
                      </a:cubicBezTo>
                      <a:cubicBezTo>
                        <a:pt x="71" y="101"/>
                        <a:pt x="71" y="101"/>
                        <a:pt x="71" y="101"/>
                      </a:cubicBezTo>
                      <a:cubicBezTo>
                        <a:pt x="79" y="101"/>
                        <a:pt x="87" y="96"/>
                        <a:pt x="91" y="89"/>
                      </a:cubicBezTo>
                      <a:cubicBezTo>
                        <a:pt x="107" y="62"/>
                        <a:pt x="107" y="62"/>
                        <a:pt x="107" y="62"/>
                      </a:cubicBezTo>
                      <a:cubicBezTo>
                        <a:pt x="111" y="55"/>
                        <a:pt x="111" y="46"/>
                        <a:pt x="107" y="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îṧliďè">
                  <a:extLst>
                    <a:ext uri="{FF2B5EF4-FFF2-40B4-BE49-F238E27FC236}">
                      <a16:creationId xmlns:a16="http://schemas.microsoft.com/office/drawing/2014/main" id="{23B63118-7E9C-4AB1-89D6-75384ADF9284}"/>
                    </a:ext>
                  </a:extLst>
                </p:cNvPr>
                <p:cNvSpPr/>
                <p:nvPr/>
              </p:nvSpPr>
              <p:spPr bwMode="auto">
                <a:xfrm>
                  <a:off x="1944411" y="2035145"/>
                  <a:ext cx="367268" cy="339784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ïṣ1ïḋè">
              <a:extLst>
                <a:ext uri="{FF2B5EF4-FFF2-40B4-BE49-F238E27FC236}">
                  <a16:creationId xmlns:a16="http://schemas.microsoft.com/office/drawing/2014/main" id="{5D1FA96C-63EF-42FF-AEF5-572C7676E2A8}"/>
                </a:ext>
              </a:extLst>
            </p:cNvPr>
            <p:cNvGrpSpPr/>
            <p:nvPr/>
          </p:nvGrpSpPr>
          <p:grpSpPr>
            <a:xfrm>
              <a:off x="7823896" y="1370745"/>
              <a:ext cx="2556368" cy="1107071"/>
              <a:chOff x="4259265" y="1981584"/>
              <a:chExt cx="2214562" cy="1107071"/>
            </a:xfrm>
          </p:grpSpPr>
          <p:sp>
            <p:nvSpPr>
              <p:cNvPr id="26" name="íṡḷíḓè">
                <a:extLst>
                  <a:ext uri="{FF2B5EF4-FFF2-40B4-BE49-F238E27FC236}">
                    <a16:creationId xmlns:a16="http://schemas.microsoft.com/office/drawing/2014/main" id="{BE2A136C-FB75-415B-8DE3-449035FD5173}"/>
                  </a:ext>
                </a:extLst>
              </p:cNvPr>
              <p:cNvSpPr txBox="1"/>
              <p:nvPr/>
            </p:nvSpPr>
            <p:spPr>
              <a:xfrm>
                <a:off x="4259265" y="2489415"/>
                <a:ext cx="2214562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7" name="ïṩ1íḋe">
                <a:extLst>
                  <a:ext uri="{FF2B5EF4-FFF2-40B4-BE49-F238E27FC236}">
                    <a16:creationId xmlns:a16="http://schemas.microsoft.com/office/drawing/2014/main" id="{790679CC-2AAD-40FC-B06C-AC2A606CDD70}"/>
                  </a:ext>
                </a:extLst>
              </p:cNvPr>
              <p:cNvSpPr/>
              <p:nvPr/>
            </p:nvSpPr>
            <p:spPr>
              <a:xfrm>
                <a:off x="4259265" y="1981584"/>
                <a:ext cx="221456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0" name="ïṥ1iḑe">
              <a:extLst>
                <a:ext uri="{FF2B5EF4-FFF2-40B4-BE49-F238E27FC236}">
                  <a16:creationId xmlns:a16="http://schemas.microsoft.com/office/drawing/2014/main" id="{D2833A97-B582-4104-A787-90A48714B8FE}"/>
                </a:ext>
              </a:extLst>
            </p:cNvPr>
            <p:cNvGrpSpPr/>
            <p:nvPr/>
          </p:nvGrpSpPr>
          <p:grpSpPr>
            <a:xfrm>
              <a:off x="1685329" y="1560513"/>
              <a:ext cx="687388" cy="1611313"/>
              <a:chOff x="1685329" y="1560513"/>
              <a:chExt cx="687388" cy="1611313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008CF5A1-C940-4C69-AF63-29B739158DA4}"/>
                  </a:ext>
                </a:extLst>
              </p:cNvPr>
              <p:cNvCxnSpPr/>
              <p:nvPr/>
            </p:nvCxnSpPr>
            <p:spPr>
              <a:xfrm>
                <a:off x="2016323" y="2189163"/>
                <a:ext cx="0" cy="98266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iṥḻiḍé">
                <a:extLst>
                  <a:ext uri="{FF2B5EF4-FFF2-40B4-BE49-F238E27FC236}">
                    <a16:creationId xmlns:a16="http://schemas.microsoft.com/office/drawing/2014/main" id="{F3C7E7E0-2621-4BA5-94B9-5C0B87112AED}"/>
                  </a:ext>
                </a:extLst>
              </p:cNvPr>
              <p:cNvGrpSpPr/>
              <p:nvPr/>
            </p:nvGrpSpPr>
            <p:grpSpPr>
              <a:xfrm>
                <a:off x="1685329" y="1560513"/>
                <a:ext cx="687388" cy="628650"/>
                <a:chOff x="1784351" y="1890713"/>
                <a:chExt cx="687388" cy="628650"/>
              </a:xfrm>
            </p:grpSpPr>
            <p:sp>
              <p:nvSpPr>
                <p:cNvPr id="24" name="ïsḷíḍè">
                  <a:extLst>
                    <a:ext uri="{FF2B5EF4-FFF2-40B4-BE49-F238E27FC236}">
                      <a16:creationId xmlns:a16="http://schemas.microsoft.com/office/drawing/2014/main" id="{0995A802-FF17-4D77-8018-B847B03F5450}"/>
                    </a:ext>
                  </a:extLst>
                </p:cNvPr>
                <p:cNvSpPr/>
                <p:nvPr/>
              </p:nvSpPr>
              <p:spPr bwMode="auto">
                <a:xfrm>
                  <a:off x="1784351" y="1890713"/>
                  <a:ext cx="687388" cy="628650"/>
                </a:xfrm>
                <a:custGeom>
                  <a:avLst/>
                  <a:gdLst>
                    <a:gd name="T0" fmla="*/ 107 w 111"/>
                    <a:gd name="T1" fmla="*/ 38 h 101"/>
                    <a:gd name="T2" fmla="*/ 91 w 111"/>
                    <a:gd name="T3" fmla="*/ 12 h 101"/>
                    <a:gd name="T4" fmla="*/ 71 w 111"/>
                    <a:gd name="T5" fmla="*/ 0 h 101"/>
                    <a:gd name="T6" fmla="*/ 40 w 111"/>
                    <a:gd name="T7" fmla="*/ 0 h 101"/>
                    <a:gd name="T8" fmla="*/ 19 w 111"/>
                    <a:gd name="T9" fmla="*/ 12 h 101"/>
                    <a:gd name="T10" fmla="*/ 4 w 111"/>
                    <a:gd name="T11" fmla="*/ 38 h 101"/>
                    <a:gd name="T12" fmla="*/ 4 w 111"/>
                    <a:gd name="T13" fmla="*/ 62 h 101"/>
                    <a:gd name="T14" fmla="*/ 19 w 111"/>
                    <a:gd name="T15" fmla="*/ 89 h 101"/>
                    <a:gd name="T16" fmla="*/ 40 w 111"/>
                    <a:gd name="T17" fmla="*/ 101 h 101"/>
                    <a:gd name="T18" fmla="*/ 71 w 111"/>
                    <a:gd name="T19" fmla="*/ 101 h 101"/>
                    <a:gd name="T20" fmla="*/ 91 w 111"/>
                    <a:gd name="T21" fmla="*/ 89 h 101"/>
                    <a:gd name="T22" fmla="*/ 107 w 111"/>
                    <a:gd name="T23" fmla="*/ 62 h 101"/>
                    <a:gd name="T24" fmla="*/ 107 w 111"/>
                    <a:gd name="T25" fmla="*/ 3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1" h="101">
                      <a:moveTo>
                        <a:pt x="107" y="38"/>
                      </a:moveTo>
                      <a:cubicBezTo>
                        <a:pt x="91" y="12"/>
                        <a:pt x="91" y="12"/>
                        <a:pt x="91" y="12"/>
                      </a:cubicBezTo>
                      <a:cubicBezTo>
                        <a:pt x="87" y="4"/>
                        <a:pt x="79" y="0"/>
                        <a:pt x="71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1" y="0"/>
                        <a:pt x="24" y="4"/>
                        <a:pt x="19" y="12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0" y="46"/>
                        <a:pt x="0" y="55"/>
                        <a:pt x="4" y="62"/>
                      </a:cubicBezTo>
                      <a:cubicBezTo>
                        <a:pt x="19" y="89"/>
                        <a:pt x="19" y="89"/>
                        <a:pt x="19" y="89"/>
                      </a:cubicBezTo>
                      <a:cubicBezTo>
                        <a:pt x="24" y="96"/>
                        <a:pt x="31" y="101"/>
                        <a:pt x="40" y="101"/>
                      </a:cubicBezTo>
                      <a:cubicBezTo>
                        <a:pt x="71" y="101"/>
                        <a:pt x="71" y="101"/>
                        <a:pt x="71" y="101"/>
                      </a:cubicBezTo>
                      <a:cubicBezTo>
                        <a:pt x="79" y="101"/>
                        <a:pt x="87" y="96"/>
                        <a:pt x="91" y="89"/>
                      </a:cubicBezTo>
                      <a:cubicBezTo>
                        <a:pt x="107" y="62"/>
                        <a:pt x="107" y="62"/>
                        <a:pt x="107" y="62"/>
                      </a:cubicBezTo>
                      <a:cubicBezTo>
                        <a:pt x="111" y="55"/>
                        <a:pt x="111" y="46"/>
                        <a:pt x="107" y="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ïšḷîďê">
                  <a:extLst>
                    <a:ext uri="{FF2B5EF4-FFF2-40B4-BE49-F238E27FC236}">
                      <a16:creationId xmlns:a16="http://schemas.microsoft.com/office/drawing/2014/main" id="{E12FF55C-D368-44E9-B31B-FCED53E4BDA9}"/>
                    </a:ext>
                  </a:extLst>
                </p:cNvPr>
                <p:cNvSpPr/>
                <p:nvPr/>
              </p:nvSpPr>
              <p:spPr bwMode="auto">
                <a:xfrm>
                  <a:off x="1944411" y="2035145"/>
                  <a:ext cx="367268" cy="339784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îSľïďê">
              <a:extLst>
                <a:ext uri="{FF2B5EF4-FFF2-40B4-BE49-F238E27FC236}">
                  <a16:creationId xmlns:a16="http://schemas.microsoft.com/office/drawing/2014/main" id="{03C8E7B9-9E36-4630-8D00-7EDF400819B9}"/>
                </a:ext>
              </a:extLst>
            </p:cNvPr>
            <p:cNvGrpSpPr/>
            <p:nvPr/>
          </p:nvGrpSpPr>
          <p:grpSpPr>
            <a:xfrm>
              <a:off x="2400996" y="1370745"/>
              <a:ext cx="2556368" cy="1107071"/>
              <a:chOff x="4259265" y="1981584"/>
              <a:chExt cx="2214562" cy="1107071"/>
            </a:xfrm>
          </p:grpSpPr>
          <p:sp>
            <p:nvSpPr>
              <p:cNvPr id="20" name="i$lîdê">
                <a:extLst>
                  <a:ext uri="{FF2B5EF4-FFF2-40B4-BE49-F238E27FC236}">
                    <a16:creationId xmlns:a16="http://schemas.microsoft.com/office/drawing/2014/main" id="{D1BE3D0A-F1AF-42D9-A8F3-01F5409B82F2}"/>
                  </a:ext>
                </a:extLst>
              </p:cNvPr>
              <p:cNvSpPr txBox="1"/>
              <p:nvPr/>
            </p:nvSpPr>
            <p:spPr>
              <a:xfrm>
                <a:off x="4259265" y="2489415"/>
                <a:ext cx="2214562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1" name="íSḷiďê">
                <a:extLst>
                  <a:ext uri="{FF2B5EF4-FFF2-40B4-BE49-F238E27FC236}">
                    <a16:creationId xmlns:a16="http://schemas.microsoft.com/office/drawing/2014/main" id="{6D51E086-0432-4F08-903B-2E241BD095ED}"/>
                  </a:ext>
                </a:extLst>
              </p:cNvPr>
              <p:cNvSpPr/>
              <p:nvPr/>
            </p:nvSpPr>
            <p:spPr>
              <a:xfrm>
                <a:off x="4259265" y="1981584"/>
                <a:ext cx="221456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355B734-DE8C-4BD0-91E8-C05CD4B65948}"/>
                </a:ext>
              </a:extLst>
            </p:cNvPr>
            <p:cNvCxnSpPr/>
            <p:nvPr/>
          </p:nvCxnSpPr>
          <p:spPr>
            <a:xfrm>
              <a:off x="673099" y="3598793"/>
              <a:ext cx="10845800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ś1íḍe">
              <a:extLst>
                <a:ext uri="{FF2B5EF4-FFF2-40B4-BE49-F238E27FC236}">
                  <a16:creationId xmlns:a16="http://schemas.microsoft.com/office/drawing/2014/main" id="{F3E02D63-8A87-48C2-880D-99F81AFD5460}"/>
                </a:ext>
              </a:extLst>
            </p:cNvPr>
            <p:cNvSpPr/>
            <p:nvPr/>
          </p:nvSpPr>
          <p:spPr bwMode="auto">
            <a:xfrm>
              <a:off x="6096794" y="3065448"/>
              <a:ext cx="2705929" cy="53260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4" name="í$1ïḓe">
              <a:extLst>
                <a:ext uri="{FF2B5EF4-FFF2-40B4-BE49-F238E27FC236}">
                  <a16:creationId xmlns:a16="http://schemas.microsoft.com/office/drawing/2014/main" id="{9C10198C-3C59-453A-8806-338C5DA1D2CB}"/>
                </a:ext>
              </a:extLst>
            </p:cNvPr>
            <p:cNvSpPr/>
            <p:nvPr/>
          </p:nvSpPr>
          <p:spPr bwMode="auto">
            <a:xfrm>
              <a:off x="3386427" y="3598053"/>
              <a:ext cx="2710367" cy="534085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5" name="îślïḋê">
              <a:extLst>
                <a:ext uri="{FF2B5EF4-FFF2-40B4-BE49-F238E27FC236}">
                  <a16:creationId xmlns:a16="http://schemas.microsoft.com/office/drawing/2014/main" id="{053D035A-A029-4B26-B583-E843256DBAE2}"/>
                </a:ext>
              </a:extLst>
            </p:cNvPr>
            <p:cNvSpPr/>
            <p:nvPr/>
          </p:nvSpPr>
          <p:spPr bwMode="auto">
            <a:xfrm>
              <a:off x="8808641" y="3598053"/>
              <a:ext cx="2711847" cy="534085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" name="îŝļïḋé">
              <a:extLst>
                <a:ext uri="{FF2B5EF4-FFF2-40B4-BE49-F238E27FC236}">
                  <a16:creationId xmlns:a16="http://schemas.microsoft.com/office/drawing/2014/main" id="{4A2BF356-B702-421C-91E5-A4312A210DD0}"/>
                </a:ext>
              </a:extLst>
            </p:cNvPr>
            <p:cNvSpPr/>
            <p:nvPr/>
          </p:nvSpPr>
          <p:spPr bwMode="auto">
            <a:xfrm>
              <a:off x="6020595" y="3530600"/>
              <a:ext cx="153988" cy="1539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" name="isliďe">
              <a:extLst>
                <a:ext uri="{FF2B5EF4-FFF2-40B4-BE49-F238E27FC236}">
                  <a16:creationId xmlns:a16="http://schemas.microsoft.com/office/drawing/2014/main" id="{7B4F3C14-3776-46D3-A7B3-AEA621AACC6D}"/>
                </a:ext>
              </a:extLst>
            </p:cNvPr>
            <p:cNvSpPr/>
            <p:nvPr/>
          </p:nvSpPr>
          <p:spPr bwMode="auto">
            <a:xfrm>
              <a:off x="8727319" y="3530600"/>
              <a:ext cx="153988" cy="15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" name="íŝ1îḋe">
              <a:extLst>
                <a:ext uri="{FF2B5EF4-FFF2-40B4-BE49-F238E27FC236}">
                  <a16:creationId xmlns:a16="http://schemas.microsoft.com/office/drawing/2014/main" id="{77BE3DCA-B5C1-4609-B100-844C0EE7ED3D}"/>
                </a:ext>
              </a:extLst>
            </p:cNvPr>
            <p:cNvSpPr/>
            <p:nvPr/>
          </p:nvSpPr>
          <p:spPr bwMode="auto">
            <a:xfrm>
              <a:off x="673100" y="3065448"/>
              <a:ext cx="2711847" cy="53260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9" name="íṩľîḋé">
              <a:extLst>
                <a:ext uri="{FF2B5EF4-FFF2-40B4-BE49-F238E27FC236}">
                  <a16:creationId xmlns:a16="http://schemas.microsoft.com/office/drawing/2014/main" id="{B11A415B-456C-4880-B92C-A31B104426D7}"/>
                </a:ext>
              </a:extLst>
            </p:cNvPr>
            <p:cNvSpPr/>
            <p:nvPr/>
          </p:nvSpPr>
          <p:spPr bwMode="auto">
            <a:xfrm>
              <a:off x="3313871" y="3530600"/>
              <a:ext cx="153988" cy="15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77234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94CF2F-1E24-4105-92FF-E45D9BF0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6AB91D9-8808-4669-9B3B-0EFF0A91B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6DE68C-03F7-4599-B750-EB5EF41A5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176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1458AAC-67E9-401D-8FF5-154C7D8D463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99247"/>
            <a:ext cx="10850563" cy="4478606"/>
            <a:chOff x="669925" y="1399247"/>
            <a:chExt cx="10850563" cy="4478606"/>
          </a:xfrm>
        </p:grpSpPr>
        <p:sp>
          <p:nvSpPr>
            <p:cNvPr id="6" name="îSḻíḓé">
              <a:extLst>
                <a:ext uri="{FF2B5EF4-FFF2-40B4-BE49-F238E27FC236}">
                  <a16:creationId xmlns:a16="http://schemas.microsoft.com/office/drawing/2014/main" id="{DA40A6E4-8E84-4364-BDE3-74787ADB380C}"/>
                </a:ext>
              </a:extLst>
            </p:cNvPr>
            <p:cNvSpPr/>
            <p:nvPr/>
          </p:nvSpPr>
          <p:spPr bwMode="auto">
            <a:xfrm>
              <a:off x="4177740" y="2779469"/>
              <a:ext cx="1844992" cy="1844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7" name="íṥlíḍê">
              <a:extLst>
                <a:ext uri="{FF2B5EF4-FFF2-40B4-BE49-F238E27FC236}">
                  <a16:creationId xmlns:a16="http://schemas.microsoft.com/office/drawing/2014/main" id="{F52B009B-5236-4C68-8850-03E2D8168163}"/>
                </a:ext>
              </a:extLst>
            </p:cNvPr>
            <p:cNvSpPr/>
            <p:nvPr/>
          </p:nvSpPr>
          <p:spPr bwMode="auto">
            <a:xfrm rot="19117306">
              <a:off x="5370481" y="2398970"/>
              <a:ext cx="1327323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8" name="ïśḷîḋè">
              <a:extLst>
                <a:ext uri="{FF2B5EF4-FFF2-40B4-BE49-F238E27FC236}">
                  <a16:creationId xmlns:a16="http://schemas.microsoft.com/office/drawing/2014/main" id="{E17155F7-FDAF-4CF5-9B2B-8A2EC7649A7C}"/>
                </a:ext>
              </a:extLst>
            </p:cNvPr>
            <p:cNvSpPr/>
            <p:nvPr/>
          </p:nvSpPr>
          <p:spPr bwMode="auto">
            <a:xfrm>
              <a:off x="6219512" y="1746011"/>
              <a:ext cx="834480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9" name="íṧ1ïḑe">
              <a:extLst>
                <a:ext uri="{FF2B5EF4-FFF2-40B4-BE49-F238E27FC236}">
                  <a16:creationId xmlns:a16="http://schemas.microsoft.com/office/drawing/2014/main" id="{DCE029F3-E1A2-4C79-B4ED-8B33EC68D495}"/>
                </a:ext>
              </a:extLst>
            </p:cNvPr>
            <p:cNvSpPr/>
            <p:nvPr/>
          </p:nvSpPr>
          <p:spPr bwMode="auto">
            <a:xfrm rot="2482694" flipV="1">
              <a:off x="5393337" y="4124420"/>
              <a:ext cx="1327322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0" name="iṥ1iḑè">
              <a:extLst>
                <a:ext uri="{FF2B5EF4-FFF2-40B4-BE49-F238E27FC236}">
                  <a16:creationId xmlns:a16="http://schemas.microsoft.com/office/drawing/2014/main" id="{21A060E1-37CB-4406-BE43-151698F80D83}"/>
                </a:ext>
              </a:extLst>
            </p:cNvPr>
            <p:cNvSpPr/>
            <p:nvPr/>
          </p:nvSpPr>
          <p:spPr bwMode="auto">
            <a:xfrm>
              <a:off x="6242526" y="4828102"/>
              <a:ext cx="834479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1" name="íŝ1îdé">
              <a:extLst>
                <a:ext uri="{FF2B5EF4-FFF2-40B4-BE49-F238E27FC236}">
                  <a16:creationId xmlns:a16="http://schemas.microsoft.com/office/drawing/2014/main" id="{41F9EA36-21F3-4AFC-8157-121E4A39D4F0}"/>
                </a:ext>
              </a:extLst>
            </p:cNvPr>
            <p:cNvSpPr/>
            <p:nvPr/>
          </p:nvSpPr>
          <p:spPr bwMode="auto">
            <a:xfrm>
              <a:off x="6954227" y="3179885"/>
              <a:ext cx="1057495" cy="10574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2" name="íŝlïde">
              <a:extLst>
                <a:ext uri="{FF2B5EF4-FFF2-40B4-BE49-F238E27FC236}">
                  <a16:creationId xmlns:a16="http://schemas.microsoft.com/office/drawing/2014/main" id="{1F1FC2C5-6FBF-4C4E-AAE9-2512D03F927D}"/>
                </a:ext>
              </a:extLst>
            </p:cNvPr>
            <p:cNvSpPr/>
            <p:nvPr/>
          </p:nvSpPr>
          <p:spPr bwMode="auto">
            <a:xfrm rot="19117306">
              <a:off x="5749380" y="3066099"/>
              <a:ext cx="1429418" cy="1333705"/>
            </a:xfrm>
            <a:custGeom>
              <a:avLst/>
              <a:gdLst/>
              <a:ahLst/>
              <a:cxnLst/>
              <a:rect l="l" t="t" r="r" b="b"/>
              <a:pathLst>
                <a:path w="2859168" h="2667719">
                  <a:moveTo>
                    <a:pt x="1218271" y="0"/>
                  </a:moveTo>
                  <a:cubicBezTo>
                    <a:pt x="1145799" y="534561"/>
                    <a:pt x="1277116" y="1021711"/>
                    <a:pt x="1626480" y="1329481"/>
                  </a:cubicBezTo>
                  <a:cubicBezTo>
                    <a:pt x="1944994" y="1610074"/>
                    <a:pt x="2388568" y="1692074"/>
                    <a:pt x="2859168" y="1597548"/>
                  </a:cubicBezTo>
                  <a:cubicBezTo>
                    <a:pt x="2773976" y="2093041"/>
                    <a:pt x="2413854" y="2499303"/>
                    <a:pt x="1933955" y="2667719"/>
                  </a:cubicBezTo>
                  <a:cubicBezTo>
                    <a:pt x="1981261" y="2168982"/>
                    <a:pt x="1845726" y="1719061"/>
                    <a:pt x="1516179" y="1428750"/>
                  </a:cubicBezTo>
                  <a:cubicBezTo>
                    <a:pt x="1134382" y="1092408"/>
                    <a:pt x="572895" y="1041411"/>
                    <a:pt x="0" y="1234524"/>
                  </a:cubicBezTo>
                  <a:cubicBezTo>
                    <a:pt x="62630" y="601629"/>
                    <a:pt x="569426" y="93042"/>
                    <a:pt x="12182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3" name="iṡľïḓè">
              <a:extLst>
                <a:ext uri="{FF2B5EF4-FFF2-40B4-BE49-F238E27FC236}">
                  <a16:creationId xmlns:a16="http://schemas.microsoft.com/office/drawing/2014/main" id="{E84B90CF-30CF-413D-AFB8-A0AACCBAF569}"/>
                </a:ext>
              </a:extLst>
            </p:cNvPr>
            <p:cNvSpPr/>
            <p:nvPr/>
          </p:nvSpPr>
          <p:spPr bwMode="auto">
            <a:xfrm>
              <a:off x="4357097" y="2958827"/>
              <a:ext cx="1486281" cy="14862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i="1" dirty="0"/>
                <a:t>Text here</a:t>
              </a:r>
              <a:endParaRPr lang="es-ES" b="1" i="1" dirty="0"/>
            </a:p>
          </p:txBody>
        </p:sp>
        <p:sp>
          <p:nvSpPr>
            <p:cNvPr id="14" name="îṡľíḍe">
              <a:extLst>
                <a:ext uri="{FF2B5EF4-FFF2-40B4-BE49-F238E27FC236}">
                  <a16:creationId xmlns:a16="http://schemas.microsoft.com/office/drawing/2014/main" id="{D6534B8E-3632-4186-A499-24108F2D013F}"/>
                </a:ext>
              </a:extLst>
            </p:cNvPr>
            <p:cNvSpPr/>
            <p:nvPr/>
          </p:nvSpPr>
          <p:spPr bwMode="auto">
            <a:xfrm>
              <a:off x="6284798" y="1749776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5" name="îŝľïḋe">
              <a:extLst>
                <a:ext uri="{FF2B5EF4-FFF2-40B4-BE49-F238E27FC236}">
                  <a16:creationId xmlns:a16="http://schemas.microsoft.com/office/drawing/2014/main" id="{3923A389-4F06-4FB9-BE0A-62D6592DDA0A}"/>
                </a:ext>
              </a:extLst>
            </p:cNvPr>
            <p:cNvSpPr/>
            <p:nvPr/>
          </p:nvSpPr>
          <p:spPr bwMode="auto">
            <a:xfrm>
              <a:off x="7102502" y="3250885"/>
              <a:ext cx="911759" cy="911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6" name="îśḻïďé">
              <a:extLst>
                <a:ext uri="{FF2B5EF4-FFF2-40B4-BE49-F238E27FC236}">
                  <a16:creationId xmlns:a16="http://schemas.microsoft.com/office/drawing/2014/main" id="{192C4061-03C4-43E1-8AC1-30CBD29A99D5}"/>
                </a:ext>
              </a:extLst>
            </p:cNvPr>
            <p:cNvSpPr/>
            <p:nvPr/>
          </p:nvSpPr>
          <p:spPr bwMode="auto">
            <a:xfrm>
              <a:off x="6304501" y="4913089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7" name="îś1idé">
              <a:extLst>
                <a:ext uri="{FF2B5EF4-FFF2-40B4-BE49-F238E27FC236}">
                  <a16:creationId xmlns:a16="http://schemas.microsoft.com/office/drawing/2014/main" id="{5EDB886E-BEE2-4708-8863-0A82EE59AA80}"/>
                </a:ext>
              </a:extLst>
            </p:cNvPr>
            <p:cNvSpPr/>
            <p:nvPr/>
          </p:nvSpPr>
          <p:spPr bwMode="auto">
            <a:xfrm>
              <a:off x="7097050" y="1812127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iṡḷiḓe">
              <a:extLst>
                <a:ext uri="{FF2B5EF4-FFF2-40B4-BE49-F238E27FC236}">
                  <a16:creationId xmlns:a16="http://schemas.microsoft.com/office/drawing/2014/main" id="{D42F2AF8-FF91-4574-B629-56B700CB17BA}"/>
                </a:ext>
              </a:extLst>
            </p:cNvPr>
            <p:cNvSpPr txBox="1"/>
            <p:nvPr/>
          </p:nvSpPr>
          <p:spPr bwMode="auto">
            <a:xfrm>
              <a:off x="7097050" y="1399247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9" name="î$ḷîḍe">
              <a:extLst>
                <a:ext uri="{FF2B5EF4-FFF2-40B4-BE49-F238E27FC236}">
                  <a16:creationId xmlns:a16="http://schemas.microsoft.com/office/drawing/2014/main" id="{B12658AC-4891-4692-ACB6-92EAD96794A0}"/>
                </a:ext>
              </a:extLst>
            </p:cNvPr>
            <p:cNvSpPr/>
            <p:nvPr/>
          </p:nvSpPr>
          <p:spPr bwMode="auto">
            <a:xfrm>
              <a:off x="7097050" y="5124278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ïşliďè">
              <a:extLst>
                <a:ext uri="{FF2B5EF4-FFF2-40B4-BE49-F238E27FC236}">
                  <a16:creationId xmlns:a16="http://schemas.microsoft.com/office/drawing/2014/main" id="{F2783C57-F8E7-4A70-884B-4C92AA44CD56}"/>
                </a:ext>
              </a:extLst>
            </p:cNvPr>
            <p:cNvSpPr txBox="1"/>
            <p:nvPr/>
          </p:nvSpPr>
          <p:spPr bwMode="auto">
            <a:xfrm>
              <a:off x="7097050" y="4711398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1" name="iŝľiḍê">
              <a:extLst>
                <a:ext uri="{FF2B5EF4-FFF2-40B4-BE49-F238E27FC236}">
                  <a16:creationId xmlns:a16="http://schemas.microsoft.com/office/drawing/2014/main" id="{EE69B7D5-D988-404B-8501-9338C2FB6611}"/>
                </a:ext>
              </a:extLst>
            </p:cNvPr>
            <p:cNvSpPr/>
            <p:nvPr/>
          </p:nvSpPr>
          <p:spPr bwMode="auto">
            <a:xfrm>
              <a:off x="8011722" y="3449651"/>
              <a:ext cx="3508766" cy="96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isļïdè">
              <a:extLst>
                <a:ext uri="{FF2B5EF4-FFF2-40B4-BE49-F238E27FC236}">
                  <a16:creationId xmlns:a16="http://schemas.microsoft.com/office/drawing/2014/main" id="{E83BF8BF-5A85-4CF2-B6EB-FF4FCA555A53}"/>
                </a:ext>
              </a:extLst>
            </p:cNvPr>
            <p:cNvSpPr txBox="1"/>
            <p:nvPr/>
          </p:nvSpPr>
          <p:spPr bwMode="auto">
            <a:xfrm>
              <a:off x="8011722" y="3036772"/>
              <a:ext cx="35087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00B46ADC-0690-4A46-8D61-395E705A4074}"/>
                </a:ext>
              </a:extLst>
            </p:cNvPr>
            <p:cNvCxnSpPr/>
            <p:nvPr/>
          </p:nvCxnSpPr>
          <p:spPr>
            <a:xfrm>
              <a:off x="7221000" y="2779469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F5DDBFEB-A81B-432E-ABF0-3DFA5250A06C}"/>
                </a:ext>
              </a:extLst>
            </p:cNvPr>
            <p:cNvCxnSpPr/>
            <p:nvPr/>
          </p:nvCxnSpPr>
          <p:spPr>
            <a:xfrm>
              <a:off x="7221000" y="4494680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ṩlïḋe">
              <a:extLst>
                <a:ext uri="{FF2B5EF4-FFF2-40B4-BE49-F238E27FC236}">
                  <a16:creationId xmlns:a16="http://schemas.microsoft.com/office/drawing/2014/main" id="{519C15F9-D84D-4A8F-9F0D-B2CF50FA552C}"/>
                </a:ext>
              </a:extLst>
            </p:cNvPr>
            <p:cNvSpPr/>
            <p:nvPr/>
          </p:nvSpPr>
          <p:spPr bwMode="auto">
            <a:xfrm>
              <a:off x="6496244" y="1983343"/>
              <a:ext cx="320248" cy="276005"/>
            </a:xfrm>
            <a:custGeom>
              <a:avLst/>
              <a:gdLst>
                <a:gd name="T0" fmla="*/ 2937 w 2937"/>
                <a:gd name="T1" fmla="*/ 1232 h 2535"/>
                <a:gd name="T2" fmla="*/ 2870 w 2937"/>
                <a:gd name="T3" fmla="*/ 1298 h 2535"/>
                <a:gd name="T4" fmla="*/ 2651 w 2937"/>
                <a:gd name="T5" fmla="*/ 1298 h 2535"/>
                <a:gd name="T6" fmla="*/ 2651 w 2937"/>
                <a:gd name="T7" fmla="*/ 2454 h 2535"/>
                <a:gd name="T8" fmla="*/ 2584 w 2937"/>
                <a:gd name="T9" fmla="*/ 2521 h 2535"/>
                <a:gd name="T10" fmla="*/ 1809 w 2937"/>
                <a:gd name="T11" fmla="*/ 2521 h 2535"/>
                <a:gd name="T12" fmla="*/ 1742 w 2937"/>
                <a:gd name="T13" fmla="*/ 2454 h 2535"/>
                <a:gd name="T14" fmla="*/ 1742 w 2937"/>
                <a:gd name="T15" fmla="*/ 1298 h 2535"/>
                <a:gd name="T16" fmla="*/ 1261 w 2937"/>
                <a:gd name="T17" fmla="*/ 1298 h 2535"/>
                <a:gd name="T18" fmla="*/ 1194 w 2937"/>
                <a:gd name="T19" fmla="*/ 1232 h 2535"/>
                <a:gd name="T20" fmla="*/ 1209 w 2937"/>
                <a:gd name="T21" fmla="*/ 1191 h 2535"/>
                <a:gd name="T22" fmla="*/ 1002 w 2937"/>
                <a:gd name="T23" fmla="*/ 1018 h 2535"/>
                <a:gd name="T24" fmla="*/ 996 w 2937"/>
                <a:gd name="T25" fmla="*/ 1012 h 2535"/>
                <a:gd name="T26" fmla="*/ 983 w 2937"/>
                <a:gd name="T27" fmla="*/ 1007 h 2535"/>
                <a:gd name="T28" fmla="*/ 967 w 2937"/>
                <a:gd name="T29" fmla="*/ 1019 h 2535"/>
                <a:gd name="T30" fmla="*/ 966 w 2937"/>
                <a:gd name="T31" fmla="*/ 1020 h 2535"/>
                <a:gd name="T32" fmla="*/ 800 w 2937"/>
                <a:gd name="T33" fmla="*/ 1458 h 2535"/>
                <a:gd name="T34" fmla="*/ 808 w 2937"/>
                <a:gd name="T35" fmla="*/ 1510 h 2535"/>
                <a:gd name="T36" fmla="*/ 855 w 2937"/>
                <a:gd name="T37" fmla="*/ 1534 h 2535"/>
                <a:gd name="T38" fmla="*/ 1156 w 2937"/>
                <a:gd name="T39" fmla="*/ 1534 h 2535"/>
                <a:gd name="T40" fmla="*/ 1354 w 2937"/>
                <a:gd name="T41" fmla="*/ 1704 h 2535"/>
                <a:gd name="T42" fmla="*/ 1463 w 2937"/>
                <a:gd name="T43" fmla="*/ 2364 h 2535"/>
                <a:gd name="T44" fmla="*/ 1429 w 2937"/>
                <a:gd name="T45" fmla="*/ 2483 h 2535"/>
                <a:gd name="T46" fmla="*/ 1317 w 2937"/>
                <a:gd name="T47" fmla="*/ 2535 h 2535"/>
                <a:gd name="T48" fmla="*/ 1170 w 2937"/>
                <a:gd name="T49" fmla="*/ 2411 h 2535"/>
                <a:gd name="T50" fmla="*/ 1076 w 2937"/>
                <a:gd name="T51" fmla="*/ 1914 h 2535"/>
                <a:gd name="T52" fmla="*/ 1011 w 2937"/>
                <a:gd name="T53" fmla="*/ 1858 h 2535"/>
                <a:gd name="T54" fmla="*/ 813 w 2937"/>
                <a:gd name="T55" fmla="*/ 1858 h 2535"/>
                <a:gd name="T56" fmla="*/ 813 w 2937"/>
                <a:gd name="T57" fmla="*/ 2454 h 2535"/>
                <a:gd name="T58" fmla="*/ 747 w 2937"/>
                <a:gd name="T59" fmla="*/ 2521 h 2535"/>
                <a:gd name="T60" fmla="*/ 176 w 2937"/>
                <a:gd name="T61" fmla="*/ 2521 h 2535"/>
                <a:gd name="T62" fmla="*/ 109 w 2937"/>
                <a:gd name="T63" fmla="*/ 2454 h 2535"/>
                <a:gd name="T64" fmla="*/ 109 w 2937"/>
                <a:gd name="T65" fmla="*/ 1842 h 2535"/>
                <a:gd name="T66" fmla="*/ 5 w 2937"/>
                <a:gd name="T67" fmla="*/ 1045 h 2535"/>
                <a:gd name="T68" fmla="*/ 62 w 2937"/>
                <a:gd name="T69" fmla="*/ 970 h 2535"/>
                <a:gd name="T70" fmla="*/ 137 w 2937"/>
                <a:gd name="T71" fmla="*/ 1028 h 2535"/>
                <a:gd name="T72" fmla="*/ 230 w 2937"/>
                <a:gd name="T73" fmla="*/ 1739 h 2535"/>
                <a:gd name="T74" fmla="*/ 345 w 2937"/>
                <a:gd name="T75" fmla="*/ 1739 h 2535"/>
                <a:gd name="T76" fmla="*/ 330 w 2937"/>
                <a:gd name="T77" fmla="*/ 1663 h 2535"/>
                <a:gd name="T78" fmla="*/ 340 w 2937"/>
                <a:gd name="T79" fmla="*/ 1601 h 2535"/>
                <a:gd name="T80" fmla="*/ 621 w 2937"/>
                <a:gd name="T81" fmla="*/ 805 h 2535"/>
                <a:gd name="T82" fmla="*/ 785 w 2937"/>
                <a:gd name="T83" fmla="*/ 636 h 2535"/>
                <a:gd name="T84" fmla="*/ 655 w 2937"/>
                <a:gd name="T85" fmla="*/ 360 h 2535"/>
                <a:gd name="T86" fmla="*/ 1015 w 2937"/>
                <a:gd name="T87" fmla="*/ 0 h 2535"/>
                <a:gd name="T88" fmla="*/ 1375 w 2937"/>
                <a:gd name="T89" fmla="*/ 360 h 2535"/>
                <a:gd name="T90" fmla="*/ 1141 w 2937"/>
                <a:gd name="T91" fmla="*/ 697 h 2535"/>
                <a:gd name="T92" fmla="*/ 1395 w 2937"/>
                <a:gd name="T93" fmla="*/ 919 h 2535"/>
                <a:gd name="T94" fmla="*/ 1748 w 2937"/>
                <a:gd name="T95" fmla="*/ 946 h 2535"/>
                <a:gd name="T96" fmla="*/ 1767 w 2937"/>
                <a:gd name="T97" fmla="*/ 950 h 2535"/>
                <a:gd name="T98" fmla="*/ 1858 w 2937"/>
                <a:gd name="T99" fmla="*/ 1083 h 2535"/>
                <a:gd name="T100" fmla="*/ 1832 w 2937"/>
                <a:gd name="T101" fmla="*/ 1165 h 2535"/>
                <a:gd name="T102" fmla="*/ 2022 w 2937"/>
                <a:gd name="T103" fmla="*/ 1165 h 2535"/>
                <a:gd name="T104" fmla="*/ 1978 w 2937"/>
                <a:gd name="T105" fmla="*/ 1103 h 2535"/>
                <a:gd name="T106" fmla="*/ 2045 w 2937"/>
                <a:gd name="T107" fmla="*/ 1036 h 2535"/>
                <a:gd name="T108" fmla="*/ 2522 w 2937"/>
                <a:gd name="T109" fmla="*/ 1036 h 2535"/>
                <a:gd name="T110" fmla="*/ 2650 w 2937"/>
                <a:gd name="T111" fmla="*/ 571 h 2535"/>
                <a:gd name="T112" fmla="*/ 2732 w 2937"/>
                <a:gd name="T113" fmla="*/ 525 h 2535"/>
                <a:gd name="T114" fmla="*/ 2779 w 2937"/>
                <a:gd name="T115" fmla="*/ 607 h 2535"/>
                <a:gd name="T116" fmla="*/ 2637 w 2937"/>
                <a:gd name="T117" fmla="*/ 1120 h 2535"/>
                <a:gd name="T118" fmla="*/ 2596 w 2937"/>
                <a:gd name="T119" fmla="*/ 1165 h 2535"/>
                <a:gd name="T120" fmla="*/ 2870 w 2937"/>
                <a:gd name="T121" fmla="*/ 1165 h 2535"/>
                <a:gd name="T122" fmla="*/ 2937 w 2937"/>
                <a:gd name="T123" fmla="*/ 1232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37" h="2535">
                  <a:moveTo>
                    <a:pt x="2937" y="1232"/>
                  </a:moveTo>
                  <a:cubicBezTo>
                    <a:pt x="2937" y="1268"/>
                    <a:pt x="2907" y="1298"/>
                    <a:pt x="2870" y="1298"/>
                  </a:cubicBezTo>
                  <a:lnTo>
                    <a:pt x="2651" y="1298"/>
                  </a:lnTo>
                  <a:lnTo>
                    <a:pt x="2651" y="2454"/>
                  </a:lnTo>
                  <a:cubicBezTo>
                    <a:pt x="2651" y="2491"/>
                    <a:pt x="2621" y="2521"/>
                    <a:pt x="2584" y="2521"/>
                  </a:cubicBezTo>
                  <a:lnTo>
                    <a:pt x="1809" y="2521"/>
                  </a:lnTo>
                  <a:cubicBezTo>
                    <a:pt x="1772" y="2521"/>
                    <a:pt x="1742" y="2491"/>
                    <a:pt x="1742" y="2454"/>
                  </a:cubicBezTo>
                  <a:lnTo>
                    <a:pt x="1742" y="1298"/>
                  </a:lnTo>
                  <a:lnTo>
                    <a:pt x="1261" y="1298"/>
                  </a:lnTo>
                  <a:cubicBezTo>
                    <a:pt x="1224" y="1298"/>
                    <a:pt x="1194" y="1268"/>
                    <a:pt x="1194" y="1232"/>
                  </a:cubicBezTo>
                  <a:cubicBezTo>
                    <a:pt x="1194" y="1216"/>
                    <a:pt x="1200" y="1202"/>
                    <a:pt x="1209" y="1191"/>
                  </a:cubicBezTo>
                  <a:lnTo>
                    <a:pt x="1002" y="1018"/>
                  </a:lnTo>
                  <a:cubicBezTo>
                    <a:pt x="1000" y="1016"/>
                    <a:pt x="998" y="1014"/>
                    <a:pt x="996" y="1012"/>
                  </a:cubicBezTo>
                  <a:cubicBezTo>
                    <a:pt x="992" y="1009"/>
                    <a:pt x="988" y="1007"/>
                    <a:pt x="983" y="1007"/>
                  </a:cubicBezTo>
                  <a:cubicBezTo>
                    <a:pt x="981" y="1007"/>
                    <a:pt x="970" y="1007"/>
                    <a:pt x="967" y="1019"/>
                  </a:cubicBezTo>
                  <a:cubicBezTo>
                    <a:pt x="966" y="1019"/>
                    <a:pt x="966" y="1020"/>
                    <a:pt x="966" y="1020"/>
                  </a:cubicBezTo>
                  <a:lnTo>
                    <a:pt x="800" y="1458"/>
                  </a:lnTo>
                  <a:cubicBezTo>
                    <a:pt x="794" y="1476"/>
                    <a:pt x="797" y="1495"/>
                    <a:pt x="808" y="1510"/>
                  </a:cubicBezTo>
                  <a:cubicBezTo>
                    <a:pt x="819" y="1525"/>
                    <a:pt x="836" y="1534"/>
                    <a:pt x="855" y="1534"/>
                  </a:cubicBezTo>
                  <a:lnTo>
                    <a:pt x="1156" y="1534"/>
                  </a:lnTo>
                  <a:cubicBezTo>
                    <a:pt x="1255" y="1534"/>
                    <a:pt x="1339" y="1607"/>
                    <a:pt x="1354" y="1704"/>
                  </a:cubicBezTo>
                  <a:lnTo>
                    <a:pt x="1463" y="2364"/>
                  </a:lnTo>
                  <a:cubicBezTo>
                    <a:pt x="1470" y="2408"/>
                    <a:pt x="1457" y="2451"/>
                    <a:pt x="1429" y="2483"/>
                  </a:cubicBezTo>
                  <a:cubicBezTo>
                    <a:pt x="1401" y="2516"/>
                    <a:pt x="1360" y="2535"/>
                    <a:pt x="1317" y="2535"/>
                  </a:cubicBezTo>
                  <a:cubicBezTo>
                    <a:pt x="1244" y="2535"/>
                    <a:pt x="1183" y="2483"/>
                    <a:pt x="1170" y="2411"/>
                  </a:cubicBezTo>
                  <a:lnTo>
                    <a:pt x="1076" y="1914"/>
                  </a:lnTo>
                  <a:cubicBezTo>
                    <a:pt x="1071" y="1881"/>
                    <a:pt x="1043" y="1858"/>
                    <a:pt x="1011" y="1858"/>
                  </a:cubicBezTo>
                  <a:lnTo>
                    <a:pt x="813" y="1858"/>
                  </a:lnTo>
                  <a:lnTo>
                    <a:pt x="813" y="2454"/>
                  </a:lnTo>
                  <a:cubicBezTo>
                    <a:pt x="813" y="2491"/>
                    <a:pt x="784" y="2521"/>
                    <a:pt x="747" y="2521"/>
                  </a:cubicBezTo>
                  <a:lnTo>
                    <a:pt x="176" y="2521"/>
                  </a:lnTo>
                  <a:cubicBezTo>
                    <a:pt x="139" y="2521"/>
                    <a:pt x="109" y="2491"/>
                    <a:pt x="109" y="2454"/>
                  </a:cubicBezTo>
                  <a:lnTo>
                    <a:pt x="109" y="1842"/>
                  </a:lnTo>
                  <a:lnTo>
                    <a:pt x="5" y="1045"/>
                  </a:lnTo>
                  <a:cubicBezTo>
                    <a:pt x="0" y="1008"/>
                    <a:pt x="26" y="975"/>
                    <a:pt x="62" y="970"/>
                  </a:cubicBezTo>
                  <a:cubicBezTo>
                    <a:pt x="99" y="965"/>
                    <a:pt x="132" y="991"/>
                    <a:pt x="137" y="1028"/>
                  </a:cubicBezTo>
                  <a:lnTo>
                    <a:pt x="230" y="1739"/>
                  </a:lnTo>
                  <a:lnTo>
                    <a:pt x="345" y="1739"/>
                  </a:lnTo>
                  <a:cubicBezTo>
                    <a:pt x="335" y="1716"/>
                    <a:pt x="330" y="1690"/>
                    <a:pt x="330" y="1663"/>
                  </a:cubicBezTo>
                  <a:cubicBezTo>
                    <a:pt x="330" y="1642"/>
                    <a:pt x="333" y="1621"/>
                    <a:pt x="340" y="1601"/>
                  </a:cubicBezTo>
                  <a:lnTo>
                    <a:pt x="621" y="805"/>
                  </a:lnTo>
                  <a:cubicBezTo>
                    <a:pt x="648" y="725"/>
                    <a:pt x="709" y="664"/>
                    <a:pt x="785" y="636"/>
                  </a:cubicBezTo>
                  <a:cubicBezTo>
                    <a:pt x="706" y="570"/>
                    <a:pt x="655" y="471"/>
                    <a:pt x="655" y="360"/>
                  </a:cubicBezTo>
                  <a:cubicBezTo>
                    <a:pt x="655" y="161"/>
                    <a:pt x="817" y="0"/>
                    <a:pt x="1015" y="0"/>
                  </a:cubicBezTo>
                  <a:cubicBezTo>
                    <a:pt x="1213" y="0"/>
                    <a:pt x="1375" y="161"/>
                    <a:pt x="1375" y="360"/>
                  </a:cubicBezTo>
                  <a:cubicBezTo>
                    <a:pt x="1375" y="514"/>
                    <a:pt x="1277" y="646"/>
                    <a:pt x="1141" y="697"/>
                  </a:cubicBezTo>
                  <a:lnTo>
                    <a:pt x="1395" y="919"/>
                  </a:lnTo>
                  <a:lnTo>
                    <a:pt x="1748" y="946"/>
                  </a:lnTo>
                  <a:cubicBezTo>
                    <a:pt x="1755" y="946"/>
                    <a:pt x="1761" y="948"/>
                    <a:pt x="1767" y="950"/>
                  </a:cubicBezTo>
                  <a:cubicBezTo>
                    <a:pt x="1822" y="971"/>
                    <a:pt x="1858" y="1024"/>
                    <a:pt x="1858" y="1083"/>
                  </a:cubicBezTo>
                  <a:cubicBezTo>
                    <a:pt x="1858" y="1113"/>
                    <a:pt x="1849" y="1142"/>
                    <a:pt x="1832" y="1165"/>
                  </a:cubicBezTo>
                  <a:lnTo>
                    <a:pt x="2022" y="1165"/>
                  </a:lnTo>
                  <a:cubicBezTo>
                    <a:pt x="1996" y="1155"/>
                    <a:pt x="1978" y="1131"/>
                    <a:pt x="1978" y="1103"/>
                  </a:cubicBezTo>
                  <a:cubicBezTo>
                    <a:pt x="1978" y="1066"/>
                    <a:pt x="2008" y="1036"/>
                    <a:pt x="2045" y="1036"/>
                  </a:cubicBezTo>
                  <a:lnTo>
                    <a:pt x="2522" y="1036"/>
                  </a:lnTo>
                  <a:lnTo>
                    <a:pt x="2650" y="571"/>
                  </a:lnTo>
                  <a:cubicBezTo>
                    <a:pt x="2660" y="536"/>
                    <a:pt x="2697" y="515"/>
                    <a:pt x="2732" y="525"/>
                  </a:cubicBezTo>
                  <a:cubicBezTo>
                    <a:pt x="2768" y="534"/>
                    <a:pt x="2789" y="571"/>
                    <a:pt x="2779" y="607"/>
                  </a:cubicBezTo>
                  <a:lnTo>
                    <a:pt x="2637" y="1120"/>
                  </a:lnTo>
                  <a:cubicBezTo>
                    <a:pt x="2631" y="1141"/>
                    <a:pt x="2616" y="1158"/>
                    <a:pt x="2596" y="1165"/>
                  </a:cubicBezTo>
                  <a:lnTo>
                    <a:pt x="2870" y="1165"/>
                  </a:lnTo>
                  <a:cubicBezTo>
                    <a:pt x="2907" y="1165"/>
                    <a:pt x="2937" y="1195"/>
                    <a:pt x="2937" y="12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íṣḻide">
              <a:extLst>
                <a:ext uri="{FF2B5EF4-FFF2-40B4-BE49-F238E27FC236}">
                  <a16:creationId xmlns:a16="http://schemas.microsoft.com/office/drawing/2014/main" id="{5C0210AC-E5DB-453A-8A8C-D4E16B8D720C}"/>
                </a:ext>
              </a:extLst>
            </p:cNvPr>
            <p:cNvSpPr/>
            <p:nvPr/>
          </p:nvSpPr>
          <p:spPr bwMode="auto">
            <a:xfrm>
              <a:off x="7398257" y="3561471"/>
              <a:ext cx="320248" cy="290584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íšḻïdê">
              <a:extLst>
                <a:ext uri="{FF2B5EF4-FFF2-40B4-BE49-F238E27FC236}">
                  <a16:creationId xmlns:a16="http://schemas.microsoft.com/office/drawing/2014/main" id="{F0FF7633-6F67-4618-9613-9F950FD4B705}"/>
                </a:ext>
              </a:extLst>
            </p:cNvPr>
            <p:cNvSpPr/>
            <p:nvPr/>
          </p:nvSpPr>
          <p:spPr bwMode="auto">
            <a:xfrm>
              <a:off x="6531114" y="5124535"/>
              <a:ext cx="289916" cy="320247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94B14A99-3FE5-484C-9860-F9572CBDF713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669925" y="3701965"/>
              <a:ext cx="3507815" cy="3098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íṣľîḓè">
              <a:extLst>
                <a:ext uri="{FF2B5EF4-FFF2-40B4-BE49-F238E27FC236}">
                  <a16:creationId xmlns:a16="http://schemas.microsoft.com/office/drawing/2014/main" id="{A1267B6F-4E75-405B-9A59-A6DB6EC874AB}"/>
                </a:ext>
              </a:extLst>
            </p:cNvPr>
            <p:cNvSpPr txBox="1"/>
            <p:nvPr/>
          </p:nvSpPr>
          <p:spPr>
            <a:xfrm>
              <a:off x="673102" y="1801306"/>
              <a:ext cx="3502099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30" name="işḻïdé">
              <a:extLst>
                <a:ext uri="{FF2B5EF4-FFF2-40B4-BE49-F238E27FC236}">
                  <a16:creationId xmlns:a16="http://schemas.microsoft.com/office/drawing/2014/main" id="{F0847088-B651-43AA-BD6D-75F6654C651A}"/>
                </a:ext>
              </a:extLst>
            </p:cNvPr>
            <p:cNvSpPr txBox="1"/>
            <p:nvPr/>
          </p:nvSpPr>
          <p:spPr>
            <a:xfrm>
              <a:off x="673101" y="2653467"/>
              <a:ext cx="3502100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974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852638" y="304690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39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412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08DEB14-23FC-48ED-9C2A-0397E80F9D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143625"/>
            <a:chOff x="0" y="0"/>
            <a:chExt cx="12192000" cy="6143625"/>
          </a:xfrm>
        </p:grpSpPr>
        <p:sp>
          <p:nvSpPr>
            <p:cNvPr id="6" name="iṩļîde">
              <a:extLst>
                <a:ext uri="{FF2B5EF4-FFF2-40B4-BE49-F238E27FC236}">
                  <a16:creationId xmlns:a16="http://schemas.microsoft.com/office/drawing/2014/main" id="{08B852FE-6224-4195-BD53-CA9329DA9AF3}"/>
                </a:ext>
              </a:extLst>
            </p:cNvPr>
            <p:cNvSpPr/>
            <p:nvPr/>
          </p:nvSpPr>
          <p:spPr>
            <a:xfrm rot="5400000" flipV="1">
              <a:off x="4191000" y="-4191000"/>
              <a:ext cx="3810000" cy="12192000"/>
            </a:xfrm>
            <a:prstGeom prst="homePlate">
              <a:avLst>
                <a:gd name="adj" fmla="val 36222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7" name="ïṥḻîḓé">
              <a:extLst>
                <a:ext uri="{FF2B5EF4-FFF2-40B4-BE49-F238E27FC236}">
                  <a16:creationId xmlns:a16="http://schemas.microsoft.com/office/drawing/2014/main" id="{21CDCA6D-E21F-49A3-AFA5-58CDE9E07611}"/>
                </a:ext>
              </a:extLst>
            </p:cNvPr>
            <p:cNvSpPr/>
            <p:nvPr/>
          </p:nvSpPr>
          <p:spPr>
            <a:xfrm>
              <a:off x="5054116" y="2552700"/>
              <a:ext cx="2083768" cy="208280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îṥḻide">
              <a:extLst>
                <a:ext uri="{FF2B5EF4-FFF2-40B4-BE49-F238E27FC236}">
                  <a16:creationId xmlns:a16="http://schemas.microsoft.com/office/drawing/2014/main" id="{3C49DDD6-DCC6-4B8B-864B-89118BD01D42}"/>
                </a:ext>
              </a:extLst>
            </p:cNvPr>
            <p:cNvSpPr/>
            <p:nvPr/>
          </p:nvSpPr>
          <p:spPr>
            <a:xfrm>
              <a:off x="1869444" y="2197100"/>
              <a:ext cx="1455656" cy="14549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$lïḍe">
              <a:extLst>
                <a:ext uri="{FF2B5EF4-FFF2-40B4-BE49-F238E27FC236}">
                  <a16:creationId xmlns:a16="http://schemas.microsoft.com/office/drawing/2014/main" id="{D37119C9-3FF0-4ADB-B64B-75D3A15C4DA3}"/>
                </a:ext>
              </a:extLst>
            </p:cNvPr>
            <p:cNvSpPr/>
            <p:nvPr/>
          </p:nvSpPr>
          <p:spPr>
            <a:xfrm>
              <a:off x="8984326" y="2197100"/>
              <a:ext cx="1455656" cy="14549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îṩlîḍè">
              <a:extLst>
                <a:ext uri="{FF2B5EF4-FFF2-40B4-BE49-F238E27FC236}">
                  <a16:creationId xmlns:a16="http://schemas.microsoft.com/office/drawing/2014/main" id="{973BA5EB-AF41-4816-AA32-B91139F1C59B}"/>
                </a:ext>
              </a:extLst>
            </p:cNvPr>
            <p:cNvSpPr txBox="1"/>
            <p:nvPr/>
          </p:nvSpPr>
          <p:spPr>
            <a:xfrm>
              <a:off x="673099" y="1123950"/>
              <a:ext cx="10845800" cy="7139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1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1" name="îšľíḋé">
              <a:extLst>
                <a:ext uri="{FF2B5EF4-FFF2-40B4-BE49-F238E27FC236}">
                  <a16:creationId xmlns:a16="http://schemas.microsoft.com/office/drawing/2014/main" id="{31E287F9-6AD9-4AF1-A52B-AB7B308AF74B}"/>
                </a:ext>
              </a:extLst>
            </p:cNvPr>
            <p:cNvSpPr/>
            <p:nvPr/>
          </p:nvSpPr>
          <p:spPr bwMode="auto">
            <a:xfrm>
              <a:off x="4781804" y="5220799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$ľídê">
              <a:extLst>
                <a:ext uri="{FF2B5EF4-FFF2-40B4-BE49-F238E27FC236}">
                  <a16:creationId xmlns:a16="http://schemas.microsoft.com/office/drawing/2014/main" id="{B732ABA1-23B5-4609-BCD3-5D293EAC3495}"/>
                </a:ext>
              </a:extLst>
            </p:cNvPr>
            <p:cNvSpPr txBox="1"/>
            <p:nvPr/>
          </p:nvSpPr>
          <p:spPr bwMode="auto">
            <a:xfrm>
              <a:off x="4781804" y="4718051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3" name="íṡlïḋê">
              <a:extLst>
                <a:ext uri="{FF2B5EF4-FFF2-40B4-BE49-F238E27FC236}">
                  <a16:creationId xmlns:a16="http://schemas.microsoft.com/office/drawing/2014/main" id="{17EC9223-D1C1-4B79-9DDD-6366365E013A}"/>
                </a:ext>
              </a:extLst>
            </p:cNvPr>
            <p:cNvSpPr/>
            <p:nvPr/>
          </p:nvSpPr>
          <p:spPr bwMode="auto">
            <a:xfrm>
              <a:off x="1283076" y="4169157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îśľiḍe">
              <a:extLst>
                <a:ext uri="{FF2B5EF4-FFF2-40B4-BE49-F238E27FC236}">
                  <a16:creationId xmlns:a16="http://schemas.microsoft.com/office/drawing/2014/main" id="{F66127F6-2E0D-4E8A-89BB-7E88A5CCCE57}"/>
                </a:ext>
              </a:extLst>
            </p:cNvPr>
            <p:cNvSpPr txBox="1"/>
            <p:nvPr/>
          </p:nvSpPr>
          <p:spPr bwMode="auto">
            <a:xfrm>
              <a:off x="1283076" y="3666409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5" name="i$1íďé">
              <a:extLst>
                <a:ext uri="{FF2B5EF4-FFF2-40B4-BE49-F238E27FC236}">
                  <a16:creationId xmlns:a16="http://schemas.microsoft.com/office/drawing/2014/main" id="{BD66FB76-9390-4EA2-9239-C0822DD4BDAD}"/>
                </a:ext>
              </a:extLst>
            </p:cNvPr>
            <p:cNvSpPr/>
            <p:nvPr/>
          </p:nvSpPr>
          <p:spPr bwMode="auto">
            <a:xfrm>
              <a:off x="8397958" y="4169157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6" name="ïś1îḋê">
              <a:extLst>
                <a:ext uri="{FF2B5EF4-FFF2-40B4-BE49-F238E27FC236}">
                  <a16:creationId xmlns:a16="http://schemas.microsoft.com/office/drawing/2014/main" id="{C60171F7-1A37-4E14-954B-2C31CFB2F94A}"/>
                </a:ext>
              </a:extLst>
            </p:cNvPr>
            <p:cNvSpPr txBox="1"/>
            <p:nvPr/>
          </p:nvSpPr>
          <p:spPr bwMode="auto">
            <a:xfrm>
              <a:off x="8397958" y="3666409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26582833-A57F-470A-81D9-0C5C2AAE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0CE6771-E954-4BB1-9203-A480E8B6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95EF94-5C69-4F25-9837-DF25B4E8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826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0ADD27-EA16-477A-B488-1C0583C30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92010E-DE14-4B17-862C-EFCF044B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D4C3D0-31B2-49D4-8D35-22B63EBA1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176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5F8E839-22D8-4442-B1B1-B43C05D2EE4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648070"/>
            <a:ext cx="10845798" cy="3866736"/>
            <a:chOff x="673102" y="1648070"/>
            <a:chExt cx="10845798" cy="3866736"/>
          </a:xfrm>
        </p:grpSpPr>
        <p:grpSp>
          <p:nvGrpSpPr>
            <p:cNvPr id="6" name="îṣḷïḑê">
              <a:extLst>
                <a:ext uri="{FF2B5EF4-FFF2-40B4-BE49-F238E27FC236}">
                  <a16:creationId xmlns:a16="http://schemas.microsoft.com/office/drawing/2014/main" id="{7B0A76C7-2860-4350-B21B-8172D539EFEA}"/>
                </a:ext>
              </a:extLst>
            </p:cNvPr>
            <p:cNvGrpSpPr/>
            <p:nvPr/>
          </p:nvGrpSpPr>
          <p:grpSpPr>
            <a:xfrm>
              <a:off x="4093612" y="1648070"/>
              <a:ext cx="4004773" cy="3790951"/>
              <a:chOff x="6973704" y="1828800"/>
              <a:chExt cx="4594519" cy="4349208"/>
            </a:xfrm>
          </p:grpSpPr>
          <p:sp>
            <p:nvSpPr>
              <p:cNvPr id="21" name="îsľïďe">
                <a:extLst>
                  <a:ext uri="{FF2B5EF4-FFF2-40B4-BE49-F238E27FC236}">
                    <a16:creationId xmlns:a16="http://schemas.microsoft.com/office/drawing/2014/main" id="{F676657B-01D2-4E5F-B17F-1376DBC3D221}"/>
                  </a:ext>
                </a:extLst>
              </p:cNvPr>
              <p:cNvSpPr/>
              <p:nvPr/>
            </p:nvSpPr>
            <p:spPr>
              <a:xfrm>
                <a:off x="8093886" y="1828800"/>
                <a:ext cx="1488868" cy="175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2" name="îṩḷíḋê">
                <a:extLst>
                  <a:ext uri="{FF2B5EF4-FFF2-40B4-BE49-F238E27FC236}">
                    <a16:creationId xmlns:a16="http://schemas.microsoft.com/office/drawing/2014/main" id="{5EEC7704-1775-42F7-B360-90CF94A0095A}"/>
                  </a:ext>
                </a:extLst>
              </p:cNvPr>
              <p:cNvSpPr/>
              <p:nvPr/>
            </p:nvSpPr>
            <p:spPr>
              <a:xfrm>
                <a:off x="6973704" y="3097350"/>
                <a:ext cx="1998074" cy="1140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îşľïḋê">
                <a:extLst>
                  <a:ext uri="{FF2B5EF4-FFF2-40B4-BE49-F238E27FC236}">
                    <a16:creationId xmlns:a16="http://schemas.microsoft.com/office/drawing/2014/main" id="{AD0CFFED-30D8-4952-B1ED-0E1ECEB20772}"/>
                  </a:ext>
                </a:extLst>
              </p:cNvPr>
              <p:cNvSpPr/>
              <p:nvPr/>
            </p:nvSpPr>
            <p:spPr>
              <a:xfrm>
                <a:off x="7515249" y="4069163"/>
                <a:ext cx="1462358" cy="1768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iṩḻiḓê">
                <a:extLst>
                  <a:ext uri="{FF2B5EF4-FFF2-40B4-BE49-F238E27FC236}">
                    <a16:creationId xmlns:a16="http://schemas.microsoft.com/office/drawing/2014/main" id="{0CDBF7DD-407C-4032-B4AE-BDBCF1066B08}"/>
                  </a:ext>
                </a:extLst>
              </p:cNvPr>
              <p:cNvSpPr/>
              <p:nvPr/>
            </p:nvSpPr>
            <p:spPr>
              <a:xfrm>
                <a:off x="8961840" y="4425247"/>
                <a:ext cx="1488847" cy="175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5" name="iślíḍe">
                <a:extLst>
                  <a:ext uri="{FF2B5EF4-FFF2-40B4-BE49-F238E27FC236}">
                    <a16:creationId xmlns:a16="http://schemas.microsoft.com/office/drawing/2014/main" id="{B216226A-95CD-4A2A-8C36-2E56F6668CCF}"/>
                  </a:ext>
                </a:extLst>
              </p:cNvPr>
              <p:cNvSpPr/>
              <p:nvPr/>
            </p:nvSpPr>
            <p:spPr>
              <a:xfrm>
                <a:off x="9570151" y="3772426"/>
                <a:ext cx="1998072" cy="1140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í$ḷîdè">
                <a:extLst>
                  <a:ext uri="{FF2B5EF4-FFF2-40B4-BE49-F238E27FC236}">
                    <a16:creationId xmlns:a16="http://schemas.microsoft.com/office/drawing/2014/main" id="{58CDAF61-3451-43CC-9DEE-B96FDE5C325A}"/>
                  </a:ext>
                </a:extLst>
              </p:cNvPr>
              <p:cNvSpPr/>
              <p:nvPr/>
            </p:nvSpPr>
            <p:spPr>
              <a:xfrm>
                <a:off x="9570151" y="2170047"/>
                <a:ext cx="1462345" cy="176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7" name="îşľiḋê">
                <a:extLst>
                  <a:ext uri="{FF2B5EF4-FFF2-40B4-BE49-F238E27FC236}">
                    <a16:creationId xmlns:a16="http://schemas.microsoft.com/office/drawing/2014/main" id="{981E1519-EDF0-488F-B462-154A236E80CB}"/>
                  </a:ext>
                </a:extLst>
              </p:cNvPr>
              <p:cNvSpPr/>
              <p:nvPr/>
            </p:nvSpPr>
            <p:spPr>
              <a:xfrm>
                <a:off x="9807788" y="246822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îṡļídè">
                <a:extLst>
                  <a:ext uri="{FF2B5EF4-FFF2-40B4-BE49-F238E27FC236}">
                    <a16:creationId xmlns:a16="http://schemas.microsoft.com/office/drawing/2014/main" id="{2FB20C57-FCB8-4E1D-A299-38D6A2908D6E}"/>
                  </a:ext>
                </a:extLst>
              </p:cNvPr>
              <p:cNvSpPr/>
              <p:nvPr/>
            </p:nvSpPr>
            <p:spPr>
              <a:xfrm>
                <a:off x="10369650" y="4053652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ïşlîḓè">
                <a:extLst>
                  <a:ext uri="{FF2B5EF4-FFF2-40B4-BE49-F238E27FC236}">
                    <a16:creationId xmlns:a16="http://schemas.microsoft.com/office/drawing/2014/main" id="{E15F2258-3D29-4846-9EA1-9B2C883F112D}"/>
                  </a:ext>
                </a:extLst>
              </p:cNvPr>
              <p:cNvSpPr/>
              <p:nvPr/>
            </p:nvSpPr>
            <p:spPr>
              <a:xfrm>
                <a:off x="9277387" y="533574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0" name="iṩľîḓé">
                <a:extLst>
                  <a:ext uri="{FF2B5EF4-FFF2-40B4-BE49-F238E27FC236}">
                    <a16:creationId xmlns:a16="http://schemas.microsoft.com/office/drawing/2014/main" id="{CD54B8CF-AD54-437B-8634-913359DAE068}"/>
                  </a:ext>
                </a:extLst>
              </p:cNvPr>
              <p:cNvSpPr/>
              <p:nvPr/>
            </p:nvSpPr>
            <p:spPr>
              <a:xfrm>
                <a:off x="7598548" y="4993640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ïś1ïḓê">
                <a:extLst>
                  <a:ext uri="{FF2B5EF4-FFF2-40B4-BE49-F238E27FC236}">
                    <a16:creationId xmlns:a16="http://schemas.microsoft.com/office/drawing/2014/main" id="{692C50FD-F615-432B-ACA0-0CFD077B2CBD}"/>
                  </a:ext>
                </a:extLst>
              </p:cNvPr>
              <p:cNvSpPr/>
              <p:nvPr/>
            </p:nvSpPr>
            <p:spPr>
              <a:xfrm>
                <a:off x="7052557" y="3444503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išḻïdè">
                <a:extLst>
                  <a:ext uri="{FF2B5EF4-FFF2-40B4-BE49-F238E27FC236}">
                    <a16:creationId xmlns:a16="http://schemas.microsoft.com/office/drawing/2014/main" id="{336646DC-8A8D-4A3A-B0EF-BA2DFAF4048F}"/>
                  </a:ext>
                </a:extLst>
              </p:cNvPr>
              <p:cNvSpPr/>
              <p:nvPr/>
            </p:nvSpPr>
            <p:spPr>
              <a:xfrm>
                <a:off x="8174776" y="2137436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íSlïḑè">
                <a:extLst>
                  <a:ext uri="{FF2B5EF4-FFF2-40B4-BE49-F238E27FC236}">
                    <a16:creationId xmlns:a16="http://schemas.microsoft.com/office/drawing/2014/main" id="{6FB8D6F3-96F8-44F2-A549-37B7B8F114FE}"/>
                  </a:ext>
                </a:extLst>
              </p:cNvPr>
              <p:cNvSpPr txBox="1"/>
              <p:nvPr/>
            </p:nvSpPr>
            <p:spPr>
              <a:xfrm>
                <a:off x="9028116" y="3136383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01</a:t>
                </a:r>
              </a:p>
            </p:txBody>
          </p:sp>
          <p:sp>
            <p:nvSpPr>
              <p:cNvPr id="34" name="íṣlïḋè">
                <a:extLst>
                  <a:ext uri="{FF2B5EF4-FFF2-40B4-BE49-F238E27FC236}">
                    <a16:creationId xmlns:a16="http://schemas.microsoft.com/office/drawing/2014/main" id="{14E6FBD3-7CC8-4A79-BC90-40CBFF6D4F9C}"/>
                  </a:ext>
                </a:extLst>
              </p:cNvPr>
              <p:cNvSpPr txBox="1"/>
              <p:nvPr/>
            </p:nvSpPr>
            <p:spPr>
              <a:xfrm>
                <a:off x="9639092" y="347625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02</a:t>
                </a:r>
              </a:p>
            </p:txBody>
          </p:sp>
          <p:sp>
            <p:nvSpPr>
              <p:cNvPr id="35" name="ïṧļíḑé">
                <a:extLst>
                  <a:ext uri="{FF2B5EF4-FFF2-40B4-BE49-F238E27FC236}">
                    <a16:creationId xmlns:a16="http://schemas.microsoft.com/office/drawing/2014/main" id="{23F148A4-DD20-49F2-A37F-DCEA9DE713ED}"/>
                  </a:ext>
                </a:extLst>
              </p:cNvPr>
              <p:cNvSpPr txBox="1"/>
              <p:nvPr/>
            </p:nvSpPr>
            <p:spPr>
              <a:xfrm>
                <a:off x="9639092" y="416863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03</a:t>
                </a:r>
              </a:p>
            </p:txBody>
          </p:sp>
          <p:sp>
            <p:nvSpPr>
              <p:cNvPr id="36" name="iS1ïḋê">
                <a:extLst>
                  <a:ext uri="{FF2B5EF4-FFF2-40B4-BE49-F238E27FC236}">
                    <a16:creationId xmlns:a16="http://schemas.microsoft.com/office/drawing/2014/main" id="{33A318B0-89A0-44F7-BD93-68F2748E98FE}"/>
                  </a:ext>
                </a:extLst>
              </p:cNvPr>
              <p:cNvSpPr txBox="1"/>
              <p:nvPr/>
            </p:nvSpPr>
            <p:spPr>
              <a:xfrm>
                <a:off x="9019592" y="4532949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04</a:t>
                </a:r>
              </a:p>
            </p:txBody>
          </p:sp>
          <p:sp>
            <p:nvSpPr>
              <p:cNvPr id="37" name="ïṧļîḋe">
                <a:extLst>
                  <a:ext uri="{FF2B5EF4-FFF2-40B4-BE49-F238E27FC236}">
                    <a16:creationId xmlns:a16="http://schemas.microsoft.com/office/drawing/2014/main" id="{B1CB373B-EE25-40A4-8AEB-72252E3B9F3B}"/>
                  </a:ext>
                </a:extLst>
              </p:cNvPr>
              <p:cNvSpPr txBox="1"/>
              <p:nvPr/>
            </p:nvSpPr>
            <p:spPr>
              <a:xfrm>
                <a:off x="8418477" y="4168544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05</a:t>
                </a:r>
              </a:p>
            </p:txBody>
          </p:sp>
          <p:sp>
            <p:nvSpPr>
              <p:cNvPr id="38" name="íSḷiḋé">
                <a:extLst>
                  <a:ext uri="{FF2B5EF4-FFF2-40B4-BE49-F238E27FC236}">
                    <a16:creationId xmlns:a16="http://schemas.microsoft.com/office/drawing/2014/main" id="{B16BCB9F-817C-4A5F-9AE9-A5E1BC94304A}"/>
                  </a:ext>
                </a:extLst>
              </p:cNvPr>
              <p:cNvSpPr txBox="1"/>
              <p:nvPr/>
            </p:nvSpPr>
            <p:spPr>
              <a:xfrm>
                <a:off x="8409315" y="3483322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06</a:t>
                </a:r>
              </a:p>
            </p:txBody>
          </p:sp>
        </p:grpSp>
        <p:sp>
          <p:nvSpPr>
            <p:cNvPr id="7" name="i$ḻiḋe">
              <a:extLst>
                <a:ext uri="{FF2B5EF4-FFF2-40B4-BE49-F238E27FC236}">
                  <a16:creationId xmlns:a16="http://schemas.microsoft.com/office/drawing/2014/main" id="{1D936E55-9EDD-434B-864C-998D3094BE74}"/>
                </a:ext>
              </a:extLst>
            </p:cNvPr>
            <p:cNvSpPr txBox="1"/>
            <p:nvPr/>
          </p:nvSpPr>
          <p:spPr>
            <a:xfrm>
              <a:off x="673103" y="2691383"/>
              <a:ext cx="3489243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ḻîde">
              <a:extLst>
                <a:ext uri="{FF2B5EF4-FFF2-40B4-BE49-F238E27FC236}">
                  <a16:creationId xmlns:a16="http://schemas.microsoft.com/office/drawing/2014/main" id="{C9C73923-070C-464E-B4D4-4AB4A2BC9258}"/>
                </a:ext>
              </a:extLst>
            </p:cNvPr>
            <p:cNvSpPr txBox="1"/>
            <p:nvPr/>
          </p:nvSpPr>
          <p:spPr>
            <a:xfrm>
              <a:off x="673102" y="3543545"/>
              <a:ext cx="348924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íšlíďe">
              <a:extLst>
                <a:ext uri="{FF2B5EF4-FFF2-40B4-BE49-F238E27FC236}">
                  <a16:creationId xmlns:a16="http://schemas.microsoft.com/office/drawing/2014/main" id="{27B18061-1D78-4F65-AED7-1258AA39ACE2}"/>
                </a:ext>
              </a:extLst>
            </p:cNvPr>
            <p:cNvSpPr txBox="1"/>
            <p:nvPr/>
          </p:nvSpPr>
          <p:spPr>
            <a:xfrm>
              <a:off x="8277225" y="1762294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0" name="iṣḷídê">
              <a:extLst>
                <a:ext uri="{FF2B5EF4-FFF2-40B4-BE49-F238E27FC236}">
                  <a16:creationId xmlns:a16="http://schemas.microsoft.com/office/drawing/2014/main" id="{F11B7362-56BA-45BA-9254-CC14845AA075}"/>
                </a:ext>
              </a:extLst>
            </p:cNvPr>
            <p:cNvSpPr txBox="1"/>
            <p:nvPr/>
          </p:nvSpPr>
          <p:spPr>
            <a:xfrm>
              <a:off x="8277225" y="2154806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815E5B9-2265-401D-8E1C-0B1895AE6808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2154806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ṧľïḍè">
              <a:extLst>
                <a:ext uri="{FF2B5EF4-FFF2-40B4-BE49-F238E27FC236}">
                  <a16:creationId xmlns:a16="http://schemas.microsoft.com/office/drawing/2014/main" id="{9D6AFF4A-3258-4A55-8920-81167347E397}"/>
                </a:ext>
              </a:extLst>
            </p:cNvPr>
            <p:cNvSpPr/>
            <p:nvPr/>
          </p:nvSpPr>
          <p:spPr bwMode="auto">
            <a:xfrm>
              <a:off x="11218260" y="1844355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îŝľïdè">
              <a:extLst>
                <a:ext uri="{FF2B5EF4-FFF2-40B4-BE49-F238E27FC236}">
                  <a16:creationId xmlns:a16="http://schemas.microsoft.com/office/drawing/2014/main" id="{932827F6-82B7-44FF-AAD3-9AD66D97A86A}"/>
                </a:ext>
              </a:extLst>
            </p:cNvPr>
            <p:cNvSpPr txBox="1"/>
            <p:nvPr/>
          </p:nvSpPr>
          <p:spPr>
            <a:xfrm>
              <a:off x="8277225" y="3129835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4" name="îşḷïḍè">
              <a:extLst>
                <a:ext uri="{FF2B5EF4-FFF2-40B4-BE49-F238E27FC236}">
                  <a16:creationId xmlns:a16="http://schemas.microsoft.com/office/drawing/2014/main" id="{F3F36376-3D90-4A2D-9981-84AC16A4FF15}"/>
                </a:ext>
              </a:extLst>
            </p:cNvPr>
            <p:cNvSpPr txBox="1"/>
            <p:nvPr/>
          </p:nvSpPr>
          <p:spPr>
            <a:xfrm>
              <a:off x="8277225" y="3522347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A10426E-AD56-4E04-B245-B4A5B893CE66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3522347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śḷîdè">
              <a:extLst>
                <a:ext uri="{FF2B5EF4-FFF2-40B4-BE49-F238E27FC236}">
                  <a16:creationId xmlns:a16="http://schemas.microsoft.com/office/drawing/2014/main" id="{5A1092DD-2180-460D-AFCC-55482C419137}"/>
                </a:ext>
              </a:extLst>
            </p:cNvPr>
            <p:cNvSpPr/>
            <p:nvPr/>
          </p:nvSpPr>
          <p:spPr bwMode="auto">
            <a:xfrm>
              <a:off x="11218260" y="3211896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ïs1îďé">
              <a:extLst>
                <a:ext uri="{FF2B5EF4-FFF2-40B4-BE49-F238E27FC236}">
                  <a16:creationId xmlns:a16="http://schemas.microsoft.com/office/drawing/2014/main" id="{6DA1CC58-C7E4-406A-8A37-8F3DD23BCAC8}"/>
                </a:ext>
              </a:extLst>
            </p:cNvPr>
            <p:cNvSpPr txBox="1"/>
            <p:nvPr/>
          </p:nvSpPr>
          <p:spPr>
            <a:xfrm>
              <a:off x="8277225" y="4497376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8" name="ïṧ1iḍè">
              <a:extLst>
                <a:ext uri="{FF2B5EF4-FFF2-40B4-BE49-F238E27FC236}">
                  <a16:creationId xmlns:a16="http://schemas.microsoft.com/office/drawing/2014/main" id="{99605288-C14E-44E3-98A9-DFB04277D0E8}"/>
                </a:ext>
              </a:extLst>
            </p:cNvPr>
            <p:cNvSpPr txBox="1"/>
            <p:nvPr/>
          </p:nvSpPr>
          <p:spPr>
            <a:xfrm>
              <a:off x="8277225" y="4889888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C5773F8-8284-471B-9E53-C86F0203FC54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4889888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îṥļîďè">
              <a:extLst>
                <a:ext uri="{FF2B5EF4-FFF2-40B4-BE49-F238E27FC236}">
                  <a16:creationId xmlns:a16="http://schemas.microsoft.com/office/drawing/2014/main" id="{0E5B5E2B-2837-40E3-9D86-4BAEC81D8549}"/>
                </a:ext>
              </a:extLst>
            </p:cNvPr>
            <p:cNvSpPr/>
            <p:nvPr/>
          </p:nvSpPr>
          <p:spPr bwMode="auto">
            <a:xfrm>
              <a:off x="11218260" y="4579437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0734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38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BBF272A-67EE-4A64-A5BB-F794776291D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46"/>
            <a:ext cx="12177677" cy="5769377"/>
            <a:chOff x="0" y="1123950"/>
            <a:chExt cx="12177676" cy="5769377"/>
          </a:xfrm>
        </p:grpSpPr>
        <p:sp>
          <p:nvSpPr>
            <p:cNvPr id="3" name="iSḷïḓé">
              <a:extLst>
                <a:ext uri="{FF2B5EF4-FFF2-40B4-BE49-F238E27FC236}">
                  <a16:creationId xmlns:a16="http://schemas.microsoft.com/office/drawing/2014/main" id="{A4557406-76FC-4BEC-99FF-0E1722DB1047}"/>
                </a:ext>
              </a:extLst>
            </p:cNvPr>
            <p:cNvSpPr/>
            <p:nvPr/>
          </p:nvSpPr>
          <p:spPr>
            <a:xfrm>
              <a:off x="4575142" y="1123950"/>
              <a:ext cx="3041716" cy="76691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reflection blurRad="6350" stA="240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800" spc="300" dirty="0"/>
                <a:t>Contents</a:t>
              </a:r>
              <a:endParaRPr lang="zh-CN" altLang="en-US" sz="2800" spc="300" dirty="0"/>
            </a:p>
          </p:txBody>
        </p:sp>
        <p:sp>
          <p:nvSpPr>
            <p:cNvPr id="4" name="ï$ľiḋè">
              <a:extLst>
                <a:ext uri="{FF2B5EF4-FFF2-40B4-BE49-F238E27FC236}">
                  <a16:creationId xmlns:a16="http://schemas.microsoft.com/office/drawing/2014/main" id="{8CDA7F78-C984-444E-BDA0-1F0A0D046955}"/>
                </a:ext>
              </a:extLst>
            </p:cNvPr>
            <p:cNvSpPr/>
            <p:nvPr/>
          </p:nvSpPr>
          <p:spPr bwMode="auto">
            <a:xfrm>
              <a:off x="1134805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01</a:t>
              </a:r>
              <a:endParaRPr lang="zh-CN" altLang="en-US" i="1" dirty="0"/>
            </a:p>
          </p:txBody>
        </p:sp>
        <p:sp>
          <p:nvSpPr>
            <p:cNvPr id="5" name="iṣľídé">
              <a:extLst>
                <a:ext uri="{FF2B5EF4-FFF2-40B4-BE49-F238E27FC236}">
                  <a16:creationId xmlns:a16="http://schemas.microsoft.com/office/drawing/2014/main" id="{19444898-9F35-42E3-8101-9B574E8EE09E}"/>
                </a:ext>
              </a:extLst>
            </p:cNvPr>
            <p:cNvSpPr/>
            <p:nvPr/>
          </p:nvSpPr>
          <p:spPr bwMode="auto">
            <a:xfrm>
              <a:off x="2958246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02</a:t>
              </a:r>
              <a:endParaRPr lang="zh-CN" altLang="en-US" i="1" dirty="0"/>
            </a:p>
          </p:txBody>
        </p:sp>
        <p:sp>
          <p:nvSpPr>
            <p:cNvPr id="6" name="i$ļïḋé">
              <a:extLst>
                <a:ext uri="{FF2B5EF4-FFF2-40B4-BE49-F238E27FC236}">
                  <a16:creationId xmlns:a16="http://schemas.microsoft.com/office/drawing/2014/main" id="{3C4D454C-3C00-42E2-B85E-F533FA911163}"/>
                </a:ext>
              </a:extLst>
            </p:cNvPr>
            <p:cNvSpPr/>
            <p:nvPr/>
          </p:nvSpPr>
          <p:spPr bwMode="auto">
            <a:xfrm>
              <a:off x="4781687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03</a:t>
              </a:r>
              <a:endParaRPr lang="zh-CN" altLang="en-US" i="1" dirty="0"/>
            </a:p>
          </p:txBody>
        </p:sp>
        <p:sp>
          <p:nvSpPr>
            <p:cNvPr id="7" name="ïšlîḓé">
              <a:extLst>
                <a:ext uri="{FF2B5EF4-FFF2-40B4-BE49-F238E27FC236}">
                  <a16:creationId xmlns:a16="http://schemas.microsoft.com/office/drawing/2014/main" id="{9C943601-96D2-4B97-9427-DB89E51B986C}"/>
                </a:ext>
              </a:extLst>
            </p:cNvPr>
            <p:cNvSpPr/>
            <p:nvPr/>
          </p:nvSpPr>
          <p:spPr bwMode="auto">
            <a:xfrm>
              <a:off x="6605128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04</a:t>
              </a:r>
              <a:endParaRPr lang="zh-CN" altLang="en-US" i="1" dirty="0"/>
            </a:p>
          </p:txBody>
        </p:sp>
        <p:sp>
          <p:nvSpPr>
            <p:cNvPr id="8" name="îṥļïde">
              <a:extLst>
                <a:ext uri="{FF2B5EF4-FFF2-40B4-BE49-F238E27FC236}">
                  <a16:creationId xmlns:a16="http://schemas.microsoft.com/office/drawing/2014/main" id="{07DAA140-EEA5-4E09-B299-DECA0D980413}"/>
                </a:ext>
              </a:extLst>
            </p:cNvPr>
            <p:cNvSpPr/>
            <p:nvPr/>
          </p:nvSpPr>
          <p:spPr bwMode="auto">
            <a:xfrm>
              <a:off x="8428569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05</a:t>
              </a:r>
              <a:endParaRPr lang="zh-CN" altLang="en-US" i="1" dirty="0"/>
            </a:p>
          </p:txBody>
        </p:sp>
        <p:sp>
          <p:nvSpPr>
            <p:cNvPr id="9" name="ï$ļïḍè">
              <a:extLst>
                <a:ext uri="{FF2B5EF4-FFF2-40B4-BE49-F238E27FC236}">
                  <a16:creationId xmlns:a16="http://schemas.microsoft.com/office/drawing/2014/main" id="{22FC3A5C-BC6D-48DB-B6A7-F79612A75E20}"/>
                </a:ext>
              </a:extLst>
            </p:cNvPr>
            <p:cNvSpPr/>
            <p:nvPr/>
          </p:nvSpPr>
          <p:spPr bwMode="auto">
            <a:xfrm>
              <a:off x="10252008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06</a:t>
              </a:r>
              <a:endParaRPr lang="zh-CN" altLang="en-US" i="1" dirty="0"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8D93E12-2382-4F9E-90D4-0FE0C21D271A}"/>
                </a:ext>
              </a:extLst>
            </p:cNvPr>
            <p:cNvCxnSpPr>
              <a:cxnSpLocks/>
              <a:stCxn id="4" idx="0"/>
              <a:endCxn id="5" idx="4"/>
            </p:cNvCxnSpPr>
            <p:nvPr/>
          </p:nvCxnSpPr>
          <p:spPr>
            <a:xfrm flipV="1">
              <a:off x="1939991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C9C93F3-DBB7-4E1E-8F2A-ED676052C258}"/>
                </a:ext>
              </a:extLst>
            </p:cNvPr>
            <p:cNvCxnSpPr>
              <a:cxnSpLocks/>
              <a:stCxn id="5" idx="1"/>
              <a:endCxn id="6" idx="5"/>
            </p:cNvCxnSpPr>
            <p:nvPr/>
          </p:nvCxnSpPr>
          <p:spPr>
            <a:xfrm>
              <a:off x="3763432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1E8C804F-BAE3-419A-8A73-74A42AF8C189}"/>
                </a:ext>
              </a:extLst>
            </p:cNvPr>
            <p:cNvCxnSpPr>
              <a:cxnSpLocks/>
              <a:stCxn id="6" idx="0"/>
              <a:endCxn id="7" idx="4"/>
            </p:cNvCxnSpPr>
            <p:nvPr/>
          </p:nvCxnSpPr>
          <p:spPr>
            <a:xfrm flipV="1">
              <a:off x="5586873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86B92DD2-A6D8-4649-8FED-C4D0E61DECAD}"/>
                </a:ext>
              </a:extLst>
            </p:cNvPr>
            <p:cNvCxnSpPr>
              <a:cxnSpLocks/>
              <a:stCxn id="7" idx="1"/>
              <a:endCxn id="8" idx="5"/>
            </p:cNvCxnSpPr>
            <p:nvPr/>
          </p:nvCxnSpPr>
          <p:spPr>
            <a:xfrm>
              <a:off x="7410314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74839E53-745B-46E3-BBBE-F73761EEB0E5}"/>
                </a:ext>
              </a:extLst>
            </p:cNvPr>
            <p:cNvCxnSpPr>
              <a:cxnSpLocks/>
              <a:stCxn id="8" idx="0"/>
              <a:endCxn id="9" idx="4"/>
            </p:cNvCxnSpPr>
            <p:nvPr/>
          </p:nvCxnSpPr>
          <p:spPr>
            <a:xfrm flipV="1">
              <a:off x="9233755" y="3496282"/>
              <a:ext cx="1018253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ïṡļîḍé">
              <a:extLst>
                <a:ext uri="{FF2B5EF4-FFF2-40B4-BE49-F238E27FC236}">
                  <a16:creationId xmlns:a16="http://schemas.microsoft.com/office/drawing/2014/main" id="{C4AF1C97-1E4C-4DF3-831A-5661AD138BF4}"/>
                </a:ext>
              </a:extLst>
            </p:cNvPr>
            <p:cNvSpPr txBox="1"/>
            <p:nvPr/>
          </p:nvSpPr>
          <p:spPr bwMode="auto">
            <a:xfrm>
              <a:off x="669925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îsļiḋè">
              <a:extLst>
                <a:ext uri="{FF2B5EF4-FFF2-40B4-BE49-F238E27FC236}">
                  <a16:creationId xmlns:a16="http://schemas.microsoft.com/office/drawing/2014/main" id="{D9D0884F-CCE6-4693-9CE2-20B94E14D172}"/>
                </a:ext>
              </a:extLst>
            </p:cNvPr>
            <p:cNvSpPr txBox="1"/>
            <p:nvPr/>
          </p:nvSpPr>
          <p:spPr bwMode="auto">
            <a:xfrm>
              <a:off x="9787128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7" name="îśḻiḓê">
              <a:extLst>
                <a:ext uri="{FF2B5EF4-FFF2-40B4-BE49-F238E27FC236}">
                  <a16:creationId xmlns:a16="http://schemas.microsoft.com/office/drawing/2014/main" id="{269C129D-C704-4C6D-80B3-ADD5CA7ADBE2}"/>
                </a:ext>
              </a:extLst>
            </p:cNvPr>
            <p:cNvSpPr txBox="1"/>
            <p:nvPr/>
          </p:nvSpPr>
          <p:spPr bwMode="auto">
            <a:xfrm>
              <a:off x="6140246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8" name="íṡļïḍé">
              <a:extLst>
                <a:ext uri="{FF2B5EF4-FFF2-40B4-BE49-F238E27FC236}">
                  <a16:creationId xmlns:a16="http://schemas.microsoft.com/office/drawing/2014/main" id="{304AB114-8CE6-45F9-99DA-3636155200D5}"/>
                </a:ext>
              </a:extLst>
            </p:cNvPr>
            <p:cNvSpPr txBox="1"/>
            <p:nvPr/>
          </p:nvSpPr>
          <p:spPr bwMode="auto">
            <a:xfrm>
              <a:off x="2493365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9" name="ïśļíḍê">
              <a:extLst>
                <a:ext uri="{FF2B5EF4-FFF2-40B4-BE49-F238E27FC236}">
                  <a16:creationId xmlns:a16="http://schemas.microsoft.com/office/drawing/2014/main" id="{C8239A44-AAD4-41D3-B1B4-5AED413013D4}"/>
                </a:ext>
              </a:extLst>
            </p:cNvPr>
            <p:cNvSpPr txBox="1"/>
            <p:nvPr/>
          </p:nvSpPr>
          <p:spPr bwMode="auto">
            <a:xfrm>
              <a:off x="4316806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0" name="iṡḷidê">
              <a:extLst>
                <a:ext uri="{FF2B5EF4-FFF2-40B4-BE49-F238E27FC236}">
                  <a16:creationId xmlns:a16="http://schemas.microsoft.com/office/drawing/2014/main" id="{E8A5D49D-8C70-4E7A-A144-FF38D33092BD}"/>
                </a:ext>
              </a:extLst>
            </p:cNvPr>
            <p:cNvSpPr txBox="1"/>
            <p:nvPr/>
          </p:nvSpPr>
          <p:spPr bwMode="auto">
            <a:xfrm>
              <a:off x="7963688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1" name="iśļîdé">
              <a:extLst>
                <a:ext uri="{FF2B5EF4-FFF2-40B4-BE49-F238E27FC236}">
                  <a16:creationId xmlns:a16="http://schemas.microsoft.com/office/drawing/2014/main" id="{7C0FC0A2-3181-461D-85F2-877B29AAE910}"/>
                </a:ext>
              </a:extLst>
            </p:cNvPr>
            <p:cNvSpPr/>
            <p:nvPr/>
          </p:nvSpPr>
          <p:spPr>
            <a:xfrm>
              <a:off x="1909612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iṩľidê">
              <a:extLst>
                <a:ext uri="{FF2B5EF4-FFF2-40B4-BE49-F238E27FC236}">
                  <a16:creationId xmlns:a16="http://schemas.microsoft.com/office/drawing/2014/main" id="{FCA8D11E-0C96-4B21-A8BE-87AE734C3335}"/>
                </a:ext>
              </a:extLst>
            </p:cNvPr>
            <p:cNvSpPr/>
            <p:nvPr/>
          </p:nvSpPr>
          <p:spPr>
            <a:xfrm>
              <a:off x="2925393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iṣľîḍe">
              <a:extLst>
                <a:ext uri="{FF2B5EF4-FFF2-40B4-BE49-F238E27FC236}">
                  <a16:creationId xmlns:a16="http://schemas.microsoft.com/office/drawing/2014/main" id="{0ADC0585-62A1-4096-A5C1-A15E2EB47FB5}"/>
                </a:ext>
              </a:extLst>
            </p:cNvPr>
            <p:cNvSpPr/>
            <p:nvPr/>
          </p:nvSpPr>
          <p:spPr>
            <a:xfrm>
              <a:off x="3728762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ïS1ïḓe">
              <a:extLst>
                <a:ext uri="{FF2B5EF4-FFF2-40B4-BE49-F238E27FC236}">
                  <a16:creationId xmlns:a16="http://schemas.microsoft.com/office/drawing/2014/main" id="{F2ED5639-EFC2-48BD-B3CE-B8DAE009FDC5}"/>
                </a:ext>
              </a:extLst>
            </p:cNvPr>
            <p:cNvSpPr/>
            <p:nvPr/>
          </p:nvSpPr>
          <p:spPr>
            <a:xfrm>
              <a:off x="6562099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ïśļîḋê">
              <a:extLst>
                <a:ext uri="{FF2B5EF4-FFF2-40B4-BE49-F238E27FC236}">
                  <a16:creationId xmlns:a16="http://schemas.microsoft.com/office/drawing/2014/main" id="{3EDB1FEA-E5EC-4452-91AA-8F2520804C73}"/>
                </a:ext>
              </a:extLst>
            </p:cNvPr>
            <p:cNvSpPr/>
            <p:nvPr/>
          </p:nvSpPr>
          <p:spPr>
            <a:xfrm>
              <a:off x="7375298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îṥlidé">
              <a:extLst>
                <a:ext uri="{FF2B5EF4-FFF2-40B4-BE49-F238E27FC236}">
                  <a16:creationId xmlns:a16="http://schemas.microsoft.com/office/drawing/2014/main" id="{A771EA3F-9D9F-4145-B414-F0CF9E84F794}"/>
                </a:ext>
              </a:extLst>
            </p:cNvPr>
            <p:cNvSpPr/>
            <p:nvPr/>
          </p:nvSpPr>
          <p:spPr>
            <a:xfrm>
              <a:off x="10212044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íŝľïḓê">
              <a:extLst>
                <a:ext uri="{FF2B5EF4-FFF2-40B4-BE49-F238E27FC236}">
                  <a16:creationId xmlns:a16="http://schemas.microsoft.com/office/drawing/2014/main" id="{05EA89A8-996E-4B4C-B481-E73CADAA645B}"/>
                </a:ext>
              </a:extLst>
            </p:cNvPr>
            <p:cNvSpPr/>
            <p:nvPr/>
          </p:nvSpPr>
          <p:spPr>
            <a:xfrm>
              <a:off x="4744367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íṧlïdê">
              <a:extLst>
                <a:ext uri="{FF2B5EF4-FFF2-40B4-BE49-F238E27FC236}">
                  <a16:creationId xmlns:a16="http://schemas.microsoft.com/office/drawing/2014/main" id="{87733AAA-4761-42D4-921B-421B53DF39E4}"/>
                </a:ext>
              </a:extLst>
            </p:cNvPr>
            <p:cNvSpPr/>
            <p:nvPr/>
          </p:nvSpPr>
          <p:spPr>
            <a:xfrm>
              <a:off x="5549555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îś1îḋe">
              <a:extLst>
                <a:ext uri="{FF2B5EF4-FFF2-40B4-BE49-F238E27FC236}">
                  <a16:creationId xmlns:a16="http://schemas.microsoft.com/office/drawing/2014/main" id="{D6CB24E1-419F-4126-8B00-492B2F70BEE5}"/>
                </a:ext>
              </a:extLst>
            </p:cNvPr>
            <p:cNvSpPr/>
            <p:nvPr/>
          </p:nvSpPr>
          <p:spPr>
            <a:xfrm>
              <a:off x="8384312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ïsļîḓê">
              <a:extLst>
                <a:ext uri="{FF2B5EF4-FFF2-40B4-BE49-F238E27FC236}">
                  <a16:creationId xmlns:a16="http://schemas.microsoft.com/office/drawing/2014/main" id="{1230DFE4-11C2-4FF5-BF30-AF93B9560BBA}"/>
                </a:ext>
              </a:extLst>
            </p:cNvPr>
            <p:cNvSpPr/>
            <p:nvPr/>
          </p:nvSpPr>
          <p:spPr>
            <a:xfrm>
              <a:off x="9213779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1" name="îsļîdê">
              <a:extLst>
                <a:ext uri="{FF2B5EF4-FFF2-40B4-BE49-F238E27FC236}">
                  <a16:creationId xmlns:a16="http://schemas.microsoft.com/office/drawing/2014/main" id="{12EB0235-E61A-4F21-8BA5-48C5B569798B}"/>
                </a:ext>
              </a:extLst>
            </p:cNvPr>
            <p:cNvGrpSpPr/>
            <p:nvPr/>
          </p:nvGrpSpPr>
          <p:grpSpPr>
            <a:xfrm>
              <a:off x="0" y="4452499"/>
              <a:ext cx="12177676" cy="2440828"/>
              <a:chOff x="0" y="4466341"/>
              <a:chExt cx="9144000" cy="1832773"/>
            </a:xfrm>
          </p:grpSpPr>
          <p:sp>
            <p:nvSpPr>
              <p:cNvPr id="32" name="ïṩlîḓé">
                <a:extLst>
                  <a:ext uri="{FF2B5EF4-FFF2-40B4-BE49-F238E27FC236}">
                    <a16:creationId xmlns:a16="http://schemas.microsoft.com/office/drawing/2014/main" id="{7D21A1B1-D1B9-4029-8BB7-D298C5A4D561}"/>
                  </a:ext>
                </a:extLst>
              </p:cNvPr>
              <p:cNvSpPr/>
              <p:nvPr/>
            </p:nvSpPr>
            <p:spPr bwMode="auto">
              <a:xfrm>
                <a:off x="772875" y="4678733"/>
                <a:ext cx="4359944" cy="1392352"/>
              </a:xfrm>
              <a:custGeom>
                <a:avLst/>
                <a:gdLst>
                  <a:gd name="T0" fmla="*/ 1027 w 1478"/>
                  <a:gd name="T1" fmla="*/ 471 h 473"/>
                  <a:gd name="T2" fmla="*/ 972 w 1478"/>
                  <a:gd name="T3" fmla="*/ 473 h 473"/>
                  <a:gd name="T4" fmla="*/ 970 w 1478"/>
                  <a:gd name="T5" fmla="*/ 473 h 473"/>
                  <a:gd name="T6" fmla="*/ 995 w 1478"/>
                  <a:gd name="T7" fmla="*/ 117 h 473"/>
                  <a:gd name="T8" fmla="*/ 996 w 1478"/>
                  <a:gd name="T9" fmla="*/ 105 h 473"/>
                  <a:gd name="T10" fmla="*/ 1006 w 1478"/>
                  <a:gd name="T11" fmla="*/ 117 h 473"/>
                  <a:gd name="T12" fmla="*/ 1010 w 1478"/>
                  <a:gd name="T13" fmla="*/ 471 h 473"/>
                  <a:gd name="T14" fmla="*/ 1461 w 1478"/>
                  <a:gd name="T15" fmla="*/ 105 h 473"/>
                  <a:gd name="T16" fmla="*/ 1465 w 1478"/>
                  <a:gd name="T17" fmla="*/ 105 h 473"/>
                  <a:gd name="T18" fmla="*/ 1475 w 1478"/>
                  <a:gd name="T19" fmla="*/ 155 h 473"/>
                  <a:gd name="T20" fmla="*/ 1478 w 1478"/>
                  <a:gd name="T21" fmla="*/ 473 h 473"/>
                  <a:gd name="T22" fmla="*/ 1465 w 1478"/>
                  <a:gd name="T23" fmla="*/ 473 h 473"/>
                  <a:gd name="T24" fmla="*/ 1423 w 1478"/>
                  <a:gd name="T25" fmla="*/ 473 h 473"/>
                  <a:gd name="T26" fmla="*/ 1415 w 1478"/>
                  <a:gd name="T27" fmla="*/ 207 h 473"/>
                  <a:gd name="T28" fmla="*/ 1423 w 1478"/>
                  <a:gd name="T29" fmla="*/ 155 h 473"/>
                  <a:gd name="T30" fmla="*/ 1427 w 1478"/>
                  <a:gd name="T31" fmla="*/ 105 h 473"/>
                  <a:gd name="T32" fmla="*/ 1442 w 1478"/>
                  <a:gd name="T33" fmla="*/ 23 h 473"/>
                  <a:gd name="T34" fmla="*/ 1461 w 1478"/>
                  <a:gd name="T35" fmla="*/ 105 h 473"/>
                  <a:gd name="T36" fmla="*/ 1285 w 1478"/>
                  <a:gd name="T37" fmla="*/ 190 h 473"/>
                  <a:gd name="T38" fmla="*/ 1335 w 1478"/>
                  <a:gd name="T39" fmla="*/ 473 h 473"/>
                  <a:gd name="T40" fmla="*/ 1285 w 1478"/>
                  <a:gd name="T41" fmla="*/ 190 h 473"/>
                  <a:gd name="T42" fmla="*/ 1176 w 1478"/>
                  <a:gd name="T43" fmla="*/ 243 h 473"/>
                  <a:gd name="T44" fmla="*/ 1216 w 1478"/>
                  <a:gd name="T45" fmla="*/ 473 h 473"/>
                  <a:gd name="T46" fmla="*/ 1176 w 1478"/>
                  <a:gd name="T47" fmla="*/ 243 h 473"/>
                  <a:gd name="T48" fmla="*/ 1083 w 1478"/>
                  <a:gd name="T49" fmla="*/ 167 h 473"/>
                  <a:gd name="T50" fmla="*/ 1125 w 1478"/>
                  <a:gd name="T51" fmla="*/ 473 h 473"/>
                  <a:gd name="T52" fmla="*/ 1083 w 1478"/>
                  <a:gd name="T53" fmla="*/ 167 h 473"/>
                  <a:gd name="T54" fmla="*/ 849 w 1478"/>
                  <a:gd name="T55" fmla="*/ 295 h 473"/>
                  <a:gd name="T56" fmla="*/ 884 w 1478"/>
                  <a:gd name="T57" fmla="*/ 473 h 473"/>
                  <a:gd name="T58" fmla="*/ 849 w 1478"/>
                  <a:gd name="T59" fmla="*/ 295 h 473"/>
                  <a:gd name="T60" fmla="*/ 631 w 1478"/>
                  <a:gd name="T61" fmla="*/ 373 h 473"/>
                  <a:gd name="T62" fmla="*/ 643 w 1478"/>
                  <a:gd name="T63" fmla="*/ 318 h 473"/>
                  <a:gd name="T64" fmla="*/ 667 w 1478"/>
                  <a:gd name="T65" fmla="*/ 306 h 473"/>
                  <a:gd name="T66" fmla="*/ 702 w 1478"/>
                  <a:gd name="T67" fmla="*/ 234 h 473"/>
                  <a:gd name="T68" fmla="*/ 723 w 1478"/>
                  <a:gd name="T69" fmla="*/ 306 h 473"/>
                  <a:gd name="T70" fmla="*/ 702 w 1478"/>
                  <a:gd name="T71" fmla="*/ 473 h 473"/>
                  <a:gd name="T72" fmla="*/ 687 w 1478"/>
                  <a:gd name="T73" fmla="*/ 473 h 473"/>
                  <a:gd name="T74" fmla="*/ 643 w 1478"/>
                  <a:gd name="T75" fmla="*/ 473 h 473"/>
                  <a:gd name="T76" fmla="*/ 631 w 1478"/>
                  <a:gd name="T77" fmla="*/ 373 h 473"/>
                  <a:gd name="T78" fmla="*/ 581 w 1478"/>
                  <a:gd name="T79" fmla="*/ 255 h 473"/>
                  <a:gd name="T80" fmla="*/ 623 w 1478"/>
                  <a:gd name="T81" fmla="*/ 473 h 473"/>
                  <a:gd name="T82" fmla="*/ 581 w 1478"/>
                  <a:gd name="T83" fmla="*/ 255 h 473"/>
                  <a:gd name="T84" fmla="*/ 532 w 1478"/>
                  <a:gd name="T85" fmla="*/ 314 h 473"/>
                  <a:gd name="T86" fmla="*/ 557 w 1478"/>
                  <a:gd name="T87" fmla="*/ 356 h 473"/>
                  <a:gd name="T88" fmla="*/ 532 w 1478"/>
                  <a:gd name="T89" fmla="*/ 473 h 473"/>
                  <a:gd name="T90" fmla="*/ 455 w 1478"/>
                  <a:gd name="T91" fmla="*/ 473 h 473"/>
                  <a:gd name="T92" fmla="*/ 455 w 1478"/>
                  <a:gd name="T93" fmla="*/ 302 h 473"/>
                  <a:gd name="T94" fmla="*/ 488 w 1478"/>
                  <a:gd name="T95" fmla="*/ 356 h 473"/>
                  <a:gd name="T96" fmla="*/ 532 w 1478"/>
                  <a:gd name="T97" fmla="*/ 314 h 473"/>
                  <a:gd name="T98" fmla="*/ 360 w 1478"/>
                  <a:gd name="T99" fmla="*/ 293 h 473"/>
                  <a:gd name="T100" fmla="*/ 426 w 1478"/>
                  <a:gd name="T101" fmla="*/ 473 h 473"/>
                  <a:gd name="T102" fmla="*/ 360 w 1478"/>
                  <a:gd name="T103" fmla="*/ 293 h 473"/>
                  <a:gd name="T104" fmla="*/ 287 w 1478"/>
                  <a:gd name="T105" fmla="*/ 209 h 473"/>
                  <a:gd name="T106" fmla="*/ 350 w 1478"/>
                  <a:gd name="T107" fmla="*/ 473 h 473"/>
                  <a:gd name="T108" fmla="*/ 287 w 1478"/>
                  <a:gd name="T109" fmla="*/ 209 h 473"/>
                  <a:gd name="T110" fmla="*/ 195 w 1478"/>
                  <a:gd name="T111" fmla="*/ 184 h 473"/>
                  <a:gd name="T112" fmla="*/ 241 w 1478"/>
                  <a:gd name="T113" fmla="*/ 473 h 473"/>
                  <a:gd name="T114" fmla="*/ 195 w 1478"/>
                  <a:gd name="T115" fmla="*/ 184 h 473"/>
                  <a:gd name="T116" fmla="*/ 31 w 1478"/>
                  <a:gd name="T117" fmla="*/ 264 h 473"/>
                  <a:gd name="T118" fmla="*/ 92 w 1478"/>
                  <a:gd name="T119" fmla="*/ 473 h 473"/>
                  <a:gd name="T120" fmla="*/ 31 w 1478"/>
                  <a:gd name="T121" fmla="*/ 473 h 473"/>
                  <a:gd name="T122" fmla="*/ 0 w 1478"/>
                  <a:gd name="T123" fmla="*/ 331 h 473"/>
                  <a:gd name="T124" fmla="*/ 31 w 1478"/>
                  <a:gd name="T125" fmla="*/ 264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8" h="473">
                    <a:moveTo>
                      <a:pt x="1010" y="471"/>
                    </a:moveTo>
                    <a:lnTo>
                      <a:pt x="1027" y="471"/>
                    </a:lnTo>
                    <a:lnTo>
                      <a:pt x="1027" y="473"/>
                    </a:lnTo>
                    <a:lnTo>
                      <a:pt x="972" y="473"/>
                    </a:lnTo>
                    <a:lnTo>
                      <a:pt x="972" y="473"/>
                    </a:lnTo>
                    <a:lnTo>
                      <a:pt x="970" y="473"/>
                    </a:lnTo>
                    <a:lnTo>
                      <a:pt x="970" y="117"/>
                    </a:lnTo>
                    <a:lnTo>
                      <a:pt x="995" y="117"/>
                    </a:lnTo>
                    <a:lnTo>
                      <a:pt x="996" y="75"/>
                    </a:lnTo>
                    <a:lnTo>
                      <a:pt x="996" y="105"/>
                    </a:lnTo>
                    <a:lnTo>
                      <a:pt x="1002" y="105"/>
                    </a:lnTo>
                    <a:lnTo>
                      <a:pt x="1006" y="117"/>
                    </a:lnTo>
                    <a:lnTo>
                      <a:pt x="1010" y="117"/>
                    </a:lnTo>
                    <a:lnTo>
                      <a:pt x="1010" y="471"/>
                    </a:lnTo>
                    <a:lnTo>
                      <a:pt x="1010" y="471"/>
                    </a:lnTo>
                    <a:close/>
                    <a:moveTo>
                      <a:pt x="1461" y="105"/>
                    </a:moveTo>
                    <a:lnTo>
                      <a:pt x="1463" y="0"/>
                    </a:lnTo>
                    <a:lnTo>
                      <a:pt x="1465" y="105"/>
                    </a:lnTo>
                    <a:lnTo>
                      <a:pt x="1475" y="105"/>
                    </a:lnTo>
                    <a:lnTo>
                      <a:pt x="1475" y="155"/>
                    </a:lnTo>
                    <a:lnTo>
                      <a:pt x="1478" y="155"/>
                    </a:lnTo>
                    <a:lnTo>
                      <a:pt x="1478" y="473"/>
                    </a:lnTo>
                    <a:lnTo>
                      <a:pt x="1475" y="473"/>
                    </a:lnTo>
                    <a:lnTo>
                      <a:pt x="1465" y="473"/>
                    </a:lnTo>
                    <a:lnTo>
                      <a:pt x="1427" y="473"/>
                    </a:lnTo>
                    <a:lnTo>
                      <a:pt x="1423" y="473"/>
                    </a:lnTo>
                    <a:lnTo>
                      <a:pt x="1415" y="473"/>
                    </a:lnTo>
                    <a:lnTo>
                      <a:pt x="1415" y="207"/>
                    </a:lnTo>
                    <a:lnTo>
                      <a:pt x="1423" y="207"/>
                    </a:lnTo>
                    <a:lnTo>
                      <a:pt x="1423" y="155"/>
                    </a:lnTo>
                    <a:lnTo>
                      <a:pt x="1427" y="155"/>
                    </a:lnTo>
                    <a:lnTo>
                      <a:pt x="1427" y="105"/>
                    </a:lnTo>
                    <a:lnTo>
                      <a:pt x="1440" y="105"/>
                    </a:lnTo>
                    <a:lnTo>
                      <a:pt x="1442" y="23"/>
                    </a:lnTo>
                    <a:lnTo>
                      <a:pt x="1444" y="105"/>
                    </a:lnTo>
                    <a:lnTo>
                      <a:pt x="1461" y="105"/>
                    </a:lnTo>
                    <a:lnTo>
                      <a:pt x="1461" y="105"/>
                    </a:lnTo>
                    <a:close/>
                    <a:moveTo>
                      <a:pt x="1285" y="190"/>
                    </a:moveTo>
                    <a:lnTo>
                      <a:pt x="1335" y="190"/>
                    </a:lnTo>
                    <a:lnTo>
                      <a:pt x="1335" y="473"/>
                    </a:lnTo>
                    <a:lnTo>
                      <a:pt x="1285" y="473"/>
                    </a:lnTo>
                    <a:lnTo>
                      <a:pt x="1285" y="190"/>
                    </a:lnTo>
                    <a:lnTo>
                      <a:pt x="1285" y="190"/>
                    </a:lnTo>
                    <a:close/>
                    <a:moveTo>
                      <a:pt x="1176" y="243"/>
                    </a:moveTo>
                    <a:lnTo>
                      <a:pt x="1216" y="243"/>
                    </a:lnTo>
                    <a:lnTo>
                      <a:pt x="1216" y="473"/>
                    </a:lnTo>
                    <a:lnTo>
                      <a:pt x="1176" y="473"/>
                    </a:lnTo>
                    <a:lnTo>
                      <a:pt x="1176" y="243"/>
                    </a:lnTo>
                    <a:lnTo>
                      <a:pt x="1176" y="243"/>
                    </a:lnTo>
                    <a:close/>
                    <a:moveTo>
                      <a:pt x="1083" y="167"/>
                    </a:moveTo>
                    <a:lnTo>
                      <a:pt x="1125" y="167"/>
                    </a:lnTo>
                    <a:lnTo>
                      <a:pt x="1125" y="473"/>
                    </a:lnTo>
                    <a:lnTo>
                      <a:pt x="1083" y="473"/>
                    </a:lnTo>
                    <a:lnTo>
                      <a:pt x="1083" y="167"/>
                    </a:lnTo>
                    <a:lnTo>
                      <a:pt x="1083" y="167"/>
                    </a:lnTo>
                    <a:close/>
                    <a:moveTo>
                      <a:pt x="849" y="295"/>
                    </a:moveTo>
                    <a:lnTo>
                      <a:pt x="884" y="295"/>
                    </a:lnTo>
                    <a:lnTo>
                      <a:pt x="884" y="473"/>
                    </a:lnTo>
                    <a:lnTo>
                      <a:pt x="849" y="473"/>
                    </a:lnTo>
                    <a:lnTo>
                      <a:pt x="849" y="295"/>
                    </a:lnTo>
                    <a:lnTo>
                      <a:pt x="849" y="295"/>
                    </a:lnTo>
                    <a:close/>
                    <a:moveTo>
                      <a:pt x="631" y="373"/>
                    </a:moveTo>
                    <a:lnTo>
                      <a:pt x="643" y="373"/>
                    </a:lnTo>
                    <a:lnTo>
                      <a:pt x="643" y="318"/>
                    </a:lnTo>
                    <a:lnTo>
                      <a:pt x="667" y="318"/>
                    </a:lnTo>
                    <a:lnTo>
                      <a:pt x="667" y="306"/>
                    </a:lnTo>
                    <a:lnTo>
                      <a:pt x="667" y="234"/>
                    </a:lnTo>
                    <a:lnTo>
                      <a:pt x="702" y="234"/>
                    </a:lnTo>
                    <a:lnTo>
                      <a:pt x="702" y="306"/>
                    </a:lnTo>
                    <a:lnTo>
                      <a:pt x="723" y="306"/>
                    </a:lnTo>
                    <a:lnTo>
                      <a:pt x="723" y="473"/>
                    </a:lnTo>
                    <a:lnTo>
                      <a:pt x="702" y="473"/>
                    </a:lnTo>
                    <a:lnTo>
                      <a:pt x="698" y="473"/>
                    </a:lnTo>
                    <a:lnTo>
                      <a:pt x="687" y="473"/>
                    </a:lnTo>
                    <a:lnTo>
                      <a:pt x="667" y="473"/>
                    </a:lnTo>
                    <a:lnTo>
                      <a:pt x="643" y="473"/>
                    </a:lnTo>
                    <a:lnTo>
                      <a:pt x="631" y="473"/>
                    </a:lnTo>
                    <a:lnTo>
                      <a:pt x="631" y="373"/>
                    </a:lnTo>
                    <a:lnTo>
                      <a:pt x="631" y="373"/>
                    </a:lnTo>
                    <a:close/>
                    <a:moveTo>
                      <a:pt x="581" y="255"/>
                    </a:moveTo>
                    <a:lnTo>
                      <a:pt x="623" y="255"/>
                    </a:lnTo>
                    <a:lnTo>
                      <a:pt x="623" y="473"/>
                    </a:lnTo>
                    <a:lnTo>
                      <a:pt x="581" y="473"/>
                    </a:lnTo>
                    <a:lnTo>
                      <a:pt x="581" y="255"/>
                    </a:lnTo>
                    <a:lnTo>
                      <a:pt x="581" y="255"/>
                    </a:lnTo>
                    <a:close/>
                    <a:moveTo>
                      <a:pt x="532" y="314"/>
                    </a:moveTo>
                    <a:lnTo>
                      <a:pt x="557" y="314"/>
                    </a:lnTo>
                    <a:lnTo>
                      <a:pt x="557" y="356"/>
                    </a:lnTo>
                    <a:lnTo>
                      <a:pt x="557" y="473"/>
                    </a:lnTo>
                    <a:lnTo>
                      <a:pt x="532" y="473"/>
                    </a:lnTo>
                    <a:lnTo>
                      <a:pt x="488" y="473"/>
                    </a:lnTo>
                    <a:lnTo>
                      <a:pt x="455" y="473"/>
                    </a:lnTo>
                    <a:lnTo>
                      <a:pt x="455" y="356"/>
                    </a:lnTo>
                    <a:lnTo>
                      <a:pt x="455" y="302"/>
                    </a:lnTo>
                    <a:lnTo>
                      <a:pt x="488" y="302"/>
                    </a:lnTo>
                    <a:lnTo>
                      <a:pt x="488" y="356"/>
                    </a:lnTo>
                    <a:lnTo>
                      <a:pt x="532" y="356"/>
                    </a:lnTo>
                    <a:lnTo>
                      <a:pt x="532" y="314"/>
                    </a:lnTo>
                    <a:lnTo>
                      <a:pt x="532" y="314"/>
                    </a:lnTo>
                    <a:close/>
                    <a:moveTo>
                      <a:pt x="360" y="293"/>
                    </a:moveTo>
                    <a:lnTo>
                      <a:pt x="426" y="293"/>
                    </a:lnTo>
                    <a:lnTo>
                      <a:pt x="426" y="473"/>
                    </a:lnTo>
                    <a:lnTo>
                      <a:pt x="360" y="473"/>
                    </a:lnTo>
                    <a:lnTo>
                      <a:pt x="360" y="293"/>
                    </a:lnTo>
                    <a:lnTo>
                      <a:pt x="360" y="293"/>
                    </a:lnTo>
                    <a:close/>
                    <a:moveTo>
                      <a:pt x="287" y="209"/>
                    </a:moveTo>
                    <a:lnTo>
                      <a:pt x="350" y="209"/>
                    </a:lnTo>
                    <a:lnTo>
                      <a:pt x="350" y="473"/>
                    </a:lnTo>
                    <a:lnTo>
                      <a:pt x="287" y="473"/>
                    </a:lnTo>
                    <a:lnTo>
                      <a:pt x="287" y="209"/>
                    </a:lnTo>
                    <a:lnTo>
                      <a:pt x="287" y="209"/>
                    </a:lnTo>
                    <a:close/>
                    <a:moveTo>
                      <a:pt x="195" y="184"/>
                    </a:moveTo>
                    <a:lnTo>
                      <a:pt x="241" y="184"/>
                    </a:lnTo>
                    <a:lnTo>
                      <a:pt x="241" y="473"/>
                    </a:lnTo>
                    <a:lnTo>
                      <a:pt x="195" y="473"/>
                    </a:lnTo>
                    <a:lnTo>
                      <a:pt x="195" y="184"/>
                    </a:lnTo>
                    <a:lnTo>
                      <a:pt x="195" y="184"/>
                    </a:lnTo>
                    <a:close/>
                    <a:moveTo>
                      <a:pt x="31" y="264"/>
                    </a:moveTo>
                    <a:lnTo>
                      <a:pt x="92" y="264"/>
                    </a:lnTo>
                    <a:lnTo>
                      <a:pt x="92" y="473"/>
                    </a:lnTo>
                    <a:lnTo>
                      <a:pt x="61" y="473"/>
                    </a:lnTo>
                    <a:lnTo>
                      <a:pt x="31" y="473"/>
                    </a:lnTo>
                    <a:lnTo>
                      <a:pt x="0" y="473"/>
                    </a:lnTo>
                    <a:lnTo>
                      <a:pt x="0" y="331"/>
                    </a:lnTo>
                    <a:lnTo>
                      <a:pt x="31" y="331"/>
                    </a:lnTo>
                    <a:lnTo>
                      <a:pt x="31" y="264"/>
                    </a:lnTo>
                    <a:lnTo>
                      <a:pt x="31" y="264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3" name="î$ļïḍé">
                <a:extLst>
                  <a:ext uri="{FF2B5EF4-FFF2-40B4-BE49-F238E27FC236}">
                    <a16:creationId xmlns:a16="http://schemas.microsoft.com/office/drawing/2014/main" id="{0293D7A6-5E10-4898-89FB-144DADD9C9BF}"/>
                  </a:ext>
                </a:extLst>
              </p:cNvPr>
              <p:cNvSpPr/>
              <p:nvPr/>
            </p:nvSpPr>
            <p:spPr bwMode="auto">
              <a:xfrm>
                <a:off x="117996" y="5321000"/>
                <a:ext cx="5994189" cy="750090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4" name="îSliḑê">
                <a:extLst>
                  <a:ext uri="{FF2B5EF4-FFF2-40B4-BE49-F238E27FC236}">
                    <a16:creationId xmlns:a16="http://schemas.microsoft.com/office/drawing/2014/main" id="{749B7A84-E53B-4EAB-BC9A-4B612B338701}"/>
                  </a:ext>
                </a:extLst>
              </p:cNvPr>
              <p:cNvSpPr/>
              <p:nvPr/>
            </p:nvSpPr>
            <p:spPr bwMode="auto">
              <a:xfrm>
                <a:off x="430686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5" name="ïs1ïďê">
                <a:extLst>
                  <a:ext uri="{FF2B5EF4-FFF2-40B4-BE49-F238E27FC236}">
                    <a16:creationId xmlns:a16="http://schemas.microsoft.com/office/drawing/2014/main" id="{45DE65C0-344B-4DAB-BAB3-F769574C8A95}"/>
                  </a:ext>
                </a:extLst>
              </p:cNvPr>
              <p:cNvSpPr/>
              <p:nvPr/>
            </p:nvSpPr>
            <p:spPr bwMode="auto">
              <a:xfrm>
                <a:off x="908568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6" name="ïṧľiḋe">
                <a:extLst>
                  <a:ext uri="{FF2B5EF4-FFF2-40B4-BE49-F238E27FC236}">
                    <a16:creationId xmlns:a16="http://schemas.microsoft.com/office/drawing/2014/main" id="{8880D06D-3814-4826-A7C7-25D34C6D7F1C}"/>
                  </a:ext>
                </a:extLst>
              </p:cNvPr>
              <p:cNvSpPr/>
              <p:nvPr/>
            </p:nvSpPr>
            <p:spPr bwMode="auto">
              <a:xfrm>
                <a:off x="2041328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37" name="ïṧḻîďe">
                <a:extLst>
                  <a:ext uri="{FF2B5EF4-FFF2-40B4-BE49-F238E27FC236}">
                    <a16:creationId xmlns:a16="http://schemas.microsoft.com/office/drawing/2014/main" id="{C766A6DE-581F-4D9F-A4C6-DF95BDB3DC17}"/>
                  </a:ext>
                </a:extLst>
              </p:cNvPr>
              <p:cNvSpPr/>
              <p:nvPr/>
            </p:nvSpPr>
            <p:spPr bwMode="auto">
              <a:xfrm>
                <a:off x="2118028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8" name="îṧ1îḋê">
                <a:extLst>
                  <a:ext uri="{FF2B5EF4-FFF2-40B4-BE49-F238E27FC236}">
                    <a16:creationId xmlns:a16="http://schemas.microsoft.com/office/drawing/2014/main" id="{78D8B83B-85FB-4C0F-ACE6-49385415F975}"/>
                  </a:ext>
                </a:extLst>
              </p:cNvPr>
              <p:cNvSpPr/>
              <p:nvPr/>
            </p:nvSpPr>
            <p:spPr bwMode="auto">
              <a:xfrm>
                <a:off x="2348117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9" name="íŝḻíďe">
                <a:extLst>
                  <a:ext uri="{FF2B5EF4-FFF2-40B4-BE49-F238E27FC236}">
                    <a16:creationId xmlns:a16="http://schemas.microsoft.com/office/drawing/2014/main" id="{D073C629-0C94-4CFF-A642-5645484E807F}"/>
                  </a:ext>
                </a:extLst>
              </p:cNvPr>
              <p:cNvSpPr/>
              <p:nvPr/>
            </p:nvSpPr>
            <p:spPr bwMode="auto">
              <a:xfrm>
                <a:off x="2660808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0" name="ïŝļîḓé">
                <a:extLst>
                  <a:ext uri="{FF2B5EF4-FFF2-40B4-BE49-F238E27FC236}">
                    <a16:creationId xmlns:a16="http://schemas.microsoft.com/office/drawing/2014/main" id="{E7E54121-B803-42CF-A153-9B6A0240B3AD}"/>
                  </a:ext>
                </a:extLst>
              </p:cNvPr>
              <p:cNvSpPr/>
              <p:nvPr/>
            </p:nvSpPr>
            <p:spPr bwMode="auto">
              <a:xfrm>
                <a:off x="2796502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1" name="îsļíḓê">
                <a:extLst>
                  <a:ext uri="{FF2B5EF4-FFF2-40B4-BE49-F238E27FC236}">
                    <a16:creationId xmlns:a16="http://schemas.microsoft.com/office/drawing/2014/main" id="{0E3F5FAA-5730-4097-9937-B5CA0C77E3CE}"/>
                  </a:ext>
                </a:extLst>
              </p:cNvPr>
              <p:cNvSpPr/>
              <p:nvPr/>
            </p:nvSpPr>
            <p:spPr bwMode="auto">
              <a:xfrm>
                <a:off x="3421880" y="5610901"/>
                <a:ext cx="147494" cy="442486"/>
              </a:xfrm>
              <a:custGeom>
                <a:avLst/>
                <a:gdLst>
                  <a:gd name="T0" fmla="*/ 9 w 50"/>
                  <a:gd name="T1" fmla="*/ 23 h 149"/>
                  <a:gd name="T2" fmla="*/ 13 w 50"/>
                  <a:gd name="T3" fmla="*/ 23 h 149"/>
                  <a:gd name="T4" fmla="*/ 23 w 50"/>
                  <a:gd name="T5" fmla="*/ 0 h 149"/>
                  <a:gd name="T6" fmla="*/ 29 w 50"/>
                  <a:gd name="T7" fmla="*/ 0 h 149"/>
                  <a:gd name="T8" fmla="*/ 36 w 50"/>
                  <a:gd name="T9" fmla="*/ 23 h 149"/>
                  <a:gd name="T10" fmla="*/ 42 w 50"/>
                  <a:gd name="T11" fmla="*/ 23 h 149"/>
                  <a:gd name="T12" fmla="*/ 42 w 50"/>
                  <a:gd name="T13" fmla="*/ 36 h 149"/>
                  <a:gd name="T14" fmla="*/ 44 w 50"/>
                  <a:gd name="T15" fmla="*/ 42 h 149"/>
                  <a:gd name="T16" fmla="*/ 50 w 50"/>
                  <a:gd name="T17" fmla="*/ 42 h 149"/>
                  <a:gd name="T18" fmla="*/ 50 w 50"/>
                  <a:gd name="T19" fmla="*/ 149 h 149"/>
                  <a:gd name="T20" fmla="*/ 0 w 50"/>
                  <a:gd name="T21" fmla="*/ 149 h 149"/>
                  <a:gd name="T22" fmla="*/ 0 w 50"/>
                  <a:gd name="T23" fmla="*/ 42 h 149"/>
                  <a:gd name="T24" fmla="*/ 8 w 50"/>
                  <a:gd name="T25" fmla="*/ 42 h 149"/>
                  <a:gd name="T26" fmla="*/ 9 w 50"/>
                  <a:gd name="T27" fmla="*/ 36 h 149"/>
                  <a:gd name="T28" fmla="*/ 9 w 50"/>
                  <a:gd name="T29" fmla="*/ 23 h 149"/>
                  <a:gd name="T30" fmla="*/ 9 w 50"/>
                  <a:gd name="T31" fmla="*/ 2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149">
                    <a:moveTo>
                      <a:pt x="9" y="23"/>
                    </a:moveTo>
                    <a:lnTo>
                      <a:pt x="13" y="2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6" y="23"/>
                    </a:lnTo>
                    <a:lnTo>
                      <a:pt x="42" y="23"/>
                    </a:lnTo>
                    <a:lnTo>
                      <a:pt x="42" y="36"/>
                    </a:lnTo>
                    <a:lnTo>
                      <a:pt x="44" y="42"/>
                    </a:lnTo>
                    <a:lnTo>
                      <a:pt x="50" y="42"/>
                    </a:lnTo>
                    <a:lnTo>
                      <a:pt x="50" y="149"/>
                    </a:lnTo>
                    <a:lnTo>
                      <a:pt x="0" y="149"/>
                    </a:lnTo>
                    <a:lnTo>
                      <a:pt x="0" y="42"/>
                    </a:lnTo>
                    <a:lnTo>
                      <a:pt x="8" y="42"/>
                    </a:lnTo>
                    <a:lnTo>
                      <a:pt x="9" y="36"/>
                    </a:lnTo>
                    <a:lnTo>
                      <a:pt x="9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2" name="iṡḻîdé">
                <a:extLst>
                  <a:ext uri="{FF2B5EF4-FFF2-40B4-BE49-F238E27FC236}">
                    <a16:creationId xmlns:a16="http://schemas.microsoft.com/office/drawing/2014/main" id="{0802C25A-F430-434D-864E-E55C05ED866D}"/>
                  </a:ext>
                </a:extLst>
              </p:cNvPr>
              <p:cNvSpPr/>
              <p:nvPr/>
            </p:nvSpPr>
            <p:spPr bwMode="auto">
              <a:xfrm>
                <a:off x="3646071" y="5964889"/>
                <a:ext cx="82597" cy="88498"/>
              </a:xfrm>
              <a:custGeom>
                <a:avLst/>
                <a:gdLst>
                  <a:gd name="T0" fmla="*/ 0 w 28"/>
                  <a:gd name="T1" fmla="*/ 0 h 31"/>
                  <a:gd name="T2" fmla="*/ 28 w 28"/>
                  <a:gd name="T3" fmla="*/ 0 h 31"/>
                  <a:gd name="T4" fmla="*/ 28 w 28"/>
                  <a:gd name="T5" fmla="*/ 31 h 31"/>
                  <a:gd name="T6" fmla="*/ 0 w 28"/>
                  <a:gd name="T7" fmla="*/ 31 h 31"/>
                  <a:gd name="T8" fmla="*/ 0 w 28"/>
                  <a:gd name="T9" fmla="*/ 0 h 31"/>
                  <a:gd name="T10" fmla="*/ 0 w 2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0"/>
                    </a:moveTo>
                    <a:lnTo>
                      <a:pt x="28" y="0"/>
                    </a:lnTo>
                    <a:lnTo>
                      <a:pt x="28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3" name="î$1iḑé">
                <a:extLst>
                  <a:ext uri="{FF2B5EF4-FFF2-40B4-BE49-F238E27FC236}">
                    <a16:creationId xmlns:a16="http://schemas.microsoft.com/office/drawing/2014/main" id="{1F5B1D6D-F825-444C-9DA6-575EC855B7FA}"/>
                  </a:ext>
                </a:extLst>
              </p:cNvPr>
              <p:cNvSpPr/>
              <p:nvPr/>
            </p:nvSpPr>
            <p:spPr bwMode="auto">
              <a:xfrm>
                <a:off x="3675572" y="5021474"/>
                <a:ext cx="778773" cy="1031913"/>
              </a:xfrm>
              <a:custGeom>
                <a:avLst/>
                <a:gdLst>
                  <a:gd name="T0" fmla="*/ 124 w 266"/>
                  <a:gd name="T1" fmla="*/ 0 h 476"/>
                  <a:gd name="T2" fmla="*/ 203 w 266"/>
                  <a:gd name="T3" fmla="*/ 0 h 476"/>
                  <a:gd name="T4" fmla="*/ 203 w 266"/>
                  <a:gd name="T5" fmla="*/ 5 h 476"/>
                  <a:gd name="T6" fmla="*/ 209 w 266"/>
                  <a:gd name="T7" fmla="*/ 5 h 476"/>
                  <a:gd name="T8" fmla="*/ 209 w 266"/>
                  <a:gd name="T9" fmla="*/ 9 h 476"/>
                  <a:gd name="T10" fmla="*/ 214 w 266"/>
                  <a:gd name="T11" fmla="*/ 9 h 476"/>
                  <a:gd name="T12" fmla="*/ 214 w 266"/>
                  <a:gd name="T13" fmla="*/ 17 h 476"/>
                  <a:gd name="T14" fmla="*/ 222 w 266"/>
                  <a:gd name="T15" fmla="*/ 17 h 476"/>
                  <a:gd name="T16" fmla="*/ 222 w 266"/>
                  <a:gd name="T17" fmla="*/ 430 h 476"/>
                  <a:gd name="T18" fmla="*/ 230 w 266"/>
                  <a:gd name="T19" fmla="*/ 430 h 476"/>
                  <a:gd name="T20" fmla="*/ 230 w 266"/>
                  <a:gd name="T21" fmla="*/ 453 h 476"/>
                  <a:gd name="T22" fmla="*/ 230 w 266"/>
                  <a:gd name="T23" fmla="*/ 462 h 476"/>
                  <a:gd name="T24" fmla="*/ 266 w 266"/>
                  <a:gd name="T25" fmla="*/ 462 h 476"/>
                  <a:gd name="T26" fmla="*/ 266 w 266"/>
                  <a:gd name="T27" fmla="*/ 476 h 476"/>
                  <a:gd name="T28" fmla="*/ 230 w 266"/>
                  <a:gd name="T29" fmla="*/ 476 h 476"/>
                  <a:gd name="T30" fmla="*/ 222 w 266"/>
                  <a:gd name="T31" fmla="*/ 476 h 476"/>
                  <a:gd name="T32" fmla="*/ 199 w 266"/>
                  <a:gd name="T33" fmla="*/ 476 h 476"/>
                  <a:gd name="T34" fmla="*/ 124 w 266"/>
                  <a:gd name="T35" fmla="*/ 476 h 476"/>
                  <a:gd name="T36" fmla="*/ 48 w 266"/>
                  <a:gd name="T37" fmla="*/ 476 h 476"/>
                  <a:gd name="T38" fmla="*/ 0 w 266"/>
                  <a:gd name="T39" fmla="*/ 476 h 476"/>
                  <a:gd name="T40" fmla="*/ 0 w 266"/>
                  <a:gd name="T41" fmla="*/ 453 h 476"/>
                  <a:gd name="T42" fmla="*/ 0 w 266"/>
                  <a:gd name="T43" fmla="*/ 411 h 476"/>
                  <a:gd name="T44" fmla="*/ 10 w 266"/>
                  <a:gd name="T45" fmla="*/ 411 h 476"/>
                  <a:gd name="T46" fmla="*/ 10 w 266"/>
                  <a:gd name="T47" fmla="*/ 166 h 476"/>
                  <a:gd name="T48" fmla="*/ 17 w 266"/>
                  <a:gd name="T49" fmla="*/ 166 h 476"/>
                  <a:gd name="T50" fmla="*/ 17 w 266"/>
                  <a:gd name="T51" fmla="*/ 155 h 476"/>
                  <a:gd name="T52" fmla="*/ 23 w 266"/>
                  <a:gd name="T53" fmla="*/ 155 h 476"/>
                  <a:gd name="T54" fmla="*/ 23 w 266"/>
                  <a:gd name="T55" fmla="*/ 143 h 476"/>
                  <a:gd name="T56" fmla="*/ 25 w 266"/>
                  <a:gd name="T57" fmla="*/ 143 h 476"/>
                  <a:gd name="T58" fmla="*/ 44 w 266"/>
                  <a:gd name="T59" fmla="*/ 111 h 476"/>
                  <a:gd name="T60" fmla="*/ 46 w 266"/>
                  <a:gd name="T61" fmla="*/ 111 h 476"/>
                  <a:gd name="T62" fmla="*/ 48 w 266"/>
                  <a:gd name="T63" fmla="*/ 111 h 476"/>
                  <a:gd name="T64" fmla="*/ 48 w 266"/>
                  <a:gd name="T65" fmla="*/ 76 h 476"/>
                  <a:gd name="T66" fmla="*/ 50 w 266"/>
                  <a:gd name="T67" fmla="*/ 76 h 476"/>
                  <a:gd name="T68" fmla="*/ 50 w 266"/>
                  <a:gd name="T69" fmla="*/ 113 h 476"/>
                  <a:gd name="T70" fmla="*/ 69 w 266"/>
                  <a:gd name="T71" fmla="*/ 143 h 476"/>
                  <a:gd name="T72" fmla="*/ 71 w 266"/>
                  <a:gd name="T73" fmla="*/ 143 h 476"/>
                  <a:gd name="T74" fmla="*/ 71 w 266"/>
                  <a:gd name="T75" fmla="*/ 155 h 476"/>
                  <a:gd name="T76" fmla="*/ 75 w 266"/>
                  <a:gd name="T77" fmla="*/ 155 h 476"/>
                  <a:gd name="T78" fmla="*/ 75 w 266"/>
                  <a:gd name="T79" fmla="*/ 166 h 476"/>
                  <a:gd name="T80" fmla="*/ 82 w 266"/>
                  <a:gd name="T81" fmla="*/ 166 h 476"/>
                  <a:gd name="T82" fmla="*/ 82 w 266"/>
                  <a:gd name="T83" fmla="*/ 453 h 476"/>
                  <a:gd name="T84" fmla="*/ 124 w 266"/>
                  <a:gd name="T85" fmla="*/ 453 h 476"/>
                  <a:gd name="T86" fmla="*/ 124 w 266"/>
                  <a:gd name="T87" fmla="*/ 23 h 476"/>
                  <a:gd name="T88" fmla="*/ 124 w 266"/>
                  <a:gd name="T89" fmla="*/ 17 h 476"/>
                  <a:gd name="T90" fmla="*/ 124 w 266"/>
                  <a:gd name="T91" fmla="*/ 17 h 476"/>
                  <a:gd name="T92" fmla="*/ 124 w 266"/>
                  <a:gd name="T93" fmla="*/ 11 h 476"/>
                  <a:gd name="T94" fmla="*/ 124 w 266"/>
                  <a:gd name="T95" fmla="*/ 9 h 476"/>
                  <a:gd name="T96" fmla="*/ 124 w 266"/>
                  <a:gd name="T97" fmla="*/ 5 h 476"/>
                  <a:gd name="T98" fmla="*/ 124 w 266"/>
                  <a:gd name="T99" fmla="*/ 0 h 476"/>
                  <a:gd name="T100" fmla="*/ 124 w 266"/>
                  <a:gd name="T101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6" h="476">
                    <a:moveTo>
                      <a:pt x="124" y="0"/>
                    </a:moveTo>
                    <a:lnTo>
                      <a:pt x="203" y="0"/>
                    </a:lnTo>
                    <a:lnTo>
                      <a:pt x="203" y="5"/>
                    </a:lnTo>
                    <a:lnTo>
                      <a:pt x="209" y="5"/>
                    </a:lnTo>
                    <a:lnTo>
                      <a:pt x="209" y="9"/>
                    </a:lnTo>
                    <a:lnTo>
                      <a:pt x="214" y="9"/>
                    </a:lnTo>
                    <a:lnTo>
                      <a:pt x="214" y="17"/>
                    </a:lnTo>
                    <a:lnTo>
                      <a:pt x="222" y="17"/>
                    </a:lnTo>
                    <a:lnTo>
                      <a:pt x="222" y="430"/>
                    </a:lnTo>
                    <a:lnTo>
                      <a:pt x="230" y="430"/>
                    </a:lnTo>
                    <a:lnTo>
                      <a:pt x="230" y="453"/>
                    </a:lnTo>
                    <a:lnTo>
                      <a:pt x="230" y="462"/>
                    </a:lnTo>
                    <a:lnTo>
                      <a:pt x="266" y="462"/>
                    </a:lnTo>
                    <a:lnTo>
                      <a:pt x="266" y="476"/>
                    </a:lnTo>
                    <a:lnTo>
                      <a:pt x="230" y="476"/>
                    </a:lnTo>
                    <a:lnTo>
                      <a:pt x="222" y="476"/>
                    </a:lnTo>
                    <a:lnTo>
                      <a:pt x="199" y="476"/>
                    </a:lnTo>
                    <a:lnTo>
                      <a:pt x="124" y="476"/>
                    </a:lnTo>
                    <a:lnTo>
                      <a:pt x="48" y="476"/>
                    </a:lnTo>
                    <a:lnTo>
                      <a:pt x="0" y="476"/>
                    </a:lnTo>
                    <a:lnTo>
                      <a:pt x="0" y="453"/>
                    </a:lnTo>
                    <a:lnTo>
                      <a:pt x="0" y="411"/>
                    </a:lnTo>
                    <a:lnTo>
                      <a:pt x="10" y="411"/>
                    </a:lnTo>
                    <a:lnTo>
                      <a:pt x="10" y="166"/>
                    </a:lnTo>
                    <a:lnTo>
                      <a:pt x="17" y="166"/>
                    </a:lnTo>
                    <a:lnTo>
                      <a:pt x="17" y="155"/>
                    </a:lnTo>
                    <a:lnTo>
                      <a:pt x="23" y="155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44" y="111"/>
                    </a:lnTo>
                    <a:lnTo>
                      <a:pt x="46" y="111"/>
                    </a:lnTo>
                    <a:lnTo>
                      <a:pt x="48" y="111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0" y="113"/>
                    </a:lnTo>
                    <a:lnTo>
                      <a:pt x="69" y="143"/>
                    </a:lnTo>
                    <a:lnTo>
                      <a:pt x="71" y="143"/>
                    </a:lnTo>
                    <a:lnTo>
                      <a:pt x="71" y="155"/>
                    </a:lnTo>
                    <a:lnTo>
                      <a:pt x="75" y="155"/>
                    </a:lnTo>
                    <a:lnTo>
                      <a:pt x="75" y="166"/>
                    </a:lnTo>
                    <a:lnTo>
                      <a:pt x="82" y="166"/>
                    </a:lnTo>
                    <a:lnTo>
                      <a:pt x="82" y="453"/>
                    </a:lnTo>
                    <a:lnTo>
                      <a:pt x="124" y="453"/>
                    </a:lnTo>
                    <a:lnTo>
                      <a:pt x="124" y="23"/>
                    </a:lnTo>
                    <a:lnTo>
                      <a:pt x="124" y="17"/>
                    </a:lnTo>
                    <a:lnTo>
                      <a:pt x="124" y="17"/>
                    </a:lnTo>
                    <a:lnTo>
                      <a:pt x="124" y="11"/>
                    </a:lnTo>
                    <a:lnTo>
                      <a:pt x="124" y="9"/>
                    </a:lnTo>
                    <a:lnTo>
                      <a:pt x="124" y="5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4" name="ïsḻiḑe">
                <a:extLst>
                  <a:ext uri="{FF2B5EF4-FFF2-40B4-BE49-F238E27FC236}">
                    <a16:creationId xmlns:a16="http://schemas.microsoft.com/office/drawing/2014/main" id="{167E279C-4606-462A-B05D-653F603DA897}"/>
                  </a:ext>
                </a:extLst>
              </p:cNvPr>
              <p:cNvSpPr/>
              <p:nvPr/>
            </p:nvSpPr>
            <p:spPr bwMode="auto">
              <a:xfrm>
                <a:off x="4383548" y="5622700"/>
                <a:ext cx="306789" cy="430687"/>
              </a:xfrm>
              <a:custGeom>
                <a:avLst/>
                <a:gdLst>
                  <a:gd name="T0" fmla="*/ 48 w 103"/>
                  <a:gd name="T1" fmla="*/ 112 h 145"/>
                  <a:gd name="T2" fmla="*/ 103 w 103"/>
                  <a:gd name="T3" fmla="*/ 112 h 145"/>
                  <a:gd name="T4" fmla="*/ 103 w 103"/>
                  <a:gd name="T5" fmla="*/ 145 h 145"/>
                  <a:gd name="T6" fmla="*/ 48 w 103"/>
                  <a:gd name="T7" fmla="*/ 145 h 145"/>
                  <a:gd name="T8" fmla="*/ 23 w 103"/>
                  <a:gd name="T9" fmla="*/ 145 h 145"/>
                  <a:gd name="T10" fmla="*/ 0 w 103"/>
                  <a:gd name="T11" fmla="*/ 145 h 145"/>
                  <a:gd name="T12" fmla="*/ 0 w 103"/>
                  <a:gd name="T13" fmla="*/ 11 h 145"/>
                  <a:gd name="T14" fmla="*/ 6 w 103"/>
                  <a:gd name="T15" fmla="*/ 11 h 145"/>
                  <a:gd name="T16" fmla="*/ 6 w 103"/>
                  <a:gd name="T17" fmla="*/ 0 h 145"/>
                  <a:gd name="T18" fmla="*/ 34 w 103"/>
                  <a:gd name="T19" fmla="*/ 0 h 145"/>
                  <a:gd name="T20" fmla="*/ 34 w 103"/>
                  <a:gd name="T21" fmla="*/ 11 h 145"/>
                  <a:gd name="T22" fmla="*/ 48 w 103"/>
                  <a:gd name="T23" fmla="*/ 11 h 145"/>
                  <a:gd name="T24" fmla="*/ 48 w 103"/>
                  <a:gd name="T25" fmla="*/ 112 h 145"/>
                  <a:gd name="T26" fmla="*/ 48 w 103"/>
                  <a:gd name="T27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45">
                    <a:moveTo>
                      <a:pt x="48" y="112"/>
                    </a:moveTo>
                    <a:lnTo>
                      <a:pt x="103" y="112"/>
                    </a:lnTo>
                    <a:lnTo>
                      <a:pt x="103" y="145"/>
                    </a:lnTo>
                    <a:lnTo>
                      <a:pt x="48" y="145"/>
                    </a:lnTo>
                    <a:lnTo>
                      <a:pt x="23" y="145"/>
                    </a:lnTo>
                    <a:lnTo>
                      <a:pt x="0" y="14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48" y="11"/>
                    </a:lnTo>
                    <a:lnTo>
                      <a:pt x="48" y="112"/>
                    </a:lnTo>
                    <a:lnTo>
                      <a:pt x="48" y="112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5" name="iṩḷiḍé">
                <a:extLst>
                  <a:ext uri="{FF2B5EF4-FFF2-40B4-BE49-F238E27FC236}">
                    <a16:creationId xmlns:a16="http://schemas.microsoft.com/office/drawing/2014/main" id="{9EE6DD56-EB78-4DE6-ABD4-56BF37542B51}"/>
                  </a:ext>
                </a:extLst>
              </p:cNvPr>
              <p:cNvSpPr/>
              <p:nvPr/>
            </p:nvSpPr>
            <p:spPr bwMode="auto">
              <a:xfrm>
                <a:off x="4908627" y="5634500"/>
                <a:ext cx="365788" cy="418888"/>
              </a:xfrm>
              <a:custGeom>
                <a:avLst/>
                <a:gdLst>
                  <a:gd name="T0" fmla="*/ 0 w 124"/>
                  <a:gd name="T1" fmla="*/ 0 h 142"/>
                  <a:gd name="T2" fmla="*/ 124 w 124"/>
                  <a:gd name="T3" fmla="*/ 0 h 142"/>
                  <a:gd name="T4" fmla="*/ 124 w 124"/>
                  <a:gd name="T5" fmla="*/ 142 h 142"/>
                  <a:gd name="T6" fmla="*/ 0 w 124"/>
                  <a:gd name="T7" fmla="*/ 142 h 142"/>
                  <a:gd name="T8" fmla="*/ 0 w 124"/>
                  <a:gd name="T9" fmla="*/ 0 h 142"/>
                  <a:gd name="T10" fmla="*/ 0 w 124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42">
                    <a:moveTo>
                      <a:pt x="0" y="0"/>
                    </a:moveTo>
                    <a:lnTo>
                      <a:pt x="124" y="0"/>
                    </a:lnTo>
                    <a:lnTo>
                      <a:pt x="124" y="142"/>
                    </a:lnTo>
                    <a:lnTo>
                      <a:pt x="0" y="1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6" name="ís1íďê">
                <a:extLst>
                  <a:ext uri="{FF2B5EF4-FFF2-40B4-BE49-F238E27FC236}">
                    <a16:creationId xmlns:a16="http://schemas.microsoft.com/office/drawing/2014/main" id="{78DA8F60-D819-4840-AE50-23C54AA52D36}"/>
                  </a:ext>
                </a:extLst>
              </p:cNvPr>
              <p:cNvSpPr/>
              <p:nvPr/>
            </p:nvSpPr>
            <p:spPr bwMode="auto">
              <a:xfrm>
                <a:off x="5303915" y="5410309"/>
                <a:ext cx="873170" cy="643080"/>
              </a:xfrm>
              <a:custGeom>
                <a:avLst/>
                <a:gdLst>
                  <a:gd name="T0" fmla="*/ 84 w 296"/>
                  <a:gd name="T1" fmla="*/ 193 h 218"/>
                  <a:gd name="T2" fmla="*/ 94 w 296"/>
                  <a:gd name="T3" fmla="*/ 193 h 218"/>
                  <a:gd name="T4" fmla="*/ 94 w 296"/>
                  <a:gd name="T5" fmla="*/ 199 h 218"/>
                  <a:gd name="T6" fmla="*/ 113 w 296"/>
                  <a:gd name="T7" fmla="*/ 199 h 218"/>
                  <a:gd name="T8" fmla="*/ 113 w 296"/>
                  <a:gd name="T9" fmla="*/ 206 h 218"/>
                  <a:gd name="T10" fmla="*/ 160 w 296"/>
                  <a:gd name="T11" fmla="*/ 206 h 218"/>
                  <a:gd name="T12" fmla="*/ 160 w 296"/>
                  <a:gd name="T13" fmla="*/ 9 h 218"/>
                  <a:gd name="T14" fmla="*/ 178 w 296"/>
                  <a:gd name="T15" fmla="*/ 9 h 218"/>
                  <a:gd name="T16" fmla="*/ 178 w 296"/>
                  <a:gd name="T17" fmla="*/ 0 h 218"/>
                  <a:gd name="T18" fmla="*/ 218 w 296"/>
                  <a:gd name="T19" fmla="*/ 0 h 218"/>
                  <a:gd name="T20" fmla="*/ 218 w 296"/>
                  <a:gd name="T21" fmla="*/ 9 h 218"/>
                  <a:gd name="T22" fmla="*/ 231 w 296"/>
                  <a:gd name="T23" fmla="*/ 9 h 218"/>
                  <a:gd name="T24" fmla="*/ 231 w 296"/>
                  <a:gd name="T25" fmla="*/ 206 h 218"/>
                  <a:gd name="T26" fmla="*/ 245 w 296"/>
                  <a:gd name="T27" fmla="*/ 206 h 218"/>
                  <a:gd name="T28" fmla="*/ 245 w 296"/>
                  <a:gd name="T29" fmla="*/ 214 h 218"/>
                  <a:gd name="T30" fmla="*/ 296 w 296"/>
                  <a:gd name="T31" fmla="*/ 214 h 218"/>
                  <a:gd name="T32" fmla="*/ 296 w 296"/>
                  <a:gd name="T33" fmla="*/ 218 h 218"/>
                  <a:gd name="T34" fmla="*/ 245 w 296"/>
                  <a:gd name="T35" fmla="*/ 218 h 218"/>
                  <a:gd name="T36" fmla="*/ 231 w 296"/>
                  <a:gd name="T37" fmla="*/ 218 h 218"/>
                  <a:gd name="T38" fmla="*/ 160 w 296"/>
                  <a:gd name="T39" fmla="*/ 218 h 218"/>
                  <a:gd name="T40" fmla="*/ 130 w 296"/>
                  <a:gd name="T41" fmla="*/ 218 h 218"/>
                  <a:gd name="T42" fmla="*/ 84 w 296"/>
                  <a:gd name="T43" fmla="*/ 218 h 218"/>
                  <a:gd name="T44" fmla="*/ 80 w 296"/>
                  <a:gd name="T45" fmla="*/ 218 h 218"/>
                  <a:gd name="T46" fmla="*/ 50 w 296"/>
                  <a:gd name="T47" fmla="*/ 218 h 218"/>
                  <a:gd name="T48" fmla="*/ 0 w 296"/>
                  <a:gd name="T49" fmla="*/ 218 h 218"/>
                  <a:gd name="T50" fmla="*/ 0 w 296"/>
                  <a:gd name="T51" fmla="*/ 4 h 218"/>
                  <a:gd name="T52" fmla="*/ 50 w 296"/>
                  <a:gd name="T53" fmla="*/ 4 h 218"/>
                  <a:gd name="T54" fmla="*/ 50 w 296"/>
                  <a:gd name="T55" fmla="*/ 25 h 218"/>
                  <a:gd name="T56" fmla="*/ 84 w 296"/>
                  <a:gd name="T57" fmla="*/ 25 h 218"/>
                  <a:gd name="T58" fmla="*/ 84 w 296"/>
                  <a:gd name="T59" fmla="*/ 193 h 218"/>
                  <a:gd name="T60" fmla="*/ 84 w 296"/>
                  <a:gd name="T61" fmla="*/ 1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" h="218">
                    <a:moveTo>
                      <a:pt x="84" y="193"/>
                    </a:moveTo>
                    <a:lnTo>
                      <a:pt x="94" y="193"/>
                    </a:lnTo>
                    <a:lnTo>
                      <a:pt x="94" y="199"/>
                    </a:lnTo>
                    <a:lnTo>
                      <a:pt x="113" y="199"/>
                    </a:lnTo>
                    <a:lnTo>
                      <a:pt x="113" y="206"/>
                    </a:lnTo>
                    <a:lnTo>
                      <a:pt x="160" y="206"/>
                    </a:lnTo>
                    <a:lnTo>
                      <a:pt x="160" y="9"/>
                    </a:lnTo>
                    <a:lnTo>
                      <a:pt x="178" y="9"/>
                    </a:lnTo>
                    <a:lnTo>
                      <a:pt x="178" y="0"/>
                    </a:lnTo>
                    <a:lnTo>
                      <a:pt x="218" y="0"/>
                    </a:lnTo>
                    <a:lnTo>
                      <a:pt x="218" y="9"/>
                    </a:lnTo>
                    <a:lnTo>
                      <a:pt x="231" y="9"/>
                    </a:lnTo>
                    <a:lnTo>
                      <a:pt x="231" y="206"/>
                    </a:lnTo>
                    <a:lnTo>
                      <a:pt x="245" y="206"/>
                    </a:lnTo>
                    <a:lnTo>
                      <a:pt x="245" y="214"/>
                    </a:lnTo>
                    <a:lnTo>
                      <a:pt x="296" y="214"/>
                    </a:lnTo>
                    <a:lnTo>
                      <a:pt x="296" y="218"/>
                    </a:lnTo>
                    <a:lnTo>
                      <a:pt x="245" y="218"/>
                    </a:lnTo>
                    <a:lnTo>
                      <a:pt x="231" y="218"/>
                    </a:lnTo>
                    <a:lnTo>
                      <a:pt x="160" y="218"/>
                    </a:lnTo>
                    <a:lnTo>
                      <a:pt x="130" y="218"/>
                    </a:lnTo>
                    <a:lnTo>
                      <a:pt x="84" y="218"/>
                    </a:lnTo>
                    <a:lnTo>
                      <a:pt x="80" y="218"/>
                    </a:lnTo>
                    <a:lnTo>
                      <a:pt x="50" y="218"/>
                    </a:lnTo>
                    <a:lnTo>
                      <a:pt x="0" y="218"/>
                    </a:lnTo>
                    <a:lnTo>
                      <a:pt x="0" y="4"/>
                    </a:lnTo>
                    <a:lnTo>
                      <a:pt x="50" y="4"/>
                    </a:lnTo>
                    <a:lnTo>
                      <a:pt x="50" y="25"/>
                    </a:lnTo>
                    <a:lnTo>
                      <a:pt x="84" y="25"/>
                    </a:lnTo>
                    <a:lnTo>
                      <a:pt x="84" y="193"/>
                    </a:lnTo>
                    <a:lnTo>
                      <a:pt x="84" y="19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7" name="îśḻiḑê">
                <a:extLst>
                  <a:ext uri="{FF2B5EF4-FFF2-40B4-BE49-F238E27FC236}">
                    <a16:creationId xmlns:a16="http://schemas.microsoft.com/office/drawing/2014/main" id="{3008BAED-9E15-4FB4-BF06-8DA2E1549372}"/>
                  </a:ext>
                </a:extLst>
              </p:cNvPr>
              <p:cNvSpPr/>
              <p:nvPr/>
            </p:nvSpPr>
            <p:spPr bwMode="auto">
              <a:xfrm>
                <a:off x="35399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8" name="ïṧḷíḑê">
                <a:extLst>
                  <a:ext uri="{FF2B5EF4-FFF2-40B4-BE49-F238E27FC236}">
                    <a16:creationId xmlns:a16="http://schemas.microsoft.com/office/drawing/2014/main" id="{9F6DC4E9-9B8E-48C3-B392-AC13103129D2}"/>
                  </a:ext>
                </a:extLst>
              </p:cNvPr>
              <p:cNvSpPr/>
              <p:nvPr/>
            </p:nvSpPr>
            <p:spPr bwMode="auto">
              <a:xfrm>
                <a:off x="2796502" y="4887064"/>
                <a:ext cx="595877" cy="1166323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9" name="iṧlïďé">
                <a:extLst>
                  <a:ext uri="{FF2B5EF4-FFF2-40B4-BE49-F238E27FC236}">
                    <a16:creationId xmlns:a16="http://schemas.microsoft.com/office/drawing/2014/main" id="{A9AC55A6-D2CF-4E44-8576-6D35B0C6C784}"/>
                  </a:ext>
                </a:extLst>
              </p:cNvPr>
              <p:cNvSpPr/>
              <p:nvPr/>
            </p:nvSpPr>
            <p:spPr bwMode="auto">
              <a:xfrm>
                <a:off x="4708034" y="6006189"/>
                <a:ext cx="631276" cy="47199"/>
              </a:xfrm>
              <a:custGeom>
                <a:avLst/>
                <a:gdLst>
                  <a:gd name="T0" fmla="*/ 0 w 212"/>
                  <a:gd name="T1" fmla="*/ 0 h 15"/>
                  <a:gd name="T2" fmla="*/ 212 w 212"/>
                  <a:gd name="T3" fmla="*/ 0 h 15"/>
                  <a:gd name="T4" fmla="*/ 212 w 212"/>
                  <a:gd name="T5" fmla="*/ 15 h 15"/>
                  <a:gd name="T6" fmla="*/ 0 w 212"/>
                  <a:gd name="T7" fmla="*/ 15 h 15"/>
                  <a:gd name="T8" fmla="*/ 0 w 212"/>
                  <a:gd name="T9" fmla="*/ 0 h 15"/>
                  <a:gd name="T10" fmla="*/ 0 w 2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15">
                    <a:moveTo>
                      <a:pt x="0" y="0"/>
                    </a:moveTo>
                    <a:lnTo>
                      <a:pt x="212" y="0"/>
                    </a:lnTo>
                    <a:lnTo>
                      <a:pt x="212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0" name="îṡļíḋè">
                <a:extLst>
                  <a:ext uri="{FF2B5EF4-FFF2-40B4-BE49-F238E27FC236}">
                    <a16:creationId xmlns:a16="http://schemas.microsoft.com/office/drawing/2014/main" id="{91FE61FA-D5C0-4814-9E51-F99996494000}"/>
                  </a:ext>
                </a:extLst>
              </p:cNvPr>
              <p:cNvSpPr/>
              <p:nvPr/>
            </p:nvSpPr>
            <p:spPr bwMode="auto">
              <a:xfrm>
                <a:off x="0" y="5982589"/>
                <a:ext cx="9144000" cy="316525"/>
              </a:xfrm>
              <a:custGeom>
                <a:avLst/>
                <a:gdLst>
                  <a:gd name="T0" fmla="*/ 132 w 2098"/>
                  <a:gd name="T1" fmla="*/ 21 h 101"/>
                  <a:gd name="T2" fmla="*/ 138 w 2098"/>
                  <a:gd name="T3" fmla="*/ 0 h 101"/>
                  <a:gd name="T4" fmla="*/ 281 w 2098"/>
                  <a:gd name="T5" fmla="*/ 21 h 101"/>
                  <a:gd name="T6" fmla="*/ 289 w 2098"/>
                  <a:gd name="T7" fmla="*/ 0 h 101"/>
                  <a:gd name="T8" fmla="*/ 675 w 2098"/>
                  <a:gd name="T9" fmla="*/ 21 h 101"/>
                  <a:gd name="T10" fmla="*/ 685 w 2098"/>
                  <a:gd name="T11" fmla="*/ 0 h 101"/>
                  <a:gd name="T12" fmla="*/ 706 w 2098"/>
                  <a:gd name="T13" fmla="*/ 21 h 101"/>
                  <a:gd name="T14" fmla="*/ 710 w 2098"/>
                  <a:gd name="T15" fmla="*/ 0 h 101"/>
                  <a:gd name="T16" fmla="*/ 819 w 2098"/>
                  <a:gd name="T17" fmla="*/ 21 h 101"/>
                  <a:gd name="T18" fmla="*/ 824 w 2098"/>
                  <a:gd name="T19" fmla="*/ 0 h 101"/>
                  <a:gd name="T20" fmla="*/ 889 w 2098"/>
                  <a:gd name="T21" fmla="*/ 21 h 101"/>
                  <a:gd name="T22" fmla="*/ 895 w 2098"/>
                  <a:gd name="T23" fmla="*/ 0 h 101"/>
                  <a:gd name="T24" fmla="*/ 979 w 2098"/>
                  <a:gd name="T25" fmla="*/ 21 h 101"/>
                  <a:gd name="T26" fmla="*/ 987 w 2098"/>
                  <a:gd name="T27" fmla="*/ 0 h 101"/>
                  <a:gd name="T28" fmla="*/ 1222 w 2098"/>
                  <a:gd name="T29" fmla="*/ 21 h 101"/>
                  <a:gd name="T30" fmla="*/ 1228 w 2098"/>
                  <a:gd name="T31" fmla="*/ 0 h 101"/>
                  <a:gd name="T32" fmla="*/ 1257 w 2098"/>
                  <a:gd name="T33" fmla="*/ 21 h 101"/>
                  <a:gd name="T34" fmla="*/ 1260 w 2098"/>
                  <a:gd name="T35" fmla="*/ 4 h 101"/>
                  <a:gd name="T36" fmla="*/ 1352 w 2098"/>
                  <a:gd name="T37" fmla="*/ 0 h 101"/>
                  <a:gd name="T38" fmla="*/ 1362 w 2098"/>
                  <a:gd name="T39" fmla="*/ 4 h 101"/>
                  <a:gd name="T40" fmla="*/ 1446 w 2098"/>
                  <a:gd name="T41" fmla="*/ 0 h 101"/>
                  <a:gd name="T42" fmla="*/ 1446 w 2098"/>
                  <a:gd name="T43" fmla="*/ 11 h 101"/>
                  <a:gd name="T44" fmla="*/ 1477 w 2098"/>
                  <a:gd name="T45" fmla="*/ 21 h 101"/>
                  <a:gd name="T46" fmla="*/ 1478 w 2098"/>
                  <a:gd name="T47" fmla="*/ 0 h 101"/>
                  <a:gd name="T48" fmla="*/ 1582 w 2098"/>
                  <a:gd name="T49" fmla="*/ 21 h 101"/>
                  <a:gd name="T50" fmla="*/ 1610 w 2098"/>
                  <a:gd name="T51" fmla="*/ 0 h 101"/>
                  <a:gd name="T52" fmla="*/ 1783 w 2098"/>
                  <a:gd name="T53" fmla="*/ 21 h 101"/>
                  <a:gd name="T54" fmla="*/ 1792 w 2098"/>
                  <a:gd name="T55" fmla="*/ 0 h 101"/>
                  <a:gd name="T56" fmla="*/ 1884 w 2098"/>
                  <a:gd name="T57" fmla="*/ 4 h 101"/>
                  <a:gd name="T58" fmla="*/ 1903 w 2098"/>
                  <a:gd name="T59" fmla="*/ 11 h 101"/>
                  <a:gd name="T60" fmla="*/ 1928 w 2098"/>
                  <a:gd name="T61" fmla="*/ 0 h 101"/>
                  <a:gd name="T62" fmla="*/ 2029 w 2098"/>
                  <a:gd name="T63" fmla="*/ 11 h 101"/>
                  <a:gd name="T64" fmla="*/ 2037 w 2098"/>
                  <a:gd name="T65" fmla="*/ 19 h 101"/>
                  <a:gd name="T66" fmla="*/ 2046 w 2098"/>
                  <a:gd name="T67" fmla="*/ 4 h 101"/>
                  <a:gd name="T68" fmla="*/ 2081 w 2098"/>
                  <a:gd name="T69" fmla="*/ 19 h 101"/>
                  <a:gd name="T70" fmla="*/ 2087 w 2098"/>
                  <a:gd name="T71" fmla="*/ 21 h 101"/>
                  <a:gd name="T72" fmla="*/ 2098 w 2098"/>
                  <a:gd name="T73" fmla="*/ 57 h 101"/>
                  <a:gd name="T74" fmla="*/ 2098 w 2098"/>
                  <a:gd name="T75" fmla="*/ 101 h 101"/>
                  <a:gd name="T76" fmla="*/ 0 w 2098"/>
                  <a:gd name="T77" fmla="*/ 101 h 101"/>
                  <a:gd name="T78" fmla="*/ 0 w 2098"/>
                  <a:gd name="T79" fmla="*/ 57 h 101"/>
                  <a:gd name="T80" fmla="*/ 4 w 2098"/>
                  <a:gd name="T81" fmla="*/ 21 h 101"/>
                  <a:gd name="T82" fmla="*/ 132 w 2098"/>
                  <a:gd name="T8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98" h="101">
                    <a:moveTo>
                      <a:pt x="132" y="0"/>
                    </a:moveTo>
                    <a:lnTo>
                      <a:pt x="132" y="21"/>
                    </a:lnTo>
                    <a:lnTo>
                      <a:pt x="138" y="21"/>
                    </a:lnTo>
                    <a:lnTo>
                      <a:pt x="138" y="0"/>
                    </a:lnTo>
                    <a:lnTo>
                      <a:pt x="281" y="0"/>
                    </a:lnTo>
                    <a:lnTo>
                      <a:pt x="281" y="21"/>
                    </a:lnTo>
                    <a:lnTo>
                      <a:pt x="289" y="21"/>
                    </a:lnTo>
                    <a:lnTo>
                      <a:pt x="289" y="0"/>
                    </a:lnTo>
                    <a:lnTo>
                      <a:pt x="675" y="0"/>
                    </a:lnTo>
                    <a:lnTo>
                      <a:pt x="675" y="21"/>
                    </a:lnTo>
                    <a:lnTo>
                      <a:pt x="685" y="21"/>
                    </a:lnTo>
                    <a:lnTo>
                      <a:pt x="685" y="0"/>
                    </a:lnTo>
                    <a:lnTo>
                      <a:pt x="706" y="0"/>
                    </a:lnTo>
                    <a:lnTo>
                      <a:pt x="706" y="21"/>
                    </a:lnTo>
                    <a:lnTo>
                      <a:pt x="710" y="21"/>
                    </a:lnTo>
                    <a:lnTo>
                      <a:pt x="710" y="0"/>
                    </a:lnTo>
                    <a:lnTo>
                      <a:pt x="819" y="0"/>
                    </a:lnTo>
                    <a:lnTo>
                      <a:pt x="819" y="21"/>
                    </a:lnTo>
                    <a:lnTo>
                      <a:pt x="824" y="21"/>
                    </a:lnTo>
                    <a:lnTo>
                      <a:pt x="824" y="0"/>
                    </a:lnTo>
                    <a:lnTo>
                      <a:pt x="889" y="0"/>
                    </a:lnTo>
                    <a:lnTo>
                      <a:pt x="889" y="21"/>
                    </a:lnTo>
                    <a:lnTo>
                      <a:pt x="895" y="21"/>
                    </a:lnTo>
                    <a:lnTo>
                      <a:pt x="895" y="0"/>
                    </a:lnTo>
                    <a:lnTo>
                      <a:pt x="979" y="0"/>
                    </a:lnTo>
                    <a:lnTo>
                      <a:pt x="979" y="21"/>
                    </a:lnTo>
                    <a:lnTo>
                      <a:pt x="987" y="21"/>
                    </a:lnTo>
                    <a:lnTo>
                      <a:pt x="987" y="0"/>
                    </a:lnTo>
                    <a:lnTo>
                      <a:pt x="1222" y="0"/>
                    </a:lnTo>
                    <a:lnTo>
                      <a:pt x="1222" y="21"/>
                    </a:lnTo>
                    <a:lnTo>
                      <a:pt x="1228" y="21"/>
                    </a:lnTo>
                    <a:lnTo>
                      <a:pt x="1228" y="0"/>
                    </a:lnTo>
                    <a:lnTo>
                      <a:pt x="1257" y="0"/>
                    </a:lnTo>
                    <a:lnTo>
                      <a:pt x="1257" y="21"/>
                    </a:lnTo>
                    <a:lnTo>
                      <a:pt x="1260" y="21"/>
                    </a:lnTo>
                    <a:lnTo>
                      <a:pt x="1260" y="4"/>
                    </a:lnTo>
                    <a:lnTo>
                      <a:pt x="1260" y="0"/>
                    </a:lnTo>
                    <a:lnTo>
                      <a:pt x="1352" y="0"/>
                    </a:lnTo>
                    <a:lnTo>
                      <a:pt x="1352" y="4"/>
                    </a:lnTo>
                    <a:lnTo>
                      <a:pt x="1362" y="4"/>
                    </a:lnTo>
                    <a:lnTo>
                      <a:pt x="1362" y="0"/>
                    </a:lnTo>
                    <a:lnTo>
                      <a:pt x="1446" y="0"/>
                    </a:lnTo>
                    <a:lnTo>
                      <a:pt x="1446" y="4"/>
                    </a:lnTo>
                    <a:lnTo>
                      <a:pt x="1446" y="11"/>
                    </a:lnTo>
                    <a:lnTo>
                      <a:pt x="1477" y="11"/>
                    </a:lnTo>
                    <a:lnTo>
                      <a:pt x="1477" y="21"/>
                    </a:lnTo>
                    <a:lnTo>
                      <a:pt x="1478" y="21"/>
                    </a:lnTo>
                    <a:lnTo>
                      <a:pt x="1478" y="0"/>
                    </a:lnTo>
                    <a:lnTo>
                      <a:pt x="1582" y="0"/>
                    </a:lnTo>
                    <a:lnTo>
                      <a:pt x="1582" y="21"/>
                    </a:lnTo>
                    <a:lnTo>
                      <a:pt x="1610" y="21"/>
                    </a:lnTo>
                    <a:lnTo>
                      <a:pt x="1610" y="0"/>
                    </a:lnTo>
                    <a:lnTo>
                      <a:pt x="1783" y="0"/>
                    </a:lnTo>
                    <a:lnTo>
                      <a:pt x="1783" y="21"/>
                    </a:lnTo>
                    <a:lnTo>
                      <a:pt x="1792" y="21"/>
                    </a:lnTo>
                    <a:lnTo>
                      <a:pt x="1792" y="0"/>
                    </a:lnTo>
                    <a:lnTo>
                      <a:pt x="1884" y="0"/>
                    </a:lnTo>
                    <a:lnTo>
                      <a:pt x="1884" y="4"/>
                    </a:lnTo>
                    <a:lnTo>
                      <a:pt x="1903" y="4"/>
                    </a:lnTo>
                    <a:lnTo>
                      <a:pt x="1903" y="11"/>
                    </a:lnTo>
                    <a:lnTo>
                      <a:pt x="1928" y="11"/>
                    </a:lnTo>
                    <a:lnTo>
                      <a:pt x="1928" y="0"/>
                    </a:lnTo>
                    <a:lnTo>
                      <a:pt x="2029" y="0"/>
                    </a:lnTo>
                    <a:lnTo>
                      <a:pt x="2029" y="11"/>
                    </a:lnTo>
                    <a:lnTo>
                      <a:pt x="2037" y="11"/>
                    </a:lnTo>
                    <a:lnTo>
                      <a:pt x="2037" y="19"/>
                    </a:lnTo>
                    <a:lnTo>
                      <a:pt x="2046" y="19"/>
                    </a:lnTo>
                    <a:lnTo>
                      <a:pt x="2046" y="4"/>
                    </a:lnTo>
                    <a:lnTo>
                      <a:pt x="2081" y="4"/>
                    </a:lnTo>
                    <a:lnTo>
                      <a:pt x="2081" y="19"/>
                    </a:lnTo>
                    <a:lnTo>
                      <a:pt x="2087" y="19"/>
                    </a:lnTo>
                    <a:lnTo>
                      <a:pt x="2087" y="21"/>
                    </a:lnTo>
                    <a:lnTo>
                      <a:pt x="2098" y="21"/>
                    </a:lnTo>
                    <a:lnTo>
                      <a:pt x="2098" y="57"/>
                    </a:lnTo>
                    <a:lnTo>
                      <a:pt x="2098" y="57"/>
                    </a:lnTo>
                    <a:lnTo>
                      <a:pt x="2098" y="101"/>
                    </a:lnTo>
                    <a:lnTo>
                      <a:pt x="2098" y="101"/>
                    </a:lnTo>
                    <a:lnTo>
                      <a:pt x="0" y="101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21"/>
                    </a:lnTo>
                    <a:lnTo>
                      <a:pt x="4" y="21"/>
                    </a:lnTo>
                    <a:lnTo>
                      <a:pt x="4" y="0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1" name="iSḻídê">
                <a:extLst>
                  <a:ext uri="{FF2B5EF4-FFF2-40B4-BE49-F238E27FC236}">
                    <a16:creationId xmlns:a16="http://schemas.microsoft.com/office/drawing/2014/main" id="{DCDFD52F-8C48-4C5B-91FD-1DD0F2C061E4}"/>
                  </a:ext>
                </a:extLst>
              </p:cNvPr>
              <p:cNvSpPr/>
              <p:nvPr/>
            </p:nvSpPr>
            <p:spPr bwMode="auto">
              <a:xfrm>
                <a:off x="6503219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2" name="îślíḋe">
                <a:extLst>
                  <a:ext uri="{FF2B5EF4-FFF2-40B4-BE49-F238E27FC236}">
                    <a16:creationId xmlns:a16="http://schemas.microsoft.com/office/drawing/2014/main" id="{A7C57BB0-4A3C-4497-B21D-92D09DCE29D3}"/>
                  </a:ext>
                </a:extLst>
              </p:cNvPr>
              <p:cNvSpPr/>
              <p:nvPr/>
            </p:nvSpPr>
            <p:spPr bwMode="auto">
              <a:xfrm>
                <a:off x="6981101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3" name="ïŝļïḋê">
                <a:extLst>
                  <a:ext uri="{FF2B5EF4-FFF2-40B4-BE49-F238E27FC236}">
                    <a16:creationId xmlns:a16="http://schemas.microsoft.com/office/drawing/2014/main" id="{A8F2A8FE-C474-4FFC-AF0F-A01FE8946E69}"/>
                  </a:ext>
                </a:extLst>
              </p:cNvPr>
              <p:cNvSpPr/>
              <p:nvPr/>
            </p:nvSpPr>
            <p:spPr bwMode="auto">
              <a:xfrm>
                <a:off x="8113861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4" name="îṧḻïdé">
                <a:extLst>
                  <a:ext uri="{FF2B5EF4-FFF2-40B4-BE49-F238E27FC236}">
                    <a16:creationId xmlns:a16="http://schemas.microsoft.com/office/drawing/2014/main" id="{2BE30322-74FE-4450-B4FC-8EE8C3072471}"/>
                  </a:ext>
                </a:extLst>
              </p:cNvPr>
              <p:cNvSpPr/>
              <p:nvPr/>
            </p:nvSpPr>
            <p:spPr bwMode="auto">
              <a:xfrm>
                <a:off x="8190561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5" name="íṥlíḓé">
                <a:extLst>
                  <a:ext uri="{FF2B5EF4-FFF2-40B4-BE49-F238E27FC236}">
                    <a16:creationId xmlns:a16="http://schemas.microsoft.com/office/drawing/2014/main" id="{F49E2204-C2FB-4890-BA82-436AC3EB0D46}"/>
                  </a:ext>
                </a:extLst>
              </p:cNvPr>
              <p:cNvSpPr/>
              <p:nvPr/>
            </p:nvSpPr>
            <p:spPr bwMode="auto">
              <a:xfrm>
                <a:off x="8420651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6" name="iṩ1îďé">
                <a:extLst>
                  <a:ext uri="{FF2B5EF4-FFF2-40B4-BE49-F238E27FC236}">
                    <a16:creationId xmlns:a16="http://schemas.microsoft.com/office/drawing/2014/main" id="{86EBD4A6-C074-4231-88F5-EE1926454E96}"/>
                  </a:ext>
                </a:extLst>
              </p:cNvPr>
              <p:cNvSpPr/>
              <p:nvPr/>
            </p:nvSpPr>
            <p:spPr bwMode="auto">
              <a:xfrm>
                <a:off x="8733341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7" name="iṣḷïḓè">
                <a:extLst>
                  <a:ext uri="{FF2B5EF4-FFF2-40B4-BE49-F238E27FC236}">
                    <a16:creationId xmlns:a16="http://schemas.microsoft.com/office/drawing/2014/main" id="{C4A07CE8-D933-4C11-986F-00A4A72E74EE}"/>
                  </a:ext>
                </a:extLst>
              </p:cNvPr>
              <p:cNvSpPr/>
              <p:nvPr/>
            </p:nvSpPr>
            <p:spPr bwMode="auto">
              <a:xfrm>
                <a:off x="8869035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8" name="îṧľïde">
                <a:extLst>
                  <a:ext uri="{FF2B5EF4-FFF2-40B4-BE49-F238E27FC236}">
                    <a16:creationId xmlns:a16="http://schemas.microsoft.com/office/drawing/2014/main" id="{0A9F3544-BB90-40DE-A774-6E6B9F21BEF5}"/>
                  </a:ext>
                </a:extLst>
              </p:cNvPr>
              <p:cNvSpPr/>
              <p:nvPr/>
            </p:nvSpPr>
            <p:spPr bwMode="auto">
              <a:xfrm>
                <a:off x="6107932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9" name="iṧlïḓé">
                <a:extLst>
                  <a:ext uri="{FF2B5EF4-FFF2-40B4-BE49-F238E27FC236}">
                    <a16:creationId xmlns:a16="http://schemas.microsoft.com/office/drawing/2014/main" id="{0AFFEC82-4695-45E9-8823-257524CB1CA5}"/>
                  </a:ext>
                </a:extLst>
              </p:cNvPr>
              <p:cNvSpPr/>
              <p:nvPr/>
            </p:nvSpPr>
            <p:spPr bwMode="auto">
              <a:xfrm>
                <a:off x="8454305" y="4466341"/>
                <a:ext cx="595877" cy="1587046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0" name="í$ḻiďé">
                <a:extLst>
                  <a:ext uri="{FF2B5EF4-FFF2-40B4-BE49-F238E27FC236}">
                    <a16:creationId xmlns:a16="http://schemas.microsoft.com/office/drawing/2014/main" id="{029367DC-808F-4B3D-AF87-D775197E3E48}"/>
                  </a:ext>
                </a:extLst>
              </p:cNvPr>
              <p:cNvSpPr/>
              <p:nvPr/>
            </p:nvSpPr>
            <p:spPr bwMode="auto">
              <a:xfrm>
                <a:off x="3813013" y="5050424"/>
                <a:ext cx="5330987" cy="1020666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5929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DCDC26-85AD-4249-AB21-43B2DA58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D93BE2F-AF60-4717-9B3B-6B30C916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9FE3AC-95BD-4057-B013-78C62803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113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0EEA865-E2E6-4099-9611-34D83782D40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273" y="1881518"/>
            <a:ext cx="10653628" cy="3514065"/>
            <a:chOff x="780273" y="1881518"/>
            <a:chExt cx="10653628" cy="3514065"/>
          </a:xfrm>
        </p:grpSpPr>
        <p:grpSp>
          <p:nvGrpSpPr>
            <p:cNvPr id="6" name="i$ľíḑê">
              <a:extLst>
                <a:ext uri="{FF2B5EF4-FFF2-40B4-BE49-F238E27FC236}">
                  <a16:creationId xmlns:a16="http://schemas.microsoft.com/office/drawing/2014/main" id="{FA32BEF4-6000-4F60-BE16-8C8C61FA5603}"/>
                </a:ext>
              </a:extLst>
            </p:cNvPr>
            <p:cNvGrpSpPr/>
            <p:nvPr/>
          </p:nvGrpSpPr>
          <p:grpSpPr>
            <a:xfrm>
              <a:off x="4911022" y="3006852"/>
              <a:ext cx="1283781" cy="1282447"/>
              <a:chOff x="4911022" y="3006852"/>
              <a:chExt cx="1283781" cy="1282447"/>
            </a:xfrm>
          </p:grpSpPr>
          <p:sp>
            <p:nvSpPr>
              <p:cNvPr id="33" name="îṧļïde">
                <a:extLst>
                  <a:ext uri="{FF2B5EF4-FFF2-40B4-BE49-F238E27FC236}">
                    <a16:creationId xmlns:a16="http://schemas.microsoft.com/office/drawing/2014/main" id="{152D178A-3D55-4F3B-B14F-331D9ACEAE55}"/>
                  </a:ext>
                </a:extLst>
              </p:cNvPr>
              <p:cNvSpPr/>
              <p:nvPr/>
            </p:nvSpPr>
            <p:spPr bwMode="auto">
              <a:xfrm>
                <a:off x="4911022" y="3006852"/>
                <a:ext cx="1283781" cy="1282447"/>
              </a:xfrm>
              <a:custGeom>
                <a:avLst/>
                <a:gdLst>
                  <a:gd name="T0" fmla="*/ 523 w 523"/>
                  <a:gd name="T1" fmla="*/ 253 h 522"/>
                  <a:gd name="T2" fmla="*/ 523 w 523"/>
                  <a:gd name="T3" fmla="*/ 253 h 522"/>
                  <a:gd name="T4" fmla="*/ 489 w 523"/>
                  <a:gd name="T5" fmla="*/ 132 h 522"/>
                  <a:gd name="T6" fmla="*/ 489 w 523"/>
                  <a:gd name="T7" fmla="*/ 132 h 522"/>
                  <a:gd name="T8" fmla="*/ 262 w 523"/>
                  <a:gd name="T9" fmla="*/ 0 h 522"/>
                  <a:gd name="T10" fmla="*/ 0 w 523"/>
                  <a:gd name="T11" fmla="*/ 261 h 522"/>
                  <a:gd name="T12" fmla="*/ 0 w 523"/>
                  <a:gd name="T13" fmla="*/ 264 h 522"/>
                  <a:gd name="T14" fmla="*/ 133 w 523"/>
                  <a:gd name="T15" fmla="*/ 488 h 522"/>
                  <a:gd name="T16" fmla="*/ 256 w 523"/>
                  <a:gd name="T17" fmla="*/ 522 h 522"/>
                  <a:gd name="T18" fmla="*/ 262 w 523"/>
                  <a:gd name="T19" fmla="*/ 522 h 522"/>
                  <a:gd name="T20" fmla="*/ 262 w 523"/>
                  <a:gd name="T21" fmla="*/ 522 h 522"/>
                  <a:gd name="T22" fmla="*/ 267 w 523"/>
                  <a:gd name="T23" fmla="*/ 522 h 522"/>
                  <a:gd name="T24" fmla="*/ 391 w 523"/>
                  <a:gd name="T25" fmla="*/ 488 h 522"/>
                  <a:gd name="T26" fmla="*/ 267 w 523"/>
                  <a:gd name="T27" fmla="*/ 455 h 522"/>
                  <a:gd name="T28" fmla="*/ 262 w 523"/>
                  <a:gd name="T29" fmla="*/ 455 h 522"/>
                  <a:gd name="T30" fmla="*/ 262 w 523"/>
                  <a:gd name="T31" fmla="*/ 455 h 522"/>
                  <a:gd name="T32" fmla="*/ 256 w 523"/>
                  <a:gd name="T33" fmla="*/ 455 h 522"/>
                  <a:gd name="T34" fmla="*/ 68 w 523"/>
                  <a:gd name="T35" fmla="*/ 264 h 522"/>
                  <a:gd name="T36" fmla="*/ 68 w 523"/>
                  <a:gd name="T37" fmla="*/ 261 h 522"/>
                  <a:gd name="T38" fmla="*/ 262 w 523"/>
                  <a:gd name="T39" fmla="*/ 67 h 522"/>
                  <a:gd name="T40" fmla="*/ 455 w 523"/>
                  <a:gd name="T41" fmla="*/ 253 h 522"/>
                  <a:gd name="T42" fmla="*/ 455 w 523"/>
                  <a:gd name="T43" fmla="*/ 253 h 522"/>
                  <a:gd name="T44" fmla="*/ 455 w 523"/>
                  <a:gd name="T45" fmla="*/ 261 h 522"/>
                  <a:gd name="T46" fmla="*/ 455 w 523"/>
                  <a:gd name="T47" fmla="*/ 264 h 522"/>
                  <a:gd name="T48" fmla="*/ 523 w 523"/>
                  <a:gd name="T49" fmla="*/ 264 h 522"/>
                  <a:gd name="T50" fmla="*/ 523 w 523"/>
                  <a:gd name="T51" fmla="*/ 261 h 522"/>
                  <a:gd name="T52" fmla="*/ 523 w 523"/>
                  <a:gd name="T53" fmla="*/ 253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3" h="522">
                    <a:moveTo>
                      <a:pt x="523" y="253"/>
                    </a:moveTo>
                    <a:cubicBezTo>
                      <a:pt x="523" y="253"/>
                      <a:pt x="523" y="253"/>
                      <a:pt x="523" y="253"/>
                    </a:cubicBezTo>
                    <a:cubicBezTo>
                      <a:pt x="522" y="209"/>
                      <a:pt x="510" y="168"/>
                      <a:pt x="489" y="132"/>
                    </a:cubicBezTo>
                    <a:cubicBezTo>
                      <a:pt x="489" y="132"/>
                      <a:pt x="489" y="132"/>
                      <a:pt x="489" y="132"/>
                    </a:cubicBezTo>
                    <a:cubicBezTo>
                      <a:pt x="444" y="53"/>
                      <a:pt x="359" y="0"/>
                      <a:pt x="262" y="0"/>
                    </a:cubicBezTo>
                    <a:cubicBezTo>
                      <a:pt x="117" y="0"/>
                      <a:pt x="0" y="117"/>
                      <a:pt x="0" y="261"/>
                    </a:cubicBezTo>
                    <a:cubicBezTo>
                      <a:pt x="0" y="262"/>
                      <a:pt x="0" y="263"/>
                      <a:pt x="0" y="264"/>
                    </a:cubicBezTo>
                    <a:cubicBezTo>
                      <a:pt x="1" y="360"/>
                      <a:pt x="55" y="444"/>
                      <a:pt x="133" y="488"/>
                    </a:cubicBezTo>
                    <a:cubicBezTo>
                      <a:pt x="169" y="509"/>
                      <a:pt x="211" y="521"/>
                      <a:pt x="256" y="522"/>
                    </a:cubicBezTo>
                    <a:cubicBezTo>
                      <a:pt x="258" y="522"/>
                      <a:pt x="260" y="522"/>
                      <a:pt x="262" y="522"/>
                    </a:cubicBezTo>
                    <a:cubicBezTo>
                      <a:pt x="262" y="522"/>
                      <a:pt x="262" y="522"/>
                      <a:pt x="262" y="522"/>
                    </a:cubicBezTo>
                    <a:cubicBezTo>
                      <a:pt x="264" y="522"/>
                      <a:pt x="265" y="522"/>
                      <a:pt x="267" y="522"/>
                    </a:cubicBezTo>
                    <a:cubicBezTo>
                      <a:pt x="312" y="521"/>
                      <a:pt x="354" y="509"/>
                      <a:pt x="391" y="488"/>
                    </a:cubicBezTo>
                    <a:cubicBezTo>
                      <a:pt x="354" y="468"/>
                      <a:pt x="312" y="455"/>
                      <a:pt x="267" y="455"/>
                    </a:cubicBezTo>
                    <a:cubicBezTo>
                      <a:pt x="265" y="455"/>
                      <a:pt x="264" y="455"/>
                      <a:pt x="262" y="455"/>
                    </a:cubicBezTo>
                    <a:cubicBezTo>
                      <a:pt x="262" y="455"/>
                      <a:pt x="262" y="455"/>
                      <a:pt x="262" y="455"/>
                    </a:cubicBezTo>
                    <a:cubicBezTo>
                      <a:pt x="260" y="455"/>
                      <a:pt x="258" y="455"/>
                      <a:pt x="256" y="455"/>
                    </a:cubicBezTo>
                    <a:cubicBezTo>
                      <a:pt x="153" y="452"/>
                      <a:pt x="70" y="368"/>
                      <a:pt x="68" y="264"/>
                    </a:cubicBezTo>
                    <a:cubicBezTo>
                      <a:pt x="68" y="263"/>
                      <a:pt x="68" y="262"/>
                      <a:pt x="68" y="261"/>
                    </a:cubicBezTo>
                    <a:cubicBezTo>
                      <a:pt x="68" y="154"/>
                      <a:pt x="155" y="67"/>
                      <a:pt x="262" y="67"/>
                    </a:cubicBezTo>
                    <a:cubicBezTo>
                      <a:pt x="366" y="67"/>
                      <a:pt x="451" y="150"/>
                      <a:pt x="455" y="253"/>
                    </a:cubicBezTo>
                    <a:cubicBezTo>
                      <a:pt x="455" y="253"/>
                      <a:pt x="455" y="253"/>
                      <a:pt x="455" y="253"/>
                    </a:cubicBezTo>
                    <a:cubicBezTo>
                      <a:pt x="455" y="256"/>
                      <a:pt x="455" y="258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258"/>
                      <a:pt x="523" y="256"/>
                      <a:pt x="523" y="2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íṡ1íḓe">
                <a:extLst>
                  <a:ext uri="{FF2B5EF4-FFF2-40B4-BE49-F238E27FC236}">
                    <a16:creationId xmlns:a16="http://schemas.microsoft.com/office/drawing/2014/main" id="{CB6C989E-7997-42AF-8D77-04B51ACD680A}"/>
                  </a:ext>
                </a:extLst>
              </p:cNvPr>
              <p:cNvSpPr/>
              <p:nvPr/>
            </p:nvSpPr>
            <p:spPr>
              <a:xfrm>
                <a:off x="516007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5" name="îS1íḍé">
                <a:extLst>
                  <a:ext uri="{FF2B5EF4-FFF2-40B4-BE49-F238E27FC236}">
                    <a16:creationId xmlns:a16="http://schemas.microsoft.com/office/drawing/2014/main" id="{377C2BFB-AFC4-425D-8571-C3BAB61BB8B6}"/>
                  </a:ext>
                </a:extLst>
              </p:cNvPr>
              <p:cNvSpPr/>
              <p:nvPr/>
            </p:nvSpPr>
            <p:spPr bwMode="auto">
              <a:xfrm>
                <a:off x="5364089" y="3468658"/>
                <a:ext cx="367268" cy="339784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7" name="iš1iḓe">
              <a:extLst>
                <a:ext uri="{FF2B5EF4-FFF2-40B4-BE49-F238E27FC236}">
                  <a16:creationId xmlns:a16="http://schemas.microsoft.com/office/drawing/2014/main" id="{ABC94033-1D26-4BB4-BB8C-FBB3120A1C23}"/>
                </a:ext>
              </a:extLst>
            </p:cNvPr>
            <p:cNvSpPr/>
            <p:nvPr/>
          </p:nvSpPr>
          <p:spPr bwMode="auto">
            <a:xfrm>
              <a:off x="3657903" y="4111803"/>
              <a:ext cx="2536900" cy="1283780"/>
            </a:xfrm>
            <a:custGeom>
              <a:avLst/>
              <a:gdLst>
                <a:gd name="T0" fmla="*/ 902 w 1034"/>
                <a:gd name="T1" fmla="*/ 34 h 523"/>
                <a:gd name="T2" fmla="*/ 778 w 1034"/>
                <a:gd name="T3" fmla="*/ 1 h 523"/>
                <a:gd name="T4" fmla="*/ 773 w 1034"/>
                <a:gd name="T5" fmla="*/ 0 h 523"/>
                <a:gd name="T6" fmla="*/ 773 w 1034"/>
                <a:gd name="T7" fmla="*/ 68 h 523"/>
                <a:gd name="T8" fmla="*/ 778 w 1034"/>
                <a:gd name="T9" fmla="*/ 68 h 523"/>
                <a:gd name="T10" fmla="*/ 966 w 1034"/>
                <a:gd name="T11" fmla="*/ 262 h 523"/>
                <a:gd name="T12" fmla="*/ 773 w 1034"/>
                <a:gd name="T13" fmla="*/ 456 h 523"/>
                <a:gd name="T14" fmla="*/ 773 w 1034"/>
                <a:gd name="T15" fmla="*/ 456 h 523"/>
                <a:gd name="T16" fmla="*/ 773 w 1034"/>
                <a:gd name="T17" fmla="*/ 456 h 523"/>
                <a:gd name="T18" fmla="*/ 773 w 1034"/>
                <a:gd name="T19" fmla="*/ 456 h 523"/>
                <a:gd name="T20" fmla="*/ 579 w 1034"/>
                <a:gd name="T21" fmla="*/ 269 h 523"/>
                <a:gd name="T22" fmla="*/ 579 w 1034"/>
                <a:gd name="T23" fmla="*/ 269 h 523"/>
                <a:gd name="T24" fmla="*/ 579 w 1034"/>
                <a:gd name="T25" fmla="*/ 262 h 523"/>
                <a:gd name="T26" fmla="*/ 579 w 1034"/>
                <a:gd name="T27" fmla="*/ 255 h 523"/>
                <a:gd name="T28" fmla="*/ 579 w 1034"/>
                <a:gd name="T29" fmla="*/ 254 h 523"/>
                <a:gd name="T30" fmla="*/ 453 w 1034"/>
                <a:gd name="T31" fmla="*/ 133 h 523"/>
                <a:gd name="T32" fmla="*/ 0 w 1034"/>
                <a:gd name="T33" fmla="*/ 133 h 523"/>
                <a:gd name="T34" fmla="*/ 0 w 1034"/>
                <a:gd name="T35" fmla="*/ 197 h 523"/>
                <a:gd name="T36" fmla="*/ 454 w 1034"/>
                <a:gd name="T37" fmla="*/ 197 h 523"/>
                <a:gd name="T38" fmla="*/ 511 w 1034"/>
                <a:gd name="T39" fmla="*/ 255 h 523"/>
                <a:gd name="T40" fmla="*/ 511 w 1034"/>
                <a:gd name="T41" fmla="*/ 256 h 523"/>
                <a:gd name="T42" fmla="*/ 511 w 1034"/>
                <a:gd name="T43" fmla="*/ 262 h 523"/>
                <a:gd name="T44" fmla="*/ 511 w 1034"/>
                <a:gd name="T45" fmla="*/ 268 h 523"/>
                <a:gd name="T46" fmla="*/ 545 w 1034"/>
                <a:gd name="T47" fmla="*/ 391 h 523"/>
                <a:gd name="T48" fmla="*/ 773 w 1034"/>
                <a:gd name="T49" fmla="*/ 523 h 523"/>
                <a:gd name="T50" fmla="*/ 773 w 1034"/>
                <a:gd name="T51" fmla="*/ 523 h 523"/>
                <a:gd name="T52" fmla="*/ 773 w 1034"/>
                <a:gd name="T53" fmla="*/ 523 h 523"/>
                <a:gd name="T54" fmla="*/ 773 w 1034"/>
                <a:gd name="T55" fmla="*/ 523 h 523"/>
                <a:gd name="T56" fmla="*/ 1034 w 1034"/>
                <a:gd name="T57" fmla="*/ 262 h 523"/>
                <a:gd name="T58" fmla="*/ 902 w 1034"/>
                <a:gd name="T59" fmla="*/ 3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4" h="523">
                  <a:moveTo>
                    <a:pt x="902" y="34"/>
                  </a:moveTo>
                  <a:cubicBezTo>
                    <a:pt x="865" y="14"/>
                    <a:pt x="823" y="1"/>
                    <a:pt x="778" y="1"/>
                  </a:cubicBezTo>
                  <a:cubicBezTo>
                    <a:pt x="776" y="0"/>
                    <a:pt x="775" y="0"/>
                    <a:pt x="773" y="0"/>
                  </a:cubicBezTo>
                  <a:cubicBezTo>
                    <a:pt x="773" y="68"/>
                    <a:pt x="773" y="68"/>
                    <a:pt x="773" y="68"/>
                  </a:cubicBezTo>
                  <a:cubicBezTo>
                    <a:pt x="775" y="68"/>
                    <a:pt x="776" y="68"/>
                    <a:pt x="778" y="68"/>
                  </a:cubicBezTo>
                  <a:cubicBezTo>
                    <a:pt x="883" y="71"/>
                    <a:pt x="966" y="157"/>
                    <a:pt x="966" y="262"/>
                  </a:cubicBezTo>
                  <a:cubicBezTo>
                    <a:pt x="966" y="369"/>
                    <a:pt x="880" y="455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668" y="456"/>
                    <a:pt x="583" y="373"/>
                    <a:pt x="579" y="269"/>
                  </a:cubicBezTo>
                  <a:cubicBezTo>
                    <a:pt x="579" y="269"/>
                    <a:pt x="579" y="269"/>
                    <a:pt x="579" y="269"/>
                  </a:cubicBezTo>
                  <a:cubicBezTo>
                    <a:pt x="579" y="266"/>
                    <a:pt x="579" y="264"/>
                    <a:pt x="579" y="262"/>
                  </a:cubicBezTo>
                  <a:cubicBezTo>
                    <a:pt x="579" y="260"/>
                    <a:pt x="579" y="257"/>
                    <a:pt x="579" y="255"/>
                  </a:cubicBezTo>
                  <a:cubicBezTo>
                    <a:pt x="579" y="255"/>
                    <a:pt x="579" y="254"/>
                    <a:pt x="579" y="254"/>
                  </a:cubicBezTo>
                  <a:cubicBezTo>
                    <a:pt x="577" y="186"/>
                    <a:pt x="521" y="133"/>
                    <a:pt x="453" y="133"/>
                  </a:cubicBezTo>
                  <a:cubicBezTo>
                    <a:pt x="376" y="133"/>
                    <a:pt x="152" y="133"/>
                    <a:pt x="0" y="1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454" y="197"/>
                    <a:pt x="454" y="197"/>
                    <a:pt x="454" y="197"/>
                  </a:cubicBezTo>
                  <a:cubicBezTo>
                    <a:pt x="486" y="197"/>
                    <a:pt x="512" y="223"/>
                    <a:pt x="511" y="255"/>
                  </a:cubicBezTo>
                  <a:cubicBezTo>
                    <a:pt x="511" y="256"/>
                    <a:pt x="511" y="256"/>
                    <a:pt x="511" y="256"/>
                  </a:cubicBezTo>
                  <a:cubicBezTo>
                    <a:pt x="511" y="258"/>
                    <a:pt x="511" y="260"/>
                    <a:pt x="511" y="262"/>
                  </a:cubicBezTo>
                  <a:cubicBezTo>
                    <a:pt x="511" y="264"/>
                    <a:pt x="511" y="266"/>
                    <a:pt x="511" y="268"/>
                  </a:cubicBezTo>
                  <a:cubicBezTo>
                    <a:pt x="512" y="313"/>
                    <a:pt x="525" y="355"/>
                    <a:pt x="545" y="391"/>
                  </a:cubicBezTo>
                  <a:cubicBezTo>
                    <a:pt x="590" y="470"/>
                    <a:pt x="675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917" y="523"/>
                    <a:pt x="1034" y="406"/>
                    <a:pt x="1034" y="262"/>
                  </a:cubicBezTo>
                  <a:cubicBezTo>
                    <a:pt x="1034" y="164"/>
                    <a:pt x="981" y="79"/>
                    <a:pt x="902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îṥḷîḓé">
              <a:extLst>
                <a:ext uri="{FF2B5EF4-FFF2-40B4-BE49-F238E27FC236}">
                  <a16:creationId xmlns:a16="http://schemas.microsoft.com/office/drawing/2014/main" id="{D272569B-BD4F-49DE-9F81-E8D4EF72EA45}"/>
                </a:ext>
              </a:extLst>
            </p:cNvPr>
            <p:cNvSpPr/>
            <p:nvPr/>
          </p:nvSpPr>
          <p:spPr>
            <a:xfrm rot="16200000" flipH="1">
              <a:off x="3226219" y="4318518"/>
              <a:ext cx="469570" cy="40480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išḻíďé">
              <a:extLst>
                <a:ext uri="{FF2B5EF4-FFF2-40B4-BE49-F238E27FC236}">
                  <a16:creationId xmlns:a16="http://schemas.microsoft.com/office/drawing/2014/main" id="{BD35A1DE-0FB2-4977-B20D-773F4A9EFEB3}"/>
                </a:ext>
              </a:extLst>
            </p:cNvPr>
            <p:cNvSpPr/>
            <p:nvPr/>
          </p:nvSpPr>
          <p:spPr>
            <a:xfrm>
              <a:off x="5160076" y="4362734"/>
              <a:ext cx="775295" cy="7752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ïṡľiḑé">
              <a:extLst>
                <a:ext uri="{FF2B5EF4-FFF2-40B4-BE49-F238E27FC236}">
                  <a16:creationId xmlns:a16="http://schemas.microsoft.com/office/drawing/2014/main" id="{D4B2FD70-720B-485E-AE9F-AB943BE0D40C}"/>
                </a:ext>
              </a:extLst>
            </p:cNvPr>
            <p:cNvSpPr/>
            <p:nvPr/>
          </p:nvSpPr>
          <p:spPr bwMode="auto">
            <a:xfrm>
              <a:off x="5350293" y="4539272"/>
              <a:ext cx="394860" cy="413728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1" name="íş1îďè">
              <a:extLst>
                <a:ext uri="{FF2B5EF4-FFF2-40B4-BE49-F238E27FC236}">
                  <a16:creationId xmlns:a16="http://schemas.microsoft.com/office/drawing/2014/main" id="{7CA87AC6-8744-4D3D-B4EC-4880D0851819}"/>
                </a:ext>
              </a:extLst>
            </p:cNvPr>
            <p:cNvGrpSpPr/>
            <p:nvPr/>
          </p:nvGrpSpPr>
          <p:grpSpPr>
            <a:xfrm>
              <a:off x="6037691" y="1881518"/>
              <a:ext cx="2895706" cy="1281114"/>
              <a:chOff x="6037691" y="1881518"/>
              <a:chExt cx="2895706" cy="1281114"/>
            </a:xfrm>
          </p:grpSpPr>
          <p:sp>
            <p:nvSpPr>
              <p:cNvPr id="28" name="í$ľïďê">
                <a:extLst>
                  <a:ext uri="{FF2B5EF4-FFF2-40B4-BE49-F238E27FC236}">
                    <a16:creationId xmlns:a16="http://schemas.microsoft.com/office/drawing/2014/main" id="{FFFFD107-E6CA-4851-BEA5-05A0D2A2A665}"/>
                  </a:ext>
                </a:extLst>
              </p:cNvPr>
              <p:cNvSpPr/>
              <p:nvPr/>
            </p:nvSpPr>
            <p:spPr bwMode="auto">
              <a:xfrm>
                <a:off x="6037691" y="1881518"/>
                <a:ext cx="639891" cy="1281114"/>
              </a:xfrm>
              <a:custGeom>
                <a:avLst/>
                <a:gdLst>
                  <a:gd name="T0" fmla="*/ 0 w 261"/>
                  <a:gd name="T1" fmla="*/ 261 h 522"/>
                  <a:gd name="T2" fmla="*/ 132 w 261"/>
                  <a:gd name="T3" fmla="*/ 489 h 522"/>
                  <a:gd name="T4" fmla="*/ 133 w 261"/>
                  <a:gd name="T5" fmla="*/ 489 h 522"/>
                  <a:gd name="T6" fmla="*/ 159 w 261"/>
                  <a:gd name="T7" fmla="*/ 502 h 522"/>
                  <a:gd name="T8" fmla="*/ 256 w 261"/>
                  <a:gd name="T9" fmla="*/ 522 h 522"/>
                  <a:gd name="T10" fmla="*/ 261 w 261"/>
                  <a:gd name="T11" fmla="*/ 522 h 522"/>
                  <a:gd name="T12" fmla="*/ 261 w 261"/>
                  <a:gd name="T13" fmla="*/ 455 h 522"/>
                  <a:gd name="T14" fmla="*/ 256 w 261"/>
                  <a:gd name="T15" fmla="*/ 455 h 522"/>
                  <a:gd name="T16" fmla="*/ 256 w 261"/>
                  <a:gd name="T17" fmla="*/ 455 h 522"/>
                  <a:gd name="T18" fmla="*/ 68 w 261"/>
                  <a:gd name="T19" fmla="*/ 252 h 522"/>
                  <a:gd name="T20" fmla="*/ 254 w 261"/>
                  <a:gd name="T21" fmla="*/ 68 h 522"/>
                  <a:gd name="T22" fmla="*/ 261 w 261"/>
                  <a:gd name="T23" fmla="*/ 68 h 522"/>
                  <a:gd name="T24" fmla="*/ 261 w 261"/>
                  <a:gd name="T25" fmla="*/ 0 h 522"/>
                  <a:gd name="T26" fmla="*/ 0 w 261"/>
                  <a:gd name="T27" fmla="*/ 261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1" h="522">
                    <a:moveTo>
                      <a:pt x="0" y="261"/>
                    </a:moveTo>
                    <a:cubicBezTo>
                      <a:pt x="0" y="359"/>
                      <a:pt x="53" y="444"/>
                      <a:pt x="132" y="489"/>
                    </a:cubicBezTo>
                    <a:cubicBezTo>
                      <a:pt x="132" y="489"/>
                      <a:pt x="132" y="489"/>
                      <a:pt x="133" y="489"/>
                    </a:cubicBezTo>
                    <a:cubicBezTo>
                      <a:pt x="141" y="493"/>
                      <a:pt x="150" y="498"/>
                      <a:pt x="159" y="502"/>
                    </a:cubicBezTo>
                    <a:cubicBezTo>
                      <a:pt x="189" y="514"/>
                      <a:pt x="222" y="522"/>
                      <a:pt x="256" y="522"/>
                    </a:cubicBezTo>
                    <a:cubicBezTo>
                      <a:pt x="258" y="522"/>
                      <a:pt x="259" y="522"/>
                      <a:pt x="261" y="522"/>
                    </a:cubicBezTo>
                    <a:cubicBezTo>
                      <a:pt x="261" y="455"/>
                      <a:pt x="261" y="455"/>
                      <a:pt x="261" y="455"/>
                    </a:cubicBezTo>
                    <a:cubicBezTo>
                      <a:pt x="259" y="455"/>
                      <a:pt x="258" y="455"/>
                      <a:pt x="256" y="455"/>
                    </a:cubicBezTo>
                    <a:cubicBezTo>
                      <a:pt x="256" y="455"/>
                      <a:pt x="256" y="455"/>
                      <a:pt x="256" y="455"/>
                    </a:cubicBezTo>
                    <a:cubicBezTo>
                      <a:pt x="149" y="452"/>
                      <a:pt x="63" y="361"/>
                      <a:pt x="68" y="252"/>
                    </a:cubicBezTo>
                    <a:cubicBezTo>
                      <a:pt x="73" y="152"/>
                      <a:pt x="154" y="71"/>
                      <a:pt x="254" y="68"/>
                    </a:cubicBezTo>
                    <a:cubicBezTo>
                      <a:pt x="256" y="68"/>
                      <a:pt x="259" y="68"/>
                      <a:pt x="261" y="68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117" y="0"/>
                      <a:pt x="0" y="117"/>
                      <a:pt x="0" y="26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îsliḓê">
                <a:extLst>
                  <a:ext uri="{FF2B5EF4-FFF2-40B4-BE49-F238E27FC236}">
                    <a16:creationId xmlns:a16="http://schemas.microsoft.com/office/drawing/2014/main" id="{59A0DC5A-4B56-4BC2-8B70-A260AFCB0809}"/>
                  </a:ext>
                </a:extLst>
              </p:cNvPr>
              <p:cNvSpPr/>
              <p:nvPr/>
            </p:nvSpPr>
            <p:spPr bwMode="auto">
              <a:xfrm>
                <a:off x="6670723" y="1881518"/>
                <a:ext cx="1893011" cy="954504"/>
              </a:xfrm>
              <a:custGeom>
                <a:avLst/>
                <a:gdLst>
                  <a:gd name="T0" fmla="*/ 324 w 772"/>
                  <a:gd name="T1" fmla="*/ 326 h 389"/>
                  <a:gd name="T2" fmla="*/ 261 w 772"/>
                  <a:gd name="T3" fmla="*/ 262 h 389"/>
                  <a:gd name="T4" fmla="*/ 261 w 772"/>
                  <a:gd name="T5" fmla="*/ 261 h 389"/>
                  <a:gd name="T6" fmla="*/ 227 w 772"/>
                  <a:gd name="T7" fmla="*/ 132 h 389"/>
                  <a:gd name="T8" fmla="*/ 0 w 772"/>
                  <a:gd name="T9" fmla="*/ 0 h 389"/>
                  <a:gd name="T10" fmla="*/ 0 w 772"/>
                  <a:gd name="T11" fmla="*/ 68 h 389"/>
                  <a:gd name="T12" fmla="*/ 193 w 772"/>
                  <a:gd name="T13" fmla="*/ 261 h 389"/>
                  <a:gd name="T14" fmla="*/ 193 w 772"/>
                  <a:gd name="T15" fmla="*/ 261 h 389"/>
                  <a:gd name="T16" fmla="*/ 194 w 772"/>
                  <a:gd name="T17" fmla="*/ 288 h 389"/>
                  <a:gd name="T18" fmla="*/ 307 w 772"/>
                  <a:gd name="T19" fmla="*/ 389 h 389"/>
                  <a:gd name="T20" fmla="*/ 772 w 772"/>
                  <a:gd name="T21" fmla="*/ 389 h 389"/>
                  <a:gd name="T22" fmla="*/ 772 w 772"/>
                  <a:gd name="T23" fmla="*/ 326 h 389"/>
                  <a:gd name="T24" fmla="*/ 324 w 772"/>
                  <a:gd name="T25" fmla="*/ 326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2" h="389">
                    <a:moveTo>
                      <a:pt x="324" y="326"/>
                    </a:moveTo>
                    <a:cubicBezTo>
                      <a:pt x="289" y="326"/>
                      <a:pt x="261" y="297"/>
                      <a:pt x="261" y="262"/>
                    </a:cubicBezTo>
                    <a:cubicBezTo>
                      <a:pt x="261" y="261"/>
                      <a:pt x="261" y="261"/>
                      <a:pt x="261" y="261"/>
                    </a:cubicBezTo>
                    <a:cubicBezTo>
                      <a:pt x="261" y="214"/>
                      <a:pt x="249" y="170"/>
                      <a:pt x="227" y="132"/>
                    </a:cubicBezTo>
                    <a:cubicBezTo>
                      <a:pt x="182" y="53"/>
                      <a:pt x="97" y="0"/>
                      <a:pt x="0" y="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06" y="68"/>
                      <a:pt x="193" y="154"/>
                      <a:pt x="193" y="261"/>
                    </a:cubicBezTo>
                    <a:cubicBezTo>
                      <a:pt x="193" y="261"/>
                      <a:pt x="193" y="261"/>
                      <a:pt x="193" y="261"/>
                    </a:cubicBezTo>
                    <a:cubicBezTo>
                      <a:pt x="193" y="270"/>
                      <a:pt x="194" y="279"/>
                      <a:pt x="194" y="288"/>
                    </a:cubicBezTo>
                    <a:cubicBezTo>
                      <a:pt x="200" y="346"/>
                      <a:pt x="249" y="389"/>
                      <a:pt x="307" y="389"/>
                    </a:cubicBezTo>
                    <a:cubicBezTo>
                      <a:pt x="772" y="389"/>
                      <a:pt x="772" y="389"/>
                      <a:pt x="772" y="389"/>
                    </a:cubicBezTo>
                    <a:cubicBezTo>
                      <a:pt x="772" y="326"/>
                      <a:pt x="772" y="326"/>
                      <a:pt x="772" y="326"/>
                    </a:cubicBezTo>
                    <a:lnTo>
                      <a:pt x="324" y="3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íṥ1íḋé">
                <a:extLst>
                  <a:ext uri="{FF2B5EF4-FFF2-40B4-BE49-F238E27FC236}">
                    <a16:creationId xmlns:a16="http://schemas.microsoft.com/office/drawing/2014/main" id="{A2DABAE2-F7F0-4951-83D5-FF56BBA087A5}"/>
                  </a:ext>
                </a:extLst>
              </p:cNvPr>
              <p:cNvSpPr/>
              <p:nvPr/>
            </p:nvSpPr>
            <p:spPr>
              <a:xfrm rot="5400000">
                <a:off x="8496211" y="2541207"/>
                <a:ext cx="469570" cy="404802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išļíḋê">
                <a:extLst>
                  <a:ext uri="{FF2B5EF4-FFF2-40B4-BE49-F238E27FC236}">
                    <a16:creationId xmlns:a16="http://schemas.microsoft.com/office/drawing/2014/main" id="{A7F16A74-8824-40FA-8B3B-216EFB4E2C1E}"/>
                  </a:ext>
                </a:extLst>
              </p:cNvPr>
              <p:cNvSpPr/>
              <p:nvPr/>
            </p:nvSpPr>
            <p:spPr>
              <a:xfrm>
                <a:off x="6278886" y="2141380"/>
                <a:ext cx="775295" cy="77529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2" name="iṩlíḍe">
                <a:extLst>
                  <a:ext uri="{FF2B5EF4-FFF2-40B4-BE49-F238E27FC236}">
                    <a16:creationId xmlns:a16="http://schemas.microsoft.com/office/drawing/2014/main" id="{D9E3857D-B3D6-46A5-8139-4736E6DCB633}"/>
                  </a:ext>
                </a:extLst>
              </p:cNvPr>
              <p:cNvSpPr/>
              <p:nvPr/>
            </p:nvSpPr>
            <p:spPr bwMode="auto">
              <a:xfrm>
                <a:off x="6445485" y="2324434"/>
                <a:ext cx="399220" cy="36682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2" name="î$lïḑé">
              <a:extLst>
                <a:ext uri="{FF2B5EF4-FFF2-40B4-BE49-F238E27FC236}">
                  <a16:creationId xmlns:a16="http://schemas.microsoft.com/office/drawing/2014/main" id="{AC04F9DA-0419-4EFF-A458-2DDF8395A422}"/>
                </a:ext>
              </a:extLst>
            </p:cNvPr>
            <p:cNvGrpSpPr/>
            <p:nvPr/>
          </p:nvGrpSpPr>
          <p:grpSpPr>
            <a:xfrm>
              <a:off x="6028164" y="2997327"/>
              <a:ext cx="1282447" cy="1282447"/>
              <a:chOff x="6028164" y="2997327"/>
              <a:chExt cx="1282447" cy="1282447"/>
            </a:xfrm>
          </p:grpSpPr>
          <p:sp>
            <p:nvSpPr>
              <p:cNvPr id="25" name="íSlíḓè">
                <a:extLst>
                  <a:ext uri="{FF2B5EF4-FFF2-40B4-BE49-F238E27FC236}">
                    <a16:creationId xmlns:a16="http://schemas.microsoft.com/office/drawing/2014/main" id="{E96445C8-762C-4149-914A-1D10A660B997}"/>
                  </a:ext>
                </a:extLst>
              </p:cNvPr>
              <p:cNvSpPr/>
              <p:nvPr/>
            </p:nvSpPr>
            <p:spPr bwMode="auto">
              <a:xfrm>
                <a:off x="6028164" y="2997327"/>
                <a:ext cx="1282447" cy="1282447"/>
              </a:xfrm>
              <a:custGeom>
                <a:avLst/>
                <a:gdLst>
                  <a:gd name="T0" fmla="*/ 390 w 523"/>
                  <a:gd name="T1" fmla="*/ 34 h 522"/>
                  <a:gd name="T2" fmla="*/ 390 w 523"/>
                  <a:gd name="T3" fmla="*/ 34 h 522"/>
                  <a:gd name="T4" fmla="*/ 311 w 523"/>
                  <a:gd name="T5" fmla="*/ 4 h 522"/>
                  <a:gd name="T6" fmla="*/ 267 w 523"/>
                  <a:gd name="T7" fmla="*/ 0 h 522"/>
                  <a:gd name="T8" fmla="*/ 262 w 523"/>
                  <a:gd name="T9" fmla="*/ 0 h 522"/>
                  <a:gd name="T10" fmla="*/ 262 w 523"/>
                  <a:gd name="T11" fmla="*/ 67 h 522"/>
                  <a:gd name="T12" fmla="*/ 267 w 523"/>
                  <a:gd name="T13" fmla="*/ 67 h 522"/>
                  <a:gd name="T14" fmla="*/ 267 w 523"/>
                  <a:gd name="T15" fmla="*/ 67 h 522"/>
                  <a:gd name="T16" fmla="*/ 455 w 523"/>
                  <a:gd name="T17" fmla="*/ 261 h 522"/>
                  <a:gd name="T18" fmla="*/ 455 w 523"/>
                  <a:gd name="T19" fmla="*/ 264 h 522"/>
                  <a:gd name="T20" fmla="*/ 261 w 523"/>
                  <a:gd name="T21" fmla="*/ 455 h 522"/>
                  <a:gd name="T22" fmla="*/ 68 w 523"/>
                  <a:gd name="T23" fmla="*/ 269 h 522"/>
                  <a:gd name="T24" fmla="*/ 68 w 523"/>
                  <a:gd name="T25" fmla="*/ 269 h 522"/>
                  <a:gd name="T26" fmla="*/ 68 w 523"/>
                  <a:gd name="T27" fmla="*/ 264 h 522"/>
                  <a:gd name="T28" fmla="*/ 0 w 523"/>
                  <a:gd name="T29" fmla="*/ 264 h 522"/>
                  <a:gd name="T30" fmla="*/ 0 w 523"/>
                  <a:gd name="T31" fmla="*/ 269 h 522"/>
                  <a:gd name="T32" fmla="*/ 0 w 523"/>
                  <a:gd name="T33" fmla="*/ 269 h 522"/>
                  <a:gd name="T34" fmla="*/ 34 w 523"/>
                  <a:gd name="T35" fmla="*/ 390 h 522"/>
                  <a:gd name="T36" fmla="*/ 34 w 523"/>
                  <a:gd name="T37" fmla="*/ 390 h 522"/>
                  <a:gd name="T38" fmla="*/ 261 w 523"/>
                  <a:gd name="T39" fmla="*/ 522 h 522"/>
                  <a:gd name="T40" fmla="*/ 523 w 523"/>
                  <a:gd name="T41" fmla="*/ 264 h 522"/>
                  <a:gd name="T42" fmla="*/ 523 w 523"/>
                  <a:gd name="T43" fmla="*/ 264 h 522"/>
                  <a:gd name="T44" fmla="*/ 523 w 523"/>
                  <a:gd name="T45" fmla="*/ 261 h 522"/>
                  <a:gd name="T46" fmla="*/ 390 w 523"/>
                  <a:gd name="T47" fmla="*/ 3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3" h="522">
                    <a:moveTo>
                      <a:pt x="390" y="34"/>
                    </a:moveTo>
                    <a:cubicBezTo>
                      <a:pt x="390" y="34"/>
                      <a:pt x="390" y="34"/>
                      <a:pt x="390" y="34"/>
                    </a:cubicBezTo>
                    <a:cubicBezTo>
                      <a:pt x="366" y="20"/>
                      <a:pt x="339" y="10"/>
                      <a:pt x="311" y="4"/>
                    </a:cubicBezTo>
                    <a:cubicBezTo>
                      <a:pt x="297" y="2"/>
                      <a:pt x="282" y="0"/>
                      <a:pt x="267" y="0"/>
                    </a:cubicBezTo>
                    <a:cubicBezTo>
                      <a:pt x="265" y="0"/>
                      <a:pt x="263" y="0"/>
                      <a:pt x="262" y="0"/>
                    </a:cubicBezTo>
                    <a:cubicBezTo>
                      <a:pt x="262" y="67"/>
                      <a:pt x="262" y="67"/>
                      <a:pt x="262" y="67"/>
                    </a:cubicBezTo>
                    <a:cubicBezTo>
                      <a:pt x="263" y="67"/>
                      <a:pt x="265" y="67"/>
                      <a:pt x="267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371" y="70"/>
                      <a:pt x="455" y="156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453" y="370"/>
                      <a:pt x="367" y="455"/>
                      <a:pt x="261" y="455"/>
                    </a:cubicBezTo>
                    <a:cubicBezTo>
                      <a:pt x="157" y="455"/>
                      <a:pt x="72" y="372"/>
                      <a:pt x="68" y="269"/>
                    </a:cubicBezTo>
                    <a:cubicBezTo>
                      <a:pt x="68" y="269"/>
                      <a:pt x="68" y="269"/>
                      <a:pt x="68" y="269"/>
                    </a:cubicBezTo>
                    <a:cubicBezTo>
                      <a:pt x="68" y="267"/>
                      <a:pt x="68" y="266"/>
                      <a:pt x="68" y="264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66"/>
                      <a:pt x="0" y="268"/>
                      <a:pt x="0" y="269"/>
                    </a:cubicBezTo>
                    <a:cubicBezTo>
                      <a:pt x="0" y="269"/>
                      <a:pt x="0" y="269"/>
                      <a:pt x="0" y="269"/>
                    </a:cubicBezTo>
                    <a:cubicBezTo>
                      <a:pt x="2" y="313"/>
                      <a:pt x="14" y="354"/>
                      <a:pt x="34" y="390"/>
                    </a:cubicBezTo>
                    <a:cubicBezTo>
                      <a:pt x="34" y="390"/>
                      <a:pt x="34" y="390"/>
                      <a:pt x="34" y="390"/>
                    </a:cubicBezTo>
                    <a:cubicBezTo>
                      <a:pt x="79" y="469"/>
                      <a:pt x="164" y="522"/>
                      <a:pt x="261" y="522"/>
                    </a:cubicBezTo>
                    <a:cubicBezTo>
                      <a:pt x="405" y="522"/>
                      <a:pt x="521" y="407"/>
                      <a:pt x="523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163"/>
                      <a:pt x="470" y="78"/>
                      <a:pt x="390" y="3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" name="ïŝḷïḓé">
                <a:extLst>
                  <a:ext uri="{FF2B5EF4-FFF2-40B4-BE49-F238E27FC236}">
                    <a16:creationId xmlns:a16="http://schemas.microsoft.com/office/drawing/2014/main" id="{8E8C4BDD-0581-4234-BD52-02BF8BD5D43B}"/>
                  </a:ext>
                </a:extLst>
              </p:cNvPr>
              <p:cNvSpPr/>
              <p:nvPr/>
            </p:nvSpPr>
            <p:spPr>
              <a:xfrm>
                <a:off x="627888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7" name="ís1iďè">
                <a:extLst>
                  <a:ext uri="{FF2B5EF4-FFF2-40B4-BE49-F238E27FC236}">
                    <a16:creationId xmlns:a16="http://schemas.microsoft.com/office/drawing/2014/main" id="{A1FB5617-0A71-4653-91E7-F18005193F84}"/>
                  </a:ext>
                </a:extLst>
              </p:cNvPr>
              <p:cNvSpPr/>
              <p:nvPr/>
            </p:nvSpPr>
            <p:spPr bwMode="auto">
              <a:xfrm>
                <a:off x="6441729" y="3446465"/>
                <a:ext cx="449608" cy="384170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ïšļîde">
              <a:extLst>
                <a:ext uri="{FF2B5EF4-FFF2-40B4-BE49-F238E27FC236}">
                  <a16:creationId xmlns:a16="http://schemas.microsoft.com/office/drawing/2014/main" id="{592EECBB-14C4-4226-A015-176C853C2B19}"/>
                </a:ext>
              </a:extLst>
            </p:cNvPr>
            <p:cNvGrpSpPr/>
            <p:nvPr/>
          </p:nvGrpSpPr>
          <p:grpSpPr>
            <a:xfrm>
              <a:off x="780273" y="4133271"/>
              <a:ext cx="2478330" cy="1004758"/>
              <a:chOff x="7403405" y="3336508"/>
              <a:chExt cx="3855146" cy="1004758"/>
            </a:xfrm>
          </p:grpSpPr>
          <p:sp>
            <p:nvSpPr>
              <p:cNvPr id="23" name="îṥ1ïḓé">
                <a:extLst>
                  <a:ext uri="{FF2B5EF4-FFF2-40B4-BE49-F238E27FC236}">
                    <a16:creationId xmlns:a16="http://schemas.microsoft.com/office/drawing/2014/main" id="{7B8F40C2-1392-4680-B736-0AB957D638B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4" name="is1íḓè">
                <a:extLst>
                  <a:ext uri="{FF2B5EF4-FFF2-40B4-BE49-F238E27FC236}">
                    <a16:creationId xmlns:a16="http://schemas.microsoft.com/office/drawing/2014/main" id="{1C6A474B-E11D-4DD0-97C2-078140CF298C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4" name="íSļíḋê">
              <a:extLst>
                <a:ext uri="{FF2B5EF4-FFF2-40B4-BE49-F238E27FC236}">
                  <a16:creationId xmlns:a16="http://schemas.microsoft.com/office/drawing/2014/main" id="{662A1680-CF50-4027-9D25-F3644CC68DA2}"/>
                </a:ext>
              </a:extLst>
            </p:cNvPr>
            <p:cNvGrpSpPr/>
            <p:nvPr/>
          </p:nvGrpSpPr>
          <p:grpSpPr>
            <a:xfrm>
              <a:off x="8955571" y="2300158"/>
              <a:ext cx="2478330" cy="1004758"/>
              <a:chOff x="7403405" y="3336508"/>
              <a:chExt cx="3855146" cy="1004758"/>
            </a:xfrm>
          </p:grpSpPr>
          <p:sp>
            <p:nvSpPr>
              <p:cNvPr id="21" name="ïṡļiḓé">
                <a:extLst>
                  <a:ext uri="{FF2B5EF4-FFF2-40B4-BE49-F238E27FC236}">
                    <a16:creationId xmlns:a16="http://schemas.microsoft.com/office/drawing/2014/main" id="{804C1565-54B5-405D-9493-76AADF9AF91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2" name="îşḻîḍé">
                <a:extLst>
                  <a:ext uri="{FF2B5EF4-FFF2-40B4-BE49-F238E27FC236}">
                    <a16:creationId xmlns:a16="http://schemas.microsoft.com/office/drawing/2014/main" id="{E0C96D64-F440-4CA8-9867-3AC827592AE0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îṣľîḓé">
              <a:extLst>
                <a:ext uri="{FF2B5EF4-FFF2-40B4-BE49-F238E27FC236}">
                  <a16:creationId xmlns:a16="http://schemas.microsoft.com/office/drawing/2014/main" id="{BCD8B319-01F1-430E-9450-D647B4261966}"/>
                </a:ext>
              </a:extLst>
            </p:cNvPr>
            <p:cNvGrpSpPr/>
            <p:nvPr/>
          </p:nvGrpSpPr>
          <p:grpSpPr>
            <a:xfrm>
              <a:off x="7289430" y="3449452"/>
              <a:ext cx="2478330" cy="1004758"/>
              <a:chOff x="7403405" y="3336508"/>
              <a:chExt cx="3855146" cy="1004758"/>
            </a:xfrm>
          </p:grpSpPr>
          <p:sp>
            <p:nvSpPr>
              <p:cNvPr id="19" name="ïṡ1ïďe">
                <a:extLst>
                  <a:ext uri="{FF2B5EF4-FFF2-40B4-BE49-F238E27FC236}">
                    <a16:creationId xmlns:a16="http://schemas.microsoft.com/office/drawing/2014/main" id="{9C3C7CB2-FF0F-4BA9-BCE0-39437867B7AF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0" name="ïSļïḓê">
                <a:extLst>
                  <a:ext uri="{FF2B5EF4-FFF2-40B4-BE49-F238E27FC236}">
                    <a16:creationId xmlns:a16="http://schemas.microsoft.com/office/drawing/2014/main" id="{C1D81F96-19AF-4387-90C9-5D7C87B5159B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6" name="îṡľîḍê">
              <a:extLst>
                <a:ext uri="{FF2B5EF4-FFF2-40B4-BE49-F238E27FC236}">
                  <a16:creationId xmlns:a16="http://schemas.microsoft.com/office/drawing/2014/main" id="{A661FF49-7E6E-485D-AB73-4B74E6D57687}"/>
                </a:ext>
              </a:extLst>
            </p:cNvPr>
            <p:cNvGrpSpPr/>
            <p:nvPr/>
          </p:nvGrpSpPr>
          <p:grpSpPr>
            <a:xfrm>
              <a:off x="2327188" y="2853882"/>
              <a:ext cx="2478330" cy="1004758"/>
              <a:chOff x="7403405" y="3336508"/>
              <a:chExt cx="3855146" cy="1004758"/>
            </a:xfrm>
          </p:grpSpPr>
          <p:sp>
            <p:nvSpPr>
              <p:cNvPr id="17" name="iṩlîḍé">
                <a:extLst>
                  <a:ext uri="{FF2B5EF4-FFF2-40B4-BE49-F238E27FC236}">
                    <a16:creationId xmlns:a16="http://schemas.microsoft.com/office/drawing/2014/main" id="{732B7AA5-68A7-4656-89B2-B171FC79A02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8" name="íṥḻídè">
                <a:extLst>
                  <a:ext uri="{FF2B5EF4-FFF2-40B4-BE49-F238E27FC236}">
                    <a16:creationId xmlns:a16="http://schemas.microsoft.com/office/drawing/2014/main" id="{876C27AB-A9F4-4EEB-8E2B-B10E01776902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2165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F61280-0C6F-4E60-A3B3-1ECF305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EC620C-9238-44E2-A6B2-528EF814A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F452AE-3F32-4360-BF3C-568BE33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16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D71D5F9-68F9-4E04-A21B-D8031228C3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499" cy="5003800"/>
            <a:chOff x="660400" y="1130300"/>
            <a:chExt cx="10858499" cy="5003800"/>
          </a:xfrm>
        </p:grpSpPr>
        <p:grpSp>
          <p:nvGrpSpPr>
            <p:cNvPr id="6" name="îṥľîḑe">
              <a:extLst>
                <a:ext uri="{FF2B5EF4-FFF2-40B4-BE49-F238E27FC236}">
                  <a16:creationId xmlns:a16="http://schemas.microsoft.com/office/drawing/2014/main" id="{1343207B-3D5E-45E7-9628-B7CB336C37C3}"/>
                </a:ext>
              </a:extLst>
            </p:cNvPr>
            <p:cNvGrpSpPr/>
            <p:nvPr/>
          </p:nvGrpSpPr>
          <p:grpSpPr>
            <a:xfrm>
              <a:off x="1487384" y="1502074"/>
              <a:ext cx="1551950" cy="2613043"/>
              <a:chOff x="1538669" y="1502074"/>
              <a:chExt cx="1551950" cy="2613043"/>
            </a:xfrm>
          </p:grpSpPr>
          <p:sp>
            <p:nvSpPr>
              <p:cNvPr id="27" name="iṣḷïḑê">
                <a:extLst>
                  <a:ext uri="{FF2B5EF4-FFF2-40B4-BE49-F238E27FC236}">
                    <a16:creationId xmlns:a16="http://schemas.microsoft.com/office/drawing/2014/main" id="{F6532675-4FCA-4A67-9125-70CEAFE5F27C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iṥľiḓe">
                <a:extLst>
                  <a:ext uri="{FF2B5EF4-FFF2-40B4-BE49-F238E27FC236}">
                    <a16:creationId xmlns:a16="http://schemas.microsoft.com/office/drawing/2014/main" id="{6D256E9E-3374-4527-A4D8-C5A577C59042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ṧ1ïḑe">
                <a:extLst>
                  <a:ext uri="{FF2B5EF4-FFF2-40B4-BE49-F238E27FC236}">
                    <a16:creationId xmlns:a16="http://schemas.microsoft.com/office/drawing/2014/main" id="{CEC89CE2-2148-45A5-979D-D7C8B3461C41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30" name="îSḷíḋè">
                <a:extLst>
                  <a:ext uri="{FF2B5EF4-FFF2-40B4-BE49-F238E27FC236}">
                    <a16:creationId xmlns:a16="http://schemas.microsoft.com/office/drawing/2014/main" id="{C754FD89-42E1-46FC-831B-57CE5BADEE5E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1" name="îṥlïďè">
                <a:extLst>
                  <a:ext uri="{FF2B5EF4-FFF2-40B4-BE49-F238E27FC236}">
                    <a16:creationId xmlns:a16="http://schemas.microsoft.com/office/drawing/2014/main" id="{B9E5F228-DE03-49BE-86E4-E42BCD4BD8A0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1</a:t>
                </a:r>
              </a:p>
            </p:txBody>
          </p:sp>
        </p:grpSp>
        <p:sp>
          <p:nvSpPr>
            <p:cNvPr id="7" name="íślîde">
              <a:extLst>
                <a:ext uri="{FF2B5EF4-FFF2-40B4-BE49-F238E27FC236}">
                  <a16:creationId xmlns:a16="http://schemas.microsoft.com/office/drawing/2014/main" id="{1C69E7A7-27AC-4E7D-B947-71748B829C7E}"/>
                </a:ext>
              </a:extLst>
            </p:cNvPr>
            <p:cNvSpPr/>
            <p:nvPr/>
          </p:nvSpPr>
          <p:spPr bwMode="auto">
            <a:xfrm>
              <a:off x="448669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ï$líďè">
              <a:extLst>
                <a:ext uri="{FF2B5EF4-FFF2-40B4-BE49-F238E27FC236}">
                  <a16:creationId xmlns:a16="http://schemas.microsoft.com/office/drawing/2014/main" id="{0A45E1A3-26B0-4ECD-B2E7-1ECD424ABF99}"/>
                </a:ext>
              </a:extLst>
            </p:cNvPr>
            <p:cNvSpPr txBox="1"/>
            <p:nvPr/>
          </p:nvSpPr>
          <p:spPr bwMode="auto">
            <a:xfrm>
              <a:off x="448669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i$ļïḍè">
              <a:extLst>
                <a:ext uri="{FF2B5EF4-FFF2-40B4-BE49-F238E27FC236}">
                  <a16:creationId xmlns:a16="http://schemas.microsoft.com/office/drawing/2014/main" id="{AEFB1535-7006-40BC-A650-1BBE0B430D13}"/>
                </a:ext>
              </a:extLst>
            </p:cNvPr>
            <p:cNvSpPr/>
            <p:nvPr/>
          </p:nvSpPr>
          <p:spPr bwMode="auto">
            <a:xfrm>
              <a:off x="831298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ïṩ1íde">
              <a:extLst>
                <a:ext uri="{FF2B5EF4-FFF2-40B4-BE49-F238E27FC236}">
                  <a16:creationId xmlns:a16="http://schemas.microsoft.com/office/drawing/2014/main" id="{75EE93F3-EA44-49C7-8A2A-0026B151E059}"/>
                </a:ext>
              </a:extLst>
            </p:cNvPr>
            <p:cNvSpPr txBox="1"/>
            <p:nvPr/>
          </p:nvSpPr>
          <p:spPr bwMode="auto">
            <a:xfrm>
              <a:off x="831298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1" name="iṧľíḍe">
              <a:extLst>
                <a:ext uri="{FF2B5EF4-FFF2-40B4-BE49-F238E27FC236}">
                  <a16:creationId xmlns:a16="http://schemas.microsoft.com/office/drawing/2014/main" id="{68118A68-8539-4852-A53D-3F97430AAFCD}"/>
                </a:ext>
              </a:extLst>
            </p:cNvPr>
            <p:cNvSpPr/>
            <p:nvPr/>
          </p:nvSpPr>
          <p:spPr bwMode="auto">
            <a:xfrm>
              <a:off x="66040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sļiďè">
              <a:extLst>
                <a:ext uri="{FF2B5EF4-FFF2-40B4-BE49-F238E27FC236}">
                  <a16:creationId xmlns:a16="http://schemas.microsoft.com/office/drawing/2014/main" id="{A58F230F-392B-40BB-99CD-312EC8F4F63F}"/>
                </a:ext>
              </a:extLst>
            </p:cNvPr>
            <p:cNvSpPr txBox="1"/>
            <p:nvPr/>
          </p:nvSpPr>
          <p:spPr bwMode="auto">
            <a:xfrm>
              <a:off x="66040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grpSp>
          <p:nvGrpSpPr>
            <p:cNvPr id="13" name="îŝḷidè">
              <a:extLst>
                <a:ext uri="{FF2B5EF4-FFF2-40B4-BE49-F238E27FC236}">
                  <a16:creationId xmlns:a16="http://schemas.microsoft.com/office/drawing/2014/main" id="{C14AFB25-E6F1-4097-B1AC-EEBF75D37D8F}"/>
                </a:ext>
              </a:extLst>
            </p:cNvPr>
            <p:cNvGrpSpPr/>
            <p:nvPr/>
          </p:nvGrpSpPr>
          <p:grpSpPr>
            <a:xfrm>
              <a:off x="9139964" y="1502074"/>
              <a:ext cx="1551950" cy="2613043"/>
              <a:chOff x="1538669" y="1502074"/>
              <a:chExt cx="1551950" cy="2613043"/>
            </a:xfrm>
          </p:grpSpPr>
          <p:sp>
            <p:nvSpPr>
              <p:cNvPr id="22" name="ïśḷidè">
                <a:extLst>
                  <a:ext uri="{FF2B5EF4-FFF2-40B4-BE49-F238E27FC236}">
                    <a16:creationId xmlns:a16="http://schemas.microsoft.com/office/drawing/2014/main" id="{01290802-2519-482D-B5B4-B95C114AE619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ïslíḋê">
                <a:extLst>
                  <a:ext uri="{FF2B5EF4-FFF2-40B4-BE49-F238E27FC236}">
                    <a16:creationId xmlns:a16="http://schemas.microsoft.com/office/drawing/2014/main" id="{D0CC0259-A61F-4FC3-8755-22471817602B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ŝlïdè">
                <a:extLst>
                  <a:ext uri="{FF2B5EF4-FFF2-40B4-BE49-F238E27FC236}">
                    <a16:creationId xmlns:a16="http://schemas.microsoft.com/office/drawing/2014/main" id="{07F11558-BEDF-4840-AD7E-4AA2314743C7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5" name="íşliḑe">
                <a:extLst>
                  <a:ext uri="{FF2B5EF4-FFF2-40B4-BE49-F238E27FC236}">
                    <a16:creationId xmlns:a16="http://schemas.microsoft.com/office/drawing/2014/main" id="{3CDA2325-3744-4CAE-98B6-F5BB7EC224DF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6" name="îṡḻíḓé">
                <a:extLst>
                  <a:ext uri="{FF2B5EF4-FFF2-40B4-BE49-F238E27FC236}">
                    <a16:creationId xmlns:a16="http://schemas.microsoft.com/office/drawing/2014/main" id="{ABC85FB6-1195-471E-A169-70722780ABAA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3</a:t>
                </a:r>
              </a:p>
            </p:txBody>
          </p:sp>
        </p:grpSp>
        <p:grpSp>
          <p:nvGrpSpPr>
            <p:cNvPr id="14" name="iṥľíḋê">
              <a:extLst>
                <a:ext uri="{FF2B5EF4-FFF2-40B4-BE49-F238E27FC236}">
                  <a16:creationId xmlns:a16="http://schemas.microsoft.com/office/drawing/2014/main" id="{E6AB4C64-5A14-463F-809F-CA771AAFC474}"/>
                </a:ext>
              </a:extLst>
            </p:cNvPr>
            <p:cNvGrpSpPr/>
            <p:nvPr/>
          </p:nvGrpSpPr>
          <p:grpSpPr>
            <a:xfrm>
              <a:off x="5313674" y="1502074"/>
              <a:ext cx="1551950" cy="2613043"/>
              <a:chOff x="1538669" y="1502074"/>
              <a:chExt cx="1551950" cy="2613043"/>
            </a:xfrm>
          </p:grpSpPr>
          <p:sp>
            <p:nvSpPr>
              <p:cNvPr id="17" name="ïSľiďe">
                <a:extLst>
                  <a:ext uri="{FF2B5EF4-FFF2-40B4-BE49-F238E27FC236}">
                    <a16:creationId xmlns:a16="http://schemas.microsoft.com/office/drawing/2014/main" id="{C1575910-5C87-4156-A347-1597386DF822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îṧľîḑê">
                <a:extLst>
                  <a:ext uri="{FF2B5EF4-FFF2-40B4-BE49-F238E27FC236}">
                    <a16:creationId xmlns:a16="http://schemas.microsoft.com/office/drawing/2014/main" id="{B6CA66F5-9846-45B7-BFC6-B9FE5E956E8D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ïṣļíḓé">
                <a:extLst>
                  <a:ext uri="{FF2B5EF4-FFF2-40B4-BE49-F238E27FC236}">
                    <a16:creationId xmlns:a16="http://schemas.microsoft.com/office/drawing/2014/main" id="{5A07A375-764D-4936-B088-CC93C2EC9B04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0" name="ïšḻiďê">
                <a:extLst>
                  <a:ext uri="{FF2B5EF4-FFF2-40B4-BE49-F238E27FC236}">
                    <a16:creationId xmlns:a16="http://schemas.microsoft.com/office/drawing/2014/main" id="{8B1DB319-64FA-4213-BF98-7BE588ADBF31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1" name="iṧḷíḍé">
                <a:extLst>
                  <a:ext uri="{FF2B5EF4-FFF2-40B4-BE49-F238E27FC236}">
                    <a16:creationId xmlns:a16="http://schemas.microsoft.com/office/drawing/2014/main" id="{852AF58E-8379-4CC4-A505-6E85DCF52E75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171B2B0-D358-4B50-8B5D-DA29BCE4FA09}"/>
                </a:ext>
              </a:extLst>
            </p:cNvPr>
            <p:cNvCxnSpPr/>
            <p:nvPr/>
          </p:nvCxnSpPr>
          <p:spPr>
            <a:xfrm>
              <a:off x="417650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4FB0B1-4174-4689-AC5B-D4B3CD9E9D97}"/>
                </a:ext>
              </a:extLst>
            </p:cNvPr>
            <p:cNvCxnSpPr/>
            <p:nvPr/>
          </p:nvCxnSpPr>
          <p:spPr>
            <a:xfrm>
              <a:off x="800279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1038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7604B-251B-4733-9B0D-E51E954E2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DA163C-65F9-47D5-82E8-298BC0FBD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602675-2CDB-4170-A9B7-2AB2CC15E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063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B16C74B-8A00-43EA-9613-3CAF0F7039A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142123"/>
            <a:ext cx="10544874" cy="5001502"/>
            <a:chOff x="673101" y="1142123"/>
            <a:chExt cx="10544874" cy="5001502"/>
          </a:xfrm>
        </p:grpSpPr>
        <p:sp>
          <p:nvSpPr>
            <p:cNvPr id="6" name="i$ļíḍè">
              <a:extLst>
                <a:ext uri="{FF2B5EF4-FFF2-40B4-BE49-F238E27FC236}">
                  <a16:creationId xmlns:a16="http://schemas.microsoft.com/office/drawing/2014/main" id="{46F5D577-2D96-4868-BB70-E48066C0C1C8}"/>
                </a:ext>
              </a:extLst>
            </p:cNvPr>
            <p:cNvSpPr txBox="1"/>
            <p:nvPr/>
          </p:nvSpPr>
          <p:spPr>
            <a:xfrm>
              <a:off x="673103" y="2645782"/>
              <a:ext cx="3606798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iṣļíḍè">
              <a:extLst>
                <a:ext uri="{FF2B5EF4-FFF2-40B4-BE49-F238E27FC236}">
                  <a16:creationId xmlns:a16="http://schemas.microsoft.com/office/drawing/2014/main" id="{ACAE8512-EB3A-4794-8CD4-B138E95015A9}"/>
                </a:ext>
              </a:extLst>
            </p:cNvPr>
            <p:cNvSpPr txBox="1"/>
            <p:nvPr/>
          </p:nvSpPr>
          <p:spPr>
            <a:xfrm>
              <a:off x="673101" y="3359901"/>
              <a:ext cx="3606799" cy="10559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Adjust the spacing to adapt to Chinese typesetting, use the reference line in PPT.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DDC47AE-CA97-4C90-9CC2-BB73CE44A13E}"/>
                </a:ext>
              </a:extLst>
            </p:cNvPr>
            <p:cNvCxnSpPr/>
            <p:nvPr/>
          </p:nvCxnSpPr>
          <p:spPr>
            <a:xfrm>
              <a:off x="4685691" y="1142123"/>
              <a:ext cx="0" cy="500150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ṥlîḍè">
              <a:extLst>
                <a:ext uri="{FF2B5EF4-FFF2-40B4-BE49-F238E27FC236}">
                  <a16:creationId xmlns:a16="http://schemas.microsoft.com/office/drawing/2014/main" id="{7A9AA9D3-B5F1-47ED-A880-9541ABD61D59}"/>
                </a:ext>
              </a:extLst>
            </p:cNvPr>
            <p:cNvGrpSpPr/>
            <p:nvPr/>
          </p:nvGrpSpPr>
          <p:grpSpPr>
            <a:xfrm>
              <a:off x="49649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9" name="iŝḻíḓê">
                <a:extLst>
                  <a:ext uri="{FF2B5EF4-FFF2-40B4-BE49-F238E27FC236}">
                    <a16:creationId xmlns:a16="http://schemas.microsoft.com/office/drawing/2014/main" id="{2A753CCD-6336-4AA0-BD55-38B671D3B7FE}"/>
                  </a:ext>
                </a:extLst>
              </p:cNvPr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23" name="išļîḑè">
                  <a:extLst>
                    <a:ext uri="{FF2B5EF4-FFF2-40B4-BE49-F238E27FC236}">
                      <a16:creationId xmlns:a16="http://schemas.microsoft.com/office/drawing/2014/main" id="{F87AA0E3-3D2D-4E52-97DD-4607FBC50094}"/>
                    </a:ext>
                  </a:extLst>
                </p:cNvPr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24" name="íṩlîḓe">
                  <a:extLst>
                    <a:ext uri="{FF2B5EF4-FFF2-40B4-BE49-F238E27FC236}">
                      <a16:creationId xmlns:a16="http://schemas.microsoft.com/office/drawing/2014/main" id="{37610852-77C6-4478-BB45-10E15FC79FEE}"/>
                    </a:ext>
                  </a:extLst>
                </p:cNvPr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25" name="iṣļîḑê">
                  <a:extLst>
                    <a:ext uri="{FF2B5EF4-FFF2-40B4-BE49-F238E27FC236}">
                      <a16:creationId xmlns:a16="http://schemas.microsoft.com/office/drawing/2014/main" id="{692EB5E5-5B79-4B72-86EC-34723D798107}"/>
                    </a:ext>
                  </a:extLst>
                </p:cNvPr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6" name="iS1iḋe">
                  <a:extLst>
                    <a:ext uri="{FF2B5EF4-FFF2-40B4-BE49-F238E27FC236}">
                      <a16:creationId xmlns:a16="http://schemas.microsoft.com/office/drawing/2014/main" id="{196FDD83-5F04-40F5-8CDC-AD4430332D95}"/>
                    </a:ext>
                  </a:extLst>
                </p:cNvPr>
                <p:cNvSpPr/>
                <p:nvPr/>
              </p:nvSpPr>
              <p:spPr bwMode="auto">
                <a:xfrm>
                  <a:off x="1378448" y="2464468"/>
                  <a:ext cx="344495" cy="358139"/>
                </a:xfrm>
                <a:custGeom>
                  <a:avLst/>
                  <a:gdLst>
                    <a:gd name="connsiteX0" fmla="*/ 466115 w 584423"/>
                    <a:gd name="connsiteY0" fmla="*/ 268189 h 607568"/>
                    <a:gd name="connsiteX1" fmla="*/ 479022 w 584423"/>
                    <a:gd name="connsiteY1" fmla="*/ 270337 h 607568"/>
                    <a:gd name="connsiteX2" fmla="*/ 502991 w 584423"/>
                    <a:gd name="connsiteY2" fmla="*/ 288288 h 607568"/>
                    <a:gd name="connsiteX3" fmla="*/ 527113 w 584423"/>
                    <a:gd name="connsiteY3" fmla="*/ 270337 h 607568"/>
                    <a:gd name="connsiteX4" fmla="*/ 539866 w 584423"/>
                    <a:gd name="connsiteY4" fmla="*/ 268189 h 607568"/>
                    <a:gd name="connsiteX5" fmla="*/ 552004 w 584423"/>
                    <a:gd name="connsiteY5" fmla="*/ 271871 h 607568"/>
                    <a:gd name="connsiteX6" fmla="*/ 584423 w 584423"/>
                    <a:gd name="connsiteY6" fmla="*/ 316826 h 607568"/>
                    <a:gd name="connsiteX7" fmla="*/ 584423 w 584423"/>
                    <a:gd name="connsiteY7" fmla="*/ 389092 h 607568"/>
                    <a:gd name="connsiteX8" fmla="*/ 582118 w 584423"/>
                    <a:gd name="connsiteY8" fmla="*/ 396917 h 607568"/>
                    <a:gd name="connsiteX9" fmla="*/ 557842 w 584423"/>
                    <a:gd name="connsiteY9" fmla="*/ 433894 h 607568"/>
                    <a:gd name="connsiteX10" fmla="*/ 557842 w 584423"/>
                    <a:gd name="connsiteY10" fmla="*/ 530708 h 607568"/>
                    <a:gd name="connsiteX11" fmla="*/ 543553 w 584423"/>
                    <a:gd name="connsiteY11" fmla="*/ 544977 h 607568"/>
                    <a:gd name="connsiteX12" fmla="*/ 462428 w 584423"/>
                    <a:gd name="connsiteY12" fmla="*/ 544977 h 607568"/>
                    <a:gd name="connsiteX13" fmla="*/ 448139 w 584423"/>
                    <a:gd name="connsiteY13" fmla="*/ 530708 h 607568"/>
                    <a:gd name="connsiteX14" fmla="*/ 448139 w 584423"/>
                    <a:gd name="connsiteY14" fmla="*/ 433894 h 607568"/>
                    <a:gd name="connsiteX15" fmla="*/ 423863 w 584423"/>
                    <a:gd name="connsiteY15" fmla="*/ 396917 h 607568"/>
                    <a:gd name="connsiteX16" fmla="*/ 421558 w 584423"/>
                    <a:gd name="connsiteY16" fmla="*/ 389092 h 607568"/>
                    <a:gd name="connsiteX17" fmla="*/ 421558 w 584423"/>
                    <a:gd name="connsiteY17" fmla="*/ 316826 h 607568"/>
                    <a:gd name="connsiteX18" fmla="*/ 453977 w 584423"/>
                    <a:gd name="connsiteY18" fmla="*/ 271871 h 607568"/>
                    <a:gd name="connsiteX19" fmla="*/ 466115 w 584423"/>
                    <a:gd name="connsiteY19" fmla="*/ 268189 h 607568"/>
                    <a:gd name="connsiteX20" fmla="*/ 44557 w 584423"/>
                    <a:gd name="connsiteY20" fmla="*/ 268189 h 607568"/>
                    <a:gd name="connsiteX21" fmla="*/ 57310 w 584423"/>
                    <a:gd name="connsiteY21" fmla="*/ 270337 h 607568"/>
                    <a:gd name="connsiteX22" fmla="*/ 81432 w 584423"/>
                    <a:gd name="connsiteY22" fmla="*/ 288288 h 607568"/>
                    <a:gd name="connsiteX23" fmla="*/ 105401 w 584423"/>
                    <a:gd name="connsiteY23" fmla="*/ 270337 h 607568"/>
                    <a:gd name="connsiteX24" fmla="*/ 118308 w 584423"/>
                    <a:gd name="connsiteY24" fmla="*/ 268189 h 607568"/>
                    <a:gd name="connsiteX25" fmla="*/ 130446 w 584423"/>
                    <a:gd name="connsiteY25" fmla="*/ 271871 h 607568"/>
                    <a:gd name="connsiteX26" fmla="*/ 162865 w 584423"/>
                    <a:gd name="connsiteY26" fmla="*/ 316826 h 607568"/>
                    <a:gd name="connsiteX27" fmla="*/ 162865 w 584423"/>
                    <a:gd name="connsiteY27" fmla="*/ 389092 h 607568"/>
                    <a:gd name="connsiteX28" fmla="*/ 160560 w 584423"/>
                    <a:gd name="connsiteY28" fmla="*/ 396917 h 607568"/>
                    <a:gd name="connsiteX29" fmla="*/ 136284 w 584423"/>
                    <a:gd name="connsiteY29" fmla="*/ 433894 h 607568"/>
                    <a:gd name="connsiteX30" fmla="*/ 136284 w 584423"/>
                    <a:gd name="connsiteY30" fmla="*/ 530708 h 607568"/>
                    <a:gd name="connsiteX31" fmla="*/ 121995 w 584423"/>
                    <a:gd name="connsiteY31" fmla="*/ 544977 h 607568"/>
                    <a:gd name="connsiteX32" fmla="*/ 40870 w 584423"/>
                    <a:gd name="connsiteY32" fmla="*/ 544977 h 607568"/>
                    <a:gd name="connsiteX33" fmla="*/ 26581 w 584423"/>
                    <a:gd name="connsiteY33" fmla="*/ 530708 h 607568"/>
                    <a:gd name="connsiteX34" fmla="*/ 26581 w 584423"/>
                    <a:gd name="connsiteY34" fmla="*/ 433894 h 607568"/>
                    <a:gd name="connsiteX35" fmla="*/ 2305 w 584423"/>
                    <a:gd name="connsiteY35" fmla="*/ 396917 h 607568"/>
                    <a:gd name="connsiteX36" fmla="*/ 0 w 584423"/>
                    <a:gd name="connsiteY36" fmla="*/ 389092 h 607568"/>
                    <a:gd name="connsiteX37" fmla="*/ 0 w 584423"/>
                    <a:gd name="connsiteY37" fmla="*/ 316826 h 607568"/>
                    <a:gd name="connsiteX38" fmla="*/ 32419 w 584423"/>
                    <a:gd name="connsiteY38" fmla="*/ 271871 h 607568"/>
                    <a:gd name="connsiteX39" fmla="*/ 44557 w 584423"/>
                    <a:gd name="connsiteY39" fmla="*/ 268189 h 607568"/>
                    <a:gd name="connsiteX40" fmla="*/ 283757 w 584423"/>
                    <a:gd name="connsiteY40" fmla="*/ 227644 h 607568"/>
                    <a:gd name="connsiteX41" fmla="*/ 300667 w 584423"/>
                    <a:gd name="connsiteY41" fmla="*/ 227644 h 607568"/>
                    <a:gd name="connsiteX42" fmla="*/ 306663 w 584423"/>
                    <a:gd name="connsiteY42" fmla="*/ 230253 h 607568"/>
                    <a:gd name="connsiteX43" fmla="*/ 307739 w 584423"/>
                    <a:gd name="connsiteY43" fmla="*/ 239459 h 607568"/>
                    <a:gd name="connsiteX44" fmla="*/ 298669 w 584423"/>
                    <a:gd name="connsiteY44" fmla="*/ 252962 h 607568"/>
                    <a:gd name="connsiteX45" fmla="*/ 302973 w 584423"/>
                    <a:gd name="connsiteY45" fmla="*/ 288561 h 607568"/>
                    <a:gd name="connsiteX46" fmla="*/ 294672 w 584423"/>
                    <a:gd name="connsiteY46" fmla="*/ 310810 h 607568"/>
                    <a:gd name="connsiteX47" fmla="*/ 289752 w 584423"/>
                    <a:gd name="connsiteY47" fmla="*/ 310810 h 607568"/>
                    <a:gd name="connsiteX48" fmla="*/ 281451 w 584423"/>
                    <a:gd name="connsiteY48" fmla="*/ 288561 h 607568"/>
                    <a:gd name="connsiteX49" fmla="*/ 285755 w 584423"/>
                    <a:gd name="connsiteY49" fmla="*/ 252962 h 607568"/>
                    <a:gd name="connsiteX50" fmla="*/ 276685 w 584423"/>
                    <a:gd name="connsiteY50" fmla="*/ 239459 h 607568"/>
                    <a:gd name="connsiteX51" fmla="*/ 277761 w 584423"/>
                    <a:gd name="connsiteY51" fmla="*/ 230253 h 607568"/>
                    <a:gd name="connsiteX52" fmla="*/ 283757 w 584423"/>
                    <a:gd name="connsiteY52" fmla="*/ 227644 h 607568"/>
                    <a:gd name="connsiteX53" fmla="*/ 243694 w 584423"/>
                    <a:gd name="connsiteY53" fmla="*/ 226776 h 607568"/>
                    <a:gd name="connsiteX54" fmla="*/ 248918 w 584423"/>
                    <a:gd name="connsiteY54" fmla="*/ 230304 h 607568"/>
                    <a:gd name="connsiteX55" fmla="*/ 285947 w 584423"/>
                    <a:gd name="connsiteY55" fmla="*/ 331870 h 607568"/>
                    <a:gd name="connsiteX56" fmla="*/ 298546 w 584423"/>
                    <a:gd name="connsiteY56" fmla="*/ 331870 h 607568"/>
                    <a:gd name="connsiteX57" fmla="*/ 335575 w 584423"/>
                    <a:gd name="connsiteY57" fmla="*/ 230304 h 607568"/>
                    <a:gd name="connsiteX58" fmla="*/ 342336 w 584423"/>
                    <a:gd name="connsiteY58" fmla="*/ 226929 h 607568"/>
                    <a:gd name="connsiteX59" fmla="*/ 360005 w 584423"/>
                    <a:gd name="connsiteY59" fmla="*/ 232299 h 607568"/>
                    <a:gd name="connsiteX60" fmla="*/ 360005 w 584423"/>
                    <a:gd name="connsiteY60" fmla="*/ 232452 h 607568"/>
                    <a:gd name="connsiteX61" fmla="*/ 397495 w 584423"/>
                    <a:gd name="connsiteY61" fmla="*/ 284002 h 607568"/>
                    <a:gd name="connsiteX62" fmla="*/ 397495 w 584423"/>
                    <a:gd name="connsiteY62" fmla="*/ 391704 h 607568"/>
                    <a:gd name="connsiteX63" fmla="*/ 396573 w 584423"/>
                    <a:gd name="connsiteY63" fmla="*/ 394619 h 607568"/>
                    <a:gd name="connsiteX64" fmla="*/ 358008 w 584423"/>
                    <a:gd name="connsiteY64" fmla="*/ 453379 h 607568"/>
                    <a:gd name="connsiteX65" fmla="*/ 358008 w 584423"/>
                    <a:gd name="connsiteY65" fmla="*/ 602045 h 607568"/>
                    <a:gd name="connsiteX66" fmla="*/ 352476 w 584423"/>
                    <a:gd name="connsiteY66" fmla="*/ 607568 h 607568"/>
                    <a:gd name="connsiteX67" fmla="*/ 232017 w 584423"/>
                    <a:gd name="connsiteY67" fmla="*/ 607568 h 607568"/>
                    <a:gd name="connsiteX68" fmla="*/ 226485 w 584423"/>
                    <a:gd name="connsiteY68" fmla="*/ 602045 h 607568"/>
                    <a:gd name="connsiteX69" fmla="*/ 226485 w 584423"/>
                    <a:gd name="connsiteY69" fmla="*/ 453379 h 607568"/>
                    <a:gd name="connsiteX70" fmla="*/ 187920 w 584423"/>
                    <a:gd name="connsiteY70" fmla="*/ 394619 h 607568"/>
                    <a:gd name="connsiteX71" fmla="*/ 186998 w 584423"/>
                    <a:gd name="connsiteY71" fmla="*/ 391704 h 607568"/>
                    <a:gd name="connsiteX72" fmla="*/ 186998 w 584423"/>
                    <a:gd name="connsiteY72" fmla="*/ 284309 h 607568"/>
                    <a:gd name="connsiteX73" fmla="*/ 224488 w 584423"/>
                    <a:gd name="connsiteY73" fmla="*/ 232299 h 607568"/>
                    <a:gd name="connsiteX74" fmla="*/ 243694 w 584423"/>
                    <a:gd name="connsiteY74" fmla="*/ 226776 h 607568"/>
                    <a:gd name="connsiteX75" fmla="*/ 503026 w 584423"/>
                    <a:gd name="connsiteY75" fmla="*/ 160466 h 607568"/>
                    <a:gd name="connsiteX76" fmla="*/ 550975 w 584423"/>
                    <a:gd name="connsiteY76" fmla="*/ 208274 h 607568"/>
                    <a:gd name="connsiteX77" fmla="*/ 503026 w 584423"/>
                    <a:gd name="connsiteY77" fmla="*/ 256082 h 607568"/>
                    <a:gd name="connsiteX78" fmla="*/ 455077 w 584423"/>
                    <a:gd name="connsiteY78" fmla="*/ 208274 h 607568"/>
                    <a:gd name="connsiteX79" fmla="*/ 503026 w 584423"/>
                    <a:gd name="connsiteY79" fmla="*/ 160466 h 607568"/>
                    <a:gd name="connsiteX80" fmla="*/ 81397 w 584423"/>
                    <a:gd name="connsiteY80" fmla="*/ 160466 h 607568"/>
                    <a:gd name="connsiteX81" fmla="*/ 129346 w 584423"/>
                    <a:gd name="connsiteY81" fmla="*/ 208274 h 607568"/>
                    <a:gd name="connsiteX82" fmla="*/ 81397 w 584423"/>
                    <a:gd name="connsiteY82" fmla="*/ 256082 h 607568"/>
                    <a:gd name="connsiteX83" fmla="*/ 33448 w 584423"/>
                    <a:gd name="connsiteY83" fmla="*/ 208274 h 607568"/>
                    <a:gd name="connsiteX84" fmla="*/ 81397 w 584423"/>
                    <a:gd name="connsiteY84" fmla="*/ 160466 h 607568"/>
                    <a:gd name="connsiteX85" fmla="*/ 292212 w 584423"/>
                    <a:gd name="connsiteY85" fmla="*/ 79174 h 607568"/>
                    <a:gd name="connsiteX86" fmla="*/ 353957 w 584423"/>
                    <a:gd name="connsiteY86" fmla="*/ 140848 h 607568"/>
                    <a:gd name="connsiteX87" fmla="*/ 292212 w 584423"/>
                    <a:gd name="connsiteY87" fmla="*/ 202522 h 607568"/>
                    <a:gd name="connsiteX88" fmla="*/ 230467 w 584423"/>
                    <a:gd name="connsiteY88" fmla="*/ 140848 h 607568"/>
                    <a:gd name="connsiteX89" fmla="*/ 292212 w 584423"/>
                    <a:gd name="connsiteY89" fmla="*/ 79174 h 607568"/>
                    <a:gd name="connsiteX90" fmla="*/ 292212 w 584423"/>
                    <a:gd name="connsiteY90" fmla="*/ 0 h 607568"/>
                    <a:gd name="connsiteX91" fmla="*/ 504683 w 584423"/>
                    <a:gd name="connsiteY91" fmla="*/ 105068 h 607568"/>
                    <a:gd name="connsiteX92" fmla="*/ 501764 w 584423"/>
                    <a:gd name="connsiteY92" fmla="*/ 126542 h 607568"/>
                    <a:gd name="connsiteX93" fmla="*/ 492546 w 584423"/>
                    <a:gd name="connsiteY93" fmla="*/ 129610 h 607568"/>
                    <a:gd name="connsiteX94" fmla="*/ 480409 w 584423"/>
                    <a:gd name="connsiteY94" fmla="*/ 123628 h 607568"/>
                    <a:gd name="connsiteX95" fmla="*/ 292212 w 584423"/>
                    <a:gd name="connsiteY95" fmla="*/ 30677 h 607568"/>
                    <a:gd name="connsiteX96" fmla="*/ 104014 w 584423"/>
                    <a:gd name="connsiteY96" fmla="*/ 123628 h 607568"/>
                    <a:gd name="connsiteX97" fmla="*/ 82659 w 584423"/>
                    <a:gd name="connsiteY97" fmla="*/ 126542 h 607568"/>
                    <a:gd name="connsiteX98" fmla="*/ 79740 w 584423"/>
                    <a:gd name="connsiteY98" fmla="*/ 105068 h 607568"/>
                    <a:gd name="connsiteX99" fmla="*/ 292212 w 584423"/>
                    <a:gd name="connsiteY99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584423" h="607568">
                      <a:moveTo>
                        <a:pt x="466115" y="268189"/>
                      </a:moveTo>
                      <a:cubicBezTo>
                        <a:pt x="470571" y="266808"/>
                        <a:pt x="475334" y="267575"/>
                        <a:pt x="479022" y="270337"/>
                      </a:cubicBezTo>
                      <a:lnTo>
                        <a:pt x="502991" y="288288"/>
                      </a:lnTo>
                      <a:lnTo>
                        <a:pt x="527113" y="270337"/>
                      </a:lnTo>
                      <a:cubicBezTo>
                        <a:pt x="530647" y="267575"/>
                        <a:pt x="535410" y="266808"/>
                        <a:pt x="539866" y="268189"/>
                      </a:cubicBezTo>
                      <a:cubicBezTo>
                        <a:pt x="539866" y="268189"/>
                        <a:pt x="551850" y="271871"/>
                        <a:pt x="552004" y="271871"/>
                      </a:cubicBezTo>
                      <a:cubicBezTo>
                        <a:pt x="571363" y="278315"/>
                        <a:pt x="584423" y="296420"/>
                        <a:pt x="584423" y="316826"/>
                      </a:cubicBezTo>
                      <a:lnTo>
                        <a:pt x="584423" y="389092"/>
                      </a:lnTo>
                      <a:cubicBezTo>
                        <a:pt x="584423" y="391854"/>
                        <a:pt x="583655" y="394615"/>
                        <a:pt x="582118" y="396917"/>
                      </a:cubicBezTo>
                      <a:lnTo>
                        <a:pt x="557842" y="433894"/>
                      </a:lnTo>
                      <a:lnTo>
                        <a:pt x="557842" y="530708"/>
                      </a:lnTo>
                      <a:cubicBezTo>
                        <a:pt x="557842" y="538686"/>
                        <a:pt x="551389" y="544977"/>
                        <a:pt x="543553" y="544977"/>
                      </a:cubicBezTo>
                      <a:lnTo>
                        <a:pt x="462428" y="544977"/>
                      </a:lnTo>
                      <a:cubicBezTo>
                        <a:pt x="454592" y="544977"/>
                        <a:pt x="448139" y="538686"/>
                        <a:pt x="448139" y="530708"/>
                      </a:cubicBezTo>
                      <a:lnTo>
                        <a:pt x="448139" y="433894"/>
                      </a:lnTo>
                      <a:lnTo>
                        <a:pt x="423863" y="396917"/>
                      </a:lnTo>
                      <a:cubicBezTo>
                        <a:pt x="422326" y="394615"/>
                        <a:pt x="421558" y="391854"/>
                        <a:pt x="421558" y="389092"/>
                      </a:cubicBezTo>
                      <a:lnTo>
                        <a:pt x="421558" y="316826"/>
                      </a:lnTo>
                      <a:cubicBezTo>
                        <a:pt x="421558" y="296420"/>
                        <a:pt x="434618" y="278315"/>
                        <a:pt x="453977" y="271871"/>
                      </a:cubicBezTo>
                      <a:cubicBezTo>
                        <a:pt x="454131" y="271871"/>
                        <a:pt x="466115" y="268189"/>
                        <a:pt x="466115" y="268189"/>
                      </a:cubicBezTo>
                      <a:close/>
                      <a:moveTo>
                        <a:pt x="44557" y="268189"/>
                      </a:moveTo>
                      <a:cubicBezTo>
                        <a:pt x="49013" y="266808"/>
                        <a:pt x="53776" y="267575"/>
                        <a:pt x="57310" y="270337"/>
                      </a:cubicBezTo>
                      <a:lnTo>
                        <a:pt x="81432" y="288288"/>
                      </a:lnTo>
                      <a:lnTo>
                        <a:pt x="105401" y="270337"/>
                      </a:lnTo>
                      <a:cubicBezTo>
                        <a:pt x="109089" y="267575"/>
                        <a:pt x="113852" y="266808"/>
                        <a:pt x="118308" y="268189"/>
                      </a:cubicBezTo>
                      <a:cubicBezTo>
                        <a:pt x="118308" y="268189"/>
                        <a:pt x="130292" y="271871"/>
                        <a:pt x="130446" y="271871"/>
                      </a:cubicBezTo>
                      <a:cubicBezTo>
                        <a:pt x="149805" y="278315"/>
                        <a:pt x="162865" y="296420"/>
                        <a:pt x="162865" y="316826"/>
                      </a:cubicBezTo>
                      <a:lnTo>
                        <a:pt x="162865" y="389092"/>
                      </a:lnTo>
                      <a:cubicBezTo>
                        <a:pt x="162865" y="391854"/>
                        <a:pt x="162097" y="394615"/>
                        <a:pt x="160560" y="396917"/>
                      </a:cubicBezTo>
                      <a:lnTo>
                        <a:pt x="136284" y="433894"/>
                      </a:lnTo>
                      <a:lnTo>
                        <a:pt x="136284" y="530708"/>
                      </a:lnTo>
                      <a:cubicBezTo>
                        <a:pt x="136284" y="538686"/>
                        <a:pt x="129831" y="544977"/>
                        <a:pt x="121995" y="544977"/>
                      </a:cubicBezTo>
                      <a:lnTo>
                        <a:pt x="40870" y="544977"/>
                      </a:lnTo>
                      <a:cubicBezTo>
                        <a:pt x="33034" y="544977"/>
                        <a:pt x="26581" y="538686"/>
                        <a:pt x="26581" y="530708"/>
                      </a:cubicBezTo>
                      <a:lnTo>
                        <a:pt x="26581" y="433894"/>
                      </a:lnTo>
                      <a:lnTo>
                        <a:pt x="2305" y="396917"/>
                      </a:lnTo>
                      <a:cubicBezTo>
                        <a:pt x="768" y="394615"/>
                        <a:pt x="0" y="391854"/>
                        <a:pt x="0" y="389092"/>
                      </a:cubicBezTo>
                      <a:lnTo>
                        <a:pt x="0" y="316826"/>
                      </a:lnTo>
                      <a:cubicBezTo>
                        <a:pt x="0" y="296420"/>
                        <a:pt x="13060" y="278315"/>
                        <a:pt x="32419" y="271871"/>
                      </a:cubicBezTo>
                      <a:cubicBezTo>
                        <a:pt x="32573" y="271871"/>
                        <a:pt x="44557" y="268189"/>
                        <a:pt x="44557" y="268189"/>
                      </a:cubicBezTo>
                      <a:close/>
                      <a:moveTo>
                        <a:pt x="283757" y="227644"/>
                      </a:moveTo>
                      <a:lnTo>
                        <a:pt x="300667" y="227644"/>
                      </a:lnTo>
                      <a:cubicBezTo>
                        <a:pt x="302973" y="227644"/>
                        <a:pt x="305126" y="228565"/>
                        <a:pt x="306663" y="230253"/>
                      </a:cubicBezTo>
                      <a:cubicBezTo>
                        <a:pt x="309123" y="232861"/>
                        <a:pt x="309430" y="236544"/>
                        <a:pt x="307739" y="239459"/>
                      </a:cubicBezTo>
                      <a:lnTo>
                        <a:pt x="298669" y="252962"/>
                      </a:lnTo>
                      <a:lnTo>
                        <a:pt x="302973" y="288561"/>
                      </a:lnTo>
                      <a:lnTo>
                        <a:pt x="294672" y="310810"/>
                      </a:lnTo>
                      <a:cubicBezTo>
                        <a:pt x="293749" y="312958"/>
                        <a:pt x="290675" y="312958"/>
                        <a:pt x="289752" y="310810"/>
                      </a:cubicBezTo>
                      <a:lnTo>
                        <a:pt x="281451" y="288561"/>
                      </a:lnTo>
                      <a:lnTo>
                        <a:pt x="285755" y="252962"/>
                      </a:lnTo>
                      <a:lnTo>
                        <a:pt x="276685" y="239459"/>
                      </a:lnTo>
                      <a:cubicBezTo>
                        <a:pt x="274994" y="236544"/>
                        <a:pt x="275302" y="232861"/>
                        <a:pt x="277761" y="230253"/>
                      </a:cubicBezTo>
                      <a:cubicBezTo>
                        <a:pt x="279299" y="228565"/>
                        <a:pt x="281451" y="227644"/>
                        <a:pt x="283757" y="227644"/>
                      </a:cubicBezTo>
                      <a:close/>
                      <a:moveTo>
                        <a:pt x="243694" y="226776"/>
                      </a:moveTo>
                      <a:cubicBezTo>
                        <a:pt x="245999" y="226776"/>
                        <a:pt x="248150" y="228157"/>
                        <a:pt x="248918" y="230304"/>
                      </a:cubicBezTo>
                      <a:lnTo>
                        <a:pt x="285947" y="331870"/>
                      </a:lnTo>
                      <a:cubicBezTo>
                        <a:pt x="288098" y="337700"/>
                        <a:pt x="296395" y="337700"/>
                        <a:pt x="298546" y="331870"/>
                      </a:cubicBezTo>
                      <a:lnTo>
                        <a:pt x="335575" y="230304"/>
                      </a:lnTo>
                      <a:cubicBezTo>
                        <a:pt x="336651" y="227543"/>
                        <a:pt x="339570" y="226162"/>
                        <a:pt x="342336" y="226929"/>
                      </a:cubicBezTo>
                      <a:lnTo>
                        <a:pt x="360005" y="232299"/>
                      </a:lnTo>
                      <a:lnTo>
                        <a:pt x="360005" y="232452"/>
                      </a:lnTo>
                      <a:cubicBezTo>
                        <a:pt x="382438" y="239663"/>
                        <a:pt x="397495" y="260528"/>
                        <a:pt x="397495" y="284002"/>
                      </a:cubicBezTo>
                      <a:lnTo>
                        <a:pt x="397495" y="391704"/>
                      </a:lnTo>
                      <a:cubicBezTo>
                        <a:pt x="397495" y="392778"/>
                        <a:pt x="397188" y="393852"/>
                        <a:pt x="396573" y="394619"/>
                      </a:cubicBezTo>
                      <a:lnTo>
                        <a:pt x="358008" y="453379"/>
                      </a:lnTo>
                      <a:lnTo>
                        <a:pt x="358008" y="602045"/>
                      </a:lnTo>
                      <a:cubicBezTo>
                        <a:pt x="358008" y="605113"/>
                        <a:pt x="355549" y="607568"/>
                        <a:pt x="352476" y="607568"/>
                      </a:cubicBezTo>
                      <a:lnTo>
                        <a:pt x="232017" y="607568"/>
                      </a:lnTo>
                      <a:cubicBezTo>
                        <a:pt x="228944" y="607568"/>
                        <a:pt x="226485" y="605113"/>
                        <a:pt x="226485" y="602045"/>
                      </a:cubicBezTo>
                      <a:lnTo>
                        <a:pt x="226485" y="453379"/>
                      </a:lnTo>
                      <a:lnTo>
                        <a:pt x="187920" y="394619"/>
                      </a:lnTo>
                      <a:cubicBezTo>
                        <a:pt x="187305" y="393852"/>
                        <a:pt x="186998" y="392778"/>
                        <a:pt x="186998" y="391704"/>
                      </a:cubicBezTo>
                      <a:lnTo>
                        <a:pt x="186998" y="284309"/>
                      </a:lnTo>
                      <a:cubicBezTo>
                        <a:pt x="186998" y="260682"/>
                        <a:pt x="202055" y="239817"/>
                        <a:pt x="224488" y="232299"/>
                      </a:cubicBezTo>
                      <a:cubicBezTo>
                        <a:pt x="224488" y="232299"/>
                        <a:pt x="243233" y="226776"/>
                        <a:pt x="243694" y="226776"/>
                      </a:cubicBezTo>
                      <a:close/>
                      <a:moveTo>
                        <a:pt x="503026" y="160466"/>
                      </a:moveTo>
                      <a:cubicBezTo>
                        <a:pt x="529508" y="160466"/>
                        <a:pt x="550975" y="181870"/>
                        <a:pt x="550975" y="208274"/>
                      </a:cubicBezTo>
                      <a:cubicBezTo>
                        <a:pt x="550975" y="234678"/>
                        <a:pt x="529508" y="256082"/>
                        <a:pt x="503026" y="256082"/>
                      </a:cubicBezTo>
                      <a:cubicBezTo>
                        <a:pt x="476544" y="256082"/>
                        <a:pt x="455077" y="234678"/>
                        <a:pt x="455077" y="208274"/>
                      </a:cubicBezTo>
                      <a:cubicBezTo>
                        <a:pt x="455077" y="181870"/>
                        <a:pt x="476544" y="160466"/>
                        <a:pt x="503026" y="160466"/>
                      </a:cubicBezTo>
                      <a:close/>
                      <a:moveTo>
                        <a:pt x="81397" y="160466"/>
                      </a:moveTo>
                      <a:cubicBezTo>
                        <a:pt x="107879" y="160466"/>
                        <a:pt x="129346" y="181870"/>
                        <a:pt x="129346" y="208274"/>
                      </a:cubicBezTo>
                      <a:cubicBezTo>
                        <a:pt x="129346" y="234678"/>
                        <a:pt x="107879" y="256082"/>
                        <a:pt x="81397" y="256082"/>
                      </a:cubicBezTo>
                      <a:cubicBezTo>
                        <a:pt x="54915" y="256082"/>
                        <a:pt x="33448" y="234678"/>
                        <a:pt x="33448" y="208274"/>
                      </a:cubicBezTo>
                      <a:cubicBezTo>
                        <a:pt x="33448" y="181870"/>
                        <a:pt x="54915" y="160466"/>
                        <a:pt x="81397" y="160466"/>
                      </a:cubicBezTo>
                      <a:close/>
                      <a:moveTo>
                        <a:pt x="292212" y="79174"/>
                      </a:moveTo>
                      <a:cubicBezTo>
                        <a:pt x="326313" y="79174"/>
                        <a:pt x="353957" y="106786"/>
                        <a:pt x="353957" y="140848"/>
                      </a:cubicBezTo>
                      <a:cubicBezTo>
                        <a:pt x="353957" y="174910"/>
                        <a:pt x="326313" y="202522"/>
                        <a:pt x="292212" y="202522"/>
                      </a:cubicBezTo>
                      <a:cubicBezTo>
                        <a:pt x="258111" y="202522"/>
                        <a:pt x="230467" y="174910"/>
                        <a:pt x="230467" y="140848"/>
                      </a:cubicBezTo>
                      <a:cubicBezTo>
                        <a:pt x="230467" y="106786"/>
                        <a:pt x="258111" y="79174"/>
                        <a:pt x="292212" y="79174"/>
                      </a:cubicBezTo>
                      <a:close/>
                      <a:moveTo>
                        <a:pt x="292212" y="0"/>
                      </a:moveTo>
                      <a:cubicBezTo>
                        <a:pt x="376247" y="0"/>
                        <a:pt x="453677" y="38346"/>
                        <a:pt x="504683" y="105068"/>
                      </a:cubicBezTo>
                      <a:cubicBezTo>
                        <a:pt x="509906" y="111817"/>
                        <a:pt x="508523" y="121481"/>
                        <a:pt x="501764" y="126542"/>
                      </a:cubicBezTo>
                      <a:cubicBezTo>
                        <a:pt x="498998" y="128690"/>
                        <a:pt x="495772" y="129610"/>
                        <a:pt x="492546" y="129610"/>
                      </a:cubicBezTo>
                      <a:cubicBezTo>
                        <a:pt x="487937" y="129610"/>
                        <a:pt x="483328" y="127616"/>
                        <a:pt x="480409" y="123628"/>
                      </a:cubicBezTo>
                      <a:cubicBezTo>
                        <a:pt x="435088" y="64575"/>
                        <a:pt x="366569" y="30677"/>
                        <a:pt x="292212" y="30677"/>
                      </a:cubicBezTo>
                      <a:cubicBezTo>
                        <a:pt x="217854" y="30677"/>
                        <a:pt x="149335" y="64575"/>
                        <a:pt x="104014" y="123628"/>
                      </a:cubicBezTo>
                      <a:cubicBezTo>
                        <a:pt x="98944" y="130377"/>
                        <a:pt x="89265" y="131604"/>
                        <a:pt x="82659" y="126542"/>
                      </a:cubicBezTo>
                      <a:cubicBezTo>
                        <a:pt x="75900" y="121481"/>
                        <a:pt x="74517" y="111817"/>
                        <a:pt x="79740" y="105068"/>
                      </a:cubicBezTo>
                      <a:cubicBezTo>
                        <a:pt x="130746" y="38346"/>
                        <a:pt x="208176" y="0"/>
                        <a:pt x="2922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sp>
            <p:nvSpPr>
              <p:cNvPr id="20" name="îṧļide">
                <a:extLst>
                  <a:ext uri="{FF2B5EF4-FFF2-40B4-BE49-F238E27FC236}">
                    <a16:creationId xmlns:a16="http://schemas.microsoft.com/office/drawing/2014/main" id="{4417DF2B-A7DB-4F4F-91AE-9040B6F14584}"/>
                  </a:ext>
                </a:extLst>
              </p:cNvPr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  <p:sp>
            <p:nvSpPr>
              <p:cNvPr id="21" name="íṡ1îḍê">
                <a:extLst>
                  <a:ext uri="{FF2B5EF4-FFF2-40B4-BE49-F238E27FC236}">
                    <a16:creationId xmlns:a16="http://schemas.microsoft.com/office/drawing/2014/main" id="{8F52CEE7-F295-483B-821F-0A8152BC8264}"/>
                  </a:ext>
                </a:extLst>
              </p:cNvPr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22" name="iŝ1ídê">
                <a:extLst>
                  <a:ext uri="{FF2B5EF4-FFF2-40B4-BE49-F238E27FC236}">
                    <a16:creationId xmlns:a16="http://schemas.microsoft.com/office/drawing/2014/main" id="{8443FB0C-143A-4761-83A1-D23F27BF120F}"/>
                  </a:ext>
                </a:extLst>
              </p:cNvPr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40 %</a:t>
                </a:r>
              </a:p>
            </p:txBody>
          </p:sp>
        </p:grpSp>
        <p:grpSp>
          <p:nvGrpSpPr>
            <p:cNvPr id="10" name="îṩľiḑé">
              <a:extLst>
                <a:ext uri="{FF2B5EF4-FFF2-40B4-BE49-F238E27FC236}">
                  <a16:creationId xmlns:a16="http://schemas.microsoft.com/office/drawing/2014/main" id="{4CF210BA-3C18-4413-967D-A449949E1607}"/>
                </a:ext>
              </a:extLst>
            </p:cNvPr>
            <p:cNvGrpSpPr/>
            <p:nvPr/>
          </p:nvGrpSpPr>
          <p:grpSpPr>
            <a:xfrm>
              <a:off x="85082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1" name="îSḻídè">
                <a:extLst>
                  <a:ext uri="{FF2B5EF4-FFF2-40B4-BE49-F238E27FC236}">
                    <a16:creationId xmlns:a16="http://schemas.microsoft.com/office/drawing/2014/main" id="{5C1A6AA4-5518-49C1-B51D-0B5979DE50D4}"/>
                  </a:ext>
                </a:extLst>
              </p:cNvPr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15" name="îṣļîḋé">
                  <a:extLst>
                    <a:ext uri="{FF2B5EF4-FFF2-40B4-BE49-F238E27FC236}">
                      <a16:creationId xmlns:a16="http://schemas.microsoft.com/office/drawing/2014/main" id="{7F456558-DC32-40AF-8259-1DDC4DDAA7FB}"/>
                    </a:ext>
                  </a:extLst>
                </p:cNvPr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16" name="ïṡ1ïḋè">
                  <a:extLst>
                    <a:ext uri="{FF2B5EF4-FFF2-40B4-BE49-F238E27FC236}">
                      <a16:creationId xmlns:a16="http://schemas.microsoft.com/office/drawing/2014/main" id="{AD6FA3CA-39C9-463A-94EE-ED39D33CAAAE}"/>
                    </a:ext>
                  </a:extLst>
                </p:cNvPr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  <a:ex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17" name="iSḷîďê">
                  <a:extLst>
                    <a:ext uri="{FF2B5EF4-FFF2-40B4-BE49-F238E27FC236}">
                      <a16:creationId xmlns:a16="http://schemas.microsoft.com/office/drawing/2014/main" id="{2DA9D8BC-2FF9-48AC-8FA1-F80BD70DC500}"/>
                    </a:ext>
                  </a:extLst>
                </p:cNvPr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8" name="ïṡľídè">
                  <a:extLst>
                    <a:ext uri="{FF2B5EF4-FFF2-40B4-BE49-F238E27FC236}">
                      <a16:creationId xmlns:a16="http://schemas.microsoft.com/office/drawing/2014/main" id="{F757EBAB-C8EF-4680-AC5F-FDFE6DF6A71A}"/>
                    </a:ext>
                  </a:extLst>
                </p:cNvPr>
                <p:cNvSpPr/>
                <p:nvPr/>
              </p:nvSpPr>
              <p:spPr bwMode="auto">
                <a:xfrm>
                  <a:off x="1371627" y="2470686"/>
                  <a:ext cx="358139" cy="345703"/>
                </a:xfrm>
                <a:custGeom>
                  <a:avLst/>
                  <a:gdLst>
                    <a:gd name="connsiteX0" fmla="*/ 147225 w 603618"/>
                    <a:gd name="connsiteY0" fmla="*/ 418175 h 582659"/>
                    <a:gd name="connsiteX1" fmla="*/ 129666 w 603618"/>
                    <a:gd name="connsiteY1" fmla="*/ 424618 h 582659"/>
                    <a:gd name="connsiteX2" fmla="*/ 159231 w 603618"/>
                    <a:gd name="connsiteY2" fmla="*/ 444246 h 582659"/>
                    <a:gd name="connsiteX3" fmla="*/ 147225 w 603618"/>
                    <a:gd name="connsiteY3" fmla="*/ 418175 h 582659"/>
                    <a:gd name="connsiteX4" fmla="*/ 235619 w 603618"/>
                    <a:gd name="connsiteY4" fmla="*/ 400345 h 582659"/>
                    <a:gd name="connsiteX5" fmla="*/ 196149 w 603618"/>
                    <a:gd name="connsiteY5" fmla="*/ 405440 h 582659"/>
                    <a:gd name="connsiteX6" fmla="*/ 235619 w 603618"/>
                    <a:gd name="connsiteY6" fmla="*/ 461476 h 582659"/>
                    <a:gd name="connsiteX7" fmla="*/ 453241 w 603618"/>
                    <a:gd name="connsiteY7" fmla="*/ 335186 h 582659"/>
                    <a:gd name="connsiteX8" fmla="*/ 453241 w 603618"/>
                    <a:gd name="connsiteY8" fmla="*/ 501720 h 582659"/>
                    <a:gd name="connsiteX9" fmla="*/ 410469 w 603618"/>
                    <a:gd name="connsiteY9" fmla="*/ 458889 h 582659"/>
                    <a:gd name="connsiteX10" fmla="*/ 379853 w 603618"/>
                    <a:gd name="connsiteY10" fmla="*/ 363192 h 582659"/>
                    <a:gd name="connsiteX11" fmla="*/ 453242 w 603618"/>
                    <a:gd name="connsiteY11" fmla="*/ 304902 h 582659"/>
                    <a:gd name="connsiteX12" fmla="*/ 444688 w 603618"/>
                    <a:gd name="connsiteY12" fmla="*/ 306400 h 582659"/>
                    <a:gd name="connsiteX13" fmla="*/ 364853 w 603618"/>
                    <a:gd name="connsiteY13" fmla="*/ 336813 h 582659"/>
                    <a:gd name="connsiteX14" fmla="*/ 349547 w 603618"/>
                    <a:gd name="connsiteY14" fmla="*/ 361682 h 582659"/>
                    <a:gd name="connsiteX15" fmla="*/ 453242 w 603618"/>
                    <a:gd name="connsiteY15" fmla="*/ 531722 h 582659"/>
                    <a:gd name="connsiteX16" fmla="*/ 556936 w 603618"/>
                    <a:gd name="connsiteY16" fmla="*/ 361682 h 582659"/>
                    <a:gd name="connsiteX17" fmla="*/ 541630 w 603618"/>
                    <a:gd name="connsiteY17" fmla="*/ 336813 h 582659"/>
                    <a:gd name="connsiteX18" fmla="*/ 461795 w 603618"/>
                    <a:gd name="connsiteY18" fmla="*/ 306400 h 582659"/>
                    <a:gd name="connsiteX19" fmla="*/ 453242 w 603618"/>
                    <a:gd name="connsiteY19" fmla="*/ 304902 h 582659"/>
                    <a:gd name="connsiteX20" fmla="*/ 170186 w 603618"/>
                    <a:gd name="connsiteY20" fmla="*/ 285126 h 582659"/>
                    <a:gd name="connsiteX21" fmla="*/ 180542 w 603618"/>
                    <a:gd name="connsiteY21" fmla="*/ 357794 h 582659"/>
                    <a:gd name="connsiteX22" fmla="*/ 235619 w 603618"/>
                    <a:gd name="connsiteY22" fmla="*/ 350452 h 582659"/>
                    <a:gd name="connsiteX23" fmla="*/ 235619 w 603618"/>
                    <a:gd name="connsiteY23" fmla="*/ 285126 h 582659"/>
                    <a:gd name="connsiteX24" fmla="*/ 51476 w 603618"/>
                    <a:gd name="connsiteY24" fmla="*/ 285126 h 582659"/>
                    <a:gd name="connsiteX25" fmla="*/ 92297 w 603618"/>
                    <a:gd name="connsiteY25" fmla="*/ 386261 h 582659"/>
                    <a:gd name="connsiteX26" fmla="*/ 132217 w 603618"/>
                    <a:gd name="connsiteY26" fmla="*/ 370679 h 582659"/>
                    <a:gd name="connsiteX27" fmla="*/ 120211 w 603618"/>
                    <a:gd name="connsiteY27" fmla="*/ 285126 h 582659"/>
                    <a:gd name="connsiteX28" fmla="*/ 453242 w 603618"/>
                    <a:gd name="connsiteY28" fmla="*/ 253965 h 582659"/>
                    <a:gd name="connsiteX29" fmla="*/ 465697 w 603618"/>
                    <a:gd name="connsiteY29" fmla="*/ 256362 h 582659"/>
                    <a:gd name="connsiteX30" fmla="*/ 581247 w 603618"/>
                    <a:gd name="connsiteY30" fmla="*/ 300407 h 582659"/>
                    <a:gd name="connsiteX31" fmla="*/ 603456 w 603618"/>
                    <a:gd name="connsiteY31" fmla="*/ 336363 h 582659"/>
                    <a:gd name="connsiteX32" fmla="*/ 453242 w 603618"/>
                    <a:gd name="connsiteY32" fmla="*/ 582659 h 582659"/>
                    <a:gd name="connsiteX33" fmla="*/ 303027 w 603618"/>
                    <a:gd name="connsiteY33" fmla="*/ 336363 h 582659"/>
                    <a:gd name="connsiteX34" fmla="*/ 325236 w 603618"/>
                    <a:gd name="connsiteY34" fmla="*/ 300407 h 582659"/>
                    <a:gd name="connsiteX35" fmla="*/ 440786 w 603618"/>
                    <a:gd name="connsiteY35" fmla="*/ 256362 h 582659"/>
                    <a:gd name="connsiteX36" fmla="*/ 453242 w 603618"/>
                    <a:gd name="connsiteY36" fmla="*/ 253965 h 582659"/>
                    <a:gd name="connsiteX37" fmla="*/ 338422 w 603618"/>
                    <a:gd name="connsiteY37" fmla="*/ 162865 h 582659"/>
                    <a:gd name="connsiteX38" fmla="*/ 285595 w 603618"/>
                    <a:gd name="connsiteY38" fmla="*/ 169607 h 582659"/>
                    <a:gd name="connsiteX39" fmla="*/ 285595 w 603618"/>
                    <a:gd name="connsiteY39" fmla="*/ 235083 h 582659"/>
                    <a:gd name="connsiteX40" fmla="*/ 348627 w 603618"/>
                    <a:gd name="connsiteY40" fmla="*/ 235083 h 582659"/>
                    <a:gd name="connsiteX41" fmla="*/ 338422 w 603618"/>
                    <a:gd name="connsiteY41" fmla="*/ 162865 h 582659"/>
                    <a:gd name="connsiteX42" fmla="*/ 180542 w 603618"/>
                    <a:gd name="connsiteY42" fmla="*/ 162415 h 582659"/>
                    <a:gd name="connsiteX43" fmla="*/ 170186 w 603618"/>
                    <a:gd name="connsiteY43" fmla="*/ 235083 h 582659"/>
                    <a:gd name="connsiteX44" fmla="*/ 235619 w 603618"/>
                    <a:gd name="connsiteY44" fmla="*/ 235083 h 582659"/>
                    <a:gd name="connsiteX45" fmla="*/ 235619 w 603618"/>
                    <a:gd name="connsiteY45" fmla="*/ 169607 h 582659"/>
                    <a:gd name="connsiteX46" fmla="*/ 180542 w 603618"/>
                    <a:gd name="connsiteY46" fmla="*/ 162415 h 582659"/>
                    <a:gd name="connsiteX47" fmla="*/ 92297 w 603618"/>
                    <a:gd name="connsiteY47" fmla="*/ 133948 h 582659"/>
                    <a:gd name="connsiteX48" fmla="*/ 51476 w 603618"/>
                    <a:gd name="connsiteY48" fmla="*/ 235083 h 582659"/>
                    <a:gd name="connsiteX49" fmla="*/ 120211 w 603618"/>
                    <a:gd name="connsiteY49" fmla="*/ 235083 h 582659"/>
                    <a:gd name="connsiteX50" fmla="*/ 132217 w 603618"/>
                    <a:gd name="connsiteY50" fmla="*/ 149530 h 582659"/>
                    <a:gd name="connsiteX51" fmla="*/ 92297 w 603618"/>
                    <a:gd name="connsiteY51" fmla="*/ 133948 h 582659"/>
                    <a:gd name="connsiteX52" fmla="*/ 159231 w 603618"/>
                    <a:gd name="connsiteY52" fmla="*/ 75814 h 582659"/>
                    <a:gd name="connsiteX53" fmla="*/ 129666 w 603618"/>
                    <a:gd name="connsiteY53" fmla="*/ 95591 h 582659"/>
                    <a:gd name="connsiteX54" fmla="*/ 147225 w 603618"/>
                    <a:gd name="connsiteY54" fmla="*/ 102034 h 582659"/>
                    <a:gd name="connsiteX55" fmla="*/ 159231 w 603618"/>
                    <a:gd name="connsiteY55" fmla="*/ 75814 h 582659"/>
                    <a:gd name="connsiteX56" fmla="*/ 358682 w 603618"/>
                    <a:gd name="connsiteY56" fmla="*/ 74165 h 582659"/>
                    <a:gd name="connsiteX57" fmla="*/ 371888 w 603618"/>
                    <a:gd name="connsiteY57" fmla="*/ 102783 h 582659"/>
                    <a:gd name="connsiteX58" fmla="*/ 391548 w 603618"/>
                    <a:gd name="connsiteY58" fmla="*/ 95591 h 582659"/>
                    <a:gd name="connsiteX59" fmla="*/ 358682 w 603618"/>
                    <a:gd name="connsiteY59" fmla="*/ 74165 h 582659"/>
                    <a:gd name="connsiteX60" fmla="*/ 285595 w 603618"/>
                    <a:gd name="connsiteY60" fmla="*/ 60381 h 582659"/>
                    <a:gd name="connsiteX61" fmla="*/ 285595 w 603618"/>
                    <a:gd name="connsiteY61" fmla="*/ 119864 h 582659"/>
                    <a:gd name="connsiteX62" fmla="*/ 322964 w 603618"/>
                    <a:gd name="connsiteY62" fmla="*/ 115219 h 582659"/>
                    <a:gd name="connsiteX63" fmla="*/ 285595 w 603618"/>
                    <a:gd name="connsiteY63" fmla="*/ 60381 h 582659"/>
                    <a:gd name="connsiteX64" fmla="*/ 235619 w 603618"/>
                    <a:gd name="connsiteY64" fmla="*/ 58583 h 582659"/>
                    <a:gd name="connsiteX65" fmla="*/ 196149 w 603618"/>
                    <a:gd name="connsiteY65" fmla="*/ 114769 h 582659"/>
                    <a:gd name="connsiteX66" fmla="*/ 235619 w 603618"/>
                    <a:gd name="connsiteY66" fmla="*/ 119864 h 582659"/>
                    <a:gd name="connsiteX67" fmla="*/ 259482 w 603618"/>
                    <a:gd name="connsiteY67" fmla="*/ 0 h 582659"/>
                    <a:gd name="connsiteX68" fmla="*/ 260532 w 603618"/>
                    <a:gd name="connsiteY68" fmla="*/ 0 h 582659"/>
                    <a:gd name="connsiteX69" fmla="*/ 520914 w 603618"/>
                    <a:gd name="connsiteY69" fmla="*/ 247369 h 582659"/>
                    <a:gd name="connsiteX70" fmla="*/ 475741 w 603618"/>
                    <a:gd name="connsiteY70" fmla="*/ 230138 h 582659"/>
                    <a:gd name="connsiteX71" fmla="*/ 468688 w 603618"/>
                    <a:gd name="connsiteY71" fmla="*/ 228041 h 582659"/>
                    <a:gd name="connsiteX72" fmla="*/ 428917 w 603618"/>
                    <a:gd name="connsiteY72" fmla="*/ 133948 h 582659"/>
                    <a:gd name="connsiteX73" fmla="*/ 386746 w 603618"/>
                    <a:gd name="connsiteY73" fmla="*/ 150279 h 582659"/>
                    <a:gd name="connsiteX74" fmla="*/ 398752 w 603618"/>
                    <a:gd name="connsiteY74" fmla="*/ 235083 h 582659"/>
                    <a:gd name="connsiteX75" fmla="*/ 417812 w 603618"/>
                    <a:gd name="connsiteY75" fmla="*/ 235083 h 582659"/>
                    <a:gd name="connsiteX76" fmla="*/ 315310 w 603618"/>
                    <a:gd name="connsiteY76" fmla="*/ 274188 h 582659"/>
                    <a:gd name="connsiteX77" fmla="*/ 297001 w 603618"/>
                    <a:gd name="connsiteY77" fmla="*/ 285126 h 582659"/>
                    <a:gd name="connsiteX78" fmla="*/ 285595 w 603618"/>
                    <a:gd name="connsiteY78" fmla="*/ 285126 h 582659"/>
                    <a:gd name="connsiteX79" fmla="*/ 285595 w 603618"/>
                    <a:gd name="connsiteY79" fmla="*/ 297861 h 582659"/>
                    <a:gd name="connsiteX80" fmla="*/ 275089 w 603618"/>
                    <a:gd name="connsiteY80" fmla="*/ 339065 h 582659"/>
                    <a:gd name="connsiteX81" fmla="*/ 285895 w 603618"/>
                    <a:gd name="connsiteY81" fmla="*/ 400345 h 582659"/>
                    <a:gd name="connsiteX82" fmla="*/ 285595 w 603618"/>
                    <a:gd name="connsiteY82" fmla="*/ 400345 h 582659"/>
                    <a:gd name="connsiteX83" fmla="*/ 285595 w 603618"/>
                    <a:gd name="connsiteY83" fmla="*/ 459828 h 582659"/>
                    <a:gd name="connsiteX84" fmla="*/ 299552 w 603618"/>
                    <a:gd name="connsiteY84" fmla="*/ 445594 h 582659"/>
                    <a:gd name="connsiteX85" fmla="*/ 328516 w 603618"/>
                    <a:gd name="connsiteY85" fmla="*/ 511219 h 582659"/>
                    <a:gd name="connsiteX86" fmla="*/ 259482 w 603618"/>
                    <a:gd name="connsiteY86" fmla="*/ 520209 h 582659"/>
                    <a:gd name="connsiteX87" fmla="*/ 0 w 603618"/>
                    <a:gd name="connsiteY87" fmla="*/ 260104 h 582659"/>
                    <a:gd name="connsiteX88" fmla="*/ 259482 w 603618"/>
                    <a:gd name="connsiteY88" fmla="*/ 0 h 58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3618" h="582659">
                      <a:moveTo>
                        <a:pt x="147225" y="418175"/>
                      </a:moveTo>
                      <a:cubicBezTo>
                        <a:pt x="141372" y="420123"/>
                        <a:pt x="135519" y="422221"/>
                        <a:pt x="129666" y="424618"/>
                      </a:cubicBezTo>
                      <a:cubicBezTo>
                        <a:pt x="138970" y="431959"/>
                        <a:pt x="148875" y="438552"/>
                        <a:pt x="159231" y="444246"/>
                      </a:cubicBezTo>
                      <a:cubicBezTo>
                        <a:pt x="155179" y="436604"/>
                        <a:pt x="151277" y="428364"/>
                        <a:pt x="147225" y="418175"/>
                      </a:cubicBezTo>
                      <a:close/>
                      <a:moveTo>
                        <a:pt x="235619" y="400345"/>
                      </a:moveTo>
                      <a:cubicBezTo>
                        <a:pt x="222413" y="401244"/>
                        <a:pt x="209206" y="402893"/>
                        <a:pt x="196149" y="405440"/>
                      </a:cubicBezTo>
                      <a:cubicBezTo>
                        <a:pt x="204704" y="425367"/>
                        <a:pt x="217910" y="448740"/>
                        <a:pt x="235619" y="461476"/>
                      </a:cubicBezTo>
                      <a:close/>
                      <a:moveTo>
                        <a:pt x="453241" y="335186"/>
                      </a:moveTo>
                      <a:lnTo>
                        <a:pt x="453241" y="501720"/>
                      </a:lnTo>
                      <a:cubicBezTo>
                        <a:pt x="444386" y="501720"/>
                        <a:pt x="427728" y="490488"/>
                        <a:pt x="410469" y="458889"/>
                      </a:cubicBezTo>
                      <a:cubicBezTo>
                        <a:pt x="395161" y="431033"/>
                        <a:pt x="383605" y="394791"/>
                        <a:pt x="379853" y="363192"/>
                      </a:cubicBezTo>
                      <a:close/>
                      <a:moveTo>
                        <a:pt x="453242" y="304902"/>
                      </a:moveTo>
                      <a:cubicBezTo>
                        <a:pt x="450390" y="304902"/>
                        <a:pt x="447389" y="305351"/>
                        <a:pt x="444688" y="306400"/>
                      </a:cubicBezTo>
                      <a:lnTo>
                        <a:pt x="364853" y="336813"/>
                      </a:lnTo>
                      <a:cubicBezTo>
                        <a:pt x="354799" y="340708"/>
                        <a:pt x="348496" y="350896"/>
                        <a:pt x="349547" y="361682"/>
                      </a:cubicBezTo>
                      <a:cubicBezTo>
                        <a:pt x="356450" y="432395"/>
                        <a:pt x="400119" y="531722"/>
                        <a:pt x="453242" y="531722"/>
                      </a:cubicBezTo>
                      <a:cubicBezTo>
                        <a:pt x="506364" y="531722"/>
                        <a:pt x="550033" y="432395"/>
                        <a:pt x="556936" y="361682"/>
                      </a:cubicBezTo>
                      <a:cubicBezTo>
                        <a:pt x="558137" y="350896"/>
                        <a:pt x="551834" y="340708"/>
                        <a:pt x="541630" y="336813"/>
                      </a:cubicBezTo>
                      <a:lnTo>
                        <a:pt x="461795" y="306400"/>
                      </a:lnTo>
                      <a:cubicBezTo>
                        <a:pt x="459094" y="305351"/>
                        <a:pt x="456093" y="304902"/>
                        <a:pt x="453242" y="304902"/>
                      </a:cubicBezTo>
                      <a:close/>
                      <a:moveTo>
                        <a:pt x="170186" y="285126"/>
                      </a:moveTo>
                      <a:cubicBezTo>
                        <a:pt x="171687" y="310597"/>
                        <a:pt x="175139" y="335169"/>
                        <a:pt x="180542" y="357794"/>
                      </a:cubicBezTo>
                      <a:cubicBezTo>
                        <a:pt x="198701" y="354048"/>
                        <a:pt x="217160" y="351651"/>
                        <a:pt x="235619" y="350452"/>
                      </a:cubicBezTo>
                      <a:lnTo>
                        <a:pt x="235619" y="285126"/>
                      </a:lnTo>
                      <a:close/>
                      <a:moveTo>
                        <a:pt x="51476" y="285126"/>
                      </a:moveTo>
                      <a:cubicBezTo>
                        <a:pt x="55978" y="322733"/>
                        <a:pt x="70536" y="357344"/>
                        <a:pt x="92297" y="386261"/>
                      </a:cubicBezTo>
                      <a:cubicBezTo>
                        <a:pt x="105353" y="380268"/>
                        <a:pt x="118560" y="375174"/>
                        <a:pt x="132217" y="370679"/>
                      </a:cubicBezTo>
                      <a:cubicBezTo>
                        <a:pt x="125764" y="343860"/>
                        <a:pt x="121562" y="314942"/>
                        <a:pt x="120211" y="285126"/>
                      </a:cubicBezTo>
                      <a:close/>
                      <a:moveTo>
                        <a:pt x="453242" y="253965"/>
                      </a:moveTo>
                      <a:cubicBezTo>
                        <a:pt x="457443" y="253965"/>
                        <a:pt x="461645" y="254714"/>
                        <a:pt x="465697" y="256362"/>
                      </a:cubicBezTo>
                      <a:lnTo>
                        <a:pt x="581247" y="300407"/>
                      </a:lnTo>
                      <a:cubicBezTo>
                        <a:pt x="595953" y="305951"/>
                        <a:pt x="604957" y="320782"/>
                        <a:pt x="603456" y="336363"/>
                      </a:cubicBezTo>
                      <a:cubicBezTo>
                        <a:pt x="593402" y="438687"/>
                        <a:pt x="530075" y="582659"/>
                        <a:pt x="453242" y="582659"/>
                      </a:cubicBezTo>
                      <a:cubicBezTo>
                        <a:pt x="376408" y="582659"/>
                        <a:pt x="313081" y="438687"/>
                        <a:pt x="303027" y="336363"/>
                      </a:cubicBezTo>
                      <a:cubicBezTo>
                        <a:pt x="301526" y="320782"/>
                        <a:pt x="310530" y="305951"/>
                        <a:pt x="325236" y="300407"/>
                      </a:cubicBezTo>
                      <a:lnTo>
                        <a:pt x="440786" y="256362"/>
                      </a:lnTo>
                      <a:cubicBezTo>
                        <a:pt x="444838" y="254714"/>
                        <a:pt x="449040" y="253965"/>
                        <a:pt x="453242" y="253965"/>
                      </a:cubicBezTo>
                      <a:close/>
                      <a:moveTo>
                        <a:pt x="338422" y="162865"/>
                      </a:moveTo>
                      <a:cubicBezTo>
                        <a:pt x="321013" y="166311"/>
                        <a:pt x="303304" y="168558"/>
                        <a:pt x="285595" y="169607"/>
                      </a:cubicBezTo>
                      <a:lnTo>
                        <a:pt x="285595" y="235083"/>
                      </a:lnTo>
                      <a:lnTo>
                        <a:pt x="348627" y="235083"/>
                      </a:lnTo>
                      <a:cubicBezTo>
                        <a:pt x="347276" y="209761"/>
                        <a:pt x="343824" y="185339"/>
                        <a:pt x="338422" y="162865"/>
                      </a:cubicBezTo>
                      <a:close/>
                      <a:moveTo>
                        <a:pt x="180542" y="162415"/>
                      </a:moveTo>
                      <a:cubicBezTo>
                        <a:pt x="175139" y="185040"/>
                        <a:pt x="171687" y="209612"/>
                        <a:pt x="170186" y="235083"/>
                      </a:cubicBezTo>
                      <a:lnTo>
                        <a:pt x="235619" y="235083"/>
                      </a:lnTo>
                      <a:lnTo>
                        <a:pt x="235619" y="169607"/>
                      </a:lnTo>
                      <a:cubicBezTo>
                        <a:pt x="217160" y="168558"/>
                        <a:pt x="198701" y="166161"/>
                        <a:pt x="180542" y="162415"/>
                      </a:cubicBezTo>
                      <a:close/>
                      <a:moveTo>
                        <a:pt x="92297" y="133948"/>
                      </a:moveTo>
                      <a:cubicBezTo>
                        <a:pt x="70536" y="162865"/>
                        <a:pt x="55978" y="197475"/>
                        <a:pt x="51476" y="235083"/>
                      </a:cubicBezTo>
                      <a:lnTo>
                        <a:pt x="120211" y="235083"/>
                      </a:lnTo>
                      <a:cubicBezTo>
                        <a:pt x="121562" y="205117"/>
                        <a:pt x="125764" y="176349"/>
                        <a:pt x="132217" y="149530"/>
                      </a:cubicBezTo>
                      <a:cubicBezTo>
                        <a:pt x="118560" y="145035"/>
                        <a:pt x="105353" y="139791"/>
                        <a:pt x="92297" y="133948"/>
                      </a:cubicBezTo>
                      <a:close/>
                      <a:moveTo>
                        <a:pt x="159231" y="75814"/>
                      </a:moveTo>
                      <a:cubicBezTo>
                        <a:pt x="148875" y="81657"/>
                        <a:pt x="138970" y="88249"/>
                        <a:pt x="129666" y="95591"/>
                      </a:cubicBezTo>
                      <a:cubicBezTo>
                        <a:pt x="135519" y="97839"/>
                        <a:pt x="141372" y="100086"/>
                        <a:pt x="147225" y="102034"/>
                      </a:cubicBezTo>
                      <a:cubicBezTo>
                        <a:pt x="151277" y="91845"/>
                        <a:pt x="155179" y="83605"/>
                        <a:pt x="159231" y="75814"/>
                      </a:cubicBezTo>
                      <a:close/>
                      <a:moveTo>
                        <a:pt x="358682" y="74165"/>
                      </a:moveTo>
                      <a:cubicBezTo>
                        <a:pt x="363184" y="82556"/>
                        <a:pt x="367386" y="91546"/>
                        <a:pt x="371888" y="102783"/>
                      </a:cubicBezTo>
                      <a:cubicBezTo>
                        <a:pt x="378492" y="100536"/>
                        <a:pt x="385095" y="98138"/>
                        <a:pt x="391548" y="95591"/>
                      </a:cubicBezTo>
                      <a:cubicBezTo>
                        <a:pt x="381343" y="87500"/>
                        <a:pt x="370238" y="80309"/>
                        <a:pt x="358682" y="74165"/>
                      </a:cubicBezTo>
                      <a:close/>
                      <a:moveTo>
                        <a:pt x="285595" y="60381"/>
                      </a:moveTo>
                      <a:lnTo>
                        <a:pt x="285595" y="119864"/>
                      </a:lnTo>
                      <a:cubicBezTo>
                        <a:pt x="298051" y="118965"/>
                        <a:pt x="310507" y="117466"/>
                        <a:pt x="322964" y="115219"/>
                      </a:cubicBezTo>
                      <a:cubicBezTo>
                        <a:pt x="314559" y="95741"/>
                        <a:pt x="302253" y="73566"/>
                        <a:pt x="285595" y="60381"/>
                      </a:cubicBezTo>
                      <a:close/>
                      <a:moveTo>
                        <a:pt x="235619" y="58583"/>
                      </a:moveTo>
                      <a:cubicBezTo>
                        <a:pt x="217910" y="71469"/>
                        <a:pt x="204704" y="94692"/>
                        <a:pt x="196149" y="114769"/>
                      </a:cubicBezTo>
                      <a:cubicBezTo>
                        <a:pt x="209206" y="117167"/>
                        <a:pt x="222413" y="118965"/>
                        <a:pt x="235619" y="119864"/>
                      </a:cubicBezTo>
                      <a:close/>
                      <a:moveTo>
                        <a:pt x="259482" y="0"/>
                      </a:moveTo>
                      <a:lnTo>
                        <a:pt x="260532" y="0"/>
                      </a:lnTo>
                      <a:cubicBezTo>
                        <a:pt x="399953" y="0"/>
                        <a:pt x="514161" y="109825"/>
                        <a:pt x="520914" y="247369"/>
                      </a:cubicBezTo>
                      <a:lnTo>
                        <a:pt x="475741" y="230138"/>
                      </a:lnTo>
                      <a:cubicBezTo>
                        <a:pt x="473340" y="229239"/>
                        <a:pt x="471089" y="228640"/>
                        <a:pt x="468688" y="228041"/>
                      </a:cubicBezTo>
                      <a:cubicBezTo>
                        <a:pt x="463285" y="193130"/>
                        <a:pt x="449328" y="160917"/>
                        <a:pt x="428917" y="133948"/>
                      </a:cubicBezTo>
                      <a:cubicBezTo>
                        <a:pt x="415260" y="140240"/>
                        <a:pt x="401153" y="145634"/>
                        <a:pt x="386746" y="150279"/>
                      </a:cubicBezTo>
                      <a:cubicBezTo>
                        <a:pt x="393199" y="176799"/>
                        <a:pt x="397251" y="205416"/>
                        <a:pt x="398752" y="235083"/>
                      </a:cubicBezTo>
                      <a:lnTo>
                        <a:pt x="417812" y="235083"/>
                      </a:lnTo>
                      <a:lnTo>
                        <a:pt x="315310" y="274188"/>
                      </a:lnTo>
                      <a:cubicBezTo>
                        <a:pt x="308556" y="276885"/>
                        <a:pt x="302403" y="280481"/>
                        <a:pt x="297001" y="285126"/>
                      </a:cubicBezTo>
                      <a:lnTo>
                        <a:pt x="285595" y="285126"/>
                      </a:lnTo>
                      <a:lnTo>
                        <a:pt x="285595" y="297861"/>
                      </a:lnTo>
                      <a:cubicBezTo>
                        <a:pt x="277641" y="309698"/>
                        <a:pt x="273589" y="324231"/>
                        <a:pt x="275089" y="339065"/>
                      </a:cubicBezTo>
                      <a:cubicBezTo>
                        <a:pt x="277040" y="358992"/>
                        <a:pt x="280792" y="379669"/>
                        <a:pt x="285895" y="400345"/>
                      </a:cubicBezTo>
                      <a:cubicBezTo>
                        <a:pt x="285745" y="400345"/>
                        <a:pt x="285745" y="400345"/>
                        <a:pt x="285595" y="400345"/>
                      </a:cubicBezTo>
                      <a:lnTo>
                        <a:pt x="285595" y="459828"/>
                      </a:lnTo>
                      <a:cubicBezTo>
                        <a:pt x="290397" y="456082"/>
                        <a:pt x="295050" y="451288"/>
                        <a:pt x="299552" y="445594"/>
                      </a:cubicBezTo>
                      <a:cubicBezTo>
                        <a:pt x="307656" y="468818"/>
                        <a:pt x="317411" y="491142"/>
                        <a:pt x="328516" y="511219"/>
                      </a:cubicBezTo>
                      <a:cubicBezTo>
                        <a:pt x="305405" y="517512"/>
                        <a:pt x="282893" y="520209"/>
                        <a:pt x="259482" y="520209"/>
                      </a:cubicBezTo>
                      <a:cubicBezTo>
                        <a:pt x="118260" y="520209"/>
                        <a:pt x="0" y="404541"/>
                        <a:pt x="0" y="260104"/>
                      </a:cubicBezTo>
                      <a:cubicBezTo>
                        <a:pt x="0" y="115519"/>
                        <a:pt x="118560" y="0"/>
                        <a:pt x="2594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sp>
            <p:nvSpPr>
              <p:cNvPr id="12" name="iṣlïḍê">
                <a:extLst>
                  <a:ext uri="{FF2B5EF4-FFF2-40B4-BE49-F238E27FC236}">
                    <a16:creationId xmlns:a16="http://schemas.microsoft.com/office/drawing/2014/main" id="{2D4861CD-3420-4E6B-8CEC-711694A279F4}"/>
                  </a:ext>
                </a:extLst>
              </p:cNvPr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  <p:sp>
            <p:nvSpPr>
              <p:cNvPr id="13" name="ïŝḻiḍé">
                <a:extLst>
                  <a:ext uri="{FF2B5EF4-FFF2-40B4-BE49-F238E27FC236}">
                    <a16:creationId xmlns:a16="http://schemas.microsoft.com/office/drawing/2014/main" id="{6C88E8E1-5937-4E4D-BC01-A9378FAA2A2C}"/>
                  </a:ext>
                </a:extLst>
              </p:cNvPr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14" name="îsļïḋé">
                <a:extLst>
                  <a:ext uri="{FF2B5EF4-FFF2-40B4-BE49-F238E27FC236}">
                    <a16:creationId xmlns:a16="http://schemas.microsoft.com/office/drawing/2014/main" id="{E63BA9EC-2A59-4735-B712-183361E0EB34}"/>
                  </a:ext>
                </a:extLst>
              </p:cNvPr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60 %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520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420F92-FA1D-4FE5-826E-8F6AB74A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95CC788-679F-4BA8-B217-F6C48083D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E11B5B-81D3-406D-AD5C-F3669926E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177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99B7FFB-EFD2-4D11-A30D-900BA31A860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560" y="1969081"/>
            <a:ext cx="10850880" cy="3338738"/>
            <a:chOff x="670560" y="1969081"/>
            <a:chExt cx="10850880" cy="3338738"/>
          </a:xfrm>
        </p:grpSpPr>
        <p:cxnSp>
          <p:nvCxnSpPr>
            <p:cNvPr id="6" name="肘形连接符 32">
              <a:extLst>
                <a:ext uri="{FF2B5EF4-FFF2-40B4-BE49-F238E27FC236}">
                  <a16:creationId xmlns:a16="http://schemas.microsoft.com/office/drawing/2014/main" id="{458AEC83-58B3-4D03-82A7-9BFBC7D5C1D8}"/>
                </a:ext>
              </a:extLst>
            </p:cNvPr>
            <p:cNvCxnSpPr>
              <a:cxnSpLocks/>
              <a:stCxn id="8" idx="2"/>
              <a:endCxn id="14" idx="1"/>
            </p:cNvCxnSpPr>
            <p:nvPr/>
          </p:nvCxnSpPr>
          <p:spPr>
            <a:xfrm rot="16200000" flipH="1">
              <a:off x="2662415" y="2645721"/>
              <a:ext cx="1441730" cy="280796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肘形连接符 33">
              <a:extLst>
                <a:ext uri="{FF2B5EF4-FFF2-40B4-BE49-F238E27FC236}">
                  <a16:creationId xmlns:a16="http://schemas.microsoft.com/office/drawing/2014/main" id="{0AEE4653-2315-4245-BF75-1469AB7E1ADF}"/>
                </a:ext>
              </a:extLst>
            </p:cNvPr>
            <p:cNvCxnSpPr>
              <a:cxnSpLocks/>
              <a:stCxn id="14" idx="0"/>
              <a:endCxn id="16" idx="1"/>
            </p:cNvCxnSpPr>
            <p:nvPr/>
          </p:nvCxnSpPr>
          <p:spPr>
            <a:xfrm rot="5400000" flipH="1" flipV="1">
              <a:off x="6779118" y="2108470"/>
              <a:ext cx="1441730" cy="280796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Sľîḓê">
              <a:extLst>
                <a:ext uri="{FF2B5EF4-FFF2-40B4-BE49-F238E27FC236}">
                  <a16:creationId xmlns:a16="http://schemas.microsoft.com/office/drawing/2014/main" id="{647CDF12-E9A7-463C-A22B-1EBB7C3739AF}"/>
                </a:ext>
              </a:extLst>
            </p:cNvPr>
            <p:cNvSpPr txBox="1"/>
            <p:nvPr/>
          </p:nvSpPr>
          <p:spPr>
            <a:xfrm>
              <a:off x="670560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9" name="íŝlíḋé">
              <a:extLst>
                <a:ext uri="{FF2B5EF4-FFF2-40B4-BE49-F238E27FC236}">
                  <a16:creationId xmlns:a16="http://schemas.microsoft.com/office/drawing/2014/main" id="{549BC0CF-BD00-49B8-95C7-FFD7D63BF115}"/>
                </a:ext>
              </a:extLst>
            </p:cNvPr>
            <p:cNvSpPr/>
            <p:nvPr/>
          </p:nvSpPr>
          <p:spPr>
            <a:xfrm>
              <a:off x="892634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1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ïṣļïḍe">
              <a:extLst>
                <a:ext uri="{FF2B5EF4-FFF2-40B4-BE49-F238E27FC236}">
                  <a16:creationId xmlns:a16="http://schemas.microsoft.com/office/drawing/2014/main" id="{AF9CBCFC-811E-43B1-B514-EE0CEC85642C}"/>
                </a:ext>
              </a:extLst>
            </p:cNvPr>
            <p:cNvSpPr txBox="1"/>
            <p:nvPr/>
          </p:nvSpPr>
          <p:spPr>
            <a:xfrm>
              <a:off x="670560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1" name="ïṡḷíḋe">
              <a:extLst>
                <a:ext uri="{FF2B5EF4-FFF2-40B4-BE49-F238E27FC236}">
                  <a16:creationId xmlns:a16="http://schemas.microsoft.com/office/drawing/2014/main" id="{5BD95D5B-1EB6-410E-AFB1-4656AEC1C4E1}"/>
                </a:ext>
              </a:extLst>
            </p:cNvPr>
            <p:cNvSpPr/>
            <p:nvPr/>
          </p:nvSpPr>
          <p:spPr>
            <a:xfrm>
              <a:off x="892634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2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2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Sļïḓè">
              <a:extLst>
                <a:ext uri="{FF2B5EF4-FFF2-40B4-BE49-F238E27FC236}">
                  <a16:creationId xmlns:a16="http://schemas.microsoft.com/office/drawing/2014/main" id="{4C9FDE9B-F18C-4E33-9057-DB279B5801E6}"/>
                </a:ext>
              </a:extLst>
            </p:cNvPr>
            <p:cNvSpPr txBox="1"/>
            <p:nvPr/>
          </p:nvSpPr>
          <p:spPr>
            <a:xfrm>
              <a:off x="4787264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3" name="îş1ïḋé">
              <a:extLst>
                <a:ext uri="{FF2B5EF4-FFF2-40B4-BE49-F238E27FC236}">
                  <a16:creationId xmlns:a16="http://schemas.microsoft.com/office/drawing/2014/main" id="{510895F5-7881-4374-A90F-4FC949F81DC0}"/>
                </a:ext>
              </a:extLst>
            </p:cNvPr>
            <p:cNvSpPr/>
            <p:nvPr/>
          </p:nvSpPr>
          <p:spPr>
            <a:xfrm>
              <a:off x="5009338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4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4" name="íṥḻidê">
              <a:extLst>
                <a:ext uri="{FF2B5EF4-FFF2-40B4-BE49-F238E27FC236}">
                  <a16:creationId xmlns:a16="http://schemas.microsoft.com/office/drawing/2014/main" id="{D4D1952A-34C9-4D63-B616-74B4C51394DD}"/>
                </a:ext>
              </a:extLst>
            </p:cNvPr>
            <p:cNvSpPr txBox="1"/>
            <p:nvPr/>
          </p:nvSpPr>
          <p:spPr>
            <a:xfrm>
              <a:off x="4787263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5" name="íṡľíḍè">
              <a:extLst>
                <a:ext uri="{FF2B5EF4-FFF2-40B4-BE49-F238E27FC236}">
                  <a16:creationId xmlns:a16="http://schemas.microsoft.com/office/drawing/2014/main" id="{EED63E79-A26F-4752-A089-D751CBAF12A5}"/>
                </a:ext>
              </a:extLst>
            </p:cNvPr>
            <p:cNvSpPr/>
            <p:nvPr/>
          </p:nvSpPr>
          <p:spPr>
            <a:xfrm>
              <a:off x="5009337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3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3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6" name="îślïḍe">
              <a:extLst>
                <a:ext uri="{FF2B5EF4-FFF2-40B4-BE49-F238E27FC236}">
                  <a16:creationId xmlns:a16="http://schemas.microsoft.com/office/drawing/2014/main" id="{3894A121-817E-4D72-BE20-9968AC03634D}"/>
                </a:ext>
              </a:extLst>
            </p:cNvPr>
            <p:cNvSpPr txBox="1"/>
            <p:nvPr/>
          </p:nvSpPr>
          <p:spPr>
            <a:xfrm>
              <a:off x="8903965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7" name="îŝḷiḋé">
              <a:extLst>
                <a:ext uri="{FF2B5EF4-FFF2-40B4-BE49-F238E27FC236}">
                  <a16:creationId xmlns:a16="http://schemas.microsoft.com/office/drawing/2014/main" id="{735078D9-F4DA-4F5C-8BE7-A7253B625739}"/>
                </a:ext>
              </a:extLst>
            </p:cNvPr>
            <p:cNvSpPr/>
            <p:nvPr/>
          </p:nvSpPr>
          <p:spPr>
            <a:xfrm>
              <a:off x="9126039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5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5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8" name="iṡḻïḓè">
              <a:extLst>
                <a:ext uri="{FF2B5EF4-FFF2-40B4-BE49-F238E27FC236}">
                  <a16:creationId xmlns:a16="http://schemas.microsoft.com/office/drawing/2014/main" id="{A93D46FE-93FA-432F-999E-841611A09247}"/>
                </a:ext>
              </a:extLst>
            </p:cNvPr>
            <p:cNvSpPr txBox="1"/>
            <p:nvPr/>
          </p:nvSpPr>
          <p:spPr>
            <a:xfrm>
              <a:off x="8903965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9" name="îšľiḋê">
              <a:extLst>
                <a:ext uri="{FF2B5EF4-FFF2-40B4-BE49-F238E27FC236}">
                  <a16:creationId xmlns:a16="http://schemas.microsoft.com/office/drawing/2014/main" id="{0EFD2E2F-C3C3-4FB5-93A5-853F4E3F82C0}"/>
                </a:ext>
              </a:extLst>
            </p:cNvPr>
            <p:cNvSpPr/>
            <p:nvPr/>
          </p:nvSpPr>
          <p:spPr>
            <a:xfrm>
              <a:off x="9126039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6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6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0833986-31B9-46FA-9918-568E5A9E0F96}"/>
                </a:ext>
              </a:extLst>
            </p:cNvPr>
            <p:cNvCxnSpPr>
              <a:cxnSpLocks/>
              <a:stCxn id="16" idx="2"/>
              <a:endCxn id="18" idx="0"/>
            </p:cNvCxnSpPr>
            <p:nvPr/>
          </p:nvCxnSpPr>
          <p:spPr>
            <a:xfrm>
              <a:off x="10212703" y="3328838"/>
              <a:ext cx="0" cy="90447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ṧlïdê">
              <a:extLst>
                <a:ext uri="{FF2B5EF4-FFF2-40B4-BE49-F238E27FC236}">
                  <a16:creationId xmlns:a16="http://schemas.microsoft.com/office/drawing/2014/main" id="{E5AD959D-1490-4CB9-85E3-5788C6859689}"/>
                </a:ext>
              </a:extLst>
            </p:cNvPr>
            <p:cNvSpPr/>
            <p:nvPr/>
          </p:nvSpPr>
          <p:spPr>
            <a:xfrm rot="5400000">
              <a:off x="1891596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ïşļiḋè">
              <a:extLst>
                <a:ext uri="{FF2B5EF4-FFF2-40B4-BE49-F238E27FC236}">
                  <a16:creationId xmlns:a16="http://schemas.microsoft.com/office/drawing/2014/main" id="{A140708D-989E-45B8-A65E-208B7F2931CD}"/>
                </a:ext>
              </a:extLst>
            </p:cNvPr>
            <p:cNvSpPr/>
            <p:nvPr/>
          </p:nvSpPr>
          <p:spPr>
            <a:xfrm rot="16200000" flipV="1">
              <a:off x="6008300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išļïḋé">
              <a:extLst>
                <a:ext uri="{FF2B5EF4-FFF2-40B4-BE49-F238E27FC236}">
                  <a16:creationId xmlns:a16="http://schemas.microsoft.com/office/drawing/2014/main" id="{1F76DE36-78F2-40C7-B939-BC094F6AD5CA}"/>
                </a:ext>
              </a:extLst>
            </p:cNvPr>
            <p:cNvSpPr/>
            <p:nvPr/>
          </p:nvSpPr>
          <p:spPr>
            <a:xfrm rot="5400000">
              <a:off x="10125004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ï$liďé">
              <a:extLst>
                <a:ext uri="{FF2B5EF4-FFF2-40B4-BE49-F238E27FC236}">
                  <a16:creationId xmlns:a16="http://schemas.microsoft.com/office/drawing/2014/main" id="{A936F9A5-8B09-4876-8772-0AFC3C96526D}"/>
                </a:ext>
              </a:extLst>
            </p:cNvPr>
            <p:cNvSpPr/>
            <p:nvPr/>
          </p:nvSpPr>
          <p:spPr>
            <a:xfrm>
              <a:off x="3949949" y="4682868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iṥļiḓé">
              <a:extLst>
                <a:ext uri="{FF2B5EF4-FFF2-40B4-BE49-F238E27FC236}">
                  <a16:creationId xmlns:a16="http://schemas.microsoft.com/office/drawing/2014/main" id="{B73A52E9-CA54-4FB2-B764-E95DD5B7B504}"/>
                </a:ext>
              </a:extLst>
            </p:cNvPr>
            <p:cNvSpPr/>
            <p:nvPr/>
          </p:nvSpPr>
          <p:spPr>
            <a:xfrm>
              <a:off x="8066652" y="270388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67331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0D2A0F-06D8-4055-913B-63D46773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24D591-0FCB-4CEB-BB39-0D363B2C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A6477B-8992-4BD3-916A-F57AEEDB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2437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876CED-8624-43E2-BDD8-ED58713430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67906"/>
            <a:ext cx="10862546" cy="4122187"/>
            <a:chOff x="669925" y="1367906"/>
            <a:chExt cx="10862546" cy="4122187"/>
          </a:xfrm>
        </p:grpSpPr>
        <p:sp>
          <p:nvSpPr>
            <p:cNvPr id="6" name="íşḷîḋe">
              <a:extLst>
                <a:ext uri="{FF2B5EF4-FFF2-40B4-BE49-F238E27FC236}">
                  <a16:creationId xmlns:a16="http://schemas.microsoft.com/office/drawing/2014/main" id="{67FD71C0-E0B1-445A-916E-E7253B490DD2}"/>
                </a:ext>
              </a:extLst>
            </p:cNvPr>
            <p:cNvSpPr/>
            <p:nvPr/>
          </p:nvSpPr>
          <p:spPr>
            <a:xfrm>
              <a:off x="4267200" y="1803380"/>
              <a:ext cx="3657600" cy="3657598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7" name="iṩ1ídé">
              <a:extLst>
                <a:ext uri="{FF2B5EF4-FFF2-40B4-BE49-F238E27FC236}">
                  <a16:creationId xmlns:a16="http://schemas.microsoft.com/office/drawing/2014/main" id="{8E3AAC3A-9CEB-4A55-86C3-B9064C09786F}"/>
                </a:ext>
              </a:extLst>
            </p:cNvPr>
            <p:cNvSpPr/>
            <p:nvPr/>
          </p:nvSpPr>
          <p:spPr>
            <a:xfrm rot="10800000">
              <a:off x="4267200" y="1803380"/>
              <a:ext cx="3657600" cy="3657598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" name="îś1íḋè">
              <a:extLst>
                <a:ext uri="{FF2B5EF4-FFF2-40B4-BE49-F238E27FC236}">
                  <a16:creationId xmlns:a16="http://schemas.microsoft.com/office/drawing/2014/main" id="{25D45BAE-D52D-4371-B34C-6E5E56A12B90}"/>
                </a:ext>
              </a:extLst>
            </p:cNvPr>
            <p:cNvSpPr/>
            <p:nvPr/>
          </p:nvSpPr>
          <p:spPr>
            <a:xfrm>
              <a:off x="4267201" y="1803380"/>
              <a:ext cx="3657596" cy="3657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9" name="ïşḷíḑé">
              <a:extLst>
                <a:ext uri="{FF2B5EF4-FFF2-40B4-BE49-F238E27FC236}">
                  <a16:creationId xmlns:a16="http://schemas.microsoft.com/office/drawing/2014/main" id="{A1573970-64A4-495F-8F2B-61A0D4AE55F2}"/>
                </a:ext>
              </a:extLst>
            </p:cNvPr>
            <p:cNvSpPr/>
            <p:nvPr/>
          </p:nvSpPr>
          <p:spPr>
            <a:xfrm>
              <a:off x="5273039" y="2792825"/>
              <a:ext cx="1645921" cy="1678708"/>
            </a:xfrm>
            <a:custGeom>
              <a:avLst/>
              <a:gdLst>
                <a:gd name="connsiteX0" fmla="*/ 54222 w 585452"/>
                <a:gd name="connsiteY0" fmla="*/ 339785 h 597115"/>
                <a:gd name="connsiteX1" fmla="*/ 231863 w 585452"/>
                <a:gd name="connsiteY1" fmla="*/ 478484 h 597115"/>
                <a:gd name="connsiteX2" fmla="*/ 236511 w 585452"/>
                <a:gd name="connsiteY2" fmla="*/ 476421 h 597115"/>
                <a:gd name="connsiteX3" fmla="*/ 230314 w 585452"/>
                <a:gd name="connsiteY3" fmla="*/ 474359 h 597115"/>
                <a:gd name="connsiteX4" fmla="*/ 182289 w 585452"/>
                <a:gd name="connsiteY4" fmla="*/ 420736 h 597115"/>
                <a:gd name="connsiteX5" fmla="*/ 54222 w 585452"/>
                <a:gd name="connsiteY5" fmla="*/ 339785 h 597115"/>
                <a:gd name="connsiteX6" fmla="*/ 47508 w 585452"/>
                <a:gd name="connsiteY6" fmla="*/ 201087 h 597115"/>
                <a:gd name="connsiteX7" fmla="*/ 39246 w 585452"/>
                <a:gd name="connsiteY7" fmla="*/ 259866 h 597115"/>
                <a:gd name="connsiteX8" fmla="*/ 39246 w 585452"/>
                <a:gd name="connsiteY8" fmla="*/ 260897 h 597115"/>
                <a:gd name="connsiteX9" fmla="*/ 161116 w 585452"/>
                <a:gd name="connsiteY9" fmla="*/ 384643 h 597115"/>
                <a:gd name="connsiteX10" fmla="*/ 131681 w 585452"/>
                <a:gd name="connsiteY10" fmla="*/ 276881 h 597115"/>
                <a:gd name="connsiteX11" fmla="*/ 47508 w 585452"/>
                <a:gd name="connsiteY11" fmla="*/ 201087 h 597115"/>
                <a:gd name="connsiteX12" fmla="*/ 116189 w 585452"/>
                <a:gd name="connsiteY12" fmla="*/ 92809 h 597115"/>
                <a:gd name="connsiteX13" fmla="*/ 58869 w 585452"/>
                <a:gd name="connsiteY13" fmla="*/ 169635 h 597115"/>
                <a:gd name="connsiteX14" fmla="*/ 131165 w 585452"/>
                <a:gd name="connsiteY14" fmla="*/ 246460 h 597115"/>
                <a:gd name="connsiteX15" fmla="*/ 149755 w 585452"/>
                <a:gd name="connsiteY15" fmla="*/ 149526 h 597115"/>
                <a:gd name="connsiteX16" fmla="*/ 116189 w 585452"/>
                <a:gd name="connsiteY16" fmla="*/ 92809 h 597115"/>
                <a:gd name="connsiteX17" fmla="*/ 221535 w 585452"/>
                <a:gd name="connsiteY17" fmla="*/ 42795 h 597115"/>
                <a:gd name="connsiteX18" fmla="*/ 141493 w 585452"/>
                <a:gd name="connsiteY18" fmla="*/ 74247 h 597115"/>
                <a:gd name="connsiteX19" fmla="*/ 163182 w 585452"/>
                <a:gd name="connsiteY19" fmla="*/ 119621 h 597115"/>
                <a:gd name="connsiteX20" fmla="*/ 221535 w 585452"/>
                <a:gd name="connsiteY20" fmla="*/ 42795 h 597115"/>
                <a:gd name="connsiteX21" fmla="*/ 496052 w 585452"/>
                <a:gd name="connsiteY21" fmla="*/ 42574 h 597115"/>
                <a:gd name="connsiteX22" fmla="*/ 574240 w 585452"/>
                <a:gd name="connsiteY22" fmla="*/ 399614 h 597115"/>
                <a:gd name="connsiteX23" fmla="*/ 343397 w 585452"/>
                <a:gd name="connsiteY23" fmla="*/ 479027 h 597115"/>
                <a:gd name="connsiteX24" fmla="*/ 374382 w 585452"/>
                <a:gd name="connsiteY24" fmla="*/ 417147 h 597115"/>
                <a:gd name="connsiteX25" fmla="*/ 444100 w 585452"/>
                <a:gd name="connsiteY25" fmla="*/ 402708 h 597115"/>
                <a:gd name="connsiteX26" fmla="*/ 467856 w 585452"/>
                <a:gd name="connsiteY26" fmla="*/ 393426 h 597115"/>
                <a:gd name="connsiteX27" fmla="*/ 487480 w 585452"/>
                <a:gd name="connsiteY27" fmla="*/ 382597 h 597115"/>
                <a:gd name="connsiteX28" fmla="*/ 494194 w 585452"/>
                <a:gd name="connsiteY28" fmla="*/ 376925 h 597115"/>
                <a:gd name="connsiteX29" fmla="*/ 498842 w 585452"/>
                <a:gd name="connsiteY29" fmla="*/ 372284 h 597115"/>
                <a:gd name="connsiteX30" fmla="*/ 502457 w 585452"/>
                <a:gd name="connsiteY30" fmla="*/ 367127 h 597115"/>
                <a:gd name="connsiteX31" fmla="*/ 498325 w 585452"/>
                <a:gd name="connsiteY31" fmla="*/ 371768 h 597115"/>
                <a:gd name="connsiteX32" fmla="*/ 493161 w 585452"/>
                <a:gd name="connsiteY32" fmla="*/ 375894 h 597115"/>
                <a:gd name="connsiteX33" fmla="*/ 485931 w 585452"/>
                <a:gd name="connsiteY33" fmla="*/ 380535 h 597115"/>
                <a:gd name="connsiteX34" fmla="*/ 465790 w 585452"/>
                <a:gd name="connsiteY34" fmla="*/ 388785 h 597115"/>
                <a:gd name="connsiteX35" fmla="*/ 442035 w 585452"/>
                <a:gd name="connsiteY35" fmla="*/ 394973 h 597115"/>
                <a:gd name="connsiteX36" fmla="*/ 395556 w 585452"/>
                <a:gd name="connsiteY36" fmla="*/ 401677 h 597115"/>
                <a:gd name="connsiteX37" fmla="*/ 381612 w 585452"/>
                <a:gd name="connsiteY37" fmla="*/ 402193 h 597115"/>
                <a:gd name="connsiteX38" fmla="*/ 407950 w 585452"/>
                <a:gd name="connsiteY38" fmla="*/ 344954 h 597115"/>
                <a:gd name="connsiteX39" fmla="*/ 465274 w 585452"/>
                <a:gd name="connsiteY39" fmla="*/ 331031 h 597115"/>
                <a:gd name="connsiteX40" fmla="*/ 485931 w 585452"/>
                <a:gd name="connsiteY40" fmla="*/ 322780 h 597115"/>
                <a:gd name="connsiteX41" fmla="*/ 502973 w 585452"/>
                <a:gd name="connsiteY41" fmla="*/ 312982 h 597115"/>
                <a:gd name="connsiteX42" fmla="*/ 509170 w 585452"/>
                <a:gd name="connsiteY42" fmla="*/ 308341 h 597115"/>
                <a:gd name="connsiteX43" fmla="*/ 513302 w 585452"/>
                <a:gd name="connsiteY43" fmla="*/ 303700 h 597115"/>
                <a:gd name="connsiteX44" fmla="*/ 515884 w 585452"/>
                <a:gd name="connsiteY44" fmla="*/ 299575 h 597115"/>
                <a:gd name="connsiteX45" fmla="*/ 512785 w 585452"/>
                <a:gd name="connsiteY45" fmla="*/ 303700 h 597115"/>
                <a:gd name="connsiteX46" fmla="*/ 508137 w 585452"/>
                <a:gd name="connsiteY46" fmla="*/ 307310 h 597115"/>
                <a:gd name="connsiteX47" fmla="*/ 501940 w 585452"/>
                <a:gd name="connsiteY47" fmla="*/ 311435 h 597115"/>
                <a:gd name="connsiteX48" fmla="*/ 484382 w 585452"/>
                <a:gd name="connsiteY48" fmla="*/ 318655 h 597115"/>
                <a:gd name="connsiteX49" fmla="*/ 463208 w 585452"/>
                <a:gd name="connsiteY49" fmla="*/ 323811 h 597115"/>
                <a:gd name="connsiteX50" fmla="*/ 422927 w 585452"/>
                <a:gd name="connsiteY50" fmla="*/ 329484 h 597115"/>
                <a:gd name="connsiteX51" fmla="*/ 413631 w 585452"/>
                <a:gd name="connsiteY51" fmla="*/ 329999 h 597115"/>
                <a:gd name="connsiteX52" fmla="*/ 436870 w 585452"/>
                <a:gd name="connsiteY52" fmla="*/ 271729 h 597115"/>
                <a:gd name="connsiteX53" fmla="*/ 436870 w 585452"/>
                <a:gd name="connsiteY53" fmla="*/ 272760 h 597115"/>
                <a:gd name="connsiteX54" fmla="*/ 482832 w 585452"/>
                <a:gd name="connsiteY54" fmla="*/ 261931 h 597115"/>
                <a:gd name="connsiteX55" fmla="*/ 499358 w 585452"/>
                <a:gd name="connsiteY55" fmla="*/ 255743 h 597115"/>
                <a:gd name="connsiteX56" fmla="*/ 512269 w 585452"/>
                <a:gd name="connsiteY56" fmla="*/ 248008 h 597115"/>
                <a:gd name="connsiteX57" fmla="*/ 517433 w 585452"/>
                <a:gd name="connsiteY57" fmla="*/ 244398 h 597115"/>
                <a:gd name="connsiteX58" fmla="*/ 520532 w 585452"/>
                <a:gd name="connsiteY58" fmla="*/ 240789 h 597115"/>
                <a:gd name="connsiteX59" fmla="*/ 522597 w 585452"/>
                <a:gd name="connsiteY59" fmla="*/ 237695 h 597115"/>
                <a:gd name="connsiteX60" fmla="*/ 520015 w 585452"/>
                <a:gd name="connsiteY60" fmla="*/ 240789 h 597115"/>
                <a:gd name="connsiteX61" fmla="*/ 516400 w 585452"/>
                <a:gd name="connsiteY61" fmla="*/ 243367 h 597115"/>
                <a:gd name="connsiteX62" fmla="*/ 511752 w 585452"/>
                <a:gd name="connsiteY62" fmla="*/ 246461 h 597115"/>
                <a:gd name="connsiteX63" fmla="*/ 497809 w 585452"/>
                <a:gd name="connsiteY63" fmla="*/ 252133 h 597115"/>
                <a:gd name="connsiteX64" fmla="*/ 481800 w 585452"/>
                <a:gd name="connsiteY64" fmla="*/ 256259 h 597115"/>
                <a:gd name="connsiteX65" fmla="*/ 450297 w 585452"/>
                <a:gd name="connsiteY65" fmla="*/ 260900 h 597115"/>
                <a:gd name="connsiteX66" fmla="*/ 441002 w 585452"/>
                <a:gd name="connsiteY66" fmla="*/ 261415 h 597115"/>
                <a:gd name="connsiteX67" fmla="*/ 446682 w 585452"/>
                <a:gd name="connsiteY67" fmla="*/ 239242 h 597115"/>
                <a:gd name="connsiteX68" fmla="*/ 436354 w 585452"/>
                <a:gd name="connsiteY68" fmla="*/ 262962 h 597115"/>
                <a:gd name="connsiteX69" fmla="*/ 435837 w 585452"/>
                <a:gd name="connsiteY69" fmla="*/ 262962 h 597115"/>
                <a:gd name="connsiteX70" fmla="*/ 427058 w 585452"/>
                <a:gd name="connsiteY70" fmla="*/ 256774 h 597115"/>
                <a:gd name="connsiteX71" fmla="*/ 405368 w 585452"/>
                <a:gd name="connsiteY71" fmla="*/ 237695 h 597115"/>
                <a:gd name="connsiteX72" fmla="*/ 395040 w 585452"/>
                <a:gd name="connsiteY72" fmla="*/ 226866 h 597115"/>
                <a:gd name="connsiteX73" fmla="*/ 387293 w 585452"/>
                <a:gd name="connsiteY73" fmla="*/ 216037 h 597115"/>
                <a:gd name="connsiteX74" fmla="*/ 385227 w 585452"/>
                <a:gd name="connsiteY74" fmla="*/ 210880 h 597115"/>
                <a:gd name="connsiteX75" fmla="*/ 384195 w 585452"/>
                <a:gd name="connsiteY75" fmla="*/ 207270 h 597115"/>
                <a:gd name="connsiteX76" fmla="*/ 383678 w 585452"/>
                <a:gd name="connsiteY76" fmla="*/ 203661 h 597115"/>
                <a:gd name="connsiteX77" fmla="*/ 383678 w 585452"/>
                <a:gd name="connsiteY77" fmla="*/ 207270 h 597115"/>
                <a:gd name="connsiteX78" fmla="*/ 384195 w 585452"/>
                <a:gd name="connsiteY78" fmla="*/ 211396 h 597115"/>
                <a:gd name="connsiteX79" fmla="*/ 386260 w 585452"/>
                <a:gd name="connsiteY79" fmla="*/ 216552 h 597115"/>
                <a:gd name="connsiteX80" fmla="*/ 392457 w 585452"/>
                <a:gd name="connsiteY80" fmla="*/ 228413 h 597115"/>
                <a:gd name="connsiteX81" fmla="*/ 401753 w 585452"/>
                <a:gd name="connsiteY81" fmla="*/ 241304 h 597115"/>
                <a:gd name="connsiteX82" fmla="*/ 431190 w 585452"/>
                <a:gd name="connsiteY82" fmla="*/ 272244 h 597115"/>
                <a:gd name="connsiteX83" fmla="*/ 432222 w 585452"/>
                <a:gd name="connsiteY83" fmla="*/ 270697 h 597115"/>
                <a:gd name="connsiteX84" fmla="*/ 400720 w 585452"/>
                <a:gd name="connsiteY84" fmla="*/ 336187 h 597115"/>
                <a:gd name="connsiteX85" fmla="*/ 389875 w 585452"/>
                <a:gd name="connsiteY85" fmla="*/ 327937 h 597115"/>
                <a:gd name="connsiteX86" fmla="*/ 362505 w 585452"/>
                <a:gd name="connsiteY86" fmla="*/ 304732 h 597115"/>
                <a:gd name="connsiteX87" fmla="*/ 349594 w 585452"/>
                <a:gd name="connsiteY87" fmla="*/ 290808 h 597115"/>
                <a:gd name="connsiteX88" fmla="*/ 340298 w 585452"/>
                <a:gd name="connsiteY88" fmla="*/ 276885 h 597115"/>
                <a:gd name="connsiteX89" fmla="*/ 337200 w 585452"/>
                <a:gd name="connsiteY89" fmla="*/ 271213 h 597115"/>
                <a:gd name="connsiteX90" fmla="*/ 336167 w 585452"/>
                <a:gd name="connsiteY90" fmla="*/ 266056 h 597115"/>
                <a:gd name="connsiteX91" fmla="*/ 335134 w 585452"/>
                <a:gd name="connsiteY91" fmla="*/ 261415 h 597115"/>
                <a:gd name="connsiteX92" fmla="*/ 335650 w 585452"/>
                <a:gd name="connsiteY92" fmla="*/ 266056 h 597115"/>
                <a:gd name="connsiteX93" fmla="*/ 336167 w 585452"/>
                <a:gd name="connsiteY93" fmla="*/ 271213 h 597115"/>
                <a:gd name="connsiteX94" fmla="*/ 338232 w 585452"/>
                <a:gd name="connsiteY94" fmla="*/ 277917 h 597115"/>
                <a:gd name="connsiteX95" fmla="*/ 346495 w 585452"/>
                <a:gd name="connsiteY95" fmla="*/ 292871 h 597115"/>
                <a:gd name="connsiteX96" fmla="*/ 357857 w 585452"/>
                <a:gd name="connsiteY96" fmla="*/ 308857 h 597115"/>
                <a:gd name="connsiteX97" fmla="*/ 395040 w 585452"/>
                <a:gd name="connsiteY97" fmla="*/ 347532 h 597115"/>
                <a:gd name="connsiteX98" fmla="*/ 365603 w 585452"/>
                <a:gd name="connsiteY98" fmla="*/ 402708 h 597115"/>
                <a:gd name="connsiteX99" fmla="*/ 350627 w 585452"/>
                <a:gd name="connsiteY99" fmla="*/ 391364 h 597115"/>
                <a:gd name="connsiteX100" fmla="*/ 314993 w 585452"/>
                <a:gd name="connsiteY100" fmla="*/ 360939 h 597115"/>
                <a:gd name="connsiteX101" fmla="*/ 298467 w 585452"/>
                <a:gd name="connsiteY101" fmla="*/ 342375 h 597115"/>
                <a:gd name="connsiteX102" fmla="*/ 286073 w 585452"/>
                <a:gd name="connsiteY102" fmla="*/ 324843 h 597115"/>
                <a:gd name="connsiteX103" fmla="*/ 282458 w 585452"/>
                <a:gd name="connsiteY103" fmla="*/ 317108 h 597115"/>
                <a:gd name="connsiteX104" fmla="*/ 280392 w 585452"/>
                <a:gd name="connsiteY104" fmla="*/ 310404 h 597115"/>
                <a:gd name="connsiteX105" fmla="*/ 279360 w 585452"/>
                <a:gd name="connsiteY105" fmla="*/ 304732 h 597115"/>
                <a:gd name="connsiteX106" fmla="*/ 279360 w 585452"/>
                <a:gd name="connsiteY106" fmla="*/ 310404 h 597115"/>
                <a:gd name="connsiteX107" fmla="*/ 280909 w 585452"/>
                <a:gd name="connsiteY107" fmla="*/ 317108 h 597115"/>
                <a:gd name="connsiteX108" fmla="*/ 283491 w 585452"/>
                <a:gd name="connsiteY108" fmla="*/ 325874 h 597115"/>
                <a:gd name="connsiteX109" fmla="*/ 293820 w 585452"/>
                <a:gd name="connsiteY109" fmla="*/ 345469 h 597115"/>
                <a:gd name="connsiteX110" fmla="*/ 309312 w 585452"/>
                <a:gd name="connsiteY110" fmla="*/ 366096 h 597115"/>
                <a:gd name="connsiteX111" fmla="*/ 357340 w 585452"/>
                <a:gd name="connsiteY111" fmla="*/ 416631 h 597115"/>
                <a:gd name="connsiteX112" fmla="*/ 251472 w 585452"/>
                <a:gd name="connsiteY112" fmla="*/ 597115 h 597115"/>
                <a:gd name="connsiteX113" fmla="*/ 194665 w 585452"/>
                <a:gd name="connsiteY113" fmla="*/ 585770 h 597115"/>
                <a:gd name="connsiteX114" fmla="*/ 306730 w 585452"/>
                <a:gd name="connsiteY114" fmla="*/ 460979 h 597115"/>
                <a:gd name="connsiteX115" fmla="*/ 242693 w 585452"/>
                <a:gd name="connsiteY115" fmla="*/ 256774 h 597115"/>
                <a:gd name="connsiteX116" fmla="*/ 491612 w 585452"/>
                <a:gd name="connsiteY116" fmla="*/ 43804 h 597115"/>
                <a:gd name="connsiteX117" fmla="*/ 496052 w 585452"/>
                <a:gd name="connsiteY117" fmla="*/ 42574 h 597115"/>
                <a:gd name="connsiteX118" fmla="*/ 260265 w 585452"/>
                <a:gd name="connsiteY118" fmla="*/ 0 h 597115"/>
                <a:gd name="connsiteX119" fmla="*/ 428611 w 585452"/>
                <a:gd name="connsiteY119" fmla="*/ 62389 h 597115"/>
                <a:gd name="connsiteX120" fmla="*/ 405890 w 585452"/>
                <a:gd name="connsiteY120" fmla="*/ 75279 h 597115"/>
                <a:gd name="connsiteX121" fmla="*/ 364578 w 585452"/>
                <a:gd name="connsiteY121" fmla="*/ 99512 h 597115"/>
                <a:gd name="connsiteX122" fmla="*/ 374906 w 585452"/>
                <a:gd name="connsiteY122" fmla="*/ 71154 h 597115"/>
                <a:gd name="connsiteX123" fmla="*/ 299512 w 585452"/>
                <a:gd name="connsiteY123" fmla="*/ 42795 h 597115"/>
                <a:gd name="connsiteX124" fmla="*/ 351151 w 585452"/>
                <a:gd name="connsiteY124" fmla="*/ 108278 h 597115"/>
                <a:gd name="connsiteX125" fmla="*/ 326364 w 585452"/>
                <a:gd name="connsiteY125" fmla="*/ 124777 h 597115"/>
                <a:gd name="connsiteX126" fmla="*/ 260265 w 585452"/>
                <a:gd name="connsiteY126" fmla="*/ 48983 h 597115"/>
                <a:gd name="connsiteX127" fmla="*/ 185387 w 585452"/>
                <a:gd name="connsiteY127" fmla="*/ 141792 h 597115"/>
                <a:gd name="connsiteX128" fmla="*/ 257683 w 585452"/>
                <a:gd name="connsiteY128" fmla="*/ 166026 h 597115"/>
                <a:gd name="connsiteX129" fmla="*/ 276790 w 585452"/>
                <a:gd name="connsiteY129" fmla="*/ 164479 h 597115"/>
                <a:gd name="connsiteX130" fmla="*/ 248904 w 585452"/>
                <a:gd name="connsiteY130" fmla="*/ 194900 h 597115"/>
                <a:gd name="connsiteX131" fmla="*/ 174026 w 585452"/>
                <a:gd name="connsiteY131" fmla="*/ 169635 h 597115"/>
                <a:gd name="connsiteX132" fmla="*/ 160083 w 585452"/>
                <a:gd name="connsiteY132" fmla="*/ 254710 h 597115"/>
                <a:gd name="connsiteX133" fmla="*/ 160600 w 585452"/>
                <a:gd name="connsiteY133" fmla="*/ 261929 h 597115"/>
                <a:gd name="connsiteX134" fmla="*/ 207593 w 585452"/>
                <a:gd name="connsiteY134" fmla="*/ 277397 h 597115"/>
                <a:gd name="connsiteX135" fmla="*/ 203461 w 585452"/>
                <a:gd name="connsiteY135" fmla="*/ 303177 h 597115"/>
                <a:gd name="connsiteX136" fmla="*/ 162665 w 585452"/>
                <a:gd name="connsiteY136" fmla="*/ 291318 h 597115"/>
                <a:gd name="connsiteX137" fmla="*/ 201912 w 585452"/>
                <a:gd name="connsiteY137" fmla="*/ 398049 h 597115"/>
                <a:gd name="connsiteX138" fmla="*/ 218437 w 585452"/>
                <a:gd name="connsiteY138" fmla="*/ 401143 h 597115"/>
                <a:gd name="connsiteX139" fmla="*/ 233929 w 585452"/>
                <a:gd name="connsiteY139" fmla="*/ 430017 h 597115"/>
                <a:gd name="connsiteX140" fmla="*/ 226183 w 585452"/>
                <a:gd name="connsiteY140" fmla="*/ 429501 h 597115"/>
                <a:gd name="connsiteX141" fmla="*/ 248904 w 585452"/>
                <a:gd name="connsiteY141" fmla="*/ 451156 h 597115"/>
                <a:gd name="connsiteX142" fmla="*/ 260782 w 585452"/>
                <a:gd name="connsiteY142" fmla="*/ 465078 h 597115"/>
                <a:gd name="connsiteX143" fmla="*/ 221019 w 585452"/>
                <a:gd name="connsiteY143" fmla="*/ 516123 h 597115"/>
                <a:gd name="connsiteX144" fmla="*/ 0 w 585452"/>
                <a:gd name="connsiteY144" fmla="*/ 259866 h 597115"/>
                <a:gd name="connsiteX145" fmla="*/ 2582 w 585452"/>
                <a:gd name="connsiteY145" fmla="*/ 225320 h 597115"/>
                <a:gd name="connsiteX146" fmla="*/ 23238 w 585452"/>
                <a:gd name="connsiteY146" fmla="*/ 153651 h 597115"/>
                <a:gd name="connsiteX147" fmla="*/ 40795 w 585452"/>
                <a:gd name="connsiteY147" fmla="*/ 121168 h 597115"/>
                <a:gd name="connsiteX148" fmla="*/ 48541 w 585452"/>
                <a:gd name="connsiteY148" fmla="*/ 109824 h 597115"/>
                <a:gd name="connsiteX149" fmla="*/ 108444 w 585452"/>
                <a:gd name="connsiteY149" fmla="*/ 49498 h 597115"/>
                <a:gd name="connsiteX150" fmla="*/ 108444 w 585452"/>
                <a:gd name="connsiteY150" fmla="*/ 46405 h 597115"/>
                <a:gd name="connsiteX151" fmla="*/ 112058 w 585452"/>
                <a:gd name="connsiteY151" fmla="*/ 46405 h 597115"/>
                <a:gd name="connsiteX152" fmla="*/ 260265 w 585452"/>
                <a:gd name="connsiteY152" fmla="*/ 0 h 59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585452" h="597115">
                  <a:moveTo>
                    <a:pt x="54222" y="339785"/>
                  </a:moveTo>
                  <a:cubicBezTo>
                    <a:pt x="83140" y="413517"/>
                    <a:pt x="150788" y="468172"/>
                    <a:pt x="231863" y="478484"/>
                  </a:cubicBezTo>
                  <a:cubicBezTo>
                    <a:pt x="233412" y="477968"/>
                    <a:pt x="234962" y="476937"/>
                    <a:pt x="236511" y="476421"/>
                  </a:cubicBezTo>
                  <a:cubicBezTo>
                    <a:pt x="234445" y="475906"/>
                    <a:pt x="232380" y="474874"/>
                    <a:pt x="230314" y="474359"/>
                  </a:cubicBezTo>
                  <a:cubicBezTo>
                    <a:pt x="212240" y="458891"/>
                    <a:pt x="196232" y="440844"/>
                    <a:pt x="182289" y="420736"/>
                  </a:cubicBezTo>
                  <a:cubicBezTo>
                    <a:pt x="131165" y="406299"/>
                    <a:pt x="86755" y="377425"/>
                    <a:pt x="54222" y="339785"/>
                  </a:cubicBezTo>
                  <a:close/>
                  <a:moveTo>
                    <a:pt x="47508" y="201087"/>
                  </a:moveTo>
                  <a:cubicBezTo>
                    <a:pt x="42344" y="220164"/>
                    <a:pt x="39246" y="239757"/>
                    <a:pt x="39246" y="259866"/>
                  </a:cubicBezTo>
                  <a:cubicBezTo>
                    <a:pt x="39246" y="260382"/>
                    <a:pt x="39246" y="260897"/>
                    <a:pt x="39246" y="260897"/>
                  </a:cubicBezTo>
                  <a:cubicBezTo>
                    <a:pt x="59386" y="316067"/>
                    <a:pt x="103796" y="360410"/>
                    <a:pt x="161116" y="384643"/>
                  </a:cubicBezTo>
                  <a:cubicBezTo>
                    <a:pt x="145108" y="352160"/>
                    <a:pt x="134780" y="315552"/>
                    <a:pt x="131681" y="276881"/>
                  </a:cubicBezTo>
                  <a:cubicBezTo>
                    <a:pt x="97599" y="258319"/>
                    <a:pt x="68681" y="232023"/>
                    <a:pt x="47508" y="201087"/>
                  </a:cubicBezTo>
                  <a:close/>
                  <a:moveTo>
                    <a:pt x="116189" y="92809"/>
                  </a:moveTo>
                  <a:cubicBezTo>
                    <a:pt x="91402" y="113949"/>
                    <a:pt x="72296" y="140245"/>
                    <a:pt x="58869" y="169635"/>
                  </a:cubicBezTo>
                  <a:cubicBezTo>
                    <a:pt x="75394" y="200571"/>
                    <a:pt x="100698" y="226867"/>
                    <a:pt x="131165" y="246460"/>
                  </a:cubicBezTo>
                  <a:cubicBezTo>
                    <a:pt x="132198" y="212430"/>
                    <a:pt x="138911" y="179431"/>
                    <a:pt x="149755" y="149526"/>
                  </a:cubicBezTo>
                  <a:cubicBezTo>
                    <a:pt x="134780" y="133542"/>
                    <a:pt x="122903" y="114465"/>
                    <a:pt x="116189" y="92809"/>
                  </a:cubicBezTo>
                  <a:close/>
                  <a:moveTo>
                    <a:pt x="221535" y="42795"/>
                  </a:moveTo>
                  <a:cubicBezTo>
                    <a:pt x="192100" y="47951"/>
                    <a:pt x="165247" y="58779"/>
                    <a:pt x="141493" y="74247"/>
                  </a:cubicBezTo>
                  <a:cubicBezTo>
                    <a:pt x="145108" y="91263"/>
                    <a:pt x="152854" y="106731"/>
                    <a:pt x="163182" y="119621"/>
                  </a:cubicBezTo>
                  <a:cubicBezTo>
                    <a:pt x="178157" y="90231"/>
                    <a:pt x="197781" y="64451"/>
                    <a:pt x="221535" y="42795"/>
                  </a:cubicBezTo>
                  <a:close/>
                  <a:moveTo>
                    <a:pt x="496052" y="42574"/>
                  </a:moveTo>
                  <a:cubicBezTo>
                    <a:pt x="518886" y="70288"/>
                    <a:pt x="618524" y="296739"/>
                    <a:pt x="574240" y="399614"/>
                  </a:cubicBezTo>
                  <a:cubicBezTo>
                    <a:pt x="527245" y="507905"/>
                    <a:pt x="411049" y="503264"/>
                    <a:pt x="343397" y="479027"/>
                  </a:cubicBezTo>
                  <a:cubicBezTo>
                    <a:pt x="350110" y="460979"/>
                    <a:pt x="365603" y="438805"/>
                    <a:pt x="374382" y="417147"/>
                  </a:cubicBezTo>
                  <a:cubicBezTo>
                    <a:pt x="382645" y="415600"/>
                    <a:pt x="415697" y="411990"/>
                    <a:pt x="444100" y="402708"/>
                  </a:cubicBezTo>
                  <a:cubicBezTo>
                    <a:pt x="452363" y="400130"/>
                    <a:pt x="460626" y="397036"/>
                    <a:pt x="467856" y="393426"/>
                  </a:cubicBezTo>
                  <a:cubicBezTo>
                    <a:pt x="475086" y="390332"/>
                    <a:pt x="482316" y="386723"/>
                    <a:pt x="487480" y="382597"/>
                  </a:cubicBezTo>
                  <a:cubicBezTo>
                    <a:pt x="490062" y="381050"/>
                    <a:pt x="492645" y="378988"/>
                    <a:pt x="494194" y="376925"/>
                  </a:cubicBezTo>
                  <a:cubicBezTo>
                    <a:pt x="496260" y="375378"/>
                    <a:pt x="498325" y="373831"/>
                    <a:pt x="498842" y="372284"/>
                  </a:cubicBezTo>
                  <a:cubicBezTo>
                    <a:pt x="500907" y="368674"/>
                    <a:pt x="502457" y="367127"/>
                    <a:pt x="502457" y="367127"/>
                  </a:cubicBezTo>
                  <a:cubicBezTo>
                    <a:pt x="502457" y="367127"/>
                    <a:pt x="500907" y="368674"/>
                    <a:pt x="498325" y="371768"/>
                  </a:cubicBezTo>
                  <a:cubicBezTo>
                    <a:pt x="497292" y="373315"/>
                    <a:pt x="495227" y="374347"/>
                    <a:pt x="493161" y="375894"/>
                  </a:cubicBezTo>
                  <a:cubicBezTo>
                    <a:pt x="491612" y="377441"/>
                    <a:pt x="489030" y="378988"/>
                    <a:pt x="485931" y="380535"/>
                  </a:cubicBezTo>
                  <a:cubicBezTo>
                    <a:pt x="480767" y="383629"/>
                    <a:pt x="473537" y="386207"/>
                    <a:pt x="465790" y="388785"/>
                  </a:cubicBezTo>
                  <a:cubicBezTo>
                    <a:pt x="458560" y="391364"/>
                    <a:pt x="450297" y="393426"/>
                    <a:pt x="442035" y="394973"/>
                  </a:cubicBezTo>
                  <a:cubicBezTo>
                    <a:pt x="424992" y="398583"/>
                    <a:pt x="407950" y="400130"/>
                    <a:pt x="395556" y="401677"/>
                  </a:cubicBezTo>
                  <a:cubicBezTo>
                    <a:pt x="391425" y="401677"/>
                    <a:pt x="384711" y="402193"/>
                    <a:pt x="381612" y="402193"/>
                  </a:cubicBezTo>
                  <a:cubicBezTo>
                    <a:pt x="389359" y="383629"/>
                    <a:pt x="400204" y="364033"/>
                    <a:pt x="407950" y="344954"/>
                  </a:cubicBezTo>
                  <a:cubicBezTo>
                    <a:pt x="414664" y="343407"/>
                    <a:pt x="440485" y="338766"/>
                    <a:pt x="465274" y="331031"/>
                  </a:cubicBezTo>
                  <a:cubicBezTo>
                    <a:pt x="472504" y="328452"/>
                    <a:pt x="479734" y="325874"/>
                    <a:pt x="485931" y="322780"/>
                  </a:cubicBezTo>
                  <a:cubicBezTo>
                    <a:pt x="492645" y="319686"/>
                    <a:pt x="498325" y="316592"/>
                    <a:pt x="502973" y="312982"/>
                  </a:cubicBezTo>
                  <a:cubicBezTo>
                    <a:pt x="505555" y="311435"/>
                    <a:pt x="507621" y="309888"/>
                    <a:pt x="509170" y="308341"/>
                  </a:cubicBezTo>
                  <a:cubicBezTo>
                    <a:pt x="510720" y="306794"/>
                    <a:pt x="512269" y="305247"/>
                    <a:pt x="513302" y="303700"/>
                  </a:cubicBezTo>
                  <a:cubicBezTo>
                    <a:pt x="514851" y="301122"/>
                    <a:pt x="515884" y="299575"/>
                    <a:pt x="515884" y="299575"/>
                  </a:cubicBezTo>
                  <a:cubicBezTo>
                    <a:pt x="515884" y="299575"/>
                    <a:pt x="514851" y="301122"/>
                    <a:pt x="512785" y="303700"/>
                  </a:cubicBezTo>
                  <a:cubicBezTo>
                    <a:pt x="511752" y="304732"/>
                    <a:pt x="510203" y="305763"/>
                    <a:pt x="508137" y="307310"/>
                  </a:cubicBezTo>
                  <a:cubicBezTo>
                    <a:pt x="506588" y="308857"/>
                    <a:pt x="504522" y="309888"/>
                    <a:pt x="501940" y="311435"/>
                  </a:cubicBezTo>
                  <a:cubicBezTo>
                    <a:pt x="497292" y="314014"/>
                    <a:pt x="491095" y="316592"/>
                    <a:pt x="484382" y="318655"/>
                  </a:cubicBezTo>
                  <a:cubicBezTo>
                    <a:pt x="477668" y="320717"/>
                    <a:pt x="470438" y="322264"/>
                    <a:pt x="463208" y="323811"/>
                  </a:cubicBezTo>
                  <a:cubicBezTo>
                    <a:pt x="448748" y="326905"/>
                    <a:pt x="433772" y="328452"/>
                    <a:pt x="422927" y="329484"/>
                  </a:cubicBezTo>
                  <a:cubicBezTo>
                    <a:pt x="419312" y="329999"/>
                    <a:pt x="416213" y="329999"/>
                    <a:pt x="413631" y="329999"/>
                  </a:cubicBezTo>
                  <a:cubicBezTo>
                    <a:pt x="421894" y="309373"/>
                    <a:pt x="429640" y="289261"/>
                    <a:pt x="436870" y="271729"/>
                  </a:cubicBezTo>
                  <a:lnTo>
                    <a:pt x="436870" y="272760"/>
                  </a:lnTo>
                  <a:cubicBezTo>
                    <a:pt x="436870" y="272760"/>
                    <a:pt x="460626" y="269150"/>
                    <a:pt x="482832" y="261931"/>
                  </a:cubicBezTo>
                  <a:cubicBezTo>
                    <a:pt x="488513" y="259868"/>
                    <a:pt x="494194" y="257806"/>
                    <a:pt x="499358" y="255743"/>
                  </a:cubicBezTo>
                  <a:cubicBezTo>
                    <a:pt x="504522" y="253165"/>
                    <a:pt x="509170" y="250586"/>
                    <a:pt x="512269" y="248008"/>
                  </a:cubicBezTo>
                  <a:cubicBezTo>
                    <a:pt x="514335" y="246977"/>
                    <a:pt x="515884" y="245430"/>
                    <a:pt x="517433" y="244398"/>
                  </a:cubicBezTo>
                  <a:cubicBezTo>
                    <a:pt x="518466" y="242851"/>
                    <a:pt x="519499" y="241820"/>
                    <a:pt x="520532" y="240789"/>
                  </a:cubicBezTo>
                  <a:cubicBezTo>
                    <a:pt x="521565" y="238726"/>
                    <a:pt x="522597" y="237695"/>
                    <a:pt x="522597" y="237695"/>
                  </a:cubicBezTo>
                  <a:cubicBezTo>
                    <a:pt x="522597" y="237695"/>
                    <a:pt x="521565" y="238726"/>
                    <a:pt x="520015" y="240789"/>
                  </a:cubicBezTo>
                  <a:cubicBezTo>
                    <a:pt x="519499" y="241820"/>
                    <a:pt x="517950" y="242336"/>
                    <a:pt x="516400" y="243367"/>
                  </a:cubicBezTo>
                  <a:cubicBezTo>
                    <a:pt x="515367" y="244398"/>
                    <a:pt x="513302" y="245430"/>
                    <a:pt x="511752" y="246461"/>
                  </a:cubicBezTo>
                  <a:cubicBezTo>
                    <a:pt x="507621" y="248524"/>
                    <a:pt x="502973" y="250586"/>
                    <a:pt x="497809" y="252133"/>
                  </a:cubicBezTo>
                  <a:cubicBezTo>
                    <a:pt x="492645" y="253680"/>
                    <a:pt x="487480" y="255227"/>
                    <a:pt x="481800" y="256259"/>
                  </a:cubicBezTo>
                  <a:cubicBezTo>
                    <a:pt x="470438" y="258837"/>
                    <a:pt x="459077" y="259868"/>
                    <a:pt x="450297" y="260900"/>
                  </a:cubicBezTo>
                  <a:cubicBezTo>
                    <a:pt x="446682" y="260900"/>
                    <a:pt x="443584" y="261415"/>
                    <a:pt x="441002" y="261415"/>
                  </a:cubicBezTo>
                  <a:cubicBezTo>
                    <a:pt x="467340" y="194894"/>
                    <a:pt x="479734" y="162407"/>
                    <a:pt x="446682" y="239242"/>
                  </a:cubicBezTo>
                  <a:cubicBezTo>
                    <a:pt x="443067" y="246977"/>
                    <a:pt x="436354" y="262962"/>
                    <a:pt x="436354" y="262962"/>
                  </a:cubicBezTo>
                  <a:cubicBezTo>
                    <a:pt x="435837" y="262962"/>
                    <a:pt x="435837" y="262962"/>
                    <a:pt x="435837" y="262962"/>
                  </a:cubicBezTo>
                  <a:cubicBezTo>
                    <a:pt x="434288" y="261931"/>
                    <a:pt x="431190" y="259868"/>
                    <a:pt x="427058" y="256774"/>
                  </a:cubicBezTo>
                  <a:cubicBezTo>
                    <a:pt x="420861" y="251618"/>
                    <a:pt x="413115" y="245430"/>
                    <a:pt x="405368" y="237695"/>
                  </a:cubicBezTo>
                  <a:cubicBezTo>
                    <a:pt x="401753" y="234085"/>
                    <a:pt x="398138" y="230475"/>
                    <a:pt x="395040" y="226866"/>
                  </a:cubicBezTo>
                  <a:cubicBezTo>
                    <a:pt x="391941" y="222740"/>
                    <a:pt x="389359" y="219131"/>
                    <a:pt x="387293" y="216037"/>
                  </a:cubicBezTo>
                  <a:cubicBezTo>
                    <a:pt x="386777" y="213974"/>
                    <a:pt x="385744" y="212427"/>
                    <a:pt x="385227" y="210880"/>
                  </a:cubicBezTo>
                  <a:cubicBezTo>
                    <a:pt x="384711" y="209333"/>
                    <a:pt x="384195" y="208302"/>
                    <a:pt x="384195" y="207270"/>
                  </a:cubicBezTo>
                  <a:cubicBezTo>
                    <a:pt x="383678" y="204692"/>
                    <a:pt x="383678" y="203661"/>
                    <a:pt x="383678" y="203661"/>
                  </a:cubicBezTo>
                  <a:cubicBezTo>
                    <a:pt x="383678" y="203661"/>
                    <a:pt x="383678" y="204692"/>
                    <a:pt x="383678" y="207270"/>
                  </a:cubicBezTo>
                  <a:cubicBezTo>
                    <a:pt x="383678" y="208302"/>
                    <a:pt x="384195" y="209849"/>
                    <a:pt x="384195" y="211396"/>
                  </a:cubicBezTo>
                  <a:cubicBezTo>
                    <a:pt x="384711" y="212943"/>
                    <a:pt x="385227" y="214490"/>
                    <a:pt x="386260" y="216552"/>
                  </a:cubicBezTo>
                  <a:cubicBezTo>
                    <a:pt x="387293" y="220162"/>
                    <a:pt x="389875" y="224287"/>
                    <a:pt x="392457" y="228413"/>
                  </a:cubicBezTo>
                  <a:cubicBezTo>
                    <a:pt x="395040" y="232538"/>
                    <a:pt x="398138" y="237179"/>
                    <a:pt x="401753" y="241304"/>
                  </a:cubicBezTo>
                  <a:cubicBezTo>
                    <a:pt x="415180" y="257806"/>
                    <a:pt x="431190" y="272244"/>
                    <a:pt x="431190" y="272244"/>
                  </a:cubicBezTo>
                  <a:lnTo>
                    <a:pt x="432222" y="270697"/>
                  </a:lnTo>
                  <a:cubicBezTo>
                    <a:pt x="421894" y="293387"/>
                    <a:pt x="411565" y="315561"/>
                    <a:pt x="400720" y="336187"/>
                  </a:cubicBezTo>
                  <a:cubicBezTo>
                    <a:pt x="398655" y="334640"/>
                    <a:pt x="394523" y="332062"/>
                    <a:pt x="389875" y="327937"/>
                  </a:cubicBezTo>
                  <a:cubicBezTo>
                    <a:pt x="382129" y="322264"/>
                    <a:pt x="371800" y="314014"/>
                    <a:pt x="362505" y="304732"/>
                  </a:cubicBezTo>
                  <a:cubicBezTo>
                    <a:pt x="357857" y="300091"/>
                    <a:pt x="353725" y="295449"/>
                    <a:pt x="349594" y="290808"/>
                  </a:cubicBezTo>
                  <a:cubicBezTo>
                    <a:pt x="345979" y="286167"/>
                    <a:pt x="342364" y="281526"/>
                    <a:pt x="340298" y="276885"/>
                  </a:cubicBezTo>
                  <a:cubicBezTo>
                    <a:pt x="338749" y="274823"/>
                    <a:pt x="337716" y="272760"/>
                    <a:pt x="337200" y="271213"/>
                  </a:cubicBezTo>
                  <a:cubicBezTo>
                    <a:pt x="336683" y="269150"/>
                    <a:pt x="336167" y="267603"/>
                    <a:pt x="336167" y="266056"/>
                  </a:cubicBezTo>
                  <a:cubicBezTo>
                    <a:pt x="335650" y="263478"/>
                    <a:pt x="335134" y="261415"/>
                    <a:pt x="335134" y="261415"/>
                  </a:cubicBezTo>
                  <a:cubicBezTo>
                    <a:pt x="335134" y="261415"/>
                    <a:pt x="335134" y="263478"/>
                    <a:pt x="335650" y="266056"/>
                  </a:cubicBezTo>
                  <a:cubicBezTo>
                    <a:pt x="335134" y="267603"/>
                    <a:pt x="336167" y="269150"/>
                    <a:pt x="336167" y="271213"/>
                  </a:cubicBezTo>
                  <a:cubicBezTo>
                    <a:pt x="336683" y="273276"/>
                    <a:pt x="337716" y="275338"/>
                    <a:pt x="338232" y="277917"/>
                  </a:cubicBezTo>
                  <a:cubicBezTo>
                    <a:pt x="340298" y="282558"/>
                    <a:pt x="342880" y="287714"/>
                    <a:pt x="346495" y="292871"/>
                  </a:cubicBezTo>
                  <a:cubicBezTo>
                    <a:pt x="349594" y="298544"/>
                    <a:pt x="353725" y="303700"/>
                    <a:pt x="357857" y="308857"/>
                  </a:cubicBezTo>
                  <a:cubicBezTo>
                    <a:pt x="374899" y="329484"/>
                    <a:pt x="395040" y="347532"/>
                    <a:pt x="395040" y="347532"/>
                  </a:cubicBezTo>
                  <a:cubicBezTo>
                    <a:pt x="385227" y="366612"/>
                    <a:pt x="375415" y="385176"/>
                    <a:pt x="365603" y="402708"/>
                  </a:cubicBezTo>
                  <a:cubicBezTo>
                    <a:pt x="362505" y="400646"/>
                    <a:pt x="357340" y="397036"/>
                    <a:pt x="350627" y="391364"/>
                  </a:cubicBezTo>
                  <a:cubicBezTo>
                    <a:pt x="340815" y="383629"/>
                    <a:pt x="327387" y="372800"/>
                    <a:pt x="314993" y="360939"/>
                  </a:cubicBezTo>
                  <a:cubicBezTo>
                    <a:pt x="309312" y="354751"/>
                    <a:pt x="303115" y="348563"/>
                    <a:pt x="298467" y="342375"/>
                  </a:cubicBezTo>
                  <a:cubicBezTo>
                    <a:pt x="293303" y="336187"/>
                    <a:pt x="288655" y="330515"/>
                    <a:pt x="286073" y="324843"/>
                  </a:cubicBezTo>
                  <a:cubicBezTo>
                    <a:pt x="284524" y="321749"/>
                    <a:pt x="282975" y="319170"/>
                    <a:pt x="282458" y="317108"/>
                  </a:cubicBezTo>
                  <a:cubicBezTo>
                    <a:pt x="281425" y="314529"/>
                    <a:pt x="280392" y="312467"/>
                    <a:pt x="280392" y="310404"/>
                  </a:cubicBezTo>
                  <a:cubicBezTo>
                    <a:pt x="279876" y="306794"/>
                    <a:pt x="279360" y="304732"/>
                    <a:pt x="279360" y="304732"/>
                  </a:cubicBezTo>
                  <a:cubicBezTo>
                    <a:pt x="279360" y="304732"/>
                    <a:pt x="279360" y="306794"/>
                    <a:pt x="279360" y="310404"/>
                  </a:cubicBezTo>
                  <a:cubicBezTo>
                    <a:pt x="279360" y="312467"/>
                    <a:pt x="280392" y="314529"/>
                    <a:pt x="280909" y="317108"/>
                  </a:cubicBezTo>
                  <a:cubicBezTo>
                    <a:pt x="281425" y="320202"/>
                    <a:pt x="282458" y="322780"/>
                    <a:pt x="283491" y="325874"/>
                  </a:cubicBezTo>
                  <a:cubicBezTo>
                    <a:pt x="286073" y="332062"/>
                    <a:pt x="289688" y="338766"/>
                    <a:pt x="293820" y="345469"/>
                  </a:cubicBezTo>
                  <a:cubicBezTo>
                    <a:pt x="298467" y="352689"/>
                    <a:pt x="303632" y="359392"/>
                    <a:pt x="309312" y="366096"/>
                  </a:cubicBezTo>
                  <a:cubicBezTo>
                    <a:pt x="331002" y="393426"/>
                    <a:pt x="356824" y="416631"/>
                    <a:pt x="357340" y="416631"/>
                  </a:cubicBezTo>
                  <a:cubicBezTo>
                    <a:pt x="347528" y="433648"/>
                    <a:pt x="251472" y="597115"/>
                    <a:pt x="251472" y="597115"/>
                  </a:cubicBezTo>
                  <a:lnTo>
                    <a:pt x="194665" y="585770"/>
                  </a:lnTo>
                  <a:cubicBezTo>
                    <a:pt x="202412" y="577004"/>
                    <a:pt x="206027" y="607944"/>
                    <a:pt x="306730" y="460979"/>
                  </a:cubicBezTo>
                  <a:cubicBezTo>
                    <a:pt x="254571" y="423851"/>
                    <a:pt x="203445" y="347016"/>
                    <a:pt x="242693" y="256774"/>
                  </a:cubicBezTo>
                  <a:cubicBezTo>
                    <a:pt x="293303" y="139202"/>
                    <a:pt x="495743" y="85057"/>
                    <a:pt x="491612" y="43804"/>
                  </a:cubicBezTo>
                  <a:cubicBezTo>
                    <a:pt x="491095" y="38712"/>
                    <a:pt x="492790" y="38615"/>
                    <a:pt x="496052" y="42574"/>
                  </a:cubicBezTo>
                  <a:close/>
                  <a:moveTo>
                    <a:pt x="260265" y="0"/>
                  </a:moveTo>
                  <a:cubicBezTo>
                    <a:pt x="324299" y="0"/>
                    <a:pt x="383168" y="23718"/>
                    <a:pt x="428611" y="62389"/>
                  </a:cubicBezTo>
                  <a:cubicBezTo>
                    <a:pt x="420865" y="66513"/>
                    <a:pt x="413119" y="71154"/>
                    <a:pt x="405890" y="75279"/>
                  </a:cubicBezTo>
                  <a:cubicBezTo>
                    <a:pt x="392980" y="83013"/>
                    <a:pt x="379037" y="91263"/>
                    <a:pt x="364578" y="99512"/>
                  </a:cubicBezTo>
                  <a:cubicBezTo>
                    <a:pt x="369225" y="90747"/>
                    <a:pt x="372840" y="81466"/>
                    <a:pt x="374906" y="71154"/>
                  </a:cubicBezTo>
                  <a:cubicBezTo>
                    <a:pt x="352184" y="57748"/>
                    <a:pt x="326364" y="47436"/>
                    <a:pt x="299512" y="42795"/>
                  </a:cubicBezTo>
                  <a:cubicBezTo>
                    <a:pt x="319651" y="61357"/>
                    <a:pt x="336692" y="83528"/>
                    <a:pt x="351151" y="108278"/>
                  </a:cubicBezTo>
                  <a:cubicBezTo>
                    <a:pt x="342889" y="113434"/>
                    <a:pt x="334627" y="119105"/>
                    <a:pt x="326364" y="124777"/>
                  </a:cubicBezTo>
                  <a:cubicBezTo>
                    <a:pt x="309323" y="94356"/>
                    <a:pt x="287118" y="68576"/>
                    <a:pt x="260265" y="48983"/>
                  </a:cubicBezTo>
                  <a:cubicBezTo>
                    <a:pt x="228765" y="72185"/>
                    <a:pt x="202945" y="104153"/>
                    <a:pt x="185387" y="141792"/>
                  </a:cubicBezTo>
                  <a:cubicBezTo>
                    <a:pt x="205527" y="157260"/>
                    <a:pt x="230314" y="166026"/>
                    <a:pt x="257683" y="166026"/>
                  </a:cubicBezTo>
                  <a:cubicBezTo>
                    <a:pt x="264396" y="166026"/>
                    <a:pt x="270593" y="165510"/>
                    <a:pt x="276790" y="164479"/>
                  </a:cubicBezTo>
                  <a:cubicBezTo>
                    <a:pt x="266462" y="174275"/>
                    <a:pt x="257683" y="184587"/>
                    <a:pt x="248904" y="194900"/>
                  </a:cubicBezTo>
                  <a:cubicBezTo>
                    <a:pt x="221019" y="193353"/>
                    <a:pt x="195715" y="184587"/>
                    <a:pt x="174026" y="169635"/>
                  </a:cubicBezTo>
                  <a:cubicBezTo>
                    <a:pt x="165247" y="196446"/>
                    <a:pt x="160083" y="224805"/>
                    <a:pt x="160083" y="254710"/>
                  </a:cubicBezTo>
                  <a:cubicBezTo>
                    <a:pt x="160083" y="257288"/>
                    <a:pt x="160600" y="259866"/>
                    <a:pt x="160600" y="261929"/>
                  </a:cubicBezTo>
                  <a:cubicBezTo>
                    <a:pt x="175575" y="268631"/>
                    <a:pt x="191067" y="273788"/>
                    <a:pt x="207593" y="277397"/>
                  </a:cubicBezTo>
                  <a:cubicBezTo>
                    <a:pt x="205527" y="286162"/>
                    <a:pt x="204494" y="294412"/>
                    <a:pt x="203461" y="303177"/>
                  </a:cubicBezTo>
                  <a:cubicBezTo>
                    <a:pt x="189518" y="300084"/>
                    <a:pt x="175575" y="296474"/>
                    <a:pt x="162665" y="291318"/>
                  </a:cubicBezTo>
                  <a:cubicBezTo>
                    <a:pt x="168346" y="331020"/>
                    <a:pt x="181772" y="367112"/>
                    <a:pt x="201912" y="398049"/>
                  </a:cubicBezTo>
                  <a:cubicBezTo>
                    <a:pt x="207593" y="399596"/>
                    <a:pt x="213273" y="400111"/>
                    <a:pt x="218437" y="401143"/>
                  </a:cubicBezTo>
                  <a:cubicBezTo>
                    <a:pt x="223085" y="410939"/>
                    <a:pt x="228249" y="420736"/>
                    <a:pt x="233929" y="430017"/>
                  </a:cubicBezTo>
                  <a:cubicBezTo>
                    <a:pt x="231347" y="430017"/>
                    <a:pt x="228765" y="430017"/>
                    <a:pt x="226183" y="429501"/>
                  </a:cubicBezTo>
                  <a:cubicBezTo>
                    <a:pt x="233412" y="437751"/>
                    <a:pt x="240642" y="444454"/>
                    <a:pt x="248904" y="451156"/>
                  </a:cubicBezTo>
                  <a:cubicBezTo>
                    <a:pt x="252519" y="456313"/>
                    <a:pt x="256650" y="460953"/>
                    <a:pt x="260782" y="465078"/>
                  </a:cubicBezTo>
                  <a:cubicBezTo>
                    <a:pt x="242191" y="491374"/>
                    <a:pt x="229281" y="506842"/>
                    <a:pt x="221019" y="516123"/>
                  </a:cubicBezTo>
                  <a:cubicBezTo>
                    <a:pt x="96050" y="497561"/>
                    <a:pt x="0" y="389799"/>
                    <a:pt x="0" y="259866"/>
                  </a:cubicBezTo>
                  <a:cubicBezTo>
                    <a:pt x="0" y="248007"/>
                    <a:pt x="1033" y="236664"/>
                    <a:pt x="2582" y="225320"/>
                  </a:cubicBezTo>
                  <a:cubicBezTo>
                    <a:pt x="6197" y="200056"/>
                    <a:pt x="12910" y="176338"/>
                    <a:pt x="23238" y="153651"/>
                  </a:cubicBezTo>
                  <a:cubicBezTo>
                    <a:pt x="28402" y="142823"/>
                    <a:pt x="34082" y="131996"/>
                    <a:pt x="40795" y="121168"/>
                  </a:cubicBezTo>
                  <a:cubicBezTo>
                    <a:pt x="42861" y="117559"/>
                    <a:pt x="45443" y="113434"/>
                    <a:pt x="48541" y="109824"/>
                  </a:cubicBezTo>
                  <a:cubicBezTo>
                    <a:pt x="65066" y="86622"/>
                    <a:pt x="85206" y="65998"/>
                    <a:pt x="108444" y="49498"/>
                  </a:cubicBezTo>
                  <a:cubicBezTo>
                    <a:pt x="108444" y="48467"/>
                    <a:pt x="108444" y="47436"/>
                    <a:pt x="108444" y="46405"/>
                  </a:cubicBezTo>
                  <a:lnTo>
                    <a:pt x="112058" y="46405"/>
                  </a:lnTo>
                  <a:cubicBezTo>
                    <a:pt x="154403" y="17531"/>
                    <a:pt x="205011" y="0"/>
                    <a:pt x="2602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10" name="íšlidê">
              <a:extLst>
                <a:ext uri="{FF2B5EF4-FFF2-40B4-BE49-F238E27FC236}">
                  <a16:creationId xmlns:a16="http://schemas.microsoft.com/office/drawing/2014/main" id="{201352BE-FE39-4A07-A769-303D3E555C53}"/>
                </a:ext>
              </a:extLst>
            </p:cNvPr>
            <p:cNvSpPr/>
            <p:nvPr/>
          </p:nvSpPr>
          <p:spPr>
            <a:xfrm>
              <a:off x="4678951" y="2225505"/>
              <a:ext cx="2834103" cy="2834103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8000"/>
                  </a:schemeClr>
                </a:gs>
                <a:gs pos="0">
                  <a:schemeClr val="bg1">
                    <a:lumMod val="75000"/>
                    <a:alpha val="8000"/>
                  </a:schemeClr>
                </a:gs>
                <a:gs pos="50000">
                  <a:schemeClr val="bg1">
                    <a:lumMod val="75000"/>
                    <a:alpha val="0"/>
                  </a:schemeClr>
                </a:gs>
              </a:gsLst>
              <a:lin ang="0" scaled="1"/>
            </a:gradFill>
            <a:ln w="6350">
              <a:gradFill flip="none" rotWithShape="1">
                <a:gsLst>
                  <a:gs pos="75000">
                    <a:schemeClr val="bg1">
                      <a:lumMod val="75000"/>
                      <a:alpha val="0"/>
                    </a:schemeClr>
                  </a:gs>
                  <a:gs pos="20000">
                    <a:schemeClr val="bg1">
                      <a:lumMod val="65000"/>
                      <a:alpha val="0"/>
                    </a:schemeClr>
                  </a:gs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grpSp>
          <p:nvGrpSpPr>
            <p:cNvPr id="11" name="işļïḍé">
              <a:extLst>
                <a:ext uri="{FF2B5EF4-FFF2-40B4-BE49-F238E27FC236}">
                  <a16:creationId xmlns:a16="http://schemas.microsoft.com/office/drawing/2014/main" id="{26EBFBC9-78F7-4160-9FF6-AB599D02F145}"/>
                </a:ext>
              </a:extLst>
            </p:cNvPr>
            <p:cNvGrpSpPr/>
            <p:nvPr/>
          </p:nvGrpSpPr>
          <p:grpSpPr>
            <a:xfrm>
              <a:off x="669925" y="1367906"/>
              <a:ext cx="3229846" cy="4122187"/>
              <a:chOff x="669925" y="1367906"/>
              <a:chExt cx="3229846" cy="4122187"/>
            </a:xfrm>
          </p:grpSpPr>
          <p:sp>
            <p:nvSpPr>
              <p:cNvPr id="18" name="îṡlïdé">
                <a:extLst>
                  <a:ext uri="{FF2B5EF4-FFF2-40B4-BE49-F238E27FC236}">
                    <a16:creationId xmlns:a16="http://schemas.microsoft.com/office/drawing/2014/main" id="{D62BF95C-5EF3-45C1-8EA7-6FC38476DDD9}"/>
                  </a:ext>
                </a:extLst>
              </p:cNvPr>
              <p:cNvSpPr txBox="1"/>
              <p:nvPr/>
            </p:nvSpPr>
            <p:spPr bwMode="auto">
              <a:xfrm>
                <a:off x="697385" y="1821241"/>
                <a:ext cx="3202386" cy="53194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9" name="iş1íḓê">
                <a:extLst>
                  <a:ext uri="{FF2B5EF4-FFF2-40B4-BE49-F238E27FC236}">
                    <a16:creationId xmlns:a16="http://schemas.microsoft.com/office/drawing/2014/main" id="{177573C7-032D-4B30-997F-ACFB196ECA06}"/>
                  </a:ext>
                </a:extLst>
              </p:cNvPr>
              <p:cNvSpPr/>
              <p:nvPr/>
            </p:nvSpPr>
            <p:spPr bwMode="auto">
              <a:xfrm>
                <a:off x="669925" y="247371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ṧlîde">
                <a:extLst>
                  <a:ext uri="{FF2B5EF4-FFF2-40B4-BE49-F238E27FC236}">
                    <a16:creationId xmlns:a16="http://schemas.microsoft.com/office/drawing/2014/main" id="{542ADF4B-5123-417A-AFF1-58E9C7093221}"/>
                  </a:ext>
                </a:extLst>
              </p:cNvPr>
              <p:cNvSpPr/>
              <p:nvPr/>
            </p:nvSpPr>
            <p:spPr bwMode="auto">
              <a:xfrm>
                <a:off x="669925" y="354842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iṧ1íďe">
                <a:extLst>
                  <a:ext uri="{FF2B5EF4-FFF2-40B4-BE49-F238E27FC236}">
                    <a16:creationId xmlns:a16="http://schemas.microsoft.com/office/drawing/2014/main" id="{880A0A78-A6B3-4E07-9117-AF1473E1A4ED}"/>
                  </a:ext>
                </a:extLst>
              </p:cNvPr>
              <p:cNvSpPr txBox="1"/>
              <p:nvPr/>
            </p:nvSpPr>
            <p:spPr>
              <a:xfrm>
                <a:off x="709348" y="1367906"/>
                <a:ext cx="3189387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22" name="íšľiḍè">
                <a:extLst>
                  <a:ext uri="{FF2B5EF4-FFF2-40B4-BE49-F238E27FC236}">
                    <a16:creationId xmlns:a16="http://schemas.microsoft.com/office/drawing/2014/main" id="{BAAE7534-D5DF-4D6F-9427-B42B7831EAEC}"/>
                  </a:ext>
                </a:extLst>
              </p:cNvPr>
              <p:cNvSpPr/>
              <p:nvPr/>
            </p:nvSpPr>
            <p:spPr bwMode="auto">
              <a:xfrm>
                <a:off x="669925" y="462313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2" name="íṥlîḋè">
              <a:extLst>
                <a:ext uri="{FF2B5EF4-FFF2-40B4-BE49-F238E27FC236}">
                  <a16:creationId xmlns:a16="http://schemas.microsoft.com/office/drawing/2014/main" id="{11CEDCFD-DECF-4F44-BE04-A19C73297C98}"/>
                </a:ext>
              </a:extLst>
            </p:cNvPr>
            <p:cNvGrpSpPr/>
            <p:nvPr/>
          </p:nvGrpSpPr>
          <p:grpSpPr>
            <a:xfrm>
              <a:off x="8302625" y="1367906"/>
              <a:ext cx="3229846" cy="4122187"/>
              <a:chOff x="669925" y="1367906"/>
              <a:chExt cx="3229846" cy="4122187"/>
            </a:xfrm>
          </p:grpSpPr>
          <p:sp>
            <p:nvSpPr>
              <p:cNvPr id="13" name="ïSľiḑé">
                <a:extLst>
                  <a:ext uri="{FF2B5EF4-FFF2-40B4-BE49-F238E27FC236}">
                    <a16:creationId xmlns:a16="http://schemas.microsoft.com/office/drawing/2014/main" id="{736D4337-F5D0-41FF-941B-FC0133063343}"/>
                  </a:ext>
                </a:extLst>
              </p:cNvPr>
              <p:cNvSpPr txBox="1"/>
              <p:nvPr/>
            </p:nvSpPr>
            <p:spPr bwMode="auto">
              <a:xfrm>
                <a:off x="697385" y="1821241"/>
                <a:ext cx="3202386" cy="53194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4" name="íŝ1îḋè">
                <a:extLst>
                  <a:ext uri="{FF2B5EF4-FFF2-40B4-BE49-F238E27FC236}">
                    <a16:creationId xmlns:a16="http://schemas.microsoft.com/office/drawing/2014/main" id="{1159107F-BBE1-4007-B14B-CE58811D4C7C}"/>
                  </a:ext>
                </a:extLst>
              </p:cNvPr>
              <p:cNvSpPr/>
              <p:nvPr/>
            </p:nvSpPr>
            <p:spPr bwMode="auto">
              <a:xfrm>
                <a:off x="669925" y="247371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iŝlïďé">
                <a:extLst>
                  <a:ext uri="{FF2B5EF4-FFF2-40B4-BE49-F238E27FC236}">
                    <a16:creationId xmlns:a16="http://schemas.microsoft.com/office/drawing/2014/main" id="{5E9FAAEC-F4DC-46B5-AEF4-414C314F7C67}"/>
                  </a:ext>
                </a:extLst>
              </p:cNvPr>
              <p:cNvSpPr/>
              <p:nvPr/>
            </p:nvSpPr>
            <p:spPr bwMode="auto">
              <a:xfrm>
                <a:off x="669925" y="354842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íṧḷide">
                <a:extLst>
                  <a:ext uri="{FF2B5EF4-FFF2-40B4-BE49-F238E27FC236}">
                    <a16:creationId xmlns:a16="http://schemas.microsoft.com/office/drawing/2014/main" id="{202D717F-98AC-4D20-8AF6-A70297BFE300}"/>
                  </a:ext>
                </a:extLst>
              </p:cNvPr>
              <p:cNvSpPr txBox="1"/>
              <p:nvPr/>
            </p:nvSpPr>
            <p:spPr>
              <a:xfrm>
                <a:off x="709348" y="1367906"/>
                <a:ext cx="3189387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17" name="ïṩļiḍè">
                <a:extLst>
                  <a:ext uri="{FF2B5EF4-FFF2-40B4-BE49-F238E27FC236}">
                    <a16:creationId xmlns:a16="http://schemas.microsoft.com/office/drawing/2014/main" id="{76096A99-7763-4471-9A6B-092C71696874}"/>
                  </a:ext>
                </a:extLst>
              </p:cNvPr>
              <p:cNvSpPr/>
              <p:nvPr/>
            </p:nvSpPr>
            <p:spPr bwMode="auto">
              <a:xfrm>
                <a:off x="669925" y="462313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709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852638" y="304690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978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E5E071-5195-4BDA-A908-37AB4D34B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D4F839-20EE-479F-93E8-1A0281A2F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4DA402-F4E5-48D4-89DD-90F43938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1822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C463CAA-7F48-4EEF-9372-CC6BBE64C1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5541"/>
            <a:ext cx="10322619" cy="4803125"/>
            <a:chOff x="669925" y="1135541"/>
            <a:chExt cx="10322619" cy="4803125"/>
          </a:xfrm>
        </p:grpSpPr>
        <p:grpSp>
          <p:nvGrpSpPr>
            <p:cNvPr id="6" name="iṥḷiď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EF3DBCAE-F6B0-40AE-B6DA-5240C832F1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925" y="1419225"/>
              <a:ext cx="10322619" cy="4519441"/>
              <a:chOff x="669925" y="1516534"/>
              <a:chExt cx="10322619" cy="4422132"/>
            </a:xfrm>
          </p:grpSpPr>
          <p:sp>
            <p:nvSpPr>
              <p:cNvPr id="9" name="ïşḻïdé">
                <a:extLst>
                  <a:ext uri="{FF2B5EF4-FFF2-40B4-BE49-F238E27FC236}">
                    <a16:creationId xmlns:a16="http://schemas.microsoft.com/office/drawing/2014/main" id="{96FC6063-10D0-4C4C-8590-CC258608A288}"/>
                  </a:ext>
                </a:extLst>
              </p:cNvPr>
              <p:cNvSpPr/>
              <p:nvPr/>
            </p:nvSpPr>
            <p:spPr>
              <a:xfrm>
                <a:off x="7461782" y="1516534"/>
                <a:ext cx="3530762" cy="4422123"/>
              </a:xfrm>
              <a:custGeom>
                <a:avLst/>
                <a:gdLst>
                  <a:gd name="connsiteX0" fmla="*/ 495242 w 1638688"/>
                  <a:gd name="connsiteY0" fmla="*/ 3158802 h 3202290"/>
                  <a:gd name="connsiteX1" fmla="*/ 496136 w 1638688"/>
                  <a:gd name="connsiteY1" fmla="*/ 3159001 h 3202290"/>
                  <a:gd name="connsiteX2" fmla="*/ 496213 w 1638688"/>
                  <a:gd name="connsiteY2" fmla="*/ 3159024 h 3202290"/>
                  <a:gd name="connsiteX3" fmla="*/ 325316 w 1638688"/>
                  <a:gd name="connsiteY3" fmla="*/ 3000745 h 3202290"/>
                  <a:gd name="connsiteX4" fmla="*/ 327203 w 1638688"/>
                  <a:gd name="connsiteY4" fmla="*/ 3003430 h 3202290"/>
                  <a:gd name="connsiteX5" fmla="*/ 327126 w 1638688"/>
                  <a:gd name="connsiteY5" fmla="*/ 3003354 h 3202290"/>
                  <a:gd name="connsiteX6" fmla="*/ 325316 w 1638688"/>
                  <a:gd name="connsiteY6" fmla="*/ 3000745 h 3202290"/>
                  <a:gd name="connsiteX7" fmla="*/ 0 w 1638688"/>
                  <a:gd name="connsiteY7" fmla="*/ 0 h 3202290"/>
                  <a:gd name="connsiteX8" fmla="*/ 1638688 w 1638688"/>
                  <a:gd name="connsiteY8" fmla="*/ 0 h 3202290"/>
                  <a:gd name="connsiteX9" fmla="*/ 1638688 w 1638688"/>
                  <a:gd name="connsiteY9" fmla="*/ 2946769 h 3202290"/>
                  <a:gd name="connsiteX10" fmla="*/ 1625270 w 1638688"/>
                  <a:gd name="connsiteY10" fmla="*/ 2942296 h 3202290"/>
                  <a:gd name="connsiteX11" fmla="*/ 1566334 w 1638688"/>
                  <a:gd name="connsiteY11" fmla="*/ 2922651 h 3202290"/>
                  <a:gd name="connsiteX12" fmla="*/ 1540934 w 1638688"/>
                  <a:gd name="connsiteY12" fmla="*/ 2931118 h 3202290"/>
                  <a:gd name="connsiteX13" fmla="*/ 1532467 w 1638688"/>
                  <a:gd name="connsiteY13" fmla="*/ 2956518 h 3202290"/>
                  <a:gd name="connsiteX14" fmla="*/ 1507067 w 1638688"/>
                  <a:gd name="connsiteY14" fmla="*/ 2964984 h 3202290"/>
                  <a:gd name="connsiteX15" fmla="*/ 1481667 w 1638688"/>
                  <a:gd name="connsiteY15" fmla="*/ 2973451 h 3202290"/>
                  <a:gd name="connsiteX16" fmla="*/ 1430867 w 1638688"/>
                  <a:gd name="connsiteY16" fmla="*/ 2990384 h 3202290"/>
                  <a:gd name="connsiteX17" fmla="*/ 1388534 w 1638688"/>
                  <a:gd name="connsiteY17" fmla="*/ 3041184 h 3202290"/>
                  <a:gd name="connsiteX18" fmla="*/ 1329267 w 1638688"/>
                  <a:gd name="connsiteY18" fmla="*/ 3049651 h 3202290"/>
                  <a:gd name="connsiteX19" fmla="*/ 1270000 w 1638688"/>
                  <a:gd name="connsiteY19" fmla="*/ 3032718 h 3202290"/>
                  <a:gd name="connsiteX20" fmla="*/ 1210734 w 1638688"/>
                  <a:gd name="connsiteY20" fmla="*/ 3024251 h 3202290"/>
                  <a:gd name="connsiteX21" fmla="*/ 1185334 w 1638688"/>
                  <a:gd name="connsiteY21" fmla="*/ 3007318 h 3202290"/>
                  <a:gd name="connsiteX22" fmla="*/ 1159934 w 1638688"/>
                  <a:gd name="connsiteY22" fmla="*/ 2998851 h 3202290"/>
                  <a:gd name="connsiteX23" fmla="*/ 1134534 w 1638688"/>
                  <a:gd name="connsiteY23" fmla="*/ 2981918 h 3202290"/>
                  <a:gd name="connsiteX24" fmla="*/ 1109134 w 1638688"/>
                  <a:gd name="connsiteY24" fmla="*/ 2973451 h 3202290"/>
                  <a:gd name="connsiteX25" fmla="*/ 1066800 w 1638688"/>
                  <a:gd name="connsiteY25" fmla="*/ 2939584 h 3202290"/>
                  <a:gd name="connsiteX26" fmla="*/ 1058334 w 1638688"/>
                  <a:gd name="connsiteY26" fmla="*/ 2905718 h 3202290"/>
                  <a:gd name="connsiteX27" fmla="*/ 1041400 w 1638688"/>
                  <a:gd name="connsiteY27" fmla="*/ 2888784 h 3202290"/>
                  <a:gd name="connsiteX28" fmla="*/ 1032934 w 1638688"/>
                  <a:gd name="connsiteY28" fmla="*/ 2854918 h 3202290"/>
                  <a:gd name="connsiteX29" fmla="*/ 982134 w 1638688"/>
                  <a:gd name="connsiteY29" fmla="*/ 2846451 h 3202290"/>
                  <a:gd name="connsiteX30" fmla="*/ 956734 w 1638688"/>
                  <a:gd name="connsiteY30" fmla="*/ 2854918 h 3202290"/>
                  <a:gd name="connsiteX31" fmla="*/ 880534 w 1638688"/>
                  <a:gd name="connsiteY31" fmla="*/ 2880318 h 3202290"/>
                  <a:gd name="connsiteX32" fmla="*/ 838200 w 1638688"/>
                  <a:gd name="connsiteY32" fmla="*/ 2914184 h 3202290"/>
                  <a:gd name="connsiteX33" fmla="*/ 821267 w 1638688"/>
                  <a:gd name="connsiteY33" fmla="*/ 2939584 h 3202290"/>
                  <a:gd name="connsiteX34" fmla="*/ 778934 w 1638688"/>
                  <a:gd name="connsiteY34" fmla="*/ 2990384 h 3202290"/>
                  <a:gd name="connsiteX35" fmla="*/ 728134 w 1638688"/>
                  <a:gd name="connsiteY35" fmla="*/ 3024251 h 3202290"/>
                  <a:gd name="connsiteX36" fmla="*/ 677334 w 1638688"/>
                  <a:gd name="connsiteY36" fmla="*/ 3049651 h 3202290"/>
                  <a:gd name="connsiteX37" fmla="*/ 635000 w 1638688"/>
                  <a:gd name="connsiteY37" fmla="*/ 3100451 h 3202290"/>
                  <a:gd name="connsiteX38" fmla="*/ 626534 w 1638688"/>
                  <a:gd name="connsiteY38" fmla="*/ 3142784 h 3202290"/>
                  <a:gd name="connsiteX39" fmla="*/ 609600 w 1638688"/>
                  <a:gd name="connsiteY39" fmla="*/ 3168184 h 3202290"/>
                  <a:gd name="connsiteX40" fmla="*/ 601134 w 1638688"/>
                  <a:gd name="connsiteY40" fmla="*/ 3193584 h 3202290"/>
                  <a:gd name="connsiteX41" fmla="*/ 567267 w 1638688"/>
                  <a:gd name="connsiteY41" fmla="*/ 3202051 h 3202290"/>
                  <a:gd name="connsiteX42" fmla="*/ 524934 w 1638688"/>
                  <a:gd name="connsiteY42" fmla="*/ 3168184 h 3202290"/>
                  <a:gd name="connsiteX43" fmla="*/ 504840 w 1638688"/>
                  <a:gd name="connsiteY43" fmla="*/ 3161637 h 3202290"/>
                  <a:gd name="connsiteX44" fmla="*/ 496213 w 1638688"/>
                  <a:gd name="connsiteY44" fmla="*/ 3159024 h 3202290"/>
                  <a:gd name="connsiteX45" fmla="*/ 498576 w 1638688"/>
                  <a:gd name="connsiteY45" fmla="*/ 3159566 h 3202290"/>
                  <a:gd name="connsiteX46" fmla="*/ 482600 w 1638688"/>
                  <a:gd name="connsiteY46" fmla="*/ 3142784 h 3202290"/>
                  <a:gd name="connsiteX47" fmla="*/ 457200 w 1638688"/>
                  <a:gd name="connsiteY47" fmla="*/ 3134318 h 3202290"/>
                  <a:gd name="connsiteX48" fmla="*/ 423334 w 1638688"/>
                  <a:gd name="connsiteY48" fmla="*/ 3108918 h 3202290"/>
                  <a:gd name="connsiteX49" fmla="*/ 397934 w 1638688"/>
                  <a:gd name="connsiteY49" fmla="*/ 3100451 h 3202290"/>
                  <a:gd name="connsiteX50" fmla="*/ 364067 w 1638688"/>
                  <a:gd name="connsiteY50" fmla="*/ 3058118 h 3202290"/>
                  <a:gd name="connsiteX51" fmla="*/ 328502 w 1638688"/>
                  <a:gd name="connsiteY51" fmla="*/ 3005277 h 3202290"/>
                  <a:gd name="connsiteX52" fmla="*/ 327203 w 1638688"/>
                  <a:gd name="connsiteY52" fmla="*/ 3003430 h 3202290"/>
                  <a:gd name="connsiteX53" fmla="*/ 331520 w 1638688"/>
                  <a:gd name="connsiteY53" fmla="*/ 3007646 h 3202290"/>
                  <a:gd name="connsiteX54" fmla="*/ 313267 w 1638688"/>
                  <a:gd name="connsiteY54" fmla="*/ 2973451 h 3202290"/>
                  <a:gd name="connsiteX55" fmla="*/ 296334 w 1638688"/>
                  <a:gd name="connsiteY55" fmla="*/ 2948051 h 3202290"/>
                  <a:gd name="connsiteX56" fmla="*/ 279400 w 1638688"/>
                  <a:gd name="connsiteY56" fmla="*/ 2880318 h 3202290"/>
                  <a:gd name="connsiteX57" fmla="*/ 262467 w 1638688"/>
                  <a:gd name="connsiteY57" fmla="*/ 2854918 h 3202290"/>
                  <a:gd name="connsiteX58" fmla="*/ 237067 w 1638688"/>
                  <a:gd name="connsiteY58" fmla="*/ 2812584 h 3202290"/>
                  <a:gd name="connsiteX59" fmla="*/ 177800 w 1638688"/>
                  <a:gd name="connsiteY59" fmla="*/ 2804118 h 3202290"/>
                  <a:gd name="connsiteX60" fmla="*/ 152400 w 1638688"/>
                  <a:gd name="connsiteY60" fmla="*/ 2812584 h 3202290"/>
                  <a:gd name="connsiteX61" fmla="*/ 127000 w 1638688"/>
                  <a:gd name="connsiteY61" fmla="*/ 2821051 h 3202290"/>
                  <a:gd name="connsiteX62" fmla="*/ 59267 w 1638688"/>
                  <a:gd name="connsiteY62" fmla="*/ 2854918 h 3202290"/>
                  <a:gd name="connsiteX63" fmla="*/ 33867 w 1638688"/>
                  <a:gd name="connsiteY63" fmla="*/ 2863384 h 3202290"/>
                  <a:gd name="connsiteX64" fmla="*/ 5213 w 1638688"/>
                  <a:gd name="connsiteY64" fmla="*/ 2895431 h 3202290"/>
                  <a:gd name="connsiteX65" fmla="*/ 0 w 1638688"/>
                  <a:gd name="connsiteY65" fmla="*/ 2912257 h 32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638688" h="3202290">
                    <a:moveTo>
                      <a:pt x="495242" y="3158802"/>
                    </a:moveTo>
                    <a:cubicBezTo>
                      <a:pt x="494636" y="3158626"/>
                      <a:pt x="494736" y="3158610"/>
                      <a:pt x="496136" y="3159001"/>
                    </a:cubicBezTo>
                    <a:lnTo>
                      <a:pt x="496213" y="3159024"/>
                    </a:lnTo>
                    <a:close/>
                    <a:moveTo>
                      <a:pt x="325316" y="3000745"/>
                    </a:moveTo>
                    <a:lnTo>
                      <a:pt x="327203" y="3003430"/>
                    </a:lnTo>
                    <a:lnTo>
                      <a:pt x="327126" y="3003354"/>
                    </a:lnTo>
                    <a:cubicBezTo>
                      <a:pt x="326085" y="3001915"/>
                      <a:pt x="325284" y="3000735"/>
                      <a:pt x="325316" y="3000745"/>
                    </a:cubicBezTo>
                    <a:close/>
                    <a:moveTo>
                      <a:pt x="0" y="0"/>
                    </a:moveTo>
                    <a:lnTo>
                      <a:pt x="1638688" y="0"/>
                    </a:lnTo>
                    <a:lnTo>
                      <a:pt x="1638688" y="2946769"/>
                    </a:lnTo>
                    <a:lnTo>
                      <a:pt x="1625270" y="2942296"/>
                    </a:lnTo>
                    <a:cubicBezTo>
                      <a:pt x="1602054" y="2934557"/>
                      <a:pt x="1566338" y="2922652"/>
                      <a:pt x="1566334" y="2922651"/>
                    </a:cubicBezTo>
                    <a:cubicBezTo>
                      <a:pt x="1557464" y="2921666"/>
                      <a:pt x="1547245" y="2924807"/>
                      <a:pt x="1540934" y="2931118"/>
                    </a:cubicBezTo>
                    <a:cubicBezTo>
                      <a:pt x="1534623" y="2937429"/>
                      <a:pt x="1535289" y="2948051"/>
                      <a:pt x="1532467" y="2956518"/>
                    </a:cubicBezTo>
                    <a:lnTo>
                      <a:pt x="1507067" y="2964984"/>
                    </a:lnTo>
                    <a:lnTo>
                      <a:pt x="1481667" y="2973451"/>
                    </a:lnTo>
                    <a:cubicBezTo>
                      <a:pt x="1464734" y="2979095"/>
                      <a:pt x="1446003" y="2980924"/>
                      <a:pt x="1430867" y="2990384"/>
                    </a:cubicBezTo>
                    <a:cubicBezTo>
                      <a:pt x="1389477" y="3016253"/>
                      <a:pt x="1442093" y="3019760"/>
                      <a:pt x="1388534" y="3041184"/>
                    </a:cubicBezTo>
                    <a:cubicBezTo>
                      <a:pt x="1370005" y="3048596"/>
                      <a:pt x="1349023" y="3046829"/>
                      <a:pt x="1329267" y="3049651"/>
                    </a:cubicBezTo>
                    <a:cubicBezTo>
                      <a:pt x="1307499" y="3042395"/>
                      <a:pt x="1293396" y="3036972"/>
                      <a:pt x="1270000" y="3032718"/>
                    </a:cubicBezTo>
                    <a:cubicBezTo>
                      <a:pt x="1250366" y="3029148"/>
                      <a:pt x="1229848" y="3029985"/>
                      <a:pt x="1210734" y="3024251"/>
                    </a:cubicBezTo>
                    <a:cubicBezTo>
                      <a:pt x="1200988" y="3021327"/>
                      <a:pt x="1194435" y="3011869"/>
                      <a:pt x="1185334" y="3007318"/>
                    </a:cubicBezTo>
                    <a:cubicBezTo>
                      <a:pt x="1177352" y="3003327"/>
                      <a:pt x="1167916" y="3002842"/>
                      <a:pt x="1159934" y="2998851"/>
                    </a:cubicBezTo>
                    <a:cubicBezTo>
                      <a:pt x="1150833" y="2994300"/>
                      <a:pt x="1143635" y="2986469"/>
                      <a:pt x="1134534" y="2981918"/>
                    </a:cubicBezTo>
                    <a:cubicBezTo>
                      <a:pt x="1126552" y="2977927"/>
                      <a:pt x="1117116" y="2977442"/>
                      <a:pt x="1109134" y="2973451"/>
                    </a:cubicBezTo>
                    <a:cubicBezTo>
                      <a:pt x="1101157" y="2969462"/>
                      <a:pt x="1072050" y="2950085"/>
                      <a:pt x="1066800" y="2939584"/>
                    </a:cubicBezTo>
                    <a:cubicBezTo>
                      <a:pt x="1061596" y="2929176"/>
                      <a:pt x="1061156" y="2917007"/>
                      <a:pt x="1058334" y="2905718"/>
                    </a:cubicBezTo>
                    <a:cubicBezTo>
                      <a:pt x="1052689" y="2900073"/>
                      <a:pt x="1044970" y="2895924"/>
                      <a:pt x="1041400" y="2888784"/>
                    </a:cubicBezTo>
                    <a:cubicBezTo>
                      <a:pt x="1036196" y="2878376"/>
                      <a:pt x="1042403" y="2861681"/>
                      <a:pt x="1032934" y="2854918"/>
                    </a:cubicBezTo>
                    <a:cubicBezTo>
                      <a:pt x="1018965" y="2844940"/>
                      <a:pt x="999067" y="2849273"/>
                      <a:pt x="982134" y="2846451"/>
                    </a:cubicBezTo>
                    <a:lnTo>
                      <a:pt x="956734" y="2854918"/>
                    </a:lnTo>
                    <a:cubicBezTo>
                      <a:pt x="944021" y="2859156"/>
                      <a:pt x="880559" y="2880307"/>
                      <a:pt x="880534" y="2880318"/>
                    </a:cubicBezTo>
                    <a:cubicBezTo>
                      <a:pt x="866878" y="2886387"/>
                      <a:pt x="847906" y="2902052"/>
                      <a:pt x="838200" y="2914184"/>
                    </a:cubicBezTo>
                    <a:cubicBezTo>
                      <a:pt x="831843" y="2922130"/>
                      <a:pt x="827781" y="2931767"/>
                      <a:pt x="821267" y="2939584"/>
                    </a:cubicBezTo>
                    <a:cubicBezTo>
                      <a:pt x="766942" y="3004774"/>
                      <a:pt x="820975" y="2927321"/>
                      <a:pt x="778934" y="2990384"/>
                    </a:cubicBezTo>
                    <a:cubicBezTo>
                      <a:pt x="778934" y="2990384"/>
                      <a:pt x="745924" y="3014367"/>
                      <a:pt x="728134" y="3024251"/>
                    </a:cubicBezTo>
                    <a:cubicBezTo>
                      <a:pt x="682313" y="3049708"/>
                      <a:pt x="722437" y="3012066"/>
                      <a:pt x="677334" y="3049651"/>
                    </a:cubicBezTo>
                    <a:cubicBezTo>
                      <a:pt x="665356" y="3059632"/>
                      <a:pt x="641054" y="3084307"/>
                      <a:pt x="635000" y="3100451"/>
                    </a:cubicBezTo>
                    <a:cubicBezTo>
                      <a:pt x="629947" y="3113925"/>
                      <a:pt x="631587" y="3129310"/>
                      <a:pt x="626534" y="3142784"/>
                    </a:cubicBezTo>
                    <a:cubicBezTo>
                      <a:pt x="622961" y="3152312"/>
                      <a:pt x="614151" y="3159082"/>
                      <a:pt x="609600" y="3168184"/>
                    </a:cubicBezTo>
                    <a:cubicBezTo>
                      <a:pt x="605609" y="3176166"/>
                      <a:pt x="603956" y="3185117"/>
                      <a:pt x="601134" y="3193584"/>
                    </a:cubicBezTo>
                    <a:cubicBezTo>
                      <a:pt x="589845" y="3196406"/>
                      <a:pt x="578787" y="3203697"/>
                      <a:pt x="567267" y="3202051"/>
                    </a:cubicBezTo>
                    <a:cubicBezTo>
                      <a:pt x="554805" y="3200271"/>
                      <a:pt x="533702" y="3176953"/>
                      <a:pt x="524934" y="3168184"/>
                    </a:cubicBezTo>
                    <a:cubicBezTo>
                      <a:pt x="515940" y="3165186"/>
                      <a:pt x="509441" y="3163086"/>
                      <a:pt x="504840" y="3161637"/>
                    </a:cubicBezTo>
                    <a:lnTo>
                      <a:pt x="496213" y="3159024"/>
                    </a:lnTo>
                    <a:lnTo>
                      <a:pt x="498576" y="3159566"/>
                    </a:lnTo>
                    <a:cubicBezTo>
                      <a:pt x="504251" y="3160572"/>
                      <a:pt x="511655" y="3160217"/>
                      <a:pt x="482600" y="3142784"/>
                    </a:cubicBezTo>
                    <a:cubicBezTo>
                      <a:pt x="474947" y="3138192"/>
                      <a:pt x="464949" y="3138746"/>
                      <a:pt x="457200" y="3134318"/>
                    </a:cubicBezTo>
                    <a:cubicBezTo>
                      <a:pt x="444948" y="3127317"/>
                      <a:pt x="434623" y="3117385"/>
                      <a:pt x="423334" y="3108918"/>
                    </a:cubicBezTo>
                    <a:cubicBezTo>
                      <a:pt x="414867" y="3106096"/>
                      <a:pt x="405587" y="3105043"/>
                      <a:pt x="397934" y="3100451"/>
                    </a:cubicBezTo>
                    <a:cubicBezTo>
                      <a:pt x="384527" y="3092407"/>
                      <a:pt x="371760" y="3069657"/>
                      <a:pt x="364067" y="3058118"/>
                    </a:cubicBezTo>
                    <a:cubicBezTo>
                      <a:pt x="343356" y="3027051"/>
                      <a:pt x="333080" y="3011921"/>
                      <a:pt x="328502" y="3005277"/>
                    </a:cubicBezTo>
                    <a:lnTo>
                      <a:pt x="327203" y="3003430"/>
                    </a:lnTo>
                    <a:lnTo>
                      <a:pt x="331520" y="3007646"/>
                    </a:lnTo>
                    <a:cubicBezTo>
                      <a:pt x="330790" y="3005146"/>
                      <a:pt x="326284" y="2996231"/>
                      <a:pt x="313267" y="2973451"/>
                    </a:cubicBezTo>
                    <a:cubicBezTo>
                      <a:pt x="308219" y="2964616"/>
                      <a:pt x="300885" y="2957152"/>
                      <a:pt x="296334" y="2948051"/>
                    </a:cubicBezTo>
                    <a:cubicBezTo>
                      <a:pt x="287655" y="2930694"/>
                      <a:pt x="282621" y="2896421"/>
                      <a:pt x="279400" y="2880318"/>
                    </a:cubicBezTo>
                    <a:cubicBezTo>
                      <a:pt x="273756" y="2871851"/>
                      <a:pt x="267018" y="2864019"/>
                      <a:pt x="262467" y="2854918"/>
                    </a:cubicBezTo>
                    <a:cubicBezTo>
                      <a:pt x="255277" y="2840538"/>
                      <a:pt x="256910" y="2819198"/>
                      <a:pt x="237067" y="2812584"/>
                    </a:cubicBezTo>
                    <a:cubicBezTo>
                      <a:pt x="218135" y="2806273"/>
                      <a:pt x="197556" y="2806940"/>
                      <a:pt x="177800" y="2804118"/>
                    </a:cubicBezTo>
                    <a:lnTo>
                      <a:pt x="152400" y="2812584"/>
                    </a:lnTo>
                    <a:lnTo>
                      <a:pt x="127000" y="2821051"/>
                    </a:lnTo>
                    <a:cubicBezTo>
                      <a:pt x="68627" y="2840509"/>
                      <a:pt x="88821" y="2825362"/>
                      <a:pt x="59267" y="2854918"/>
                    </a:cubicBezTo>
                    <a:cubicBezTo>
                      <a:pt x="50800" y="2857740"/>
                      <a:pt x="41293" y="2858434"/>
                      <a:pt x="33867" y="2863384"/>
                    </a:cubicBezTo>
                    <a:cubicBezTo>
                      <a:pt x="17572" y="2874247"/>
                      <a:pt x="10144" y="2883830"/>
                      <a:pt x="5213" y="2895431"/>
                    </a:cubicBezTo>
                    <a:lnTo>
                      <a:pt x="0" y="29122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38100" dir="5400000" sx="102000" sy="102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0" name="íšļîďe">
                <a:extLst>
                  <a:ext uri="{FF2B5EF4-FFF2-40B4-BE49-F238E27FC236}">
                    <a16:creationId xmlns:a16="http://schemas.microsoft.com/office/drawing/2014/main" id="{494AF9AC-277A-410B-A6A8-7A7935D27622}"/>
                  </a:ext>
                </a:extLst>
              </p:cNvPr>
              <p:cNvGrpSpPr/>
              <p:nvPr/>
            </p:nvGrpSpPr>
            <p:grpSpPr>
              <a:xfrm>
                <a:off x="8111038" y="225099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7" name="iś1ïḑé">
                  <a:extLst>
                    <a:ext uri="{FF2B5EF4-FFF2-40B4-BE49-F238E27FC236}">
                      <a16:creationId xmlns:a16="http://schemas.microsoft.com/office/drawing/2014/main" id="{677C8810-EB33-4602-B464-CF98C259C2F6}"/>
                    </a:ext>
                  </a:extLst>
                </p:cNvPr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8" name="ïš1îde">
                  <a:extLst>
                    <a:ext uri="{FF2B5EF4-FFF2-40B4-BE49-F238E27FC236}">
                      <a16:creationId xmlns:a16="http://schemas.microsoft.com/office/drawing/2014/main" id="{A76D87B6-655E-42EA-A449-E573A2163F88}"/>
                    </a:ext>
                  </a:extLst>
                </p:cNvPr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accent1">
                          <a:lumMod val="10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60%</a:t>
                  </a:r>
                </a:p>
              </p:txBody>
            </p:sp>
            <p:sp>
              <p:nvSpPr>
                <p:cNvPr id="29" name="îŝļiḍê">
                  <a:extLst>
                    <a:ext uri="{FF2B5EF4-FFF2-40B4-BE49-F238E27FC236}">
                      <a16:creationId xmlns:a16="http://schemas.microsoft.com/office/drawing/2014/main" id="{56CC3DE1-D06F-4442-B96E-E8F39B0C1033}"/>
                    </a:ext>
                  </a:extLst>
                </p:cNvPr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grpSp>
            <p:nvGrpSpPr>
              <p:cNvPr id="11" name="ís1íďè">
                <a:extLst>
                  <a:ext uri="{FF2B5EF4-FFF2-40B4-BE49-F238E27FC236}">
                    <a16:creationId xmlns:a16="http://schemas.microsoft.com/office/drawing/2014/main" id="{62D44109-FF5A-4B4C-BBE1-4E61B9BEE363}"/>
                  </a:ext>
                </a:extLst>
              </p:cNvPr>
              <p:cNvGrpSpPr/>
              <p:nvPr/>
            </p:nvGrpSpPr>
            <p:grpSpPr>
              <a:xfrm>
                <a:off x="8111038" y="393305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4" name="isļîḑé">
                  <a:extLst>
                    <a:ext uri="{FF2B5EF4-FFF2-40B4-BE49-F238E27FC236}">
                      <a16:creationId xmlns:a16="http://schemas.microsoft.com/office/drawing/2014/main" id="{382E7619-E11D-41DC-9AB2-52FC25EBCE6A}"/>
                    </a:ext>
                  </a:extLst>
                </p:cNvPr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 lnSpcReduction="1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5" name="ïşļïḍé">
                  <a:extLst>
                    <a:ext uri="{FF2B5EF4-FFF2-40B4-BE49-F238E27FC236}">
                      <a16:creationId xmlns:a16="http://schemas.microsoft.com/office/drawing/2014/main" id="{3C2F7BDF-774E-4A31-A0EF-8BC6CEF2490A}"/>
                    </a:ext>
                  </a:extLst>
                </p:cNvPr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bg1">
                          <a:lumMod val="5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40%</a:t>
                  </a:r>
                </a:p>
              </p:txBody>
            </p:sp>
            <p:sp>
              <p:nvSpPr>
                <p:cNvPr id="26" name="î$1iḑe">
                  <a:extLst>
                    <a:ext uri="{FF2B5EF4-FFF2-40B4-BE49-F238E27FC236}">
                      <a16:creationId xmlns:a16="http://schemas.microsoft.com/office/drawing/2014/main" id="{F61654ED-26E9-4F6A-8368-1214890FA125}"/>
                    </a:ext>
                  </a:extLst>
                </p:cNvPr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9CA65169-E8F7-4990-88FA-76B4E59B4852}"/>
                  </a:ext>
                </a:extLst>
              </p:cNvPr>
              <p:cNvCxnSpPr/>
              <p:nvPr/>
            </p:nvCxnSpPr>
            <p:spPr>
              <a:xfrm>
                <a:off x="7461782" y="3645024"/>
                <a:ext cx="3530762" cy="0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íṡ1îḑe">
                <a:extLst>
                  <a:ext uri="{FF2B5EF4-FFF2-40B4-BE49-F238E27FC236}">
                    <a16:creationId xmlns:a16="http://schemas.microsoft.com/office/drawing/2014/main" id="{2743AECF-CF58-48DA-8521-DA77FF591651}"/>
                  </a:ext>
                </a:extLst>
              </p:cNvPr>
              <p:cNvGrpSpPr/>
              <p:nvPr/>
            </p:nvGrpSpPr>
            <p:grpSpPr>
              <a:xfrm>
                <a:off x="767408" y="3374899"/>
                <a:ext cx="4268656" cy="958325"/>
                <a:chOff x="5571760" y="3262763"/>
                <a:chExt cx="4268656" cy="958325"/>
              </a:xfrm>
            </p:grpSpPr>
            <p:sp>
              <p:nvSpPr>
                <p:cNvPr id="20" name="iṥľïḓê">
                  <a:extLst>
                    <a:ext uri="{FF2B5EF4-FFF2-40B4-BE49-F238E27FC236}">
                      <a16:creationId xmlns:a16="http://schemas.microsoft.com/office/drawing/2014/main" id="{FCD7AD9B-B3DF-4FF3-9721-F2A430F0A6D5}"/>
                    </a:ext>
                  </a:extLst>
                </p:cNvPr>
                <p:cNvSpPr/>
                <p:nvPr/>
              </p:nvSpPr>
              <p:spPr bwMode="auto">
                <a:xfrm>
                  <a:off x="5571760" y="3414940"/>
                  <a:ext cx="461080" cy="365375"/>
                </a:xfrm>
                <a:custGeom>
                  <a:avLst/>
                  <a:gdLst>
                    <a:gd name="connsiteX0" fmla="*/ 511657 w 606157"/>
                    <a:gd name="connsiteY0" fmla="*/ 343654 h 480339"/>
                    <a:gd name="connsiteX1" fmla="*/ 521432 w 606157"/>
                    <a:gd name="connsiteY1" fmla="*/ 353421 h 480339"/>
                    <a:gd name="connsiteX2" fmla="*/ 521432 w 606157"/>
                    <a:gd name="connsiteY2" fmla="*/ 376178 h 480339"/>
                    <a:gd name="connsiteX3" fmla="*/ 544305 w 606157"/>
                    <a:gd name="connsiteY3" fmla="*/ 376178 h 480339"/>
                    <a:gd name="connsiteX4" fmla="*/ 554080 w 606157"/>
                    <a:gd name="connsiteY4" fmla="*/ 385945 h 480339"/>
                    <a:gd name="connsiteX5" fmla="*/ 544305 w 606157"/>
                    <a:gd name="connsiteY5" fmla="*/ 395712 h 480339"/>
                    <a:gd name="connsiteX6" fmla="*/ 521432 w 606157"/>
                    <a:gd name="connsiteY6" fmla="*/ 395712 h 480339"/>
                    <a:gd name="connsiteX7" fmla="*/ 521432 w 606157"/>
                    <a:gd name="connsiteY7" fmla="*/ 418566 h 480339"/>
                    <a:gd name="connsiteX8" fmla="*/ 511657 w 606157"/>
                    <a:gd name="connsiteY8" fmla="*/ 428333 h 480339"/>
                    <a:gd name="connsiteX9" fmla="*/ 501882 w 606157"/>
                    <a:gd name="connsiteY9" fmla="*/ 418566 h 480339"/>
                    <a:gd name="connsiteX10" fmla="*/ 501882 w 606157"/>
                    <a:gd name="connsiteY10" fmla="*/ 395712 h 480339"/>
                    <a:gd name="connsiteX11" fmla="*/ 479106 w 606157"/>
                    <a:gd name="connsiteY11" fmla="*/ 395712 h 480339"/>
                    <a:gd name="connsiteX12" fmla="*/ 469331 w 606157"/>
                    <a:gd name="connsiteY12" fmla="*/ 385945 h 480339"/>
                    <a:gd name="connsiteX13" fmla="*/ 479106 w 606157"/>
                    <a:gd name="connsiteY13" fmla="*/ 376178 h 480339"/>
                    <a:gd name="connsiteX14" fmla="*/ 501882 w 606157"/>
                    <a:gd name="connsiteY14" fmla="*/ 376178 h 480339"/>
                    <a:gd name="connsiteX15" fmla="*/ 501882 w 606157"/>
                    <a:gd name="connsiteY15" fmla="*/ 353421 h 480339"/>
                    <a:gd name="connsiteX16" fmla="*/ 511657 w 606157"/>
                    <a:gd name="connsiteY16" fmla="*/ 343654 h 480339"/>
                    <a:gd name="connsiteX17" fmla="*/ 511621 w 606157"/>
                    <a:gd name="connsiteY17" fmla="*/ 311170 h 480339"/>
                    <a:gd name="connsiteX18" fmla="*/ 436735 w 606157"/>
                    <a:gd name="connsiteY18" fmla="*/ 385944 h 480339"/>
                    <a:gd name="connsiteX19" fmla="*/ 511621 w 606157"/>
                    <a:gd name="connsiteY19" fmla="*/ 460816 h 480339"/>
                    <a:gd name="connsiteX20" fmla="*/ 586605 w 606157"/>
                    <a:gd name="connsiteY20" fmla="*/ 385944 h 480339"/>
                    <a:gd name="connsiteX21" fmla="*/ 511621 w 606157"/>
                    <a:gd name="connsiteY21" fmla="*/ 311170 h 480339"/>
                    <a:gd name="connsiteX22" fmla="*/ 511621 w 606157"/>
                    <a:gd name="connsiteY22" fmla="*/ 291647 h 480339"/>
                    <a:gd name="connsiteX23" fmla="*/ 606157 w 606157"/>
                    <a:gd name="connsiteY23" fmla="*/ 385944 h 480339"/>
                    <a:gd name="connsiteX24" fmla="*/ 511621 w 606157"/>
                    <a:gd name="connsiteY24" fmla="*/ 480339 h 480339"/>
                    <a:gd name="connsiteX25" fmla="*/ 417183 w 606157"/>
                    <a:gd name="connsiteY25" fmla="*/ 385944 h 480339"/>
                    <a:gd name="connsiteX26" fmla="*/ 511621 w 606157"/>
                    <a:gd name="connsiteY26" fmla="*/ 291647 h 480339"/>
                    <a:gd name="connsiteX27" fmla="*/ 368279 w 606157"/>
                    <a:gd name="connsiteY27" fmla="*/ 200476 h 480339"/>
                    <a:gd name="connsiteX28" fmla="*/ 489505 w 606157"/>
                    <a:gd name="connsiteY28" fmla="*/ 259991 h 480339"/>
                    <a:gd name="connsiteX29" fmla="*/ 487746 w 606157"/>
                    <a:gd name="connsiteY29" fmla="*/ 273650 h 480339"/>
                    <a:gd name="connsiteX30" fmla="*/ 481782 w 606157"/>
                    <a:gd name="connsiteY30" fmla="*/ 275699 h 480339"/>
                    <a:gd name="connsiteX31" fmla="*/ 474059 w 606157"/>
                    <a:gd name="connsiteY31" fmla="*/ 271894 h 480339"/>
                    <a:gd name="connsiteX32" fmla="*/ 368279 w 606157"/>
                    <a:gd name="connsiteY32" fmla="*/ 219989 h 480339"/>
                    <a:gd name="connsiteX33" fmla="*/ 293588 w 606157"/>
                    <a:gd name="connsiteY33" fmla="*/ 242819 h 480339"/>
                    <a:gd name="connsiteX34" fmla="*/ 279999 w 606157"/>
                    <a:gd name="connsiteY34" fmla="*/ 240185 h 480339"/>
                    <a:gd name="connsiteX35" fmla="*/ 282639 w 606157"/>
                    <a:gd name="connsiteY35" fmla="*/ 226623 h 480339"/>
                    <a:gd name="connsiteX36" fmla="*/ 368279 w 606157"/>
                    <a:gd name="connsiteY36" fmla="*/ 200476 h 480339"/>
                    <a:gd name="connsiteX37" fmla="*/ 153211 w 606157"/>
                    <a:gd name="connsiteY37" fmla="*/ 200476 h 480339"/>
                    <a:gd name="connsiteX38" fmla="*/ 306325 w 606157"/>
                    <a:gd name="connsiteY38" fmla="*/ 353439 h 480339"/>
                    <a:gd name="connsiteX39" fmla="*/ 296547 w 606157"/>
                    <a:gd name="connsiteY39" fmla="*/ 363200 h 480339"/>
                    <a:gd name="connsiteX40" fmla="*/ 286770 w 606157"/>
                    <a:gd name="connsiteY40" fmla="*/ 353439 h 480339"/>
                    <a:gd name="connsiteX41" fmla="*/ 153211 w 606157"/>
                    <a:gd name="connsiteY41" fmla="*/ 219999 h 480339"/>
                    <a:gd name="connsiteX42" fmla="*/ 19554 w 606157"/>
                    <a:gd name="connsiteY42" fmla="*/ 353439 h 480339"/>
                    <a:gd name="connsiteX43" fmla="*/ 9777 w 606157"/>
                    <a:gd name="connsiteY43" fmla="*/ 363200 h 480339"/>
                    <a:gd name="connsiteX44" fmla="*/ 0 w 606157"/>
                    <a:gd name="connsiteY44" fmla="*/ 353439 h 480339"/>
                    <a:gd name="connsiteX45" fmla="*/ 153211 w 606157"/>
                    <a:gd name="connsiteY45" fmla="*/ 200476 h 480339"/>
                    <a:gd name="connsiteX46" fmla="*/ 368295 w 606157"/>
                    <a:gd name="connsiteY46" fmla="*/ 19531 h 480339"/>
                    <a:gd name="connsiteX47" fmla="*/ 306326 w 606157"/>
                    <a:gd name="connsiteY47" fmla="*/ 81348 h 480339"/>
                    <a:gd name="connsiteX48" fmla="*/ 368295 w 606157"/>
                    <a:gd name="connsiteY48" fmla="*/ 143262 h 480339"/>
                    <a:gd name="connsiteX49" fmla="*/ 430165 w 606157"/>
                    <a:gd name="connsiteY49" fmla="*/ 81348 h 480339"/>
                    <a:gd name="connsiteX50" fmla="*/ 368295 w 606157"/>
                    <a:gd name="connsiteY50" fmla="*/ 19531 h 480339"/>
                    <a:gd name="connsiteX51" fmla="*/ 153211 w 606157"/>
                    <a:gd name="connsiteY51" fmla="*/ 19531 h 480339"/>
                    <a:gd name="connsiteX52" fmla="*/ 91242 w 606157"/>
                    <a:gd name="connsiteY52" fmla="*/ 81348 h 480339"/>
                    <a:gd name="connsiteX53" fmla="*/ 153211 w 606157"/>
                    <a:gd name="connsiteY53" fmla="*/ 143262 h 480339"/>
                    <a:gd name="connsiteX54" fmla="*/ 215081 w 606157"/>
                    <a:gd name="connsiteY54" fmla="*/ 81348 h 480339"/>
                    <a:gd name="connsiteX55" fmla="*/ 153211 w 606157"/>
                    <a:gd name="connsiteY55" fmla="*/ 19531 h 480339"/>
                    <a:gd name="connsiteX56" fmla="*/ 368295 w 606157"/>
                    <a:gd name="connsiteY56" fmla="*/ 0 h 480339"/>
                    <a:gd name="connsiteX57" fmla="*/ 449714 w 606157"/>
                    <a:gd name="connsiteY57" fmla="*/ 81348 h 480339"/>
                    <a:gd name="connsiteX58" fmla="*/ 368295 w 606157"/>
                    <a:gd name="connsiteY58" fmla="*/ 162794 h 480339"/>
                    <a:gd name="connsiteX59" fmla="*/ 286778 w 606157"/>
                    <a:gd name="connsiteY59" fmla="*/ 81348 h 480339"/>
                    <a:gd name="connsiteX60" fmla="*/ 368295 w 606157"/>
                    <a:gd name="connsiteY60" fmla="*/ 0 h 480339"/>
                    <a:gd name="connsiteX61" fmla="*/ 153211 w 606157"/>
                    <a:gd name="connsiteY61" fmla="*/ 0 h 480339"/>
                    <a:gd name="connsiteX62" fmla="*/ 234630 w 606157"/>
                    <a:gd name="connsiteY62" fmla="*/ 81348 h 480339"/>
                    <a:gd name="connsiteX63" fmla="*/ 153211 w 606157"/>
                    <a:gd name="connsiteY63" fmla="*/ 162794 h 480339"/>
                    <a:gd name="connsiteX64" fmla="*/ 71694 w 606157"/>
                    <a:gd name="connsiteY64" fmla="*/ 81348 h 480339"/>
                    <a:gd name="connsiteX65" fmla="*/ 153211 w 606157"/>
                    <a:gd name="connsiteY65" fmla="*/ 0 h 48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06157" h="480339">
                      <a:moveTo>
                        <a:pt x="511657" y="343654"/>
                      </a:moveTo>
                      <a:cubicBezTo>
                        <a:pt x="517131" y="343654"/>
                        <a:pt x="521432" y="348049"/>
                        <a:pt x="521432" y="353421"/>
                      </a:cubicBezTo>
                      <a:lnTo>
                        <a:pt x="521432" y="376178"/>
                      </a:lnTo>
                      <a:lnTo>
                        <a:pt x="544305" y="376178"/>
                      </a:lnTo>
                      <a:cubicBezTo>
                        <a:pt x="549682" y="376178"/>
                        <a:pt x="554080" y="380573"/>
                        <a:pt x="554080" y="385945"/>
                      </a:cubicBezTo>
                      <a:cubicBezTo>
                        <a:pt x="554080" y="391414"/>
                        <a:pt x="549682" y="395712"/>
                        <a:pt x="544305" y="395712"/>
                      </a:cubicBezTo>
                      <a:lnTo>
                        <a:pt x="521432" y="395712"/>
                      </a:lnTo>
                      <a:lnTo>
                        <a:pt x="521432" y="418566"/>
                      </a:lnTo>
                      <a:cubicBezTo>
                        <a:pt x="521432" y="423938"/>
                        <a:pt x="517131" y="428333"/>
                        <a:pt x="511657" y="428333"/>
                      </a:cubicBezTo>
                      <a:cubicBezTo>
                        <a:pt x="506281" y="428333"/>
                        <a:pt x="501882" y="423938"/>
                        <a:pt x="501882" y="418566"/>
                      </a:cubicBezTo>
                      <a:lnTo>
                        <a:pt x="501882" y="395712"/>
                      </a:lnTo>
                      <a:lnTo>
                        <a:pt x="479106" y="395712"/>
                      </a:lnTo>
                      <a:cubicBezTo>
                        <a:pt x="473730" y="395712"/>
                        <a:pt x="469331" y="391414"/>
                        <a:pt x="469331" y="385945"/>
                      </a:cubicBezTo>
                      <a:cubicBezTo>
                        <a:pt x="469331" y="380573"/>
                        <a:pt x="473730" y="376178"/>
                        <a:pt x="479106" y="376178"/>
                      </a:cubicBezTo>
                      <a:lnTo>
                        <a:pt x="501882" y="376178"/>
                      </a:lnTo>
                      <a:lnTo>
                        <a:pt x="501882" y="353421"/>
                      </a:lnTo>
                      <a:cubicBezTo>
                        <a:pt x="501882" y="348049"/>
                        <a:pt x="506281" y="343654"/>
                        <a:pt x="511657" y="343654"/>
                      </a:cubicBezTo>
                      <a:close/>
                      <a:moveTo>
                        <a:pt x="511621" y="311170"/>
                      </a:moveTo>
                      <a:cubicBezTo>
                        <a:pt x="470366" y="311170"/>
                        <a:pt x="436735" y="344750"/>
                        <a:pt x="436735" y="385944"/>
                      </a:cubicBezTo>
                      <a:cubicBezTo>
                        <a:pt x="436735" y="427236"/>
                        <a:pt x="470366" y="460816"/>
                        <a:pt x="511621" y="460816"/>
                      </a:cubicBezTo>
                      <a:cubicBezTo>
                        <a:pt x="552975" y="460816"/>
                        <a:pt x="586605" y="427236"/>
                        <a:pt x="586605" y="385944"/>
                      </a:cubicBezTo>
                      <a:cubicBezTo>
                        <a:pt x="586605" y="344750"/>
                        <a:pt x="552975" y="311170"/>
                        <a:pt x="511621" y="311170"/>
                      </a:cubicBezTo>
                      <a:close/>
                      <a:moveTo>
                        <a:pt x="511621" y="291647"/>
                      </a:moveTo>
                      <a:cubicBezTo>
                        <a:pt x="563729" y="291647"/>
                        <a:pt x="606157" y="333915"/>
                        <a:pt x="606157" y="385944"/>
                      </a:cubicBezTo>
                      <a:cubicBezTo>
                        <a:pt x="606157" y="437974"/>
                        <a:pt x="563729" y="480339"/>
                        <a:pt x="511621" y="480339"/>
                      </a:cubicBezTo>
                      <a:cubicBezTo>
                        <a:pt x="459514" y="480339"/>
                        <a:pt x="417183" y="437974"/>
                        <a:pt x="417183" y="385944"/>
                      </a:cubicBezTo>
                      <a:cubicBezTo>
                        <a:pt x="417183" y="333915"/>
                        <a:pt x="459514" y="291647"/>
                        <a:pt x="511621" y="291647"/>
                      </a:cubicBezTo>
                      <a:close/>
                      <a:moveTo>
                        <a:pt x="368279" y="200476"/>
                      </a:moveTo>
                      <a:cubicBezTo>
                        <a:pt x="416085" y="200476"/>
                        <a:pt x="460274" y="222135"/>
                        <a:pt x="489505" y="259991"/>
                      </a:cubicBezTo>
                      <a:cubicBezTo>
                        <a:pt x="492829" y="264284"/>
                        <a:pt x="492047" y="270333"/>
                        <a:pt x="487746" y="273650"/>
                      </a:cubicBezTo>
                      <a:cubicBezTo>
                        <a:pt x="485986" y="275016"/>
                        <a:pt x="483835" y="275699"/>
                        <a:pt x="481782" y="275699"/>
                      </a:cubicBezTo>
                      <a:cubicBezTo>
                        <a:pt x="478849" y="275699"/>
                        <a:pt x="475916" y="274430"/>
                        <a:pt x="474059" y="271894"/>
                      </a:cubicBezTo>
                      <a:cubicBezTo>
                        <a:pt x="448542" y="238917"/>
                        <a:pt x="409926" y="219989"/>
                        <a:pt x="368279" y="219989"/>
                      </a:cubicBezTo>
                      <a:cubicBezTo>
                        <a:pt x="341492" y="219989"/>
                        <a:pt x="315683" y="227892"/>
                        <a:pt x="293588" y="242819"/>
                      </a:cubicBezTo>
                      <a:cubicBezTo>
                        <a:pt x="289091" y="245844"/>
                        <a:pt x="283030" y="244673"/>
                        <a:pt x="279999" y="240185"/>
                      </a:cubicBezTo>
                      <a:cubicBezTo>
                        <a:pt x="276969" y="235697"/>
                        <a:pt x="278142" y="229648"/>
                        <a:pt x="282639" y="226623"/>
                      </a:cubicBezTo>
                      <a:cubicBezTo>
                        <a:pt x="307960" y="209549"/>
                        <a:pt x="337582" y="200476"/>
                        <a:pt x="368279" y="200476"/>
                      </a:cubicBezTo>
                      <a:close/>
                      <a:moveTo>
                        <a:pt x="153211" y="200476"/>
                      </a:moveTo>
                      <a:cubicBezTo>
                        <a:pt x="237688" y="200476"/>
                        <a:pt x="306325" y="269099"/>
                        <a:pt x="306325" y="353439"/>
                      </a:cubicBezTo>
                      <a:cubicBezTo>
                        <a:pt x="306325" y="358808"/>
                        <a:pt x="302023" y="363200"/>
                        <a:pt x="296547" y="363200"/>
                      </a:cubicBezTo>
                      <a:cubicBezTo>
                        <a:pt x="291170" y="363200"/>
                        <a:pt x="286770" y="358808"/>
                        <a:pt x="286770" y="353439"/>
                      </a:cubicBezTo>
                      <a:cubicBezTo>
                        <a:pt x="286770" y="279837"/>
                        <a:pt x="226835" y="219999"/>
                        <a:pt x="153211" y="219999"/>
                      </a:cubicBezTo>
                      <a:cubicBezTo>
                        <a:pt x="79490" y="219999"/>
                        <a:pt x="19554" y="279837"/>
                        <a:pt x="19554" y="353439"/>
                      </a:cubicBezTo>
                      <a:cubicBezTo>
                        <a:pt x="19554" y="358808"/>
                        <a:pt x="15155" y="363200"/>
                        <a:pt x="9777" y="363200"/>
                      </a:cubicBezTo>
                      <a:cubicBezTo>
                        <a:pt x="4400" y="363200"/>
                        <a:pt x="0" y="358808"/>
                        <a:pt x="0" y="353439"/>
                      </a:cubicBezTo>
                      <a:cubicBezTo>
                        <a:pt x="0" y="269099"/>
                        <a:pt x="68735" y="200476"/>
                        <a:pt x="153211" y="200476"/>
                      </a:cubicBezTo>
                      <a:close/>
                      <a:moveTo>
                        <a:pt x="368295" y="19531"/>
                      </a:moveTo>
                      <a:cubicBezTo>
                        <a:pt x="334085" y="19531"/>
                        <a:pt x="306326" y="47266"/>
                        <a:pt x="306326" y="81348"/>
                      </a:cubicBezTo>
                      <a:cubicBezTo>
                        <a:pt x="306326" y="115528"/>
                        <a:pt x="334085" y="143262"/>
                        <a:pt x="368295" y="143262"/>
                      </a:cubicBezTo>
                      <a:cubicBezTo>
                        <a:pt x="402407" y="143262"/>
                        <a:pt x="430165" y="115528"/>
                        <a:pt x="430165" y="81348"/>
                      </a:cubicBezTo>
                      <a:cubicBezTo>
                        <a:pt x="430165" y="47266"/>
                        <a:pt x="402407" y="19531"/>
                        <a:pt x="368295" y="19531"/>
                      </a:cubicBezTo>
                      <a:close/>
                      <a:moveTo>
                        <a:pt x="153211" y="19531"/>
                      </a:moveTo>
                      <a:cubicBezTo>
                        <a:pt x="119001" y="19531"/>
                        <a:pt x="91242" y="47266"/>
                        <a:pt x="91242" y="81348"/>
                      </a:cubicBezTo>
                      <a:cubicBezTo>
                        <a:pt x="91242" y="115528"/>
                        <a:pt x="119001" y="143262"/>
                        <a:pt x="153211" y="143262"/>
                      </a:cubicBezTo>
                      <a:cubicBezTo>
                        <a:pt x="187323" y="143262"/>
                        <a:pt x="215081" y="115528"/>
                        <a:pt x="215081" y="81348"/>
                      </a:cubicBezTo>
                      <a:cubicBezTo>
                        <a:pt x="215081" y="47266"/>
                        <a:pt x="187323" y="19531"/>
                        <a:pt x="153211" y="19531"/>
                      </a:cubicBezTo>
                      <a:close/>
                      <a:moveTo>
                        <a:pt x="368295" y="0"/>
                      </a:moveTo>
                      <a:cubicBezTo>
                        <a:pt x="413158" y="0"/>
                        <a:pt x="449714" y="36523"/>
                        <a:pt x="449714" y="81348"/>
                      </a:cubicBezTo>
                      <a:cubicBezTo>
                        <a:pt x="449714" y="126270"/>
                        <a:pt x="413158" y="162794"/>
                        <a:pt x="368295" y="162794"/>
                      </a:cubicBezTo>
                      <a:cubicBezTo>
                        <a:pt x="323333" y="162794"/>
                        <a:pt x="286778" y="126270"/>
                        <a:pt x="286778" y="81348"/>
                      </a:cubicBezTo>
                      <a:cubicBezTo>
                        <a:pt x="286778" y="36523"/>
                        <a:pt x="323333" y="0"/>
                        <a:pt x="368295" y="0"/>
                      </a:cubicBezTo>
                      <a:close/>
                      <a:moveTo>
                        <a:pt x="153211" y="0"/>
                      </a:moveTo>
                      <a:cubicBezTo>
                        <a:pt x="198074" y="0"/>
                        <a:pt x="234630" y="36523"/>
                        <a:pt x="234630" y="81348"/>
                      </a:cubicBezTo>
                      <a:cubicBezTo>
                        <a:pt x="234630" y="126270"/>
                        <a:pt x="198074" y="162794"/>
                        <a:pt x="153211" y="162794"/>
                      </a:cubicBezTo>
                      <a:cubicBezTo>
                        <a:pt x="108249" y="162794"/>
                        <a:pt x="71694" y="126270"/>
                        <a:pt x="71694" y="81348"/>
                      </a:cubicBezTo>
                      <a:cubicBezTo>
                        <a:pt x="71694" y="36523"/>
                        <a:pt x="108249" y="0"/>
                        <a:pt x="15321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1" name="îśļiďê">
                  <a:extLst>
                    <a:ext uri="{FF2B5EF4-FFF2-40B4-BE49-F238E27FC236}">
                      <a16:creationId xmlns:a16="http://schemas.microsoft.com/office/drawing/2014/main" id="{1D1123F9-E72E-4A28-8118-E728A3670C53}"/>
                    </a:ext>
                  </a:extLst>
                </p:cNvPr>
                <p:cNvGrpSpPr/>
                <p:nvPr/>
              </p:nvGrpSpPr>
              <p:grpSpPr>
                <a:xfrm>
                  <a:off x="6148976" y="3262763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22" name="îśľïďé">
                    <a:extLst>
                      <a:ext uri="{FF2B5EF4-FFF2-40B4-BE49-F238E27FC236}">
                        <a16:creationId xmlns:a16="http://schemas.microsoft.com/office/drawing/2014/main" id="{F2EDC3EE-F8EE-48ED-9E87-197854D876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3" name="ïşľiḑê">
                    <a:extLst>
                      <a:ext uri="{FF2B5EF4-FFF2-40B4-BE49-F238E27FC236}">
                        <a16:creationId xmlns:a16="http://schemas.microsoft.com/office/drawing/2014/main" id="{3EC264C8-1F33-43ED-B330-AA51D0303F88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4" name="îşļiḍé">
                <a:extLst>
                  <a:ext uri="{FF2B5EF4-FFF2-40B4-BE49-F238E27FC236}">
                    <a16:creationId xmlns:a16="http://schemas.microsoft.com/office/drawing/2014/main" id="{267DC791-4932-45FF-904E-C3F0F12D20D8}"/>
                  </a:ext>
                </a:extLst>
              </p:cNvPr>
              <p:cNvGrpSpPr/>
              <p:nvPr/>
            </p:nvGrpSpPr>
            <p:grpSpPr>
              <a:xfrm>
                <a:off x="767408" y="4980341"/>
                <a:ext cx="4268656" cy="958325"/>
                <a:chOff x="5571760" y="4717256"/>
                <a:chExt cx="4268656" cy="958325"/>
              </a:xfrm>
            </p:grpSpPr>
            <p:sp>
              <p:nvSpPr>
                <p:cNvPr id="16" name="iṩļíďé">
                  <a:extLst>
                    <a:ext uri="{FF2B5EF4-FFF2-40B4-BE49-F238E27FC236}">
                      <a16:creationId xmlns:a16="http://schemas.microsoft.com/office/drawing/2014/main" id="{F36A4F43-7114-43E8-BB4F-980DBA676ED6}"/>
                    </a:ext>
                  </a:extLst>
                </p:cNvPr>
                <p:cNvSpPr/>
                <p:nvPr/>
              </p:nvSpPr>
              <p:spPr bwMode="auto">
                <a:xfrm>
                  <a:off x="5571760" y="4821883"/>
                  <a:ext cx="461080" cy="46047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17" name="íšḷide">
                  <a:extLst>
                    <a:ext uri="{FF2B5EF4-FFF2-40B4-BE49-F238E27FC236}">
                      <a16:creationId xmlns:a16="http://schemas.microsoft.com/office/drawing/2014/main" id="{D384E04B-860C-4CE3-8154-E55BBB170817}"/>
                    </a:ext>
                  </a:extLst>
                </p:cNvPr>
                <p:cNvGrpSpPr/>
                <p:nvPr/>
              </p:nvGrpSpPr>
              <p:grpSpPr>
                <a:xfrm>
                  <a:off x="6148976" y="4717256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18" name="iṧļîdê">
                    <a:extLst>
                      <a:ext uri="{FF2B5EF4-FFF2-40B4-BE49-F238E27FC236}">
                        <a16:creationId xmlns:a16="http://schemas.microsoft.com/office/drawing/2014/main" id="{B22A5796-1092-43F6-B048-3041DD4F04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19" name="iṣ1îďê">
                    <a:extLst>
                      <a:ext uri="{FF2B5EF4-FFF2-40B4-BE49-F238E27FC236}">
                        <a16:creationId xmlns:a16="http://schemas.microsoft.com/office/drawing/2014/main" id="{0985E575-A139-4191-AC48-B34F7312131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94EA8A7-5509-4287-AECD-D331D11B4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925" y="3066169"/>
                <a:ext cx="490395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íṡlïďè">
              <a:extLst>
                <a:ext uri="{FF2B5EF4-FFF2-40B4-BE49-F238E27FC236}">
                  <a16:creationId xmlns:a16="http://schemas.microsoft.com/office/drawing/2014/main" id="{3E1B2F86-A7AD-422A-A958-C06D755D2C40}"/>
                </a:ext>
              </a:extLst>
            </p:cNvPr>
            <p:cNvSpPr txBox="1"/>
            <p:nvPr/>
          </p:nvSpPr>
          <p:spPr>
            <a:xfrm>
              <a:off x="679451" y="1135541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1idè">
              <a:extLst>
                <a:ext uri="{FF2B5EF4-FFF2-40B4-BE49-F238E27FC236}">
                  <a16:creationId xmlns:a16="http://schemas.microsoft.com/office/drawing/2014/main" id="{E68000FE-45CA-4BB3-A6D4-7D87CAB89C0E}"/>
                </a:ext>
              </a:extLst>
            </p:cNvPr>
            <p:cNvSpPr txBox="1"/>
            <p:nvPr/>
          </p:nvSpPr>
          <p:spPr>
            <a:xfrm>
              <a:off x="679450" y="1987701"/>
              <a:ext cx="5206876" cy="1078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21666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FEDBFF-4A20-45C9-9B8A-D0DC45A14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300C022-2160-41A1-B8F4-E6A0E0C3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44D7E9-73D5-4DEF-87B4-F8F32AB3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75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318E5A-E622-4508-9F1B-1C43C63747E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7757" y="1724234"/>
            <a:ext cx="10623786" cy="3815933"/>
            <a:chOff x="777758" y="1724234"/>
            <a:chExt cx="10623785" cy="3815933"/>
          </a:xfrm>
        </p:grpSpPr>
        <p:grpSp>
          <p:nvGrpSpPr>
            <p:cNvPr id="6" name="í$ļíḓé">
              <a:extLst>
                <a:ext uri="{FF2B5EF4-FFF2-40B4-BE49-F238E27FC236}">
                  <a16:creationId xmlns:a16="http://schemas.microsoft.com/office/drawing/2014/main" id="{8A4E822B-6519-4909-9B61-4A36BEEC451D}"/>
                </a:ext>
              </a:extLst>
            </p:cNvPr>
            <p:cNvGrpSpPr/>
            <p:nvPr/>
          </p:nvGrpSpPr>
          <p:grpSpPr>
            <a:xfrm>
              <a:off x="777758" y="1749423"/>
              <a:ext cx="4305181" cy="3765549"/>
              <a:chOff x="3995765" y="1800771"/>
              <a:chExt cx="4187771" cy="3662857"/>
            </a:xfrm>
          </p:grpSpPr>
          <p:sp>
            <p:nvSpPr>
              <p:cNvPr id="21" name="îṡľíḓè">
                <a:extLst>
                  <a:ext uri="{FF2B5EF4-FFF2-40B4-BE49-F238E27FC236}">
                    <a16:creationId xmlns:a16="http://schemas.microsoft.com/office/drawing/2014/main" id="{928CAF76-4CAF-45D3-A3F5-58DBAED82BEA}"/>
                  </a:ext>
                </a:extLst>
              </p:cNvPr>
              <p:cNvSpPr/>
              <p:nvPr/>
            </p:nvSpPr>
            <p:spPr bwMode="auto">
              <a:xfrm>
                <a:off x="4611817" y="3585476"/>
                <a:ext cx="2955667" cy="677196"/>
              </a:xfrm>
              <a:custGeom>
                <a:avLst/>
                <a:gdLst>
                  <a:gd name="T0" fmla="*/ 2154 w 2562"/>
                  <a:gd name="T1" fmla="*/ 0 h 587"/>
                  <a:gd name="T2" fmla="*/ 408 w 2562"/>
                  <a:gd name="T3" fmla="*/ 0 h 587"/>
                  <a:gd name="T4" fmla="*/ 0 w 2562"/>
                  <a:gd name="T5" fmla="*/ 587 h 587"/>
                  <a:gd name="T6" fmla="*/ 2562 w 2562"/>
                  <a:gd name="T7" fmla="*/ 587 h 587"/>
                  <a:gd name="T8" fmla="*/ 2154 w 2562"/>
                  <a:gd name="T9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587">
                    <a:moveTo>
                      <a:pt x="2154" y="0"/>
                    </a:moveTo>
                    <a:lnTo>
                      <a:pt x="408" y="0"/>
                    </a:lnTo>
                    <a:lnTo>
                      <a:pt x="0" y="587"/>
                    </a:lnTo>
                    <a:lnTo>
                      <a:pt x="2562" y="587"/>
                    </a:lnTo>
                    <a:lnTo>
                      <a:pt x="21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</a:rPr>
                  <a:t>2</a:t>
                </a:r>
                <a:endParaRPr lang="id-ID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ŝ1îḍe">
                <a:extLst>
                  <a:ext uri="{FF2B5EF4-FFF2-40B4-BE49-F238E27FC236}">
                    <a16:creationId xmlns:a16="http://schemas.microsoft.com/office/drawing/2014/main" id="{5F9402CE-BF7F-462D-91ED-9AEFF1C972DD}"/>
                  </a:ext>
                </a:extLst>
              </p:cNvPr>
              <p:cNvSpPr/>
              <p:nvPr/>
            </p:nvSpPr>
            <p:spPr bwMode="auto">
              <a:xfrm>
                <a:off x="3995765" y="4950251"/>
                <a:ext cx="4187771" cy="513377"/>
              </a:xfrm>
              <a:custGeom>
                <a:avLst/>
                <a:gdLst>
                  <a:gd name="T0" fmla="*/ 306 w 3630"/>
                  <a:gd name="T1" fmla="*/ 0 h 445"/>
                  <a:gd name="T2" fmla="*/ 0 w 3630"/>
                  <a:gd name="T3" fmla="*/ 445 h 445"/>
                  <a:gd name="T4" fmla="*/ 3630 w 3630"/>
                  <a:gd name="T5" fmla="*/ 445 h 445"/>
                  <a:gd name="T6" fmla="*/ 3324 w 3630"/>
                  <a:gd name="T7" fmla="*/ 0 h 445"/>
                  <a:gd name="T8" fmla="*/ 306 w 3630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0" h="445">
                    <a:moveTo>
                      <a:pt x="306" y="0"/>
                    </a:moveTo>
                    <a:lnTo>
                      <a:pt x="0" y="445"/>
                    </a:lnTo>
                    <a:lnTo>
                      <a:pt x="3630" y="445"/>
                    </a:lnTo>
                    <a:lnTo>
                      <a:pt x="3324" y="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3</a:t>
                </a:r>
                <a:endParaRPr lang="id-ID" sz="2400" b="1" dirty="0"/>
              </a:p>
            </p:txBody>
          </p:sp>
          <p:sp>
            <p:nvSpPr>
              <p:cNvPr id="23" name="iṥ1iḋê">
                <a:extLst>
                  <a:ext uri="{FF2B5EF4-FFF2-40B4-BE49-F238E27FC236}">
                    <a16:creationId xmlns:a16="http://schemas.microsoft.com/office/drawing/2014/main" id="{0CF1C63F-0A9A-4125-9403-CEE4C31A80BE}"/>
                  </a:ext>
                </a:extLst>
              </p:cNvPr>
              <p:cNvSpPr/>
              <p:nvPr/>
            </p:nvSpPr>
            <p:spPr bwMode="auto">
              <a:xfrm>
                <a:off x="5346696" y="1800771"/>
                <a:ext cx="1485909" cy="1083283"/>
              </a:xfrm>
              <a:custGeom>
                <a:avLst/>
                <a:gdLst>
                  <a:gd name="T0" fmla="*/ 1288 w 1288"/>
                  <a:gd name="T1" fmla="*/ 939 h 939"/>
                  <a:gd name="T2" fmla="*/ 644 w 1288"/>
                  <a:gd name="T3" fmla="*/ 0 h 939"/>
                  <a:gd name="T4" fmla="*/ 0 w 1288"/>
                  <a:gd name="T5" fmla="*/ 939 h 939"/>
                  <a:gd name="T6" fmla="*/ 1288 w 1288"/>
                  <a:gd name="T7" fmla="*/ 939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8" h="939">
                    <a:moveTo>
                      <a:pt x="1288" y="939"/>
                    </a:moveTo>
                    <a:lnTo>
                      <a:pt x="644" y="0"/>
                    </a:lnTo>
                    <a:lnTo>
                      <a:pt x="0" y="939"/>
                    </a:lnTo>
                    <a:lnTo>
                      <a:pt x="1288" y="93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1</a:t>
                </a:r>
                <a:endParaRPr lang="id-ID" sz="2400" b="1" dirty="0"/>
              </a:p>
            </p:txBody>
          </p:sp>
          <p:grpSp>
            <p:nvGrpSpPr>
              <p:cNvPr id="24" name="iśḷiḍé">
                <a:extLst>
                  <a:ext uri="{FF2B5EF4-FFF2-40B4-BE49-F238E27FC236}">
                    <a16:creationId xmlns:a16="http://schemas.microsoft.com/office/drawing/2014/main" id="{7C092643-2952-457D-A2D6-B32F76C9AC37}"/>
                  </a:ext>
                </a:extLst>
              </p:cNvPr>
              <p:cNvGrpSpPr/>
              <p:nvPr/>
            </p:nvGrpSpPr>
            <p:grpSpPr>
              <a:xfrm>
                <a:off x="4567559" y="4282290"/>
                <a:ext cx="3044458" cy="654123"/>
                <a:chOff x="4573909" y="4079091"/>
                <a:chExt cx="3044458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0" name="î$ľidè">
                  <a:extLst>
                    <a:ext uri="{FF2B5EF4-FFF2-40B4-BE49-F238E27FC236}">
                      <a16:creationId xmlns:a16="http://schemas.microsoft.com/office/drawing/2014/main" id="{26FF3B1D-BA6C-46F8-8E68-03607193205E}"/>
                    </a:ext>
                  </a:extLst>
                </p:cNvPr>
                <p:cNvSpPr/>
                <p:nvPr/>
              </p:nvSpPr>
              <p:spPr bwMode="auto">
                <a:xfrm>
                  <a:off x="495000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1" name="ïṡ1iḓe">
                  <a:extLst>
                    <a:ext uri="{FF2B5EF4-FFF2-40B4-BE49-F238E27FC236}">
                      <a16:creationId xmlns:a16="http://schemas.microsoft.com/office/drawing/2014/main" id="{728201A0-09A6-443F-A1AD-B7E6BB03B1AB}"/>
                    </a:ext>
                  </a:extLst>
                </p:cNvPr>
                <p:cNvSpPr/>
                <p:nvPr/>
              </p:nvSpPr>
              <p:spPr bwMode="auto">
                <a:xfrm>
                  <a:off x="4573909" y="4079091"/>
                  <a:ext cx="409511" cy="654123"/>
                </a:xfrm>
                <a:custGeom>
                  <a:avLst/>
                  <a:gdLst>
                    <a:gd name="connsiteX0" fmla="*/ 206925 w 409511"/>
                    <a:gd name="connsiteY0" fmla="*/ 27688 h 654123"/>
                    <a:gd name="connsiteX1" fmla="*/ 265762 w 409511"/>
                    <a:gd name="connsiteY1" fmla="*/ 86525 h 654123"/>
                    <a:gd name="connsiteX2" fmla="*/ 206925 w 409511"/>
                    <a:gd name="connsiteY2" fmla="*/ 145362 h 654123"/>
                    <a:gd name="connsiteX3" fmla="*/ 148088 w 409511"/>
                    <a:gd name="connsiteY3" fmla="*/ 86525 h 654123"/>
                    <a:gd name="connsiteX4" fmla="*/ 206925 w 409511"/>
                    <a:gd name="connsiteY4" fmla="*/ 27688 h 654123"/>
                    <a:gd name="connsiteX5" fmla="*/ 12193 w 409511"/>
                    <a:gd name="connsiteY5" fmla="*/ 0 h 654123"/>
                    <a:gd name="connsiteX6" fmla="*/ 21579 w 409511"/>
                    <a:gd name="connsiteY6" fmla="*/ 0 h 654123"/>
                    <a:gd name="connsiteX7" fmla="*/ 40352 w 409511"/>
                    <a:gd name="connsiteY7" fmla="*/ 9412 h 654123"/>
                    <a:gd name="connsiteX8" fmla="*/ 138911 w 409511"/>
                    <a:gd name="connsiteY8" fmla="*/ 160002 h 654123"/>
                    <a:gd name="connsiteX9" fmla="*/ 270324 w 409511"/>
                    <a:gd name="connsiteY9" fmla="*/ 160002 h 654123"/>
                    <a:gd name="connsiteX10" fmla="*/ 373576 w 409511"/>
                    <a:gd name="connsiteY10" fmla="*/ 9412 h 654123"/>
                    <a:gd name="connsiteX11" fmla="*/ 387656 w 409511"/>
                    <a:gd name="connsiteY11" fmla="*/ 0 h 654123"/>
                    <a:gd name="connsiteX12" fmla="*/ 401736 w 409511"/>
                    <a:gd name="connsiteY12" fmla="*/ 0 h 654123"/>
                    <a:gd name="connsiteX13" fmla="*/ 406429 w 409511"/>
                    <a:gd name="connsiteY13" fmla="*/ 32942 h 654123"/>
                    <a:gd name="connsiteX14" fmla="*/ 298483 w 409511"/>
                    <a:gd name="connsiteY14" fmla="*/ 192943 h 654123"/>
                    <a:gd name="connsiteX15" fmla="*/ 284404 w 409511"/>
                    <a:gd name="connsiteY15" fmla="*/ 202355 h 654123"/>
                    <a:gd name="connsiteX16" fmla="*/ 275017 w 409511"/>
                    <a:gd name="connsiteY16" fmla="*/ 202355 h 654123"/>
                    <a:gd name="connsiteX17" fmla="*/ 275017 w 409511"/>
                    <a:gd name="connsiteY17" fmla="*/ 621182 h 654123"/>
                    <a:gd name="connsiteX18" fmla="*/ 242164 w 409511"/>
                    <a:gd name="connsiteY18" fmla="*/ 654123 h 654123"/>
                    <a:gd name="connsiteX19" fmla="*/ 209311 w 409511"/>
                    <a:gd name="connsiteY19" fmla="*/ 621182 h 654123"/>
                    <a:gd name="connsiteX20" fmla="*/ 209311 w 409511"/>
                    <a:gd name="connsiteY20" fmla="*/ 381180 h 654123"/>
                    <a:gd name="connsiteX21" fmla="*/ 199924 w 409511"/>
                    <a:gd name="connsiteY21" fmla="*/ 381180 h 654123"/>
                    <a:gd name="connsiteX22" fmla="*/ 199924 w 409511"/>
                    <a:gd name="connsiteY22" fmla="*/ 621182 h 654123"/>
                    <a:gd name="connsiteX23" fmla="*/ 167071 w 409511"/>
                    <a:gd name="connsiteY23" fmla="*/ 654123 h 654123"/>
                    <a:gd name="connsiteX24" fmla="*/ 134218 w 409511"/>
                    <a:gd name="connsiteY24" fmla="*/ 621182 h 654123"/>
                    <a:gd name="connsiteX25" fmla="*/ 134218 w 409511"/>
                    <a:gd name="connsiteY25" fmla="*/ 202355 h 654123"/>
                    <a:gd name="connsiteX26" fmla="*/ 129525 w 409511"/>
                    <a:gd name="connsiteY26" fmla="*/ 202355 h 654123"/>
                    <a:gd name="connsiteX27" fmla="*/ 110752 w 409511"/>
                    <a:gd name="connsiteY27" fmla="*/ 192943 h 654123"/>
                    <a:gd name="connsiteX28" fmla="*/ 2806 w 409511"/>
                    <a:gd name="connsiteY28" fmla="*/ 32942 h 654123"/>
                    <a:gd name="connsiteX29" fmla="*/ 12193 w 409511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09511" h="654123">
                      <a:moveTo>
                        <a:pt x="206925" y="27688"/>
                      </a:moveTo>
                      <a:cubicBezTo>
                        <a:pt x="239420" y="27688"/>
                        <a:pt x="265762" y="54030"/>
                        <a:pt x="265762" y="86525"/>
                      </a:cubicBezTo>
                      <a:cubicBezTo>
                        <a:pt x="265762" y="119020"/>
                        <a:pt x="239420" y="145362"/>
                        <a:pt x="206925" y="145362"/>
                      </a:cubicBezTo>
                      <a:cubicBezTo>
                        <a:pt x="174430" y="145362"/>
                        <a:pt x="148088" y="119020"/>
                        <a:pt x="148088" y="86525"/>
                      </a:cubicBezTo>
                      <a:cubicBezTo>
                        <a:pt x="148088" y="54030"/>
                        <a:pt x="174430" y="27688"/>
                        <a:pt x="206925" y="27688"/>
                      </a:cubicBezTo>
                      <a:close/>
                      <a:moveTo>
                        <a:pt x="12193" y="0"/>
                      </a:moveTo>
                      <a:cubicBezTo>
                        <a:pt x="12193" y="0"/>
                        <a:pt x="16886" y="0"/>
                        <a:pt x="21579" y="0"/>
                      </a:cubicBezTo>
                      <a:cubicBezTo>
                        <a:pt x="26272" y="0"/>
                        <a:pt x="35659" y="0"/>
                        <a:pt x="40352" y="9412"/>
                      </a:cubicBezTo>
                      <a:cubicBezTo>
                        <a:pt x="40352" y="9412"/>
                        <a:pt x="40352" y="9412"/>
                        <a:pt x="138911" y="160002"/>
                      </a:cubicBezTo>
                      <a:cubicBezTo>
                        <a:pt x="138911" y="160002"/>
                        <a:pt x="138911" y="160002"/>
                        <a:pt x="270324" y="160002"/>
                      </a:cubicBezTo>
                      <a:cubicBezTo>
                        <a:pt x="270324" y="160002"/>
                        <a:pt x="270324" y="160002"/>
                        <a:pt x="373576" y="9412"/>
                      </a:cubicBezTo>
                      <a:cubicBezTo>
                        <a:pt x="373576" y="0"/>
                        <a:pt x="382963" y="0"/>
                        <a:pt x="387656" y="0"/>
                      </a:cubicBezTo>
                      <a:cubicBezTo>
                        <a:pt x="392349" y="0"/>
                        <a:pt x="397042" y="0"/>
                        <a:pt x="401736" y="0"/>
                      </a:cubicBezTo>
                      <a:cubicBezTo>
                        <a:pt x="411122" y="9412"/>
                        <a:pt x="411122" y="23529"/>
                        <a:pt x="406429" y="32942"/>
                      </a:cubicBezTo>
                      <a:cubicBezTo>
                        <a:pt x="406429" y="32942"/>
                        <a:pt x="406429" y="32942"/>
                        <a:pt x="298483" y="192943"/>
                      </a:cubicBezTo>
                      <a:cubicBezTo>
                        <a:pt x="293790" y="197649"/>
                        <a:pt x="289097" y="202355"/>
                        <a:pt x="284404" y="202355"/>
                      </a:cubicBezTo>
                      <a:cubicBezTo>
                        <a:pt x="284404" y="202355"/>
                        <a:pt x="284404" y="202355"/>
                        <a:pt x="275017" y="202355"/>
                      </a:cubicBezTo>
                      <a:cubicBezTo>
                        <a:pt x="275017" y="202355"/>
                        <a:pt x="275017" y="202355"/>
                        <a:pt x="275017" y="621182"/>
                      </a:cubicBezTo>
                      <a:cubicBezTo>
                        <a:pt x="275017" y="635300"/>
                        <a:pt x="260937" y="654123"/>
                        <a:pt x="242164" y="654123"/>
                      </a:cubicBezTo>
                      <a:cubicBezTo>
                        <a:pt x="228084" y="654123"/>
                        <a:pt x="209311" y="635300"/>
                        <a:pt x="209311" y="621182"/>
                      </a:cubicBezTo>
                      <a:cubicBezTo>
                        <a:pt x="209311" y="621182"/>
                        <a:pt x="209311" y="621182"/>
                        <a:pt x="209311" y="381180"/>
                      </a:cubicBezTo>
                      <a:cubicBezTo>
                        <a:pt x="209311" y="381180"/>
                        <a:pt x="209311" y="381180"/>
                        <a:pt x="199924" y="381180"/>
                      </a:cubicBezTo>
                      <a:cubicBezTo>
                        <a:pt x="199924" y="381180"/>
                        <a:pt x="199924" y="381180"/>
                        <a:pt x="199924" y="621182"/>
                      </a:cubicBezTo>
                      <a:cubicBezTo>
                        <a:pt x="199924" y="635300"/>
                        <a:pt x="185845" y="654123"/>
                        <a:pt x="167071" y="654123"/>
                      </a:cubicBezTo>
                      <a:cubicBezTo>
                        <a:pt x="148298" y="654123"/>
                        <a:pt x="134218" y="635300"/>
                        <a:pt x="134218" y="621182"/>
                      </a:cubicBezTo>
                      <a:cubicBezTo>
                        <a:pt x="134218" y="621182"/>
                        <a:pt x="134218" y="621182"/>
                        <a:pt x="134218" y="202355"/>
                      </a:cubicBezTo>
                      <a:cubicBezTo>
                        <a:pt x="134218" y="202355"/>
                        <a:pt x="134218" y="202355"/>
                        <a:pt x="129525" y="202355"/>
                      </a:cubicBezTo>
                      <a:cubicBezTo>
                        <a:pt x="120138" y="202355"/>
                        <a:pt x="115445" y="197649"/>
                        <a:pt x="110752" y="192943"/>
                      </a:cubicBezTo>
                      <a:cubicBezTo>
                        <a:pt x="110752" y="192943"/>
                        <a:pt x="110752" y="192943"/>
                        <a:pt x="2806" y="32942"/>
                      </a:cubicBezTo>
                      <a:cubicBezTo>
                        <a:pt x="-1887" y="23529"/>
                        <a:pt x="-1887" y="9412"/>
                        <a:pt x="121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" name="íṥḻide">
                  <a:extLst>
                    <a:ext uri="{FF2B5EF4-FFF2-40B4-BE49-F238E27FC236}">
                      <a16:creationId xmlns:a16="http://schemas.microsoft.com/office/drawing/2014/main" id="{0F158AA4-C2ED-4D64-B5F3-EAF3872844CF}"/>
                    </a:ext>
                  </a:extLst>
                </p:cNvPr>
                <p:cNvSpPr/>
                <p:nvPr/>
              </p:nvSpPr>
              <p:spPr bwMode="auto">
                <a:xfrm>
                  <a:off x="5326097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" name="íṥlïďé">
                  <a:extLst>
                    <a:ext uri="{FF2B5EF4-FFF2-40B4-BE49-F238E27FC236}">
                      <a16:creationId xmlns:a16="http://schemas.microsoft.com/office/drawing/2014/main" id="{35147F84-8147-44B6-9B95-13D1BB88F814}"/>
                    </a:ext>
                  </a:extLst>
                </p:cNvPr>
                <p:cNvSpPr/>
                <p:nvPr/>
              </p:nvSpPr>
              <p:spPr bwMode="auto">
                <a:xfrm>
                  <a:off x="570218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4" name="ïṩḷîḋé">
                  <a:extLst>
                    <a:ext uri="{FF2B5EF4-FFF2-40B4-BE49-F238E27FC236}">
                      <a16:creationId xmlns:a16="http://schemas.microsoft.com/office/drawing/2014/main" id="{BD3997D2-7309-4936-86D3-608B6A136291}"/>
                    </a:ext>
                  </a:extLst>
                </p:cNvPr>
                <p:cNvSpPr/>
                <p:nvPr/>
              </p:nvSpPr>
              <p:spPr bwMode="auto">
                <a:xfrm>
                  <a:off x="607943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5" name="í$ḻîdé">
                  <a:extLst>
                    <a:ext uri="{FF2B5EF4-FFF2-40B4-BE49-F238E27FC236}">
                      <a16:creationId xmlns:a16="http://schemas.microsoft.com/office/drawing/2014/main" id="{3F0A195B-15C5-43DE-B74F-4BF7BAAB9F01}"/>
                    </a:ext>
                  </a:extLst>
                </p:cNvPr>
                <p:cNvSpPr/>
                <p:nvPr/>
              </p:nvSpPr>
              <p:spPr bwMode="auto">
                <a:xfrm>
                  <a:off x="6455527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6" name="iṥliḓè">
                  <a:extLst>
                    <a:ext uri="{FF2B5EF4-FFF2-40B4-BE49-F238E27FC236}">
                      <a16:creationId xmlns:a16="http://schemas.microsoft.com/office/drawing/2014/main" id="{A56CCA8B-6F78-4D88-8835-07D8E60572EF}"/>
                    </a:ext>
                  </a:extLst>
                </p:cNvPr>
                <p:cNvSpPr/>
                <p:nvPr/>
              </p:nvSpPr>
              <p:spPr bwMode="auto">
                <a:xfrm>
                  <a:off x="683161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7" name="íṣḻidê">
                  <a:extLst>
                    <a:ext uri="{FF2B5EF4-FFF2-40B4-BE49-F238E27FC236}">
                      <a16:creationId xmlns:a16="http://schemas.microsoft.com/office/drawing/2014/main" id="{CE1A6E2F-8F0E-4CE2-B6F0-0E4DF36FBA3D}"/>
                    </a:ext>
                  </a:extLst>
                </p:cNvPr>
                <p:cNvSpPr/>
                <p:nvPr/>
              </p:nvSpPr>
              <p:spPr bwMode="auto">
                <a:xfrm>
                  <a:off x="7207711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grpSp>
            <p:nvGrpSpPr>
              <p:cNvPr id="25" name="îs1ïḍe">
                <a:extLst>
                  <a:ext uri="{FF2B5EF4-FFF2-40B4-BE49-F238E27FC236}">
                    <a16:creationId xmlns:a16="http://schemas.microsoft.com/office/drawing/2014/main" id="{B52AA20A-524F-40E8-8F70-08B4292F934A}"/>
                  </a:ext>
                </a:extLst>
              </p:cNvPr>
              <p:cNvGrpSpPr/>
              <p:nvPr/>
            </p:nvGrpSpPr>
            <p:grpSpPr>
              <a:xfrm>
                <a:off x="5319748" y="2907130"/>
                <a:ext cx="1540087" cy="654123"/>
                <a:chOff x="5326098" y="2703931"/>
                <a:chExt cx="1540087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" name="i$ļiďé">
                  <a:extLst>
                    <a:ext uri="{FF2B5EF4-FFF2-40B4-BE49-F238E27FC236}">
                      <a16:creationId xmlns:a16="http://schemas.microsoft.com/office/drawing/2014/main" id="{8A02552C-7AFB-45A2-A58E-90C8F3C969C3}"/>
                    </a:ext>
                  </a:extLst>
                </p:cNvPr>
                <p:cNvSpPr/>
                <p:nvPr/>
              </p:nvSpPr>
              <p:spPr bwMode="auto">
                <a:xfrm>
                  <a:off x="5326098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7" name="îṥľîḍé">
                  <a:extLst>
                    <a:ext uri="{FF2B5EF4-FFF2-40B4-BE49-F238E27FC236}">
                      <a16:creationId xmlns:a16="http://schemas.microsoft.com/office/drawing/2014/main" id="{63AE9ABE-4E57-49E4-8186-D417D22EA70B}"/>
                    </a:ext>
                  </a:extLst>
                </p:cNvPr>
                <p:cNvSpPr/>
                <p:nvPr/>
              </p:nvSpPr>
              <p:spPr bwMode="auto">
                <a:xfrm>
                  <a:off x="5702190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8" name="îslíḑé">
                  <a:extLst>
                    <a:ext uri="{FF2B5EF4-FFF2-40B4-BE49-F238E27FC236}">
                      <a16:creationId xmlns:a16="http://schemas.microsoft.com/office/drawing/2014/main" id="{3AD9DDEA-D27D-47FB-B2C6-5738AE6578FD}"/>
                    </a:ext>
                  </a:extLst>
                </p:cNvPr>
                <p:cNvSpPr/>
                <p:nvPr/>
              </p:nvSpPr>
              <p:spPr bwMode="auto">
                <a:xfrm>
                  <a:off x="6079436" y="270393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8842 h 654123"/>
                    <a:gd name="connsiteX1" fmla="*/ 265757 w 410656"/>
                    <a:gd name="connsiteY1" fmla="*/ 87679 h 654123"/>
                    <a:gd name="connsiteX2" fmla="*/ 206920 w 410656"/>
                    <a:gd name="connsiteY2" fmla="*/ 146516 h 654123"/>
                    <a:gd name="connsiteX3" fmla="*/ 148083 w 410656"/>
                    <a:gd name="connsiteY3" fmla="*/ 87679 h 654123"/>
                    <a:gd name="connsiteX4" fmla="*/ 206920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8842"/>
                      </a:moveTo>
                      <a:cubicBezTo>
                        <a:pt x="239415" y="28842"/>
                        <a:pt x="265757" y="55184"/>
                        <a:pt x="265757" y="87679"/>
                      </a:cubicBezTo>
                      <a:cubicBezTo>
                        <a:pt x="265757" y="120174"/>
                        <a:pt x="239415" y="146516"/>
                        <a:pt x="206920" y="146516"/>
                      </a:cubicBezTo>
                      <a:cubicBezTo>
                        <a:pt x="174425" y="146516"/>
                        <a:pt x="148083" y="120174"/>
                        <a:pt x="148083" y="87679"/>
                      </a:cubicBezTo>
                      <a:cubicBezTo>
                        <a:pt x="148083" y="55184"/>
                        <a:pt x="174425" y="28842"/>
                        <a:pt x="206920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9" name="işľíďè">
                  <a:extLst>
                    <a:ext uri="{FF2B5EF4-FFF2-40B4-BE49-F238E27FC236}">
                      <a16:creationId xmlns:a16="http://schemas.microsoft.com/office/drawing/2014/main" id="{087FF8EA-CA48-4088-8430-87D9FFA86365}"/>
                    </a:ext>
                  </a:extLst>
                </p:cNvPr>
                <p:cNvSpPr/>
                <p:nvPr/>
              </p:nvSpPr>
              <p:spPr bwMode="auto">
                <a:xfrm>
                  <a:off x="6455528" y="2703931"/>
                  <a:ext cx="410657" cy="654123"/>
                </a:xfrm>
                <a:custGeom>
                  <a:avLst/>
                  <a:gdLst>
                    <a:gd name="connsiteX0" fmla="*/ 206921 w 410657"/>
                    <a:gd name="connsiteY0" fmla="*/ 28842 h 654123"/>
                    <a:gd name="connsiteX1" fmla="*/ 265758 w 410657"/>
                    <a:gd name="connsiteY1" fmla="*/ 87679 h 654123"/>
                    <a:gd name="connsiteX2" fmla="*/ 206921 w 410657"/>
                    <a:gd name="connsiteY2" fmla="*/ 146516 h 654123"/>
                    <a:gd name="connsiteX3" fmla="*/ 148084 w 410657"/>
                    <a:gd name="connsiteY3" fmla="*/ 87679 h 654123"/>
                    <a:gd name="connsiteX4" fmla="*/ 206921 w 410657"/>
                    <a:gd name="connsiteY4" fmla="*/ 28842 h 654123"/>
                    <a:gd name="connsiteX5" fmla="*/ 12228 w 410657"/>
                    <a:gd name="connsiteY5" fmla="*/ 0 h 654123"/>
                    <a:gd name="connsiteX6" fmla="*/ 21641 w 410657"/>
                    <a:gd name="connsiteY6" fmla="*/ 0 h 654123"/>
                    <a:gd name="connsiteX7" fmla="*/ 40467 w 410657"/>
                    <a:gd name="connsiteY7" fmla="*/ 9412 h 654123"/>
                    <a:gd name="connsiteX8" fmla="*/ 139301 w 410657"/>
                    <a:gd name="connsiteY8" fmla="*/ 160001 h 654123"/>
                    <a:gd name="connsiteX9" fmla="*/ 271080 w 410657"/>
                    <a:gd name="connsiteY9" fmla="*/ 160001 h 654123"/>
                    <a:gd name="connsiteX10" fmla="*/ 374621 w 410657"/>
                    <a:gd name="connsiteY10" fmla="*/ 9412 h 654123"/>
                    <a:gd name="connsiteX11" fmla="*/ 388740 w 410657"/>
                    <a:gd name="connsiteY11" fmla="*/ 0 h 654123"/>
                    <a:gd name="connsiteX12" fmla="*/ 402859 w 410657"/>
                    <a:gd name="connsiteY12" fmla="*/ 0 h 654123"/>
                    <a:gd name="connsiteX13" fmla="*/ 407566 w 410657"/>
                    <a:gd name="connsiteY13" fmla="*/ 32942 h 654123"/>
                    <a:gd name="connsiteX14" fmla="*/ 299319 w 410657"/>
                    <a:gd name="connsiteY14" fmla="*/ 192943 h 654123"/>
                    <a:gd name="connsiteX15" fmla="*/ 285199 w 410657"/>
                    <a:gd name="connsiteY15" fmla="*/ 202355 h 654123"/>
                    <a:gd name="connsiteX16" fmla="*/ 275787 w 410657"/>
                    <a:gd name="connsiteY16" fmla="*/ 202355 h 654123"/>
                    <a:gd name="connsiteX17" fmla="*/ 275787 w 410657"/>
                    <a:gd name="connsiteY17" fmla="*/ 621182 h 654123"/>
                    <a:gd name="connsiteX18" fmla="*/ 242842 w 410657"/>
                    <a:gd name="connsiteY18" fmla="*/ 654123 h 654123"/>
                    <a:gd name="connsiteX19" fmla="*/ 209897 w 410657"/>
                    <a:gd name="connsiteY19" fmla="*/ 621182 h 654123"/>
                    <a:gd name="connsiteX20" fmla="*/ 209897 w 410657"/>
                    <a:gd name="connsiteY20" fmla="*/ 381180 h 654123"/>
                    <a:gd name="connsiteX21" fmla="*/ 200484 w 410657"/>
                    <a:gd name="connsiteY21" fmla="*/ 381180 h 654123"/>
                    <a:gd name="connsiteX22" fmla="*/ 200484 w 410657"/>
                    <a:gd name="connsiteY22" fmla="*/ 621182 h 654123"/>
                    <a:gd name="connsiteX23" fmla="*/ 167540 w 410657"/>
                    <a:gd name="connsiteY23" fmla="*/ 654123 h 654123"/>
                    <a:gd name="connsiteX24" fmla="*/ 134595 w 410657"/>
                    <a:gd name="connsiteY24" fmla="*/ 621182 h 654123"/>
                    <a:gd name="connsiteX25" fmla="*/ 134595 w 410657"/>
                    <a:gd name="connsiteY25" fmla="*/ 202355 h 654123"/>
                    <a:gd name="connsiteX26" fmla="*/ 129888 w 410657"/>
                    <a:gd name="connsiteY26" fmla="*/ 202355 h 654123"/>
                    <a:gd name="connsiteX27" fmla="*/ 111063 w 410657"/>
                    <a:gd name="connsiteY27" fmla="*/ 192943 h 654123"/>
                    <a:gd name="connsiteX28" fmla="*/ 2816 w 410657"/>
                    <a:gd name="connsiteY28" fmla="*/ 32942 h 654123"/>
                    <a:gd name="connsiteX29" fmla="*/ 12228 w 410657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7" h="654123">
                      <a:moveTo>
                        <a:pt x="206921" y="28842"/>
                      </a:moveTo>
                      <a:cubicBezTo>
                        <a:pt x="239416" y="28842"/>
                        <a:pt x="265758" y="55184"/>
                        <a:pt x="265758" y="87679"/>
                      </a:cubicBezTo>
                      <a:cubicBezTo>
                        <a:pt x="265758" y="120174"/>
                        <a:pt x="239416" y="146516"/>
                        <a:pt x="206921" y="146516"/>
                      </a:cubicBezTo>
                      <a:cubicBezTo>
                        <a:pt x="174426" y="146516"/>
                        <a:pt x="148084" y="120174"/>
                        <a:pt x="148084" y="87679"/>
                      </a:cubicBezTo>
                      <a:cubicBezTo>
                        <a:pt x="148084" y="55184"/>
                        <a:pt x="174426" y="28842"/>
                        <a:pt x="206921" y="28842"/>
                      </a:cubicBezTo>
                      <a:close/>
                      <a:moveTo>
                        <a:pt x="12228" y="0"/>
                      </a:moveTo>
                      <a:cubicBezTo>
                        <a:pt x="12228" y="0"/>
                        <a:pt x="16935" y="0"/>
                        <a:pt x="21641" y="0"/>
                      </a:cubicBezTo>
                      <a:cubicBezTo>
                        <a:pt x="26348" y="0"/>
                        <a:pt x="35760" y="0"/>
                        <a:pt x="40467" y="9412"/>
                      </a:cubicBezTo>
                      <a:cubicBezTo>
                        <a:pt x="40467" y="9412"/>
                        <a:pt x="40467" y="9412"/>
                        <a:pt x="139301" y="160001"/>
                      </a:cubicBezTo>
                      <a:cubicBezTo>
                        <a:pt x="139301" y="160001"/>
                        <a:pt x="139301" y="160001"/>
                        <a:pt x="271080" y="160001"/>
                      </a:cubicBezTo>
                      <a:cubicBezTo>
                        <a:pt x="271080" y="160001"/>
                        <a:pt x="271080" y="160001"/>
                        <a:pt x="374621" y="9412"/>
                      </a:cubicBezTo>
                      <a:cubicBezTo>
                        <a:pt x="374621" y="0"/>
                        <a:pt x="384034" y="0"/>
                        <a:pt x="388740" y="0"/>
                      </a:cubicBezTo>
                      <a:cubicBezTo>
                        <a:pt x="393447" y="0"/>
                        <a:pt x="398153" y="0"/>
                        <a:pt x="402859" y="0"/>
                      </a:cubicBezTo>
                      <a:cubicBezTo>
                        <a:pt x="412272" y="9412"/>
                        <a:pt x="412272" y="23530"/>
                        <a:pt x="407566" y="32942"/>
                      </a:cubicBezTo>
                      <a:cubicBezTo>
                        <a:pt x="407566" y="32942"/>
                        <a:pt x="407566" y="32942"/>
                        <a:pt x="299319" y="192943"/>
                      </a:cubicBezTo>
                      <a:cubicBezTo>
                        <a:pt x="294612" y="197649"/>
                        <a:pt x="289906" y="202355"/>
                        <a:pt x="285199" y="202355"/>
                      </a:cubicBezTo>
                      <a:cubicBezTo>
                        <a:pt x="285199" y="202355"/>
                        <a:pt x="285199" y="202355"/>
                        <a:pt x="275787" y="202355"/>
                      </a:cubicBezTo>
                      <a:cubicBezTo>
                        <a:pt x="275787" y="202355"/>
                        <a:pt x="275787" y="202355"/>
                        <a:pt x="275787" y="621182"/>
                      </a:cubicBezTo>
                      <a:cubicBezTo>
                        <a:pt x="275787" y="635299"/>
                        <a:pt x="261668" y="654123"/>
                        <a:pt x="242842" y="654123"/>
                      </a:cubicBezTo>
                      <a:cubicBezTo>
                        <a:pt x="228723" y="654123"/>
                        <a:pt x="209897" y="635299"/>
                        <a:pt x="209897" y="621182"/>
                      </a:cubicBezTo>
                      <a:cubicBezTo>
                        <a:pt x="209897" y="621182"/>
                        <a:pt x="209897" y="621182"/>
                        <a:pt x="209897" y="381180"/>
                      </a:cubicBezTo>
                      <a:cubicBezTo>
                        <a:pt x="209897" y="381180"/>
                        <a:pt x="209897" y="381180"/>
                        <a:pt x="200484" y="381180"/>
                      </a:cubicBezTo>
                      <a:cubicBezTo>
                        <a:pt x="200484" y="381180"/>
                        <a:pt x="200484" y="381180"/>
                        <a:pt x="200484" y="621182"/>
                      </a:cubicBezTo>
                      <a:cubicBezTo>
                        <a:pt x="200484" y="635299"/>
                        <a:pt x="186365" y="654123"/>
                        <a:pt x="167540" y="654123"/>
                      </a:cubicBezTo>
                      <a:cubicBezTo>
                        <a:pt x="148714" y="654123"/>
                        <a:pt x="134595" y="635299"/>
                        <a:pt x="134595" y="621182"/>
                      </a:cubicBezTo>
                      <a:cubicBezTo>
                        <a:pt x="134595" y="621182"/>
                        <a:pt x="134595" y="621182"/>
                        <a:pt x="134595" y="202355"/>
                      </a:cubicBezTo>
                      <a:cubicBezTo>
                        <a:pt x="134595" y="202355"/>
                        <a:pt x="134595" y="202355"/>
                        <a:pt x="129888" y="202355"/>
                      </a:cubicBezTo>
                      <a:cubicBezTo>
                        <a:pt x="120476" y="202355"/>
                        <a:pt x="115769" y="197649"/>
                        <a:pt x="111063" y="192943"/>
                      </a:cubicBezTo>
                      <a:cubicBezTo>
                        <a:pt x="111063" y="192943"/>
                        <a:pt x="111063" y="192943"/>
                        <a:pt x="2816" y="32942"/>
                      </a:cubicBezTo>
                      <a:cubicBezTo>
                        <a:pt x="-1891" y="23530"/>
                        <a:pt x="-1891" y="9412"/>
                        <a:pt x="12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</p:grpSp>
        <p:grpSp>
          <p:nvGrpSpPr>
            <p:cNvPr id="7" name="îSlíḋê">
              <a:extLst>
                <a:ext uri="{FF2B5EF4-FFF2-40B4-BE49-F238E27FC236}">
                  <a16:creationId xmlns:a16="http://schemas.microsoft.com/office/drawing/2014/main" id="{4CAAECE0-2A35-43FA-B3F5-D0581FA3EDDB}"/>
                </a:ext>
              </a:extLst>
            </p:cNvPr>
            <p:cNvGrpSpPr/>
            <p:nvPr/>
          </p:nvGrpSpPr>
          <p:grpSpPr>
            <a:xfrm>
              <a:off x="6486253" y="1724234"/>
              <a:ext cx="4915290" cy="1045924"/>
              <a:chOff x="8371435" y="2611035"/>
              <a:chExt cx="3806825" cy="1045924"/>
            </a:xfrm>
          </p:grpSpPr>
          <p:sp>
            <p:nvSpPr>
              <p:cNvPr id="19" name="ï$ḻïḑe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0" name="îŝlïḍe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8" name="ïşḻîdê">
              <a:extLst>
                <a:ext uri="{FF2B5EF4-FFF2-40B4-BE49-F238E27FC236}">
                  <a16:creationId xmlns:a16="http://schemas.microsoft.com/office/drawing/2014/main" id="{2F5BEE9A-3EB3-45CA-852E-EBC199DBF441}"/>
                </a:ext>
              </a:extLst>
            </p:cNvPr>
            <p:cNvGrpSpPr/>
            <p:nvPr/>
          </p:nvGrpSpPr>
          <p:grpSpPr>
            <a:xfrm>
              <a:off x="6486253" y="4494243"/>
              <a:ext cx="4915290" cy="1045924"/>
              <a:chOff x="8371435" y="2611035"/>
              <a:chExt cx="3806825" cy="1045924"/>
            </a:xfrm>
          </p:grpSpPr>
          <p:sp>
            <p:nvSpPr>
              <p:cNvPr id="17" name="iṡľiďé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8" name="iṡlîḑé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iṥḷïḓe">
              <a:extLst>
                <a:ext uri="{FF2B5EF4-FFF2-40B4-BE49-F238E27FC236}">
                  <a16:creationId xmlns:a16="http://schemas.microsoft.com/office/drawing/2014/main" id="{E36485ED-E166-42ED-A722-8FB84FDFC715}"/>
                </a:ext>
              </a:extLst>
            </p:cNvPr>
            <p:cNvGrpSpPr/>
            <p:nvPr/>
          </p:nvGrpSpPr>
          <p:grpSpPr>
            <a:xfrm>
              <a:off x="6486253" y="3109238"/>
              <a:ext cx="4915290" cy="1045924"/>
              <a:chOff x="8371435" y="2611035"/>
              <a:chExt cx="3806825" cy="1045924"/>
            </a:xfrm>
          </p:grpSpPr>
          <p:sp>
            <p:nvSpPr>
              <p:cNvPr id="15" name="iSḻíďe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6" name="íšliḍé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1198301-E71F-4AE0-8080-DB1730072AF1}"/>
                </a:ext>
              </a:extLst>
            </p:cNvPr>
            <p:cNvCxnSpPr/>
            <p:nvPr/>
          </p:nvCxnSpPr>
          <p:spPr>
            <a:xfrm>
              <a:off x="6601039" y="2939698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6A0AACF8-7571-4633-89C8-57CB8F71DCC4}"/>
                </a:ext>
              </a:extLst>
            </p:cNvPr>
            <p:cNvCxnSpPr/>
            <p:nvPr/>
          </p:nvCxnSpPr>
          <p:spPr>
            <a:xfrm>
              <a:off x="6601039" y="4324702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ŝḻidé">
              <a:extLst>
                <a:ext uri="{FF2B5EF4-FFF2-40B4-BE49-F238E27FC236}">
                  <a16:creationId xmlns:a16="http://schemas.microsoft.com/office/drawing/2014/main" id="{A2DF57C9-6F32-417C-AE51-7E5BC33292C9}"/>
                </a:ext>
              </a:extLst>
            </p:cNvPr>
            <p:cNvSpPr/>
            <p:nvPr/>
          </p:nvSpPr>
          <p:spPr bwMode="auto">
            <a:xfrm>
              <a:off x="5664318" y="4814710"/>
              <a:ext cx="523223" cy="40499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3" name="íŝḷidè">
              <a:extLst>
                <a:ext uri="{FF2B5EF4-FFF2-40B4-BE49-F238E27FC236}">
                  <a16:creationId xmlns:a16="http://schemas.microsoft.com/office/drawing/2014/main" id="{B43B4A9F-0854-41B2-8EA0-9825E45E492B}"/>
                </a:ext>
              </a:extLst>
            </p:cNvPr>
            <p:cNvSpPr/>
            <p:nvPr/>
          </p:nvSpPr>
          <p:spPr bwMode="auto">
            <a:xfrm>
              <a:off x="5683334" y="3409018"/>
              <a:ext cx="485190" cy="4463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ş1ïdé">
              <a:extLst>
                <a:ext uri="{FF2B5EF4-FFF2-40B4-BE49-F238E27FC236}">
                  <a16:creationId xmlns:a16="http://schemas.microsoft.com/office/drawing/2014/main" id="{AEB8E933-440A-4D14-8E47-50467A42EDB0}"/>
                </a:ext>
              </a:extLst>
            </p:cNvPr>
            <p:cNvSpPr/>
            <p:nvPr/>
          </p:nvSpPr>
          <p:spPr bwMode="auto">
            <a:xfrm>
              <a:off x="5704590" y="2043634"/>
              <a:ext cx="442678" cy="40712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20527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7FC101-72B1-4B4E-B5AB-CEDABDF48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4DBF8B-A0BD-4611-AC72-5939CBAC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A94B7B-4C5E-48FD-A0ED-5E4761A7A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4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D89643A-45CC-452B-AE08-5B08FC4ECC9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295481"/>
            <a:ext cx="10858501" cy="3918018"/>
            <a:chOff x="660399" y="1295481"/>
            <a:chExt cx="10858501" cy="3918018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FB398E21-3DA8-4021-9D2F-618A85715C68}"/>
                </a:ext>
              </a:extLst>
            </p:cNvPr>
            <p:cNvCxnSpPr/>
            <p:nvPr/>
          </p:nvCxnSpPr>
          <p:spPr>
            <a:xfrm>
              <a:off x="660400" y="3661161"/>
              <a:ext cx="108585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sḷiḑê">
              <a:extLst>
                <a:ext uri="{FF2B5EF4-FFF2-40B4-BE49-F238E27FC236}">
                  <a16:creationId xmlns:a16="http://schemas.microsoft.com/office/drawing/2014/main" id="{A2127B89-6B7E-4C2F-A193-E800660BD4E6}"/>
                </a:ext>
              </a:extLst>
            </p:cNvPr>
            <p:cNvSpPr/>
            <p:nvPr/>
          </p:nvSpPr>
          <p:spPr>
            <a:xfrm>
              <a:off x="1536049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ïŝlíďe">
              <a:extLst>
                <a:ext uri="{FF2B5EF4-FFF2-40B4-BE49-F238E27FC236}">
                  <a16:creationId xmlns:a16="http://schemas.microsoft.com/office/drawing/2014/main" id="{50F7EA33-0357-4F44-B733-103304CFA705}"/>
                </a:ext>
              </a:extLst>
            </p:cNvPr>
            <p:cNvSpPr txBox="1"/>
            <p:nvPr/>
          </p:nvSpPr>
          <p:spPr bwMode="auto">
            <a:xfrm>
              <a:off x="1006325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2013</a:t>
              </a:r>
            </a:p>
          </p:txBody>
        </p:sp>
        <p:grpSp>
          <p:nvGrpSpPr>
            <p:cNvPr id="9" name="iṩḻïdé">
              <a:extLst>
                <a:ext uri="{FF2B5EF4-FFF2-40B4-BE49-F238E27FC236}">
                  <a16:creationId xmlns:a16="http://schemas.microsoft.com/office/drawing/2014/main" id="{8749B59D-1B7A-497F-B1D4-6F4A3672B15E}"/>
                </a:ext>
              </a:extLst>
            </p:cNvPr>
            <p:cNvGrpSpPr/>
            <p:nvPr/>
          </p:nvGrpSpPr>
          <p:grpSpPr>
            <a:xfrm>
              <a:off x="660399" y="3954133"/>
              <a:ext cx="1884206" cy="1259366"/>
              <a:chOff x="1163789" y="2274621"/>
              <a:chExt cx="1436954" cy="1143954"/>
            </a:xfrm>
          </p:grpSpPr>
          <p:sp>
            <p:nvSpPr>
              <p:cNvPr id="33" name="i$ľîḋe">
                <a:extLst>
                  <a:ext uri="{FF2B5EF4-FFF2-40B4-BE49-F238E27FC236}">
                    <a16:creationId xmlns:a16="http://schemas.microsoft.com/office/drawing/2014/main" id="{2E2C62AC-B404-48C4-944A-705F185BEA9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4" name="íś1îďe">
                <a:extLst>
                  <a:ext uri="{FF2B5EF4-FFF2-40B4-BE49-F238E27FC236}">
                    <a16:creationId xmlns:a16="http://schemas.microsoft.com/office/drawing/2014/main" id="{1372E506-15BC-4FC8-8BBC-8834CBAF1F3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0" name="ïṣḷîdè">
              <a:extLst>
                <a:ext uri="{FF2B5EF4-FFF2-40B4-BE49-F238E27FC236}">
                  <a16:creationId xmlns:a16="http://schemas.microsoft.com/office/drawing/2014/main" id="{01C2379B-B82F-4A2D-8E2A-E763EF2A4E9A}"/>
                </a:ext>
              </a:extLst>
            </p:cNvPr>
            <p:cNvSpPr/>
            <p:nvPr/>
          </p:nvSpPr>
          <p:spPr>
            <a:xfrm>
              <a:off x="3832982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îšļïďe">
              <a:extLst>
                <a:ext uri="{FF2B5EF4-FFF2-40B4-BE49-F238E27FC236}">
                  <a16:creationId xmlns:a16="http://schemas.microsoft.com/office/drawing/2014/main" id="{3E615916-C360-4A65-8059-CE082F2DC2A2}"/>
                </a:ext>
              </a:extLst>
            </p:cNvPr>
            <p:cNvSpPr txBox="1"/>
            <p:nvPr/>
          </p:nvSpPr>
          <p:spPr bwMode="auto">
            <a:xfrm>
              <a:off x="3303258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2014</a:t>
              </a:r>
            </a:p>
          </p:txBody>
        </p:sp>
        <p:grpSp>
          <p:nvGrpSpPr>
            <p:cNvPr id="12" name="íṡḻïďé">
              <a:extLst>
                <a:ext uri="{FF2B5EF4-FFF2-40B4-BE49-F238E27FC236}">
                  <a16:creationId xmlns:a16="http://schemas.microsoft.com/office/drawing/2014/main" id="{DD02E3DE-C92C-49A7-BBE6-FE9F3C6942A8}"/>
                </a:ext>
              </a:extLst>
            </p:cNvPr>
            <p:cNvGrpSpPr/>
            <p:nvPr/>
          </p:nvGrpSpPr>
          <p:grpSpPr>
            <a:xfrm>
              <a:off x="2957332" y="3954133"/>
              <a:ext cx="1884206" cy="1259366"/>
              <a:chOff x="1163789" y="2274621"/>
              <a:chExt cx="1436954" cy="1143954"/>
            </a:xfrm>
          </p:grpSpPr>
          <p:sp>
            <p:nvSpPr>
              <p:cNvPr id="31" name="ïś1îḓê">
                <a:extLst>
                  <a:ext uri="{FF2B5EF4-FFF2-40B4-BE49-F238E27FC236}">
                    <a16:creationId xmlns:a16="http://schemas.microsoft.com/office/drawing/2014/main" id="{54BFAEB6-DF77-4AA3-B057-E4B8FC034C56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2" name="ï$ḷîďê">
                <a:extLst>
                  <a:ext uri="{FF2B5EF4-FFF2-40B4-BE49-F238E27FC236}">
                    <a16:creationId xmlns:a16="http://schemas.microsoft.com/office/drawing/2014/main" id="{F1897ED6-EF6E-4D1D-A5C6-F412A29ABF9A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3" name="ïśľíďê">
              <a:extLst>
                <a:ext uri="{FF2B5EF4-FFF2-40B4-BE49-F238E27FC236}">
                  <a16:creationId xmlns:a16="http://schemas.microsoft.com/office/drawing/2014/main" id="{50478B62-5817-4F98-A611-02FD55CC9094}"/>
                </a:ext>
              </a:extLst>
            </p:cNvPr>
            <p:cNvSpPr/>
            <p:nvPr/>
          </p:nvSpPr>
          <p:spPr>
            <a:xfrm>
              <a:off x="6043574" y="3480186"/>
              <a:ext cx="356632" cy="35663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ïslîḍê">
              <a:extLst>
                <a:ext uri="{FF2B5EF4-FFF2-40B4-BE49-F238E27FC236}">
                  <a16:creationId xmlns:a16="http://schemas.microsoft.com/office/drawing/2014/main" id="{60B66686-566C-48DE-8FB7-C8082A48D88E}"/>
                </a:ext>
              </a:extLst>
            </p:cNvPr>
            <p:cNvSpPr/>
            <p:nvPr/>
          </p:nvSpPr>
          <p:spPr>
            <a:xfrm>
              <a:off x="6142486" y="3184344"/>
              <a:ext cx="158808" cy="1369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ïSļïḓe">
              <a:extLst>
                <a:ext uri="{FF2B5EF4-FFF2-40B4-BE49-F238E27FC236}">
                  <a16:creationId xmlns:a16="http://schemas.microsoft.com/office/drawing/2014/main" id="{35C6EFCD-F689-4EDC-8D18-041D35462909}"/>
                </a:ext>
              </a:extLst>
            </p:cNvPr>
            <p:cNvSpPr/>
            <p:nvPr/>
          </p:nvSpPr>
          <p:spPr>
            <a:xfrm flipV="1">
              <a:off x="6142486" y="3995757"/>
              <a:ext cx="158808" cy="1369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îśľiḓê">
              <a:extLst>
                <a:ext uri="{FF2B5EF4-FFF2-40B4-BE49-F238E27FC236}">
                  <a16:creationId xmlns:a16="http://schemas.microsoft.com/office/drawing/2014/main" id="{360B84A7-8E1F-43ED-9C2C-74CBD00DFA45}"/>
                </a:ext>
              </a:extLst>
            </p:cNvPr>
            <p:cNvSpPr txBox="1"/>
            <p:nvPr/>
          </p:nvSpPr>
          <p:spPr bwMode="auto">
            <a:xfrm>
              <a:off x="5625713" y="4135654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>
                  <a:solidFill>
                    <a:schemeClr val="accent1"/>
                  </a:solidFill>
                </a:rPr>
                <a:t>2015</a:t>
              </a:r>
            </a:p>
          </p:txBody>
        </p:sp>
        <p:grpSp>
          <p:nvGrpSpPr>
            <p:cNvPr id="17" name="í$ḻïḑe">
              <a:extLst>
                <a:ext uri="{FF2B5EF4-FFF2-40B4-BE49-F238E27FC236}">
                  <a16:creationId xmlns:a16="http://schemas.microsoft.com/office/drawing/2014/main" id="{9D66AA4D-9028-404D-8B58-C13D360255E7}"/>
                </a:ext>
              </a:extLst>
            </p:cNvPr>
            <p:cNvGrpSpPr/>
            <p:nvPr/>
          </p:nvGrpSpPr>
          <p:grpSpPr>
            <a:xfrm>
              <a:off x="4671000" y="1706857"/>
              <a:ext cx="3101780" cy="1038052"/>
              <a:chOff x="1163789" y="2495525"/>
              <a:chExt cx="1436954" cy="942922"/>
            </a:xfrm>
          </p:grpSpPr>
          <p:sp>
            <p:nvSpPr>
              <p:cNvPr id="29" name="išļíḑé">
                <a:extLst>
                  <a:ext uri="{FF2B5EF4-FFF2-40B4-BE49-F238E27FC236}">
                    <a16:creationId xmlns:a16="http://schemas.microsoft.com/office/drawing/2014/main" id="{453A3503-EBDC-467E-8079-1930A730D02D}"/>
                  </a:ext>
                </a:extLst>
              </p:cNvPr>
              <p:cNvSpPr/>
              <p:nvPr/>
            </p:nvSpPr>
            <p:spPr bwMode="auto">
              <a:xfrm>
                <a:off x="1163789" y="2937332"/>
                <a:ext cx="1436954" cy="50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30" name="isļiďê">
                <a:extLst>
                  <a:ext uri="{FF2B5EF4-FFF2-40B4-BE49-F238E27FC236}">
                    <a16:creationId xmlns:a16="http://schemas.microsoft.com/office/drawing/2014/main" id="{756C3B77-D09D-40D9-8543-6B96841D9AF2}"/>
                  </a:ext>
                </a:extLst>
              </p:cNvPr>
              <p:cNvSpPr txBox="1"/>
              <p:nvPr/>
            </p:nvSpPr>
            <p:spPr bwMode="auto">
              <a:xfrm>
                <a:off x="1163789" y="2495525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8" name="ïśḻîdê">
              <a:extLst>
                <a:ext uri="{FF2B5EF4-FFF2-40B4-BE49-F238E27FC236}">
                  <a16:creationId xmlns:a16="http://schemas.microsoft.com/office/drawing/2014/main" id="{DAB494A6-28BA-496D-9949-6F7EFC840735}"/>
                </a:ext>
              </a:extLst>
            </p:cNvPr>
            <p:cNvSpPr/>
            <p:nvPr/>
          </p:nvSpPr>
          <p:spPr>
            <a:xfrm>
              <a:off x="8240568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ïśḻiḑé">
              <a:extLst>
                <a:ext uri="{FF2B5EF4-FFF2-40B4-BE49-F238E27FC236}">
                  <a16:creationId xmlns:a16="http://schemas.microsoft.com/office/drawing/2014/main" id="{A7F5D543-40C2-497E-9170-F69E3AA9F10C}"/>
                </a:ext>
              </a:extLst>
            </p:cNvPr>
            <p:cNvSpPr txBox="1"/>
            <p:nvPr/>
          </p:nvSpPr>
          <p:spPr bwMode="auto">
            <a:xfrm>
              <a:off x="7710844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2016</a:t>
              </a:r>
            </a:p>
          </p:txBody>
        </p:sp>
        <p:grpSp>
          <p:nvGrpSpPr>
            <p:cNvPr id="20" name="íṧľiḑè">
              <a:extLst>
                <a:ext uri="{FF2B5EF4-FFF2-40B4-BE49-F238E27FC236}">
                  <a16:creationId xmlns:a16="http://schemas.microsoft.com/office/drawing/2014/main" id="{F5D995CC-DC0E-4B2F-B066-3737D5F78F25}"/>
                </a:ext>
              </a:extLst>
            </p:cNvPr>
            <p:cNvGrpSpPr/>
            <p:nvPr/>
          </p:nvGrpSpPr>
          <p:grpSpPr>
            <a:xfrm>
              <a:off x="7364918" y="3954133"/>
              <a:ext cx="1884206" cy="1259366"/>
              <a:chOff x="1163789" y="2274621"/>
              <a:chExt cx="1436954" cy="1143954"/>
            </a:xfrm>
          </p:grpSpPr>
          <p:sp>
            <p:nvSpPr>
              <p:cNvPr id="27" name="işľîḋé">
                <a:extLst>
                  <a:ext uri="{FF2B5EF4-FFF2-40B4-BE49-F238E27FC236}">
                    <a16:creationId xmlns:a16="http://schemas.microsoft.com/office/drawing/2014/main" id="{AAB5CF93-E1EB-4F31-B53A-B891C5CE390F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íṣļîḋe">
                <a:extLst>
                  <a:ext uri="{FF2B5EF4-FFF2-40B4-BE49-F238E27FC236}">
                    <a16:creationId xmlns:a16="http://schemas.microsoft.com/office/drawing/2014/main" id="{A082155E-B6C6-4CAB-A4E8-E0457657117F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21" name="íṩľîḍe">
              <a:extLst>
                <a:ext uri="{FF2B5EF4-FFF2-40B4-BE49-F238E27FC236}">
                  <a16:creationId xmlns:a16="http://schemas.microsoft.com/office/drawing/2014/main" id="{74A9A23B-46E1-48B0-B60E-2BF39670CBDB}"/>
                </a:ext>
              </a:extLst>
            </p:cNvPr>
            <p:cNvSpPr/>
            <p:nvPr/>
          </p:nvSpPr>
          <p:spPr>
            <a:xfrm>
              <a:off x="10510343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íşlïďé">
              <a:extLst>
                <a:ext uri="{FF2B5EF4-FFF2-40B4-BE49-F238E27FC236}">
                  <a16:creationId xmlns:a16="http://schemas.microsoft.com/office/drawing/2014/main" id="{DFDF3CC5-2F0C-4CCB-8028-9321882C801D}"/>
                </a:ext>
              </a:extLst>
            </p:cNvPr>
            <p:cNvSpPr txBox="1"/>
            <p:nvPr/>
          </p:nvSpPr>
          <p:spPr bwMode="auto">
            <a:xfrm>
              <a:off x="9980619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2017</a:t>
              </a:r>
            </a:p>
          </p:txBody>
        </p:sp>
        <p:grpSp>
          <p:nvGrpSpPr>
            <p:cNvPr id="23" name="îṥlïḍê">
              <a:extLst>
                <a:ext uri="{FF2B5EF4-FFF2-40B4-BE49-F238E27FC236}">
                  <a16:creationId xmlns:a16="http://schemas.microsoft.com/office/drawing/2014/main" id="{6C9D162F-0FBB-4CC7-82AD-85995CA6C01A}"/>
                </a:ext>
              </a:extLst>
            </p:cNvPr>
            <p:cNvGrpSpPr/>
            <p:nvPr/>
          </p:nvGrpSpPr>
          <p:grpSpPr>
            <a:xfrm>
              <a:off x="9634693" y="3954133"/>
              <a:ext cx="1884206" cy="1259366"/>
              <a:chOff x="1163789" y="2274621"/>
              <a:chExt cx="1436954" cy="1143954"/>
            </a:xfrm>
          </p:grpSpPr>
          <p:sp>
            <p:nvSpPr>
              <p:cNvPr id="25" name="iSlîḋè">
                <a:extLst>
                  <a:ext uri="{FF2B5EF4-FFF2-40B4-BE49-F238E27FC236}">
                    <a16:creationId xmlns:a16="http://schemas.microsoft.com/office/drawing/2014/main" id="{A4D355A2-451D-4567-96BA-1602F0842810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ïšlïḋé">
                <a:extLst>
                  <a:ext uri="{FF2B5EF4-FFF2-40B4-BE49-F238E27FC236}">
                    <a16:creationId xmlns:a16="http://schemas.microsoft.com/office/drawing/2014/main" id="{21E7ECE7-7A0E-49BD-BF64-64396415FBA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24" name="íṥḻiḑe">
              <a:extLst>
                <a:ext uri="{FF2B5EF4-FFF2-40B4-BE49-F238E27FC236}">
                  <a16:creationId xmlns:a16="http://schemas.microsoft.com/office/drawing/2014/main" id="{B3C3243F-FFF9-43E1-BBDC-BB835ECDEC27}"/>
                </a:ext>
              </a:extLst>
            </p:cNvPr>
            <p:cNvSpPr/>
            <p:nvPr/>
          </p:nvSpPr>
          <p:spPr bwMode="auto">
            <a:xfrm>
              <a:off x="6043967" y="1295481"/>
              <a:ext cx="355846" cy="383318"/>
            </a:xfrm>
            <a:custGeom>
              <a:avLst/>
              <a:gdLst>
                <a:gd name="T0" fmla="*/ 807603 w 2265363"/>
                <a:gd name="T1" fmla="*/ 1870063 h 2438400"/>
                <a:gd name="T2" fmla="*/ 1092591 w 2265363"/>
                <a:gd name="T3" fmla="*/ 1655079 h 2438400"/>
                <a:gd name="T4" fmla="*/ 987378 w 2265363"/>
                <a:gd name="T5" fmla="*/ 1652113 h 2438400"/>
                <a:gd name="T6" fmla="*/ 803619 w 2265363"/>
                <a:gd name="T7" fmla="*/ 1651620 h 2438400"/>
                <a:gd name="T8" fmla="*/ 706514 w 2265363"/>
                <a:gd name="T9" fmla="*/ 1646678 h 2438400"/>
                <a:gd name="T10" fmla="*/ 1698053 w 2265363"/>
                <a:gd name="T11" fmla="*/ 1643680 h 2438400"/>
                <a:gd name="T12" fmla="*/ 1225432 w 2265363"/>
                <a:gd name="T13" fmla="*/ 1730694 h 2438400"/>
                <a:gd name="T14" fmla="*/ 1660611 w 2265363"/>
                <a:gd name="T15" fmla="*/ 1549479 h 2438400"/>
                <a:gd name="T16" fmla="*/ 519545 w 2265363"/>
                <a:gd name="T17" fmla="*/ 1390794 h 2438400"/>
                <a:gd name="T18" fmla="*/ 447643 w 2265363"/>
                <a:gd name="T19" fmla="*/ 1332057 h 2438400"/>
                <a:gd name="T20" fmla="*/ 415235 w 2265363"/>
                <a:gd name="T21" fmla="*/ 1342805 h 2438400"/>
                <a:gd name="T22" fmla="*/ 321688 w 2265363"/>
                <a:gd name="T23" fmla="*/ 1363163 h 2438400"/>
                <a:gd name="T24" fmla="*/ 162704 w 2265363"/>
                <a:gd name="T25" fmla="*/ 1593039 h 2438400"/>
                <a:gd name="T26" fmla="*/ 84577 w 2265363"/>
                <a:gd name="T27" fmla="*/ 1431036 h 2438400"/>
                <a:gd name="T28" fmla="*/ 1375559 w 2265363"/>
                <a:gd name="T29" fmla="*/ 1312415 h 2438400"/>
                <a:gd name="T30" fmla="*/ 1344869 w 2265363"/>
                <a:gd name="T31" fmla="*/ 1307927 h 2438400"/>
                <a:gd name="T32" fmla="*/ 1272476 w 2265363"/>
                <a:gd name="T33" fmla="*/ 1361280 h 2438400"/>
                <a:gd name="T34" fmla="*/ 1218542 w 2265363"/>
                <a:gd name="T35" fmla="*/ 1249731 h 2438400"/>
                <a:gd name="T36" fmla="*/ 652846 w 2265363"/>
                <a:gd name="T37" fmla="*/ 1148691 h 2438400"/>
                <a:gd name="T38" fmla="*/ 606985 w 2265363"/>
                <a:gd name="T39" fmla="*/ 1150938 h 2438400"/>
                <a:gd name="T40" fmla="*/ 1197159 w 2265363"/>
                <a:gd name="T41" fmla="*/ 1148449 h 2438400"/>
                <a:gd name="T42" fmla="*/ 1156511 w 2265363"/>
                <a:gd name="T43" fmla="*/ 1128479 h 2438400"/>
                <a:gd name="T44" fmla="*/ 307346 w 2265363"/>
                <a:gd name="T45" fmla="*/ 921742 h 2438400"/>
                <a:gd name="T46" fmla="*/ 278842 w 2265363"/>
                <a:gd name="T47" fmla="*/ 945059 h 2438400"/>
                <a:gd name="T48" fmla="*/ 1501779 w 2265363"/>
                <a:gd name="T49" fmla="*/ 889737 h 2438400"/>
                <a:gd name="T50" fmla="*/ 1486411 w 2265363"/>
                <a:gd name="T51" fmla="*/ 843173 h 2438400"/>
                <a:gd name="T52" fmla="*/ 1277714 w 2265363"/>
                <a:gd name="T53" fmla="*/ 540246 h 2438400"/>
                <a:gd name="T54" fmla="*/ 1161926 w 2265363"/>
                <a:gd name="T55" fmla="*/ 776388 h 2438400"/>
                <a:gd name="T56" fmla="*/ 840098 w 2265363"/>
                <a:gd name="T57" fmla="*/ 1600895 h 2438400"/>
                <a:gd name="T58" fmla="*/ 611249 w 2265363"/>
                <a:gd name="T59" fmla="*/ 1059905 h 2438400"/>
                <a:gd name="T60" fmla="*/ 546784 w 2265363"/>
                <a:gd name="T61" fmla="*/ 508496 h 2438400"/>
                <a:gd name="T62" fmla="*/ 1022335 w 2265363"/>
                <a:gd name="T63" fmla="*/ 422177 h 2438400"/>
                <a:gd name="T64" fmla="*/ 495405 w 2265363"/>
                <a:gd name="T65" fmla="*/ 982018 h 2438400"/>
                <a:gd name="T66" fmla="*/ 437558 w 2265363"/>
                <a:gd name="T67" fmla="*/ 1315145 h 2438400"/>
                <a:gd name="T68" fmla="*/ 304484 w 2265363"/>
                <a:gd name="T69" fmla="*/ 848569 h 2438400"/>
                <a:gd name="T70" fmla="*/ 267492 w 2265363"/>
                <a:gd name="T71" fmla="*/ 421433 h 2438400"/>
                <a:gd name="T72" fmla="*/ 591551 w 2265363"/>
                <a:gd name="T73" fmla="*/ 418578 h 2438400"/>
                <a:gd name="T74" fmla="*/ 1526543 w 2265363"/>
                <a:gd name="T75" fmla="*/ 392345 h 2438400"/>
                <a:gd name="T76" fmla="*/ 1488091 w 2265363"/>
                <a:gd name="T77" fmla="*/ 816070 h 2438400"/>
                <a:gd name="T78" fmla="*/ 1368522 w 2265363"/>
                <a:gd name="T79" fmla="*/ 1294559 h 2438400"/>
                <a:gd name="T80" fmla="*/ 1288148 w 2265363"/>
                <a:gd name="T81" fmla="*/ 1044536 h 2438400"/>
                <a:gd name="T82" fmla="*/ 1395561 w 2265363"/>
                <a:gd name="T83" fmla="*/ 346998 h 2438400"/>
                <a:gd name="T84" fmla="*/ 1204896 w 2265363"/>
                <a:gd name="T85" fmla="*/ 344070 h 2438400"/>
                <a:gd name="T86" fmla="*/ 581158 w 2265363"/>
                <a:gd name="T87" fmla="*/ 104180 h 2438400"/>
                <a:gd name="T88" fmla="*/ 635289 w 2265363"/>
                <a:gd name="T89" fmla="*/ 328911 h 2438400"/>
                <a:gd name="T90" fmla="*/ 547542 w 2265363"/>
                <a:gd name="T91" fmla="*/ 238126 h 2438400"/>
                <a:gd name="T92" fmla="*/ 404182 w 2265363"/>
                <a:gd name="T93" fmla="*/ 306587 h 2438400"/>
                <a:gd name="T94" fmla="*/ 290236 w 2265363"/>
                <a:gd name="T95" fmla="*/ 335360 h 2438400"/>
                <a:gd name="T96" fmla="*/ 328547 w 2265363"/>
                <a:gd name="T97" fmla="*/ 168920 h 2438400"/>
                <a:gd name="T98" fmla="*/ 1342152 w 2265363"/>
                <a:gd name="T99" fmla="*/ 10914 h 2438400"/>
                <a:gd name="T100" fmla="*/ 1476305 w 2265363"/>
                <a:gd name="T101" fmla="*/ 215305 h 2438400"/>
                <a:gd name="T102" fmla="*/ 1493136 w 2265363"/>
                <a:gd name="T103" fmla="*/ 326182 h 2438400"/>
                <a:gd name="T104" fmla="*/ 1371359 w 2265363"/>
                <a:gd name="T105" fmla="*/ 307083 h 2438400"/>
                <a:gd name="T106" fmla="*/ 1259234 w 2265363"/>
                <a:gd name="T107" fmla="*/ 291208 h 2438400"/>
                <a:gd name="T108" fmla="*/ 1193643 w 2265363"/>
                <a:gd name="T109" fmla="*/ 288231 h 2438400"/>
                <a:gd name="T110" fmla="*/ 1252304 w 2265363"/>
                <a:gd name="T111" fmla="*/ 34975 h 2438400"/>
                <a:gd name="T112" fmla="*/ 1059598 w 2265363"/>
                <a:gd name="T113" fmla="*/ 73089 h 2438400"/>
                <a:gd name="T114" fmla="*/ 1039026 w 2265363"/>
                <a:gd name="T115" fmla="*/ 130569 h 2438400"/>
                <a:gd name="T116" fmla="*/ 1058855 w 2265363"/>
                <a:gd name="T117" fmla="*/ 276498 h 2438400"/>
                <a:gd name="T118" fmla="*/ 921045 w 2265363"/>
                <a:gd name="T119" fmla="*/ 423666 h 2438400"/>
                <a:gd name="T120" fmla="*/ 753244 w 2265363"/>
                <a:gd name="T121" fmla="*/ 275507 h 2438400"/>
                <a:gd name="T122" fmla="*/ 752005 w 2265363"/>
                <a:gd name="T123" fmla="*/ 116446 h 2438400"/>
                <a:gd name="T124" fmla="*/ 900472 w 2265363"/>
                <a:gd name="T125" fmla="*/ 495 h 24384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65363" h="2438400">
                  <a:moveTo>
                    <a:pt x="402259" y="2146300"/>
                  </a:moveTo>
                  <a:lnTo>
                    <a:pt x="432729" y="2155498"/>
                  </a:lnTo>
                  <a:lnTo>
                    <a:pt x="448916" y="2160572"/>
                  </a:lnTo>
                  <a:lnTo>
                    <a:pt x="467643" y="2166281"/>
                  </a:lnTo>
                  <a:lnTo>
                    <a:pt x="489226" y="2172307"/>
                  </a:lnTo>
                  <a:lnTo>
                    <a:pt x="513665" y="2177698"/>
                  </a:lnTo>
                  <a:lnTo>
                    <a:pt x="526679" y="2181187"/>
                  </a:lnTo>
                  <a:lnTo>
                    <a:pt x="539692" y="2184676"/>
                  </a:lnTo>
                  <a:lnTo>
                    <a:pt x="553657" y="2187847"/>
                  </a:lnTo>
                  <a:lnTo>
                    <a:pt x="568258" y="2191019"/>
                  </a:lnTo>
                  <a:lnTo>
                    <a:pt x="630468" y="2203388"/>
                  </a:lnTo>
                  <a:lnTo>
                    <a:pt x="646972" y="2206242"/>
                  </a:lnTo>
                  <a:lnTo>
                    <a:pt x="663477" y="2209097"/>
                  </a:lnTo>
                  <a:lnTo>
                    <a:pt x="697438" y="2214171"/>
                  </a:lnTo>
                  <a:lnTo>
                    <a:pt x="714578" y="2217343"/>
                  </a:lnTo>
                  <a:lnTo>
                    <a:pt x="732035" y="2219563"/>
                  </a:lnTo>
                  <a:lnTo>
                    <a:pt x="749492" y="2221783"/>
                  </a:lnTo>
                  <a:lnTo>
                    <a:pt x="766949" y="2223686"/>
                  </a:lnTo>
                  <a:lnTo>
                    <a:pt x="802180" y="2227809"/>
                  </a:lnTo>
                  <a:lnTo>
                    <a:pt x="836776" y="2230981"/>
                  </a:lnTo>
                  <a:lnTo>
                    <a:pt x="871372" y="2234152"/>
                  </a:lnTo>
                  <a:lnTo>
                    <a:pt x="904699" y="2236689"/>
                  </a:lnTo>
                  <a:lnTo>
                    <a:pt x="921204" y="2238275"/>
                  </a:lnTo>
                  <a:lnTo>
                    <a:pt x="937073" y="2238909"/>
                  </a:lnTo>
                  <a:lnTo>
                    <a:pt x="967861" y="2240495"/>
                  </a:lnTo>
                  <a:lnTo>
                    <a:pt x="997379" y="2241764"/>
                  </a:lnTo>
                  <a:lnTo>
                    <a:pt x="1024358" y="2243032"/>
                  </a:lnTo>
                  <a:lnTo>
                    <a:pt x="1037371" y="2243667"/>
                  </a:lnTo>
                  <a:lnTo>
                    <a:pt x="1049749" y="2243667"/>
                  </a:lnTo>
                  <a:lnTo>
                    <a:pt x="1073554" y="2243667"/>
                  </a:lnTo>
                  <a:lnTo>
                    <a:pt x="1108467" y="2243984"/>
                  </a:lnTo>
                  <a:lnTo>
                    <a:pt x="1111641" y="2221783"/>
                  </a:lnTo>
                  <a:lnTo>
                    <a:pt x="1338263" y="2284580"/>
                  </a:lnTo>
                  <a:lnTo>
                    <a:pt x="1082758" y="2438400"/>
                  </a:lnTo>
                  <a:lnTo>
                    <a:pt x="1088154" y="2395584"/>
                  </a:lnTo>
                  <a:lnTo>
                    <a:pt x="1071014" y="2394950"/>
                  </a:lnTo>
                  <a:lnTo>
                    <a:pt x="1047210" y="2393998"/>
                  </a:lnTo>
                  <a:lnTo>
                    <a:pt x="1034515" y="2393681"/>
                  </a:lnTo>
                  <a:lnTo>
                    <a:pt x="1020866" y="2393047"/>
                  </a:lnTo>
                  <a:lnTo>
                    <a:pt x="991348" y="2391144"/>
                  </a:lnTo>
                  <a:lnTo>
                    <a:pt x="959926" y="2389241"/>
                  </a:lnTo>
                  <a:lnTo>
                    <a:pt x="926599" y="2386704"/>
                  </a:lnTo>
                  <a:lnTo>
                    <a:pt x="909777" y="2385118"/>
                  </a:lnTo>
                  <a:lnTo>
                    <a:pt x="892320" y="2383532"/>
                  </a:lnTo>
                  <a:lnTo>
                    <a:pt x="820588" y="2375603"/>
                  </a:lnTo>
                  <a:lnTo>
                    <a:pt x="802497" y="2373383"/>
                  </a:lnTo>
                  <a:lnTo>
                    <a:pt x="784088" y="2370846"/>
                  </a:lnTo>
                  <a:lnTo>
                    <a:pt x="746952" y="2364820"/>
                  </a:lnTo>
                  <a:lnTo>
                    <a:pt x="728543" y="2362283"/>
                  </a:lnTo>
                  <a:lnTo>
                    <a:pt x="710134" y="2359111"/>
                  </a:lnTo>
                  <a:lnTo>
                    <a:pt x="692043" y="2355940"/>
                  </a:lnTo>
                  <a:lnTo>
                    <a:pt x="673634" y="2352134"/>
                  </a:lnTo>
                  <a:lnTo>
                    <a:pt x="638085" y="2344839"/>
                  </a:lnTo>
                  <a:lnTo>
                    <a:pt x="620311" y="2341668"/>
                  </a:lnTo>
                  <a:lnTo>
                    <a:pt x="602854" y="2337545"/>
                  </a:lnTo>
                  <a:lnTo>
                    <a:pt x="536835" y="2321370"/>
                  </a:lnTo>
                  <a:lnTo>
                    <a:pt x="528900" y="2319467"/>
                  </a:lnTo>
                  <a:lnTo>
                    <a:pt x="521283" y="2317564"/>
                  </a:lnTo>
                  <a:lnTo>
                    <a:pt x="506365" y="2313124"/>
                  </a:lnTo>
                  <a:lnTo>
                    <a:pt x="478117" y="2304243"/>
                  </a:lnTo>
                  <a:lnTo>
                    <a:pt x="452090" y="2296632"/>
                  </a:lnTo>
                  <a:lnTo>
                    <a:pt x="428920" y="2288703"/>
                  </a:lnTo>
                  <a:lnTo>
                    <a:pt x="408607" y="2281091"/>
                  </a:lnTo>
                  <a:lnTo>
                    <a:pt x="391467" y="2274748"/>
                  </a:lnTo>
                  <a:lnTo>
                    <a:pt x="358775" y="2262379"/>
                  </a:lnTo>
                  <a:lnTo>
                    <a:pt x="402259" y="2146300"/>
                  </a:lnTo>
                  <a:close/>
                  <a:moveTo>
                    <a:pt x="1231900" y="2073275"/>
                  </a:moveTo>
                  <a:lnTo>
                    <a:pt x="1342313" y="2073275"/>
                  </a:lnTo>
                  <a:lnTo>
                    <a:pt x="1346426" y="2075805"/>
                  </a:lnTo>
                  <a:lnTo>
                    <a:pt x="1356866" y="2083079"/>
                  </a:lnTo>
                  <a:lnTo>
                    <a:pt x="1369205" y="2091618"/>
                  </a:lnTo>
                  <a:lnTo>
                    <a:pt x="1375532" y="2096362"/>
                  </a:lnTo>
                  <a:lnTo>
                    <a:pt x="1382492" y="2102055"/>
                  </a:lnTo>
                  <a:lnTo>
                    <a:pt x="1388820" y="2107431"/>
                  </a:lnTo>
                  <a:lnTo>
                    <a:pt x="1394514" y="2112808"/>
                  </a:lnTo>
                  <a:lnTo>
                    <a:pt x="1399576" y="2118501"/>
                  </a:lnTo>
                  <a:lnTo>
                    <a:pt x="1404005" y="2124193"/>
                  </a:lnTo>
                  <a:lnTo>
                    <a:pt x="1405903" y="2126723"/>
                  </a:lnTo>
                  <a:lnTo>
                    <a:pt x="1407485" y="2129570"/>
                  </a:lnTo>
                  <a:lnTo>
                    <a:pt x="1408751" y="2132100"/>
                  </a:lnTo>
                  <a:lnTo>
                    <a:pt x="1409384" y="2134630"/>
                  </a:lnTo>
                  <a:lnTo>
                    <a:pt x="1409700" y="2136844"/>
                  </a:lnTo>
                  <a:lnTo>
                    <a:pt x="1409700" y="2139058"/>
                  </a:lnTo>
                  <a:lnTo>
                    <a:pt x="1409384" y="2141271"/>
                  </a:lnTo>
                  <a:lnTo>
                    <a:pt x="1408751" y="2143801"/>
                  </a:lnTo>
                  <a:lnTo>
                    <a:pt x="1407169" y="2145383"/>
                  </a:lnTo>
                  <a:lnTo>
                    <a:pt x="1405271" y="2146964"/>
                  </a:lnTo>
                  <a:lnTo>
                    <a:pt x="1403056" y="2148862"/>
                  </a:lnTo>
                  <a:lnTo>
                    <a:pt x="1399892" y="2150127"/>
                  </a:lnTo>
                  <a:lnTo>
                    <a:pt x="1396412" y="2151076"/>
                  </a:lnTo>
                  <a:lnTo>
                    <a:pt x="1392300" y="2152341"/>
                  </a:lnTo>
                  <a:lnTo>
                    <a:pt x="1387238" y="2152973"/>
                  </a:lnTo>
                  <a:lnTo>
                    <a:pt x="1381543" y="2153922"/>
                  </a:lnTo>
                  <a:lnTo>
                    <a:pt x="1372685" y="2154238"/>
                  </a:lnTo>
                  <a:lnTo>
                    <a:pt x="1364459" y="2154238"/>
                  </a:lnTo>
                  <a:lnTo>
                    <a:pt x="1356233" y="2153289"/>
                  </a:lnTo>
                  <a:lnTo>
                    <a:pt x="1348641" y="2152657"/>
                  </a:lnTo>
                  <a:lnTo>
                    <a:pt x="1341048" y="2151076"/>
                  </a:lnTo>
                  <a:lnTo>
                    <a:pt x="1334087" y="2149494"/>
                  </a:lnTo>
                  <a:lnTo>
                    <a:pt x="1327444" y="2147280"/>
                  </a:lnTo>
                  <a:lnTo>
                    <a:pt x="1321116" y="2145067"/>
                  </a:lnTo>
                  <a:lnTo>
                    <a:pt x="1314473" y="2142536"/>
                  </a:lnTo>
                  <a:lnTo>
                    <a:pt x="1308461" y="2139690"/>
                  </a:lnTo>
                  <a:lnTo>
                    <a:pt x="1303083" y="2136211"/>
                  </a:lnTo>
                  <a:lnTo>
                    <a:pt x="1297389" y="2133049"/>
                  </a:lnTo>
                  <a:lnTo>
                    <a:pt x="1286632" y="2126091"/>
                  </a:lnTo>
                  <a:lnTo>
                    <a:pt x="1275559" y="2118184"/>
                  </a:lnTo>
                  <a:lnTo>
                    <a:pt x="1271130" y="2115338"/>
                  </a:lnTo>
                  <a:lnTo>
                    <a:pt x="1269232" y="2114389"/>
                  </a:lnTo>
                  <a:lnTo>
                    <a:pt x="1267650" y="2114073"/>
                  </a:lnTo>
                  <a:lnTo>
                    <a:pt x="1266701" y="2113757"/>
                  </a:lnTo>
                  <a:lnTo>
                    <a:pt x="1265752" y="2114073"/>
                  </a:lnTo>
                  <a:lnTo>
                    <a:pt x="1265119" y="2114073"/>
                  </a:lnTo>
                  <a:lnTo>
                    <a:pt x="1264802" y="2114705"/>
                  </a:lnTo>
                  <a:lnTo>
                    <a:pt x="1263537" y="2116287"/>
                  </a:lnTo>
                  <a:lnTo>
                    <a:pt x="1263221" y="2117552"/>
                  </a:lnTo>
                  <a:lnTo>
                    <a:pt x="1262588" y="2118817"/>
                  </a:lnTo>
                  <a:lnTo>
                    <a:pt x="1261639" y="2118817"/>
                  </a:lnTo>
                  <a:lnTo>
                    <a:pt x="1261006" y="2119449"/>
                  </a:lnTo>
                  <a:lnTo>
                    <a:pt x="1248351" y="2118501"/>
                  </a:lnTo>
                  <a:lnTo>
                    <a:pt x="1241391" y="2117868"/>
                  </a:lnTo>
                  <a:lnTo>
                    <a:pt x="1238860" y="2117552"/>
                  </a:lnTo>
                  <a:lnTo>
                    <a:pt x="1236962" y="2116603"/>
                  </a:lnTo>
                  <a:lnTo>
                    <a:pt x="1235064" y="2106799"/>
                  </a:lnTo>
                  <a:lnTo>
                    <a:pt x="1233798" y="2099209"/>
                  </a:lnTo>
                  <a:lnTo>
                    <a:pt x="1232849" y="2092251"/>
                  </a:lnTo>
                  <a:lnTo>
                    <a:pt x="1232533" y="2087191"/>
                  </a:lnTo>
                  <a:lnTo>
                    <a:pt x="1232849" y="2082130"/>
                  </a:lnTo>
                  <a:lnTo>
                    <a:pt x="1233165" y="2078968"/>
                  </a:lnTo>
                  <a:lnTo>
                    <a:pt x="1233798" y="2076754"/>
                  </a:lnTo>
                  <a:lnTo>
                    <a:pt x="1231900" y="2073275"/>
                  </a:lnTo>
                  <a:close/>
                  <a:moveTo>
                    <a:pt x="952348" y="2073275"/>
                  </a:moveTo>
                  <a:lnTo>
                    <a:pt x="1063626" y="2073275"/>
                  </a:lnTo>
                  <a:lnTo>
                    <a:pt x="1062027" y="2076754"/>
                  </a:lnTo>
                  <a:lnTo>
                    <a:pt x="1062347" y="2078335"/>
                  </a:lnTo>
                  <a:lnTo>
                    <a:pt x="1062986" y="2081498"/>
                  </a:lnTo>
                  <a:lnTo>
                    <a:pt x="1063306" y="2085609"/>
                  </a:lnTo>
                  <a:lnTo>
                    <a:pt x="1062986" y="2090986"/>
                  </a:lnTo>
                  <a:lnTo>
                    <a:pt x="1062027" y="2097944"/>
                  </a:lnTo>
                  <a:lnTo>
                    <a:pt x="1061068" y="2106166"/>
                  </a:lnTo>
                  <a:lnTo>
                    <a:pt x="1058829" y="2116603"/>
                  </a:lnTo>
                  <a:lnTo>
                    <a:pt x="1056911" y="2117552"/>
                  </a:lnTo>
                  <a:lnTo>
                    <a:pt x="1054033" y="2117868"/>
                  </a:lnTo>
                  <a:lnTo>
                    <a:pt x="1047318" y="2118501"/>
                  </a:lnTo>
                  <a:lnTo>
                    <a:pt x="1034527" y="2119449"/>
                  </a:lnTo>
                  <a:lnTo>
                    <a:pt x="1033568" y="2118817"/>
                  </a:lnTo>
                  <a:lnTo>
                    <a:pt x="1032929" y="2118817"/>
                  </a:lnTo>
                  <a:lnTo>
                    <a:pt x="1032289" y="2117552"/>
                  </a:lnTo>
                  <a:lnTo>
                    <a:pt x="1031330" y="2116287"/>
                  </a:lnTo>
                  <a:lnTo>
                    <a:pt x="1030690" y="2114705"/>
                  </a:lnTo>
                  <a:lnTo>
                    <a:pt x="1030371" y="2114073"/>
                  </a:lnTo>
                  <a:lnTo>
                    <a:pt x="1029411" y="2114073"/>
                  </a:lnTo>
                  <a:lnTo>
                    <a:pt x="1028772" y="2113757"/>
                  </a:lnTo>
                  <a:lnTo>
                    <a:pt x="1027493" y="2114073"/>
                  </a:lnTo>
                  <a:lnTo>
                    <a:pt x="1026214" y="2114389"/>
                  </a:lnTo>
                  <a:lnTo>
                    <a:pt x="1024295" y="2115338"/>
                  </a:lnTo>
                  <a:lnTo>
                    <a:pt x="1019818" y="2118184"/>
                  </a:lnTo>
                  <a:lnTo>
                    <a:pt x="1008627" y="2126091"/>
                  </a:lnTo>
                  <a:lnTo>
                    <a:pt x="997754" y="2133049"/>
                  </a:lnTo>
                  <a:lnTo>
                    <a:pt x="991999" y="2136211"/>
                  </a:lnTo>
                  <a:lnTo>
                    <a:pt x="986243" y="2139690"/>
                  </a:lnTo>
                  <a:lnTo>
                    <a:pt x="979848" y="2142536"/>
                  </a:lnTo>
                  <a:lnTo>
                    <a:pt x="973772" y="2145067"/>
                  </a:lnTo>
                  <a:lnTo>
                    <a:pt x="967377" y="2147280"/>
                  </a:lnTo>
                  <a:lnTo>
                    <a:pt x="960662" y="2149494"/>
                  </a:lnTo>
                  <a:lnTo>
                    <a:pt x="953307" y="2151076"/>
                  </a:lnTo>
                  <a:lnTo>
                    <a:pt x="945953" y="2152657"/>
                  </a:lnTo>
                  <a:lnTo>
                    <a:pt x="938278" y="2153289"/>
                  </a:lnTo>
                  <a:lnTo>
                    <a:pt x="929964" y="2154238"/>
                  </a:lnTo>
                  <a:lnTo>
                    <a:pt x="921651" y="2154238"/>
                  </a:lnTo>
                  <a:lnTo>
                    <a:pt x="912377" y="2153922"/>
                  </a:lnTo>
                  <a:lnTo>
                    <a:pt x="906941" y="2152973"/>
                  </a:lnTo>
                  <a:lnTo>
                    <a:pt x="901825" y="2152341"/>
                  </a:lnTo>
                  <a:lnTo>
                    <a:pt x="897668" y="2151392"/>
                  </a:lnTo>
                  <a:lnTo>
                    <a:pt x="893831" y="2150127"/>
                  </a:lnTo>
                  <a:lnTo>
                    <a:pt x="890953" y="2148862"/>
                  </a:lnTo>
                  <a:lnTo>
                    <a:pt x="888715" y="2146964"/>
                  </a:lnTo>
                  <a:lnTo>
                    <a:pt x="886796" y="2145383"/>
                  </a:lnTo>
                  <a:lnTo>
                    <a:pt x="885197" y="2143801"/>
                  </a:lnTo>
                  <a:lnTo>
                    <a:pt x="884558" y="2141271"/>
                  </a:lnTo>
                  <a:lnTo>
                    <a:pt x="884238" y="2139690"/>
                  </a:lnTo>
                  <a:lnTo>
                    <a:pt x="884238" y="2137160"/>
                  </a:lnTo>
                  <a:lnTo>
                    <a:pt x="884558" y="2134630"/>
                  </a:lnTo>
                  <a:lnTo>
                    <a:pt x="885197" y="2132416"/>
                  </a:lnTo>
                  <a:lnTo>
                    <a:pt x="886476" y="2129886"/>
                  </a:lnTo>
                  <a:lnTo>
                    <a:pt x="887755" y="2127040"/>
                  </a:lnTo>
                  <a:lnTo>
                    <a:pt x="889354" y="2124510"/>
                  </a:lnTo>
                  <a:lnTo>
                    <a:pt x="893831" y="2118817"/>
                  </a:lnTo>
                  <a:lnTo>
                    <a:pt x="899267" y="2113440"/>
                  </a:lnTo>
                  <a:lnTo>
                    <a:pt x="905023" y="2107748"/>
                  </a:lnTo>
                  <a:lnTo>
                    <a:pt x="911418" y="2102371"/>
                  </a:lnTo>
                  <a:lnTo>
                    <a:pt x="917813" y="2097311"/>
                  </a:lnTo>
                  <a:lnTo>
                    <a:pt x="924528" y="2091935"/>
                  </a:lnTo>
                  <a:lnTo>
                    <a:pt x="936679" y="2083396"/>
                  </a:lnTo>
                  <a:lnTo>
                    <a:pt x="947871" y="2075805"/>
                  </a:lnTo>
                  <a:lnTo>
                    <a:pt x="952348" y="2073275"/>
                  </a:lnTo>
                  <a:close/>
                  <a:moveTo>
                    <a:pt x="2074146" y="1830388"/>
                  </a:moveTo>
                  <a:lnTo>
                    <a:pt x="2084311" y="1836100"/>
                  </a:lnTo>
                  <a:lnTo>
                    <a:pt x="2094475" y="1842129"/>
                  </a:lnTo>
                  <a:lnTo>
                    <a:pt x="2113851" y="1854187"/>
                  </a:lnTo>
                  <a:lnTo>
                    <a:pt x="2132274" y="1866879"/>
                  </a:lnTo>
                  <a:lnTo>
                    <a:pt x="2149744" y="1879572"/>
                  </a:lnTo>
                  <a:lnTo>
                    <a:pt x="2166896" y="1892581"/>
                  </a:lnTo>
                  <a:lnTo>
                    <a:pt x="2182460" y="1904957"/>
                  </a:lnTo>
                  <a:lnTo>
                    <a:pt x="2196754" y="1917332"/>
                  </a:lnTo>
                  <a:lnTo>
                    <a:pt x="2210412" y="1928755"/>
                  </a:lnTo>
                  <a:lnTo>
                    <a:pt x="2222800" y="1940178"/>
                  </a:lnTo>
                  <a:lnTo>
                    <a:pt x="2233282" y="1950332"/>
                  </a:lnTo>
                  <a:lnTo>
                    <a:pt x="2250752" y="1967150"/>
                  </a:lnTo>
                  <a:lnTo>
                    <a:pt x="2261552" y="1978573"/>
                  </a:lnTo>
                  <a:lnTo>
                    <a:pt x="2265363" y="1982698"/>
                  </a:lnTo>
                  <a:lnTo>
                    <a:pt x="2231376" y="1980160"/>
                  </a:lnTo>
                  <a:lnTo>
                    <a:pt x="2231376" y="1983650"/>
                  </a:lnTo>
                  <a:lnTo>
                    <a:pt x="2230741" y="1990631"/>
                  </a:lnTo>
                  <a:lnTo>
                    <a:pt x="2230106" y="1994756"/>
                  </a:lnTo>
                  <a:lnTo>
                    <a:pt x="2228835" y="2000467"/>
                  </a:lnTo>
                  <a:lnTo>
                    <a:pt x="2225341" y="2013160"/>
                  </a:lnTo>
                  <a:lnTo>
                    <a:pt x="2221212" y="2026487"/>
                  </a:lnTo>
                  <a:lnTo>
                    <a:pt x="2218671" y="2033468"/>
                  </a:lnTo>
                  <a:lnTo>
                    <a:pt x="2216130" y="2040132"/>
                  </a:lnTo>
                  <a:lnTo>
                    <a:pt x="2212953" y="2046478"/>
                  </a:lnTo>
                  <a:lnTo>
                    <a:pt x="2209777" y="2052507"/>
                  </a:lnTo>
                  <a:lnTo>
                    <a:pt x="2206283" y="2059170"/>
                  </a:lnTo>
                  <a:lnTo>
                    <a:pt x="2202471" y="2065834"/>
                  </a:lnTo>
                  <a:lnTo>
                    <a:pt x="2198342" y="2072180"/>
                  </a:lnTo>
                  <a:lnTo>
                    <a:pt x="2194213" y="2078209"/>
                  </a:lnTo>
                  <a:lnTo>
                    <a:pt x="2184684" y="2090901"/>
                  </a:lnTo>
                  <a:lnTo>
                    <a:pt x="2175155" y="2103911"/>
                  </a:lnTo>
                  <a:lnTo>
                    <a:pt x="2163402" y="2115652"/>
                  </a:lnTo>
                  <a:lnTo>
                    <a:pt x="2151650" y="2128027"/>
                  </a:lnTo>
                  <a:lnTo>
                    <a:pt x="2145297" y="2134056"/>
                  </a:lnTo>
                  <a:lnTo>
                    <a:pt x="2138944" y="2139768"/>
                  </a:lnTo>
                  <a:lnTo>
                    <a:pt x="2132274" y="2145479"/>
                  </a:lnTo>
                  <a:lnTo>
                    <a:pt x="2125286" y="2150874"/>
                  </a:lnTo>
                  <a:lnTo>
                    <a:pt x="2118615" y="2156585"/>
                  </a:lnTo>
                  <a:lnTo>
                    <a:pt x="2111310" y="2162297"/>
                  </a:lnTo>
                  <a:lnTo>
                    <a:pt x="2096699" y="2172768"/>
                  </a:lnTo>
                  <a:lnTo>
                    <a:pt x="2081452" y="2182922"/>
                  </a:lnTo>
                  <a:lnTo>
                    <a:pt x="2065888" y="2193393"/>
                  </a:lnTo>
                  <a:lnTo>
                    <a:pt x="2049688" y="2202913"/>
                  </a:lnTo>
                  <a:lnTo>
                    <a:pt x="2033171" y="2212115"/>
                  </a:lnTo>
                  <a:lnTo>
                    <a:pt x="2016654" y="2221317"/>
                  </a:lnTo>
                  <a:lnTo>
                    <a:pt x="1999820" y="2229567"/>
                  </a:lnTo>
                  <a:lnTo>
                    <a:pt x="1991243" y="2234009"/>
                  </a:lnTo>
                  <a:lnTo>
                    <a:pt x="1982350" y="2238134"/>
                  </a:lnTo>
                  <a:lnTo>
                    <a:pt x="1965197" y="2246384"/>
                  </a:lnTo>
                  <a:lnTo>
                    <a:pt x="1929622" y="2261933"/>
                  </a:lnTo>
                  <a:lnTo>
                    <a:pt x="1894047" y="2275895"/>
                  </a:lnTo>
                  <a:lnTo>
                    <a:pt x="1858789" y="2288904"/>
                  </a:lnTo>
                  <a:lnTo>
                    <a:pt x="1841002" y="2294933"/>
                  </a:lnTo>
                  <a:lnTo>
                    <a:pt x="1823850" y="2300645"/>
                  </a:lnTo>
                  <a:lnTo>
                    <a:pt x="1806062" y="2306039"/>
                  </a:lnTo>
                  <a:lnTo>
                    <a:pt x="1789227" y="2311433"/>
                  </a:lnTo>
                  <a:lnTo>
                    <a:pt x="1772075" y="2316193"/>
                  </a:lnTo>
                  <a:lnTo>
                    <a:pt x="1755558" y="2321270"/>
                  </a:lnTo>
                  <a:lnTo>
                    <a:pt x="1723159" y="2329520"/>
                  </a:lnTo>
                  <a:lnTo>
                    <a:pt x="1692666" y="2337136"/>
                  </a:lnTo>
                  <a:lnTo>
                    <a:pt x="1664079" y="2343482"/>
                  </a:lnTo>
                  <a:lnTo>
                    <a:pt x="1638033" y="2349194"/>
                  </a:lnTo>
                  <a:lnTo>
                    <a:pt x="1613892" y="2353953"/>
                  </a:lnTo>
                  <a:lnTo>
                    <a:pt x="1593246" y="2358078"/>
                  </a:lnTo>
                  <a:lnTo>
                    <a:pt x="1575141" y="2360934"/>
                  </a:lnTo>
                  <a:lnTo>
                    <a:pt x="1541154" y="2366963"/>
                  </a:lnTo>
                  <a:lnTo>
                    <a:pt x="1520825" y="2221634"/>
                  </a:lnTo>
                  <a:lnTo>
                    <a:pt x="1552906" y="2217192"/>
                  </a:lnTo>
                  <a:lnTo>
                    <a:pt x="1569741" y="2215288"/>
                  </a:lnTo>
                  <a:lnTo>
                    <a:pt x="1589752" y="2212749"/>
                  </a:lnTo>
                  <a:lnTo>
                    <a:pt x="1612304" y="2208942"/>
                  </a:lnTo>
                  <a:lnTo>
                    <a:pt x="1637080" y="2204817"/>
                  </a:lnTo>
                  <a:lnTo>
                    <a:pt x="1664079" y="2200374"/>
                  </a:lnTo>
                  <a:lnTo>
                    <a:pt x="1692666" y="2194663"/>
                  </a:lnTo>
                  <a:lnTo>
                    <a:pt x="1723159" y="2188634"/>
                  </a:lnTo>
                  <a:lnTo>
                    <a:pt x="1754923" y="2181970"/>
                  </a:lnTo>
                  <a:lnTo>
                    <a:pt x="1770804" y="2178162"/>
                  </a:lnTo>
                  <a:lnTo>
                    <a:pt x="1787321" y="2174355"/>
                  </a:lnTo>
                  <a:lnTo>
                    <a:pt x="1820038" y="2165787"/>
                  </a:lnTo>
                  <a:lnTo>
                    <a:pt x="1852754" y="2155951"/>
                  </a:lnTo>
                  <a:lnTo>
                    <a:pt x="1885788" y="2145797"/>
                  </a:lnTo>
                  <a:lnTo>
                    <a:pt x="1918187" y="2134056"/>
                  </a:lnTo>
                  <a:lnTo>
                    <a:pt x="1934069" y="2128027"/>
                  </a:lnTo>
                  <a:lnTo>
                    <a:pt x="1941692" y="2124537"/>
                  </a:lnTo>
                  <a:lnTo>
                    <a:pt x="1949316" y="2121681"/>
                  </a:lnTo>
                  <a:lnTo>
                    <a:pt x="1964880" y="2115017"/>
                  </a:lnTo>
                  <a:lnTo>
                    <a:pt x="1979491" y="2108036"/>
                  </a:lnTo>
                  <a:lnTo>
                    <a:pt x="2007761" y="2093757"/>
                  </a:lnTo>
                  <a:lnTo>
                    <a:pt x="2033489" y="2078526"/>
                  </a:lnTo>
                  <a:lnTo>
                    <a:pt x="2045559" y="2070911"/>
                  </a:lnTo>
                  <a:lnTo>
                    <a:pt x="2051277" y="2066786"/>
                  </a:lnTo>
                  <a:lnTo>
                    <a:pt x="2056994" y="2062978"/>
                  </a:lnTo>
                  <a:lnTo>
                    <a:pt x="2062076" y="2058853"/>
                  </a:lnTo>
                  <a:lnTo>
                    <a:pt x="2067476" y="2055045"/>
                  </a:lnTo>
                  <a:lnTo>
                    <a:pt x="2077323" y="2046795"/>
                  </a:lnTo>
                  <a:lnTo>
                    <a:pt x="2094475" y="2031564"/>
                  </a:lnTo>
                  <a:lnTo>
                    <a:pt x="2107181" y="2016016"/>
                  </a:lnTo>
                  <a:lnTo>
                    <a:pt x="2112898" y="2009035"/>
                  </a:lnTo>
                  <a:lnTo>
                    <a:pt x="2115121" y="2005544"/>
                  </a:lnTo>
                  <a:lnTo>
                    <a:pt x="2117027" y="2002054"/>
                  </a:lnTo>
                  <a:lnTo>
                    <a:pt x="2119251" y="1998881"/>
                  </a:lnTo>
                  <a:lnTo>
                    <a:pt x="2120839" y="1995708"/>
                  </a:lnTo>
                  <a:lnTo>
                    <a:pt x="2123062" y="1990948"/>
                  </a:lnTo>
                  <a:lnTo>
                    <a:pt x="2124968" y="1987140"/>
                  </a:lnTo>
                  <a:lnTo>
                    <a:pt x="2125921" y="1985237"/>
                  </a:lnTo>
                  <a:lnTo>
                    <a:pt x="2126874" y="1983650"/>
                  </a:lnTo>
                  <a:lnTo>
                    <a:pt x="2127192" y="1983333"/>
                  </a:lnTo>
                  <a:lnTo>
                    <a:pt x="2128145" y="1982381"/>
                  </a:lnTo>
                  <a:lnTo>
                    <a:pt x="2128462" y="1979208"/>
                  </a:lnTo>
                  <a:lnTo>
                    <a:pt x="2129415" y="1972544"/>
                  </a:lnTo>
                  <a:lnTo>
                    <a:pt x="2129415" y="1971275"/>
                  </a:lnTo>
                  <a:lnTo>
                    <a:pt x="2107816" y="1970006"/>
                  </a:lnTo>
                  <a:lnTo>
                    <a:pt x="2104640" y="1943351"/>
                  </a:lnTo>
                  <a:lnTo>
                    <a:pt x="2101781" y="1921457"/>
                  </a:lnTo>
                  <a:lnTo>
                    <a:pt x="2098604" y="1903053"/>
                  </a:lnTo>
                  <a:lnTo>
                    <a:pt x="2094793" y="1887504"/>
                  </a:lnTo>
                  <a:lnTo>
                    <a:pt x="2090663" y="1873543"/>
                  </a:lnTo>
                  <a:lnTo>
                    <a:pt x="2086217" y="1860215"/>
                  </a:lnTo>
                  <a:lnTo>
                    <a:pt x="2081134" y="1846254"/>
                  </a:lnTo>
                  <a:lnTo>
                    <a:pt x="2074146" y="1830388"/>
                  </a:lnTo>
                  <a:close/>
                  <a:moveTo>
                    <a:pt x="604823" y="1655763"/>
                  </a:moveTo>
                  <a:lnTo>
                    <a:pt x="607339" y="1664401"/>
                  </a:lnTo>
                  <a:lnTo>
                    <a:pt x="610484" y="1672399"/>
                  </a:lnTo>
                  <a:lnTo>
                    <a:pt x="613314" y="1679438"/>
                  </a:lnTo>
                  <a:lnTo>
                    <a:pt x="616774" y="1685837"/>
                  </a:lnTo>
                  <a:lnTo>
                    <a:pt x="620234" y="1691595"/>
                  </a:lnTo>
                  <a:lnTo>
                    <a:pt x="623379" y="1696714"/>
                  </a:lnTo>
                  <a:lnTo>
                    <a:pt x="626838" y="1701193"/>
                  </a:lnTo>
                  <a:lnTo>
                    <a:pt x="630298" y="1705352"/>
                  </a:lnTo>
                  <a:lnTo>
                    <a:pt x="634386" y="1709512"/>
                  </a:lnTo>
                  <a:lnTo>
                    <a:pt x="638160" y="1713351"/>
                  </a:lnTo>
                  <a:lnTo>
                    <a:pt x="641620" y="1715910"/>
                  </a:lnTo>
                  <a:lnTo>
                    <a:pt x="644765" y="1718150"/>
                  </a:lnTo>
                  <a:lnTo>
                    <a:pt x="649483" y="1720709"/>
                  </a:lnTo>
                  <a:lnTo>
                    <a:pt x="651055" y="1721669"/>
                  </a:lnTo>
                  <a:lnTo>
                    <a:pt x="653257" y="1726148"/>
                  </a:lnTo>
                  <a:lnTo>
                    <a:pt x="657974" y="1738305"/>
                  </a:lnTo>
                  <a:lnTo>
                    <a:pt x="664579" y="1753662"/>
                  </a:lnTo>
                  <a:lnTo>
                    <a:pt x="667095" y="1761660"/>
                  </a:lnTo>
                  <a:lnTo>
                    <a:pt x="669296" y="1769659"/>
                  </a:lnTo>
                  <a:lnTo>
                    <a:pt x="669925" y="1773178"/>
                  </a:lnTo>
                  <a:lnTo>
                    <a:pt x="669611" y="1775737"/>
                  </a:lnTo>
                  <a:lnTo>
                    <a:pt x="668982" y="1777657"/>
                  </a:lnTo>
                  <a:lnTo>
                    <a:pt x="667409" y="1779576"/>
                  </a:lnTo>
                  <a:lnTo>
                    <a:pt x="665522" y="1780216"/>
                  </a:lnTo>
                  <a:lnTo>
                    <a:pt x="663006" y="1781176"/>
                  </a:lnTo>
                  <a:lnTo>
                    <a:pt x="660490" y="1781176"/>
                  </a:lnTo>
                  <a:lnTo>
                    <a:pt x="657345" y="1781176"/>
                  </a:lnTo>
                  <a:lnTo>
                    <a:pt x="654515" y="1780856"/>
                  </a:lnTo>
                  <a:lnTo>
                    <a:pt x="651370" y="1779896"/>
                  </a:lnTo>
                  <a:lnTo>
                    <a:pt x="645079" y="1778297"/>
                  </a:lnTo>
                  <a:lnTo>
                    <a:pt x="640362" y="1776697"/>
                  </a:lnTo>
                  <a:lnTo>
                    <a:pt x="636902" y="1774778"/>
                  </a:lnTo>
                  <a:lnTo>
                    <a:pt x="636273" y="1773818"/>
                  </a:lnTo>
                  <a:lnTo>
                    <a:pt x="635015" y="1772858"/>
                  </a:lnTo>
                  <a:lnTo>
                    <a:pt x="633443" y="1769659"/>
                  </a:lnTo>
                  <a:lnTo>
                    <a:pt x="632185" y="1765500"/>
                  </a:lnTo>
                  <a:lnTo>
                    <a:pt x="630298" y="1760701"/>
                  </a:lnTo>
                  <a:lnTo>
                    <a:pt x="627467" y="1749503"/>
                  </a:lnTo>
                  <a:lnTo>
                    <a:pt x="624951" y="1739905"/>
                  </a:lnTo>
                  <a:lnTo>
                    <a:pt x="623064" y="1730627"/>
                  </a:lnTo>
                  <a:lnTo>
                    <a:pt x="616460" y="1758461"/>
                  </a:lnTo>
                  <a:lnTo>
                    <a:pt x="617089" y="1761020"/>
                  </a:lnTo>
                  <a:lnTo>
                    <a:pt x="617089" y="1762620"/>
                  </a:lnTo>
                  <a:lnTo>
                    <a:pt x="617089" y="1763260"/>
                  </a:lnTo>
                  <a:lnTo>
                    <a:pt x="616774" y="1761660"/>
                  </a:lnTo>
                  <a:lnTo>
                    <a:pt x="615201" y="1757181"/>
                  </a:lnTo>
                  <a:lnTo>
                    <a:pt x="609855" y="1735746"/>
                  </a:lnTo>
                  <a:lnTo>
                    <a:pt x="607968" y="1727748"/>
                  </a:lnTo>
                  <a:lnTo>
                    <a:pt x="606395" y="1719749"/>
                  </a:lnTo>
                  <a:lnTo>
                    <a:pt x="605137" y="1712071"/>
                  </a:lnTo>
                  <a:lnTo>
                    <a:pt x="604508" y="1705033"/>
                  </a:lnTo>
                  <a:lnTo>
                    <a:pt x="603250" y="1691275"/>
                  </a:lnTo>
                  <a:lnTo>
                    <a:pt x="603250" y="1679438"/>
                  </a:lnTo>
                  <a:lnTo>
                    <a:pt x="603879" y="1669840"/>
                  </a:lnTo>
                  <a:lnTo>
                    <a:pt x="604194" y="1662162"/>
                  </a:lnTo>
                  <a:lnTo>
                    <a:pt x="604823" y="1655763"/>
                  </a:lnTo>
                  <a:close/>
                  <a:moveTo>
                    <a:pt x="572788" y="1655763"/>
                  </a:moveTo>
                  <a:lnTo>
                    <a:pt x="574046" y="1662162"/>
                  </a:lnTo>
                  <a:lnTo>
                    <a:pt x="574361" y="1669840"/>
                  </a:lnTo>
                  <a:lnTo>
                    <a:pt x="574675" y="1679438"/>
                  </a:lnTo>
                  <a:lnTo>
                    <a:pt x="574361" y="1691275"/>
                  </a:lnTo>
                  <a:lnTo>
                    <a:pt x="573417" y="1705033"/>
                  </a:lnTo>
                  <a:lnTo>
                    <a:pt x="572788" y="1712071"/>
                  </a:lnTo>
                  <a:lnTo>
                    <a:pt x="571530" y="1719749"/>
                  </a:lnTo>
                  <a:lnTo>
                    <a:pt x="570272" y="1727748"/>
                  </a:lnTo>
                  <a:lnTo>
                    <a:pt x="568385" y="1735746"/>
                  </a:lnTo>
                  <a:lnTo>
                    <a:pt x="562724" y="1757181"/>
                  </a:lnTo>
                  <a:lnTo>
                    <a:pt x="561152" y="1761660"/>
                  </a:lnTo>
                  <a:lnTo>
                    <a:pt x="560837" y="1763260"/>
                  </a:lnTo>
                  <a:lnTo>
                    <a:pt x="560837" y="1762620"/>
                  </a:lnTo>
                  <a:lnTo>
                    <a:pt x="560837" y="1761020"/>
                  </a:lnTo>
                  <a:lnTo>
                    <a:pt x="561152" y="1758461"/>
                  </a:lnTo>
                  <a:lnTo>
                    <a:pt x="554547" y="1730627"/>
                  </a:lnTo>
                  <a:lnTo>
                    <a:pt x="553289" y="1736706"/>
                  </a:lnTo>
                  <a:lnTo>
                    <a:pt x="550144" y="1751103"/>
                  </a:lnTo>
                  <a:lnTo>
                    <a:pt x="548257" y="1759101"/>
                  </a:lnTo>
                  <a:lnTo>
                    <a:pt x="545741" y="1765819"/>
                  </a:lnTo>
                  <a:lnTo>
                    <a:pt x="543225" y="1771578"/>
                  </a:lnTo>
                  <a:lnTo>
                    <a:pt x="542281" y="1773498"/>
                  </a:lnTo>
                  <a:lnTo>
                    <a:pt x="541023" y="1774778"/>
                  </a:lnTo>
                  <a:lnTo>
                    <a:pt x="537878" y="1776697"/>
                  </a:lnTo>
                  <a:lnTo>
                    <a:pt x="532532" y="1778297"/>
                  </a:lnTo>
                  <a:lnTo>
                    <a:pt x="526556" y="1779896"/>
                  </a:lnTo>
                  <a:lnTo>
                    <a:pt x="523726" y="1780856"/>
                  </a:lnTo>
                  <a:lnTo>
                    <a:pt x="520581" y="1781176"/>
                  </a:lnTo>
                  <a:lnTo>
                    <a:pt x="517750" y="1781176"/>
                  </a:lnTo>
                  <a:lnTo>
                    <a:pt x="514605" y="1781176"/>
                  </a:lnTo>
                  <a:lnTo>
                    <a:pt x="512403" y="1780216"/>
                  </a:lnTo>
                  <a:lnTo>
                    <a:pt x="510516" y="1779576"/>
                  </a:lnTo>
                  <a:lnTo>
                    <a:pt x="509258" y="1777657"/>
                  </a:lnTo>
                  <a:lnTo>
                    <a:pt x="508000" y="1775737"/>
                  </a:lnTo>
                  <a:lnTo>
                    <a:pt x="508000" y="1773178"/>
                  </a:lnTo>
                  <a:lnTo>
                    <a:pt x="508315" y="1769659"/>
                  </a:lnTo>
                  <a:lnTo>
                    <a:pt x="510831" y="1761660"/>
                  </a:lnTo>
                  <a:lnTo>
                    <a:pt x="513661" y="1753662"/>
                  </a:lnTo>
                  <a:lnTo>
                    <a:pt x="519637" y="1738305"/>
                  </a:lnTo>
                  <a:lnTo>
                    <a:pt x="524669" y="1726148"/>
                  </a:lnTo>
                  <a:lnTo>
                    <a:pt x="526871" y="1721669"/>
                  </a:lnTo>
                  <a:lnTo>
                    <a:pt x="528129" y="1721349"/>
                  </a:lnTo>
                  <a:lnTo>
                    <a:pt x="531903" y="1718790"/>
                  </a:lnTo>
                  <a:lnTo>
                    <a:pt x="537564" y="1715270"/>
                  </a:lnTo>
                  <a:lnTo>
                    <a:pt x="540709" y="1712391"/>
                  </a:lnTo>
                  <a:lnTo>
                    <a:pt x="544168" y="1709192"/>
                  </a:lnTo>
                  <a:lnTo>
                    <a:pt x="547942" y="1705352"/>
                  </a:lnTo>
                  <a:lnTo>
                    <a:pt x="552031" y="1700873"/>
                  </a:lnTo>
                  <a:lnTo>
                    <a:pt x="555805" y="1695435"/>
                  </a:lnTo>
                  <a:lnTo>
                    <a:pt x="559265" y="1689036"/>
                  </a:lnTo>
                  <a:lnTo>
                    <a:pt x="563039" y="1682317"/>
                  </a:lnTo>
                  <a:lnTo>
                    <a:pt x="566813" y="1674319"/>
                  </a:lnTo>
                  <a:lnTo>
                    <a:pt x="569958" y="1665681"/>
                  </a:lnTo>
                  <a:lnTo>
                    <a:pt x="572788" y="1655763"/>
                  </a:lnTo>
                  <a:close/>
                  <a:moveTo>
                    <a:pt x="1818954" y="1647825"/>
                  </a:moveTo>
                  <a:lnTo>
                    <a:pt x="1838895" y="1652921"/>
                  </a:lnTo>
                  <a:lnTo>
                    <a:pt x="1857254" y="1658335"/>
                  </a:lnTo>
                  <a:lnTo>
                    <a:pt x="1887641" y="1667252"/>
                  </a:lnTo>
                  <a:lnTo>
                    <a:pt x="1920876" y="1677444"/>
                  </a:lnTo>
                  <a:lnTo>
                    <a:pt x="1893022" y="1751013"/>
                  </a:lnTo>
                  <a:lnTo>
                    <a:pt x="1862952" y="1739548"/>
                  </a:lnTo>
                  <a:lnTo>
                    <a:pt x="1842377" y="1731904"/>
                  </a:lnTo>
                  <a:lnTo>
                    <a:pt x="1842061" y="1727764"/>
                  </a:lnTo>
                  <a:lnTo>
                    <a:pt x="1841744" y="1723624"/>
                  </a:lnTo>
                  <a:lnTo>
                    <a:pt x="1840795" y="1719802"/>
                  </a:lnTo>
                  <a:lnTo>
                    <a:pt x="1840162" y="1715662"/>
                  </a:lnTo>
                  <a:lnTo>
                    <a:pt x="1837313" y="1706744"/>
                  </a:lnTo>
                  <a:lnTo>
                    <a:pt x="1834147" y="1697190"/>
                  </a:lnTo>
                  <a:lnTo>
                    <a:pt x="1830666" y="1688272"/>
                  </a:lnTo>
                  <a:lnTo>
                    <a:pt x="1827500" y="1679355"/>
                  </a:lnTo>
                  <a:lnTo>
                    <a:pt x="1821486" y="1665979"/>
                  </a:lnTo>
                  <a:lnTo>
                    <a:pt x="1818321" y="1658972"/>
                  </a:lnTo>
                  <a:lnTo>
                    <a:pt x="1817688" y="1658016"/>
                  </a:lnTo>
                  <a:lnTo>
                    <a:pt x="1818954" y="1647825"/>
                  </a:lnTo>
                  <a:close/>
                  <a:moveTo>
                    <a:pt x="471166" y="1647825"/>
                  </a:moveTo>
                  <a:lnTo>
                    <a:pt x="477838" y="1697288"/>
                  </a:lnTo>
                  <a:lnTo>
                    <a:pt x="477203" y="1698239"/>
                  </a:lnTo>
                  <a:lnTo>
                    <a:pt x="473072" y="1707434"/>
                  </a:lnTo>
                  <a:lnTo>
                    <a:pt x="465447" y="1725190"/>
                  </a:lnTo>
                  <a:lnTo>
                    <a:pt x="429546" y="1738190"/>
                  </a:lnTo>
                  <a:lnTo>
                    <a:pt x="412072" y="1744849"/>
                  </a:lnTo>
                  <a:lnTo>
                    <a:pt x="394280" y="1751507"/>
                  </a:lnTo>
                  <a:lnTo>
                    <a:pt x="362191" y="1765775"/>
                  </a:lnTo>
                  <a:lnTo>
                    <a:pt x="346623" y="1773068"/>
                  </a:lnTo>
                  <a:lnTo>
                    <a:pt x="338680" y="1776873"/>
                  </a:lnTo>
                  <a:lnTo>
                    <a:pt x="331055" y="1780678"/>
                  </a:lnTo>
                  <a:lnTo>
                    <a:pt x="316123" y="1788287"/>
                  </a:lnTo>
                  <a:lnTo>
                    <a:pt x="301508" y="1796214"/>
                  </a:lnTo>
                  <a:lnTo>
                    <a:pt x="287211" y="1804458"/>
                  </a:lnTo>
                  <a:lnTo>
                    <a:pt x="273549" y="1812702"/>
                  </a:lnTo>
                  <a:lnTo>
                    <a:pt x="247815" y="1829824"/>
                  </a:lnTo>
                  <a:lnTo>
                    <a:pt x="236060" y="1838702"/>
                  </a:lnTo>
                  <a:lnTo>
                    <a:pt x="230341" y="1842823"/>
                  </a:lnTo>
                  <a:lnTo>
                    <a:pt x="224940" y="1847897"/>
                  </a:lnTo>
                  <a:lnTo>
                    <a:pt x="219856" y="1852018"/>
                  </a:lnTo>
                  <a:lnTo>
                    <a:pt x="214455" y="1856457"/>
                  </a:lnTo>
                  <a:lnTo>
                    <a:pt x="204924" y="1865335"/>
                  </a:lnTo>
                  <a:lnTo>
                    <a:pt x="188403" y="1882774"/>
                  </a:lnTo>
                  <a:lnTo>
                    <a:pt x="176330" y="1899262"/>
                  </a:lnTo>
                  <a:lnTo>
                    <a:pt x="171246" y="1907189"/>
                  </a:lnTo>
                  <a:lnTo>
                    <a:pt x="169340" y="1910677"/>
                  </a:lnTo>
                  <a:lnTo>
                    <a:pt x="167434" y="1914481"/>
                  </a:lnTo>
                  <a:lnTo>
                    <a:pt x="165528" y="1918286"/>
                  </a:lnTo>
                  <a:lnTo>
                    <a:pt x="163939" y="1921457"/>
                  </a:lnTo>
                  <a:lnTo>
                    <a:pt x="162033" y="1926530"/>
                  </a:lnTo>
                  <a:lnTo>
                    <a:pt x="161080" y="1930969"/>
                  </a:lnTo>
                  <a:lnTo>
                    <a:pt x="160127" y="1932554"/>
                  </a:lnTo>
                  <a:lnTo>
                    <a:pt x="159491" y="1934457"/>
                  </a:lnTo>
                  <a:lnTo>
                    <a:pt x="159173" y="1935091"/>
                  </a:lnTo>
                  <a:lnTo>
                    <a:pt x="158856" y="1936359"/>
                  </a:lnTo>
                  <a:lnTo>
                    <a:pt x="157903" y="1939213"/>
                  </a:lnTo>
                  <a:lnTo>
                    <a:pt x="157585" y="1945871"/>
                  </a:lnTo>
                  <a:lnTo>
                    <a:pt x="157267" y="1948408"/>
                  </a:lnTo>
                  <a:lnTo>
                    <a:pt x="191580" y="1949359"/>
                  </a:lnTo>
                  <a:lnTo>
                    <a:pt x="196346" y="1981700"/>
                  </a:lnTo>
                  <a:lnTo>
                    <a:pt x="200794" y="2007700"/>
                  </a:lnTo>
                  <a:lnTo>
                    <a:pt x="203653" y="2019432"/>
                  </a:lnTo>
                  <a:lnTo>
                    <a:pt x="205877" y="2029578"/>
                  </a:lnTo>
                  <a:lnTo>
                    <a:pt x="208419" y="2039090"/>
                  </a:lnTo>
                  <a:lnTo>
                    <a:pt x="210960" y="2048285"/>
                  </a:lnTo>
                  <a:lnTo>
                    <a:pt x="213820" y="2056529"/>
                  </a:lnTo>
                  <a:lnTo>
                    <a:pt x="216679" y="2064773"/>
                  </a:lnTo>
                  <a:lnTo>
                    <a:pt x="222716" y="2080943"/>
                  </a:lnTo>
                  <a:lnTo>
                    <a:pt x="230341" y="2097431"/>
                  </a:lnTo>
                  <a:lnTo>
                    <a:pt x="238919" y="2116138"/>
                  </a:lnTo>
                  <a:lnTo>
                    <a:pt x="226210" y="2109797"/>
                  </a:lnTo>
                  <a:lnTo>
                    <a:pt x="214137" y="2103138"/>
                  </a:lnTo>
                  <a:lnTo>
                    <a:pt x="202064" y="2096163"/>
                  </a:lnTo>
                  <a:lnTo>
                    <a:pt x="189991" y="2089504"/>
                  </a:lnTo>
                  <a:lnTo>
                    <a:pt x="167116" y="2075236"/>
                  </a:lnTo>
                  <a:lnTo>
                    <a:pt x="144876" y="2060651"/>
                  </a:lnTo>
                  <a:lnTo>
                    <a:pt x="123907" y="2046066"/>
                  </a:lnTo>
                  <a:lnTo>
                    <a:pt x="104209" y="2031797"/>
                  </a:lnTo>
                  <a:lnTo>
                    <a:pt x="85782" y="2017529"/>
                  </a:lnTo>
                  <a:lnTo>
                    <a:pt x="69261" y="2003895"/>
                  </a:lnTo>
                  <a:lnTo>
                    <a:pt x="53693" y="1991212"/>
                  </a:lnTo>
                  <a:lnTo>
                    <a:pt x="40349" y="1979481"/>
                  </a:lnTo>
                  <a:lnTo>
                    <a:pt x="28276" y="1969017"/>
                  </a:lnTo>
                  <a:lnTo>
                    <a:pt x="18427" y="1960139"/>
                  </a:lnTo>
                  <a:lnTo>
                    <a:pt x="4448" y="1946823"/>
                  </a:lnTo>
                  <a:lnTo>
                    <a:pt x="0" y="1942066"/>
                  </a:lnTo>
                  <a:lnTo>
                    <a:pt x="56870" y="1944286"/>
                  </a:lnTo>
                  <a:lnTo>
                    <a:pt x="57823" y="1934774"/>
                  </a:lnTo>
                  <a:lnTo>
                    <a:pt x="59094" y="1928432"/>
                  </a:lnTo>
                  <a:lnTo>
                    <a:pt x="59730" y="1924311"/>
                  </a:lnTo>
                  <a:lnTo>
                    <a:pt x="61318" y="1918603"/>
                  </a:lnTo>
                  <a:lnTo>
                    <a:pt x="65131" y="1906238"/>
                  </a:lnTo>
                  <a:lnTo>
                    <a:pt x="69579" y="1893238"/>
                  </a:lnTo>
                  <a:lnTo>
                    <a:pt x="72756" y="1886262"/>
                  </a:lnTo>
                  <a:lnTo>
                    <a:pt x="75615" y="1879921"/>
                  </a:lnTo>
                  <a:lnTo>
                    <a:pt x="78792" y="1873896"/>
                  </a:lnTo>
                  <a:lnTo>
                    <a:pt x="82287" y="1868506"/>
                  </a:lnTo>
                  <a:lnTo>
                    <a:pt x="85782" y="1862165"/>
                  </a:lnTo>
                  <a:lnTo>
                    <a:pt x="89595" y="1855506"/>
                  </a:lnTo>
                  <a:lnTo>
                    <a:pt x="94043" y="1849482"/>
                  </a:lnTo>
                  <a:lnTo>
                    <a:pt x="98491" y="1843458"/>
                  </a:lnTo>
                  <a:lnTo>
                    <a:pt x="108340" y="1831726"/>
                  </a:lnTo>
                  <a:lnTo>
                    <a:pt x="118506" y="1819677"/>
                  </a:lnTo>
                  <a:lnTo>
                    <a:pt x="130262" y="1808263"/>
                  </a:lnTo>
                  <a:lnTo>
                    <a:pt x="142652" y="1797482"/>
                  </a:lnTo>
                  <a:lnTo>
                    <a:pt x="149007" y="1791775"/>
                  </a:lnTo>
                  <a:lnTo>
                    <a:pt x="155361" y="1786068"/>
                  </a:lnTo>
                  <a:lnTo>
                    <a:pt x="162033" y="1781312"/>
                  </a:lnTo>
                  <a:lnTo>
                    <a:pt x="169340" y="1775922"/>
                  </a:lnTo>
                  <a:lnTo>
                    <a:pt x="176330" y="1770848"/>
                  </a:lnTo>
                  <a:lnTo>
                    <a:pt x="183637" y="1765775"/>
                  </a:lnTo>
                  <a:lnTo>
                    <a:pt x="190627" y="1761019"/>
                  </a:lnTo>
                  <a:lnTo>
                    <a:pt x="198252" y="1756263"/>
                  </a:lnTo>
                  <a:lnTo>
                    <a:pt x="213820" y="1747068"/>
                  </a:lnTo>
                  <a:lnTo>
                    <a:pt x="229388" y="1737873"/>
                  </a:lnTo>
                  <a:lnTo>
                    <a:pt x="245591" y="1729312"/>
                  </a:lnTo>
                  <a:lnTo>
                    <a:pt x="262112" y="1721068"/>
                  </a:lnTo>
                  <a:lnTo>
                    <a:pt x="279268" y="1713459"/>
                  </a:lnTo>
                  <a:lnTo>
                    <a:pt x="296425" y="1705849"/>
                  </a:lnTo>
                  <a:lnTo>
                    <a:pt x="305003" y="1702044"/>
                  </a:lnTo>
                  <a:lnTo>
                    <a:pt x="313899" y="1698239"/>
                  </a:lnTo>
                  <a:lnTo>
                    <a:pt x="331055" y="1691581"/>
                  </a:lnTo>
                  <a:lnTo>
                    <a:pt x="366321" y="1678264"/>
                  </a:lnTo>
                  <a:lnTo>
                    <a:pt x="392691" y="1670020"/>
                  </a:lnTo>
                  <a:lnTo>
                    <a:pt x="419061" y="1662093"/>
                  </a:lnTo>
                  <a:lnTo>
                    <a:pt x="445114" y="1654801"/>
                  </a:lnTo>
                  <a:lnTo>
                    <a:pt x="471166" y="1647825"/>
                  </a:lnTo>
                  <a:close/>
                  <a:moveTo>
                    <a:pt x="1722423" y="1617663"/>
                  </a:moveTo>
                  <a:lnTo>
                    <a:pt x="1724939" y="1626279"/>
                  </a:lnTo>
                  <a:lnTo>
                    <a:pt x="1728084" y="1634257"/>
                  </a:lnTo>
                  <a:lnTo>
                    <a:pt x="1730914" y="1641278"/>
                  </a:lnTo>
                  <a:lnTo>
                    <a:pt x="1734374" y="1647660"/>
                  </a:lnTo>
                  <a:lnTo>
                    <a:pt x="1737519" y="1653404"/>
                  </a:lnTo>
                  <a:lnTo>
                    <a:pt x="1740978" y="1658829"/>
                  </a:lnTo>
                  <a:lnTo>
                    <a:pt x="1744438" y="1663297"/>
                  </a:lnTo>
                  <a:lnTo>
                    <a:pt x="1747583" y="1667126"/>
                  </a:lnTo>
                  <a:lnTo>
                    <a:pt x="1751672" y="1671594"/>
                  </a:lnTo>
                  <a:lnTo>
                    <a:pt x="1755446" y="1675104"/>
                  </a:lnTo>
                  <a:lnTo>
                    <a:pt x="1759220" y="1677657"/>
                  </a:lnTo>
                  <a:lnTo>
                    <a:pt x="1762050" y="1679891"/>
                  </a:lnTo>
                  <a:lnTo>
                    <a:pt x="1766768" y="1682444"/>
                  </a:lnTo>
                  <a:lnTo>
                    <a:pt x="1768655" y="1683401"/>
                  </a:lnTo>
                  <a:lnTo>
                    <a:pt x="1770856" y="1688188"/>
                  </a:lnTo>
                  <a:lnTo>
                    <a:pt x="1775574" y="1699995"/>
                  </a:lnTo>
                  <a:lnTo>
                    <a:pt x="1781549" y="1715313"/>
                  </a:lnTo>
                  <a:lnTo>
                    <a:pt x="1784695" y="1723291"/>
                  </a:lnTo>
                  <a:lnTo>
                    <a:pt x="1786896" y="1731269"/>
                  </a:lnTo>
                  <a:lnTo>
                    <a:pt x="1787525" y="1734779"/>
                  </a:lnTo>
                  <a:lnTo>
                    <a:pt x="1787211" y="1737332"/>
                  </a:lnTo>
                  <a:lnTo>
                    <a:pt x="1786267" y="1739566"/>
                  </a:lnTo>
                  <a:lnTo>
                    <a:pt x="1785009" y="1741161"/>
                  </a:lnTo>
                  <a:lnTo>
                    <a:pt x="1783122" y="1742438"/>
                  </a:lnTo>
                  <a:lnTo>
                    <a:pt x="1780606" y="1742757"/>
                  </a:lnTo>
                  <a:lnTo>
                    <a:pt x="1777775" y="1743076"/>
                  </a:lnTo>
                  <a:lnTo>
                    <a:pt x="1774945" y="1742757"/>
                  </a:lnTo>
                  <a:lnTo>
                    <a:pt x="1771800" y="1742438"/>
                  </a:lnTo>
                  <a:lnTo>
                    <a:pt x="1768655" y="1741800"/>
                  </a:lnTo>
                  <a:lnTo>
                    <a:pt x="1762679" y="1739885"/>
                  </a:lnTo>
                  <a:lnTo>
                    <a:pt x="1757647" y="1738289"/>
                  </a:lnTo>
                  <a:lnTo>
                    <a:pt x="1754502" y="1736375"/>
                  </a:lnTo>
                  <a:lnTo>
                    <a:pt x="1753559" y="1735417"/>
                  </a:lnTo>
                  <a:lnTo>
                    <a:pt x="1752615" y="1734460"/>
                  </a:lnTo>
                  <a:lnTo>
                    <a:pt x="1751043" y="1731269"/>
                  </a:lnTo>
                  <a:lnTo>
                    <a:pt x="1749470" y="1727120"/>
                  </a:lnTo>
                  <a:lnTo>
                    <a:pt x="1747583" y="1722334"/>
                  </a:lnTo>
                  <a:lnTo>
                    <a:pt x="1744752" y="1711803"/>
                  </a:lnTo>
                  <a:lnTo>
                    <a:pt x="1742551" y="1701591"/>
                  </a:lnTo>
                  <a:lnTo>
                    <a:pt x="1740664" y="1692337"/>
                  </a:lnTo>
                  <a:lnTo>
                    <a:pt x="1733745" y="1720100"/>
                  </a:lnTo>
                  <a:lnTo>
                    <a:pt x="1734374" y="1722653"/>
                  </a:lnTo>
                  <a:lnTo>
                    <a:pt x="1734688" y="1724248"/>
                  </a:lnTo>
                  <a:lnTo>
                    <a:pt x="1734688" y="1724886"/>
                  </a:lnTo>
                  <a:lnTo>
                    <a:pt x="1733745" y="1723291"/>
                  </a:lnTo>
                  <a:lnTo>
                    <a:pt x="1732801" y="1719142"/>
                  </a:lnTo>
                  <a:lnTo>
                    <a:pt x="1727140" y="1697442"/>
                  </a:lnTo>
                  <a:lnTo>
                    <a:pt x="1725253" y="1689464"/>
                  </a:lnTo>
                  <a:lnTo>
                    <a:pt x="1723995" y="1681806"/>
                  </a:lnTo>
                  <a:lnTo>
                    <a:pt x="1722737" y="1674147"/>
                  </a:lnTo>
                  <a:lnTo>
                    <a:pt x="1722108" y="1666807"/>
                  </a:lnTo>
                  <a:lnTo>
                    <a:pt x="1720850" y="1653404"/>
                  </a:lnTo>
                  <a:lnTo>
                    <a:pt x="1720850" y="1641278"/>
                  </a:lnTo>
                  <a:lnTo>
                    <a:pt x="1721165" y="1631704"/>
                  </a:lnTo>
                  <a:lnTo>
                    <a:pt x="1721479" y="1624045"/>
                  </a:lnTo>
                  <a:lnTo>
                    <a:pt x="1722423" y="1617663"/>
                  </a:lnTo>
                  <a:close/>
                  <a:moveTo>
                    <a:pt x="1690388" y="1617663"/>
                  </a:moveTo>
                  <a:lnTo>
                    <a:pt x="1691017" y="1624045"/>
                  </a:lnTo>
                  <a:lnTo>
                    <a:pt x="1691646" y="1631704"/>
                  </a:lnTo>
                  <a:lnTo>
                    <a:pt x="1692275" y="1641278"/>
                  </a:lnTo>
                  <a:lnTo>
                    <a:pt x="1691646" y="1653404"/>
                  </a:lnTo>
                  <a:lnTo>
                    <a:pt x="1691017" y="1666807"/>
                  </a:lnTo>
                  <a:lnTo>
                    <a:pt x="1689759" y="1674147"/>
                  </a:lnTo>
                  <a:lnTo>
                    <a:pt x="1688816" y="1681806"/>
                  </a:lnTo>
                  <a:lnTo>
                    <a:pt x="1687243" y="1689464"/>
                  </a:lnTo>
                  <a:lnTo>
                    <a:pt x="1685356" y="1697442"/>
                  </a:lnTo>
                  <a:lnTo>
                    <a:pt x="1680009" y="1719142"/>
                  </a:lnTo>
                  <a:lnTo>
                    <a:pt x="1678751" y="1723291"/>
                  </a:lnTo>
                  <a:lnTo>
                    <a:pt x="1678122" y="1724886"/>
                  </a:lnTo>
                  <a:lnTo>
                    <a:pt x="1678122" y="1724248"/>
                  </a:lnTo>
                  <a:lnTo>
                    <a:pt x="1678437" y="1722653"/>
                  </a:lnTo>
                  <a:lnTo>
                    <a:pt x="1678751" y="1720100"/>
                  </a:lnTo>
                  <a:lnTo>
                    <a:pt x="1672147" y="1692337"/>
                  </a:lnTo>
                  <a:lnTo>
                    <a:pt x="1670889" y="1698719"/>
                  </a:lnTo>
                  <a:lnTo>
                    <a:pt x="1667429" y="1712760"/>
                  </a:lnTo>
                  <a:lnTo>
                    <a:pt x="1665228" y="1720738"/>
                  </a:lnTo>
                  <a:lnTo>
                    <a:pt x="1663026" y="1728078"/>
                  </a:lnTo>
                  <a:lnTo>
                    <a:pt x="1660825" y="1733184"/>
                  </a:lnTo>
                  <a:lnTo>
                    <a:pt x="1659881" y="1735098"/>
                  </a:lnTo>
                  <a:lnTo>
                    <a:pt x="1658623" y="1736375"/>
                  </a:lnTo>
                  <a:lnTo>
                    <a:pt x="1655164" y="1738289"/>
                  </a:lnTo>
                  <a:lnTo>
                    <a:pt x="1650131" y="1739885"/>
                  </a:lnTo>
                  <a:lnTo>
                    <a:pt x="1644156" y="1741800"/>
                  </a:lnTo>
                  <a:lnTo>
                    <a:pt x="1641011" y="1742438"/>
                  </a:lnTo>
                  <a:lnTo>
                    <a:pt x="1637866" y="1742757"/>
                  </a:lnTo>
                  <a:lnTo>
                    <a:pt x="1634721" y="1743076"/>
                  </a:lnTo>
                  <a:lnTo>
                    <a:pt x="1632205" y="1742757"/>
                  </a:lnTo>
                  <a:lnTo>
                    <a:pt x="1630003" y="1742438"/>
                  </a:lnTo>
                  <a:lnTo>
                    <a:pt x="1627802" y="1741161"/>
                  </a:lnTo>
                  <a:lnTo>
                    <a:pt x="1626544" y="1739566"/>
                  </a:lnTo>
                  <a:lnTo>
                    <a:pt x="1625600" y="1737332"/>
                  </a:lnTo>
                  <a:lnTo>
                    <a:pt x="1625600" y="1734779"/>
                  </a:lnTo>
                  <a:lnTo>
                    <a:pt x="1625915" y="1731269"/>
                  </a:lnTo>
                  <a:lnTo>
                    <a:pt x="1628431" y="1723291"/>
                  </a:lnTo>
                  <a:lnTo>
                    <a:pt x="1630947" y="1715313"/>
                  </a:lnTo>
                  <a:lnTo>
                    <a:pt x="1636922" y="1699995"/>
                  </a:lnTo>
                  <a:lnTo>
                    <a:pt x="1642269" y="1688188"/>
                  </a:lnTo>
                  <a:lnTo>
                    <a:pt x="1644156" y="1683401"/>
                  </a:lnTo>
                  <a:lnTo>
                    <a:pt x="1645728" y="1683082"/>
                  </a:lnTo>
                  <a:lnTo>
                    <a:pt x="1649188" y="1681167"/>
                  </a:lnTo>
                  <a:lnTo>
                    <a:pt x="1654849" y="1677338"/>
                  </a:lnTo>
                  <a:lnTo>
                    <a:pt x="1658309" y="1674147"/>
                  </a:lnTo>
                  <a:lnTo>
                    <a:pt x="1661454" y="1671275"/>
                  </a:lnTo>
                  <a:lnTo>
                    <a:pt x="1665228" y="1667126"/>
                  </a:lnTo>
                  <a:lnTo>
                    <a:pt x="1669002" y="1662659"/>
                  </a:lnTo>
                  <a:lnTo>
                    <a:pt x="1673090" y="1657234"/>
                  </a:lnTo>
                  <a:lnTo>
                    <a:pt x="1676864" y="1651170"/>
                  </a:lnTo>
                  <a:lnTo>
                    <a:pt x="1680638" y="1644150"/>
                  </a:lnTo>
                  <a:lnTo>
                    <a:pt x="1684098" y="1636172"/>
                  </a:lnTo>
                  <a:lnTo>
                    <a:pt x="1687243" y="1627556"/>
                  </a:lnTo>
                  <a:lnTo>
                    <a:pt x="1690388" y="1617663"/>
                  </a:lnTo>
                  <a:close/>
                  <a:moveTo>
                    <a:pt x="752205" y="1595438"/>
                  </a:moveTo>
                  <a:lnTo>
                    <a:pt x="760414" y="1653904"/>
                  </a:lnTo>
                  <a:lnTo>
                    <a:pt x="728212" y="1659909"/>
                  </a:lnTo>
                  <a:lnTo>
                    <a:pt x="704851" y="1663701"/>
                  </a:lnTo>
                  <a:lnTo>
                    <a:pt x="713374" y="1600495"/>
                  </a:lnTo>
                  <a:lnTo>
                    <a:pt x="719057" y="1599863"/>
                  </a:lnTo>
                  <a:lnTo>
                    <a:pt x="752205" y="1595438"/>
                  </a:lnTo>
                  <a:close/>
                  <a:moveTo>
                    <a:pt x="1462714" y="1589088"/>
                  </a:moveTo>
                  <a:lnTo>
                    <a:pt x="1492809" y="1592290"/>
                  </a:lnTo>
                  <a:lnTo>
                    <a:pt x="1522586" y="1595493"/>
                  </a:lnTo>
                  <a:lnTo>
                    <a:pt x="1523536" y="1591009"/>
                  </a:lnTo>
                  <a:lnTo>
                    <a:pt x="1531456" y="1596453"/>
                  </a:lnTo>
                  <a:lnTo>
                    <a:pt x="1534307" y="1596774"/>
                  </a:lnTo>
                  <a:lnTo>
                    <a:pt x="1547295" y="1598375"/>
                  </a:lnTo>
                  <a:lnTo>
                    <a:pt x="1560916" y="1599656"/>
                  </a:lnTo>
                  <a:lnTo>
                    <a:pt x="1587209" y="1603498"/>
                  </a:lnTo>
                  <a:lnTo>
                    <a:pt x="1591961" y="1638403"/>
                  </a:lnTo>
                  <a:lnTo>
                    <a:pt x="1598613" y="1643207"/>
                  </a:lnTo>
                  <a:lnTo>
                    <a:pt x="1592911" y="1644487"/>
                  </a:lnTo>
                  <a:lnTo>
                    <a:pt x="1594812" y="1658577"/>
                  </a:lnTo>
                  <a:lnTo>
                    <a:pt x="1593861" y="1659538"/>
                  </a:lnTo>
                  <a:lnTo>
                    <a:pt x="1591644" y="1663701"/>
                  </a:lnTo>
                  <a:lnTo>
                    <a:pt x="1579923" y="1661459"/>
                  </a:lnTo>
                  <a:lnTo>
                    <a:pt x="1568202" y="1659218"/>
                  </a:lnTo>
                  <a:lnTo>
                    <a:pt x="1544444" y="1655055"/>
                  </a:lnTo>
                  <a:lnTo>
                    <a:pt x="1530822" y="1658577"/>
                  </a:lnTo>
                  <a:lnTo>
                    <a:pt x="1521952" y="1661139"/>
                  </a:lnTo>
                  <a:lnTo>
                    <a:pt x="1515300" y="1663381"/>
                  </a:lnTo>
                  <a:lnTo>
                    <a:pt x="1516567" y="1650572"/>
                  </a:lnTo>
                  <a:lnTo>
                    <a:pt x="1487740" y="1645768"/>
                  </a:lnTo>
                  <a:lnTo>
                    <a:pt x="1458913" y="1641605"/>
                  </a:lnTo>
                  <a:lnTo>
                    <a:pt x="1462714" y="1589088"/>
                  </a:lnTo>
                  <a:close/>
                  <a:moveTo>
                    <a:pt x="725488" y="1373188"/>
                  </a:moveTo>
                  <a:lnTo>
                    <a:pt x="815523" y="1389804"/>
                  </a:lnTo>
                  <a:lnTo>
                    <a:pt x="816801" y="1390443"/>
                  </a:lnTo>
                  <a:lnTo>
                    <a:pt x="818397" y="1390762"/>
                  </a:lnTo>
                  <a:lnTo>
                    <a:pt x="820951" y="1392360"/>
                  </a:lnTo>
                  <a:lnTo>
                    <a:pt x="823824" y="1394596"/>
                  </a:lnTo>
                  <a:lnTo>
                    <a:pt x="826059" y="1397472"/>
                  </a:lnTo>
                  <a:lnTo>
                    <a:pt x="827975" y="1401307"/>
                  </a:lnTo>
                  <a:lnTo>
                    <a:pt x="829891" y="1405461"/>
                  </a:lnTo>
                  <a:lnTo>
                    <a:pt x="831168" y="1409934"/>
                  </a:lnTo>
                  <a:lnTo>
                    <a:pt x="832764" y="1415046"/>
                  </a:lnTo>
                  <a:lnTo>
                    <a:pt x="834999" y="1425910"/>
                  </a:lnTo>
                  <a:lnTo>
                    <a:pt x="836915" y="1437094"/>
                  </a:lnTo>
                  <a:lnTo>
                    <a:pt x="838511" y="1448597"/>
                  </a:lnTo>
                  <a:lnTo>
                    <a:pt x="839469" y="1460100"/>
                  </a:lnTo>
                  <a:lnTo>
                    <a:pt x="839788" y="1463615"/>
                  </a:lnTo>
                  <a:lnTo>
                    <a:pt x="839788" y="1466491"/>
                  </a:lnTo>
                  <a:lnTo>
                    <a:pt x="839150" y="1468728"/>
                  </a:lnTo>
                  <a:lnTo>
                    <a:pt x="838511" y="1469686"/>
                  </a:lnTo>
                  <a:lnTo>
                    <a:pt x="837553" y="1470325"/>
                  </a:lnTo>
                  <a:lnTo>
                    <a:pt x="836276" y="1470325"/>
                  </a:lnTo>
                  <a:lnTo>
                    <a:pt x="834680" y="1469367"/>
                  </a:lnTo>
                  <a:lnTo>
                    <a:pt x="833083" y="1468408"/>
                  </a:lnTo>
                  <a:lnTo>
                    <a:pt x="829891" y="1464574"/>
                  </a:lnTo>
                  <a:lnTo>
                    <a:pt x="826059" y="1459461"/>
                  </a:lnTo>
                  <a:lnTo>
                    <a:pt x="822547" y="1454349"/>
                  </a:lnTo>
                  <a:lnTo>
                    <a:pt x="819993" y="1448278"/>
                  </a:lnTo>
                  <a:lnTo>
                    <a:pt x="818397" y="1444124"/>
                  </a:lnTo>
                  <a:lnTo>
                    <a:pt x="817120" y="1440289"/>
                  </a:lnTo>
                  <a:lnTo>
                    <a:pt x="816801" y="1438053"/>
                  </a:lnTo>
                  <a:lnTo>
                    <a:pt x="816481" y="1434218"/>
                  </a:lnTo>
                  <a:lnTo>
                    <a:pt x="815843" y="1431662"/>
                  </a:lnTo>
                  <a:lnTo>
                    <a:pt x="814885" y="1430384"/>
                  </a:lnTo>
                  <a:lnTo>
                    <a:pt x="814246" y="1429745"/>
                  </a:lnTo>
                  <a:lnTo>
                    <a:pt x="812969" y="1428786"/>
                  </a:lnTo>
                  <a:lnTo>
                    <a:pt x="812331" y="1428467"/>
                  </a:lnTo>
                  <a:lnTo>
                    <a:pt x="811692" y="1428786"/>
                  </a:lnTo>
                  <a:lnTo>
                    <a:pt x="810415" y="1428786"/>
                  </a:lnTo>
                  <a:lnTo>
                    <a:pt x="809776" y="1429745"/>
                  </a:lnTo>
                  <a:lnTo>
                    <a:pt x="808499" y="1430384"/>
                  </a:lnTo>
                  <a:lnTo>
                    <a:pt x="807861" y="1431662"/>
                  </a:lnTo>
                  <a:lnTo>
                    <a:pt x="806903" y="1433579"/>
                  </a:lnTo>
                  <a:lnTo>
                    <a:pt x="805945" y="1437094"/>
                  </a:lnTo>
                  <a:lnTo>
                    <a:pt x="805307" y="1439970"/>
                  </a:lnTo>
                  <a:lnTo>
                    <a:pt x="804668" y="1443165"/>
                  </a:lnTo>
                  <a:lnTo>
                    <a:pt x="804349" y="1450514"/>
                  </a:lnTo>
                  <a:lnTo>
                    <a:pt x="804029" y="1453390"/>
                  </a:lnTo>
                  <a:lnTo>
                    <a:pt x="803391" y="1456585"/>
                  </a:lnTo>
                  <a:lnTo>
                    <a:pt x="802433" y="1459461"/>
                  </a:lnTo>
                  <a:lnTo>
                    <a:pt x="801475" y="1461698"/>
                  </a:lnTo>
                  <a:lnTo>
                    <a:pt x="799879" y="1464574"/>
                  </a:lnTo>
                  <a:lnTo>
                    <a:pt x="797963" y="1466491"/>
                  </a:lnTo>
                  <a:lnTo>
                    <a:pt x="796048" y="1468408"/>
                  </a:lnTo>
                  <a:lnTo>
                    <a:pt x="793813" y="1469686"/>
                  </a:lnTo>
                  <a:lnTo>
                    <a:pt x="791259" y="1470964"/>
                  </a:lnTo>
                  <a:lnTo>
                    <a:pt x="788066" y="1471923"/>
                  </a:lnTo>
                  <a:lnTo>
                    <a:pt x="785192" y="1472881"/>
                  </a:lnTo>
                  <a:lnTo>
                    <a:pt x="781361" y="1473201"/>
                  </a:lnTo>
                  <a:lnTo>
                    <a:pt x="777530" y="1473201"/>
                  </a:lnTo>
                  <a:lnTo>
                    <a:pt x="773060" y="1473201"/>
                  </a:lnTo>
                  <a:lnTo>
                    <a:pt x="769867" y="1472562"/>
                  </a:lnTo>
                  <a:lnTo>
                    <a:pt x="766674" y="1471603"/>
                  </a:lnTo>
                  <a:lnTo>
                    <a:pt x="763801" y="1470645"/>
                  </a:lnTo>
                  <a:lnTo>
                    <a:pt x="760927" y="1468728"/>
                  </a:lnTo>
                  <a:lnTo>
                    <a:pt x="758373" y="1466810"/>
                  </a:lnTo>
                  <a:lnTo>
                    <a:pt x="755500" y="1464574"/>
                  </a:lnTo>
                  <a:lnTo>
                    <a:pt x="753265" y="1461698"/>
                  </a:lnTo>
                  <a:lnTo>
                    <a:pt x="751030" y="1459142"/>
                  </a:lnTo>
                  <a:lnTo>
                    <a:pt x="746879" y="1452751"/>
                  </a:lnTo>
                  <a:lnTo>
                    <a:pt x="743048" y="1445721"/>
                  </a:lnTo>
                  <a:lnTo>
                    <a:pt x="739856" y="1437733"/>
                  </a:lnTo>
                  <a:lnTo>
                    <a:pt x="736663" y="1429745"/>
                  </a:lnTo>
                  <a:lnTo>
                    <a:pt x="734428" y="1422076"/>
                  </a:lnTo>
                  <a:lnTo>
                    <a:pt x="732193" y="1413129"/>
                  </a:lnTo>
                  <a:lnTo>
                    <a:pt x="730277" y="1404182"/>
                  </a:lnTo>
                  <a:lnTo>
                    <a:pt x="728362" y="1395875"/>
                  </a:lnTo>
                  <a:lnTo>
                    <a:pt x="727404" y="1388525"/>
                  </a:lnTo>
                  <a:lnTo>
                    <a:pt x="725807" y="1377342"/>
                  </a:lnTo>
                  <a:lnTo>
                    <a:pt x="725488" y="1373188"/>
                  </a:lnTo>
                  <a:close/>
                  <a:moveTo>
                    <a:pt x="1574800" y="1371600"/>
                  </a:moveTo>
                  <a:lnTo>
                    <a:pt x="1574165" y="1375754"/>
                  </a:lnTo>
                  <a:lnTo>
                    <a:pt x="1572578" y="1386937"/>
                  </a:lnTo>
                  <a:lnTo>
                    <a:pt x="1571308" y="1394287"/>
                  </a:lnTo>
                  <a:lnTo>
                    <a:pt x="1570038" y="1402914"/>
                  </a:lnTo>
                  <a:lnTo>
                    <a:pt x="1568133" y="1411541"/>
                  </a:lnTo>
                  <a:lnTo>
                    <a:pt x="1565275" y="1420488"/>
                  </a:lnTo>
                  <a:lnTo>
                    <a:pt x="1562735" y="1429115"/>
                  </a:lnTo>
                  <a:lnTo>
                    <a:pt x="1559878" y="1437104"/>
                  </a:lnTo>
                  <a:lnTo>
                    <a:pt x="1556703" y="1444772"/>
                  </a:lnTo>
                  <a:lnTo>
                    <a:pt x="1552893" y="1451483"/>
                  </a:lnTo>
                  <a:lnTo>
                    <a:pt x="1548765" y="1457873"/>
                  </a:lnTo>
                  <a:lnTo>
                    <a:pt x="1546543" y="1460749"/>
                  </a:lnTo>
                  <a:lnTo>
                    <a:pt x="1544003" y="1463305"/>
                  </a:lnTo>
                  <a:lnTo>
                    <a:pt x="1541780" y="1465542"/>
                  </a:lnTo>
                  <a:lnTo>
                    <a:pt x="1539240" y="1467459"/>
                  </a:lnTo>
                  <a:lnTo>
                    <a:pt x="1536065" y="1469057"/>
                  </a:lnTo>
                  <a:lnTo>
                    <a:pt x="1533525" y="1470015"/>
                  </a:lnTo>
                  <a:lnTo>
                    <a:pt x="1530350" y="1471293"/>
                  </a:lnTo>
                  <a:lnTo>
                    <a:pt x="1527175" y="1471613"/>
                  </a:lnTo>
                  <a:lnTo>
                    <a:pt x="1523048" y="1471613"/>
                  </a:lnTo>
                  <a:lnTo>
                    <a:pt x="1518920" y="1471613"/>
                  </a:lnTo>
                  <a:lnTo>
                    <a:pt x="1515428" y="1471293"/>
                  </a:lnTo>
                  <a:lnTo>
                    <a:pt x="1511935" y="1470654"/>
                  </a:lnTo>
                  <a:lnTo>
                    <a:pt x="1509078" y="1469696"/>
                  </a:lnTo>
                  <a:lnTo>
                    <a:pt x="1506538" y="1468098"/>
                  </a:lnTo>
                  <a:lnTo>
                    <a:pt x="1503998" y="1466820"/>
                  </a:lnTo>
                  <a:lnTo>
                    <a:pt x="1502410" y="1464903"/>
                  </a:lnTo>
                  <a:lnTo>
                    <a:pt x="1500823" y="1462986"/>
                  </a:lnTo>
                  <a:lnTo>
                    <a:pt x="1499235" y="1460429"/>
                  </a:lnTo>
                  <a:lnTo>
                    <a:pt x="1498283" y="1457873"/>
                  </a:lnTo>
                  <a:lnTo>
                    <a:pt x="1497013" y="1454997"/>
                  </a:lnTo>
                  <a:lnTo>
                    <a:pt x="1496378" y="1451802"/>
                  </a:lnTo>
                  <a:lnTo>
                    <a:pt x="1495743" y="1448926"/>
                  </a:lnTo>
                  <a:lnTo>
                    <a:pt x="1495425" y="1441897"/>
                  </a:lnTo>
                  <a:lnTo>
                    <a:pt x="1495108" y="1439340"/>
                  </a:lnTo>
                  <a:lnTo>
                    <a:pt x="1494790" y="1437423"/>
                  </a:lnTo>
                  <a:lnTo>
                    <a:pt x="1494473" y="1435186"/>
                  </a:lnTo>
                  <a:lnTo>
                    <a:pt x="1493838" y="1432950"/>
                  </a:lnTo>
                  <a:lnTo>
                    <a:pt x="1493203" y="1431033"/>
                  </a:lnTo>
                  <a:lnTo>
                    <a:pt x="1492568" y="1429754"/>
                  </a:lnTo>
                  <a:lnTo>
                    <a:pt x="1491298" y="1428476"/>
                  </a:lnTo>
                  <a:lnTo>
                    <a:pt x="1490663" y="1427837"/>
                  </a:lnTo>
                  <a:lnTo>
                    <a:pt x="1489393" y="1427518"/>
                  </a:lnTo>
                  <a:lnTo>
                    <a:pt x="1488440" y="1426879"/>
                  </a:lnTo>
                  <a:lnTo>
                    <a:pt x="1487488" y="1427518"/>
                  </a:lnTo>
                  <a:lnTo>
                    <a:pt x="1486535" y="1427837"/>
                  </a:lnTo>
                  <a:lnTo>
                    <a:pt x="1485583" y="1428476"/>
                  </a:lnTo>
                  <a:lnTo>
                    <a:pt x="1484948" y="1429754"/>
                  </a:lnTo>
                  <a:lnTo>
                    <a:pt x="1484313" y="1431033"/>
                  </a:lnTo>
                  <a:lnTo>
                    <a:pt x="1483995" y="1432630"/>
                  </a:lnTo>
                  <a:lnTo>
                    <a:pt x="1483360" y="1434547"/>
                  </a:lnTo>
                  <a:lnTo>
                    <a:pt x="1483360" y="1436784"/>
                  </a:lnTo>
                  <a:lnTo>
                    <a:pt x="1483043" y="1438701"/>
                  </a:lnTo>
                  <a:lnTo>
                    <a:pt x="1482725" y="1441258"/>
                  </a:lnTo>
                  <a:lnTo>
                    <a:pt x="1481455" y="1444453"/>
                  </a:lnTo>
                  <a:lnTo>
                    <a:pt x="1478915" y="1450524"/>
                  </a:lnTo>
                  <a:lnTo>
                    <a:pt x="1475423" y="1456595"/>
                  </a:lnTo>
                  <a:lnTo>
                    <a:pt x="1471930" y="1462027"/>
                  </a:lnTo>
                  <a:lnTo>
                    <a:pt x="1469708" y="1464903"/>
                  </a:lnTo>
                  <a:lnTo>
                    <a:pt x="1467168" y="1466820"/>
                  </a:lnTo>
                  <a:lnTo>
                    <a:pt x="1464945" y="1468098"/>
                  </a:lnTo>
                  <a:lnTo>
                    <a:pt x="1463675" y="1468737"/>
                  </a:lnTo>
                  <a:lnTo>
                    <a:pt x="1462723" y="1468737"/>
                  </a:lnTo>
                  <a:lnTo>
                    <a:pt x="1462088" y="1468098"/>
                  </a:lnTo>
                  <a:lnTo>
                    <a:pt x="1461770" y="1467459"/>
                  </a:lnTo>
                  <a:lnTo>
                    <a:pt x="1460818" y="1466181"/>
                  </a:lnTo>
                  <a:lnTo>
                    <a:pt x="1460500" y="1462986"/>
                  </a:lnTo>
                  <a:lnTo>
                    <a:pt x="1460818" y="1458512"/>
                  </a:lnTo>
                  <a:lnTo>
                    <a:pt x="1462088" y="1447329"/>
                  </a:lnTo>
                  <a:lnTo>
                    <a:pt x="1463675" y="1435826"/>
                  </a:lnTo>
                  <a:lnTo>
                    <a:pt x="1465263" y="1424322"/>
                  </a:lnTo>
                  <a:lnTo>
                    <a:pt x="1467803" y="1413458"/>
                  </a:lnTo>
                  <a:lnTo>
                    <a:pt x="1469073" y="1408346"/>
                  </a:lnTo>
                  <a:lnTo>
                    <a:pt x="1470978" y="1403873"/>
                  </a:lnTo>
                  <a:lnTo>
                    <a:pt x="1472565" y="1399719"/>
                  </a:lnTo>
                  <a:lnTo>
                    <a:pt x="1474788" y="1395884"/>
                  </a:lnTo>
                  <a:lnTo>
                    <a:pt x="1476693" y="1393328"/>
                  </a:lnTo>
                  <a:lnTo>
                    <a:pt x="1479233" y="1390772"/>
                  </a:lnTo>
                  <a:lnTo>
                    <a:pt x="1482090" y="1389174"/>
                  </a:lnTo>
                  <a:lnTo>
                    <a:pt x="1483360" y="1388855"/>
                  </a:lnTo>
                  <a:lnTo>
                    <a:pt x="1484948" y="1388535"/>
                  </a:lnTo>
                  <a:lnTo>
                    <a:pt x="1574800" y="1371600"/>
                  </a:lnTo>
                  <a:close/>
                  <a:moveTo>
                    <a:pt x="325438" y="1127125"/>
                  </a:moveTo>
                  <a:lnTo>
                    <a:pt x="380683" y="1141095"/>
                  </a:lnTo>
                  <a:lnTo>
                    <a:pt x="381953" y="1141730"/>
                  </a:lnTo>
                  <a:lnTo>
                    <a:pt x="383858" y="1143000"/>
                  </a:lnTo>
                  <a:lnTo>
                    <a:pt x="385446" y="1144905"/>
                  </a:lnTo>
                  <a:lnTo>
                    <a:pt x="386716" y="1147445"/>
                  </a:lnTo>
                  <a:lnTo>
                    <a:pt x="387986" y="1150302"/>
                  </a:lnTo>
                  <a:lnTo>
                    <a:pt x="389256" y="1153477"/>
                  </a:lnTo>
                  <a:lnTo>
                    <a:pt x="391161" y="1161415"/>
                  </a:lnTo>
                  <a:lnTo>
                    <a:pt x="392748" y="1170305"/>
                  </a:lnTo>
                  <a:lnTo>
                    <a:pt x="393701" y="1179830"/>
                  </a:lnTo>
                  <a:lnTo>
                    <a:pt x="395288" y="1198562"/>
                  </a:lnTo>
                  <a:lnTo>
                    <a:pt x="395288" y="1202372"/>
                  </a:lnTo>
                  <a:lnTo>
                    <a:pt x="395288" y="1204595"/>
                  </a:lnTo>
                  <a:lnTo>
                    <a:pt x="394336" y="1206500"/>
                  </a:lnTo>
                  <a:lnTo>
                    <a:pt x="393701" y="1206817"/>
                  </a:lnTo>
                  <a:lnTo>
                    <a:pt x="393066" y="1206817"/>
                  </a:lnTo>
                  <a:lnTo>
                    <a:pt x="391796" y="1205865"/>
                  </a:lnTo>
                  <a:lnTo>
                    <a:pt x="390208" y="1204277"/>
                  </a:lnTo>
                  <a:lnTo>
                    <a:pt x="388938" y="1202372"/>
                  </a:lnTo>
                  <a:lnTo>
                    <a:pt x="386081" y="1197292"/>
                  </a:lnTo>
                  <a:lnTo>
                    <a:pt x="383858" y="1191577"/>
                  </a:lnTo>
                  <a:lnTo>
                    <a:pt x="381953" y="1185545"/>
                  </a:lnTo>
                  <a:lnTo>
                    <a:pt x="381636" y="1183005"/>
                  </a:lnTo>
                  <a:lnTo>
                    <a:pt x="381318" y="1180465"/>
                  </a:lnTo>
                  <a:lnTo>
                    <a:pt x="381001" y="1177290"/>
                  </a:lnTo>
                  <a:lnTo>
                    <a:pt x="380048" y="1174750"/>
                  </a:lnTo>
                  <a:lnTo>
                    <a:pt x="379731" y="1173480"/>
                  </a:lnTo>
                  <a:lnTo>
                    <a:pt x="379096" y="1172845"/>
                  </a:lnTo>
                  <a:lnTo>
                    <a:pt x="378461" y="1172845"/>
                  </a:lnTo>
                  <a:lnTo>
                    <a:pt x="377508" y="1172210"/>
                  </a:lnTo>
                  <a:lnTo>
                    <a:pt x="376873" y="1172845"/>
                  </a:lnTo>
                  <a:lnTo>
                    <a:pt x="376556" y="1173480"/>
                  </a:lnTo>
                  <a:lnTo>
                    <a:pt x="375603" y="1174115"/>
                  </a:lnTo>
                  <a:lnTo>
                    <a:pt x="374968" y="1175702"/>
                  </a:lnTo>
                  <a:lnTo>
                    <a:pt x="374333" y="1179512"/>
                  </a:lnTo>
                  <a:lnTo>
                    <a:pt x="373698" y="1184592"/>
                  </a:lnTo>
                  <a:lnTo>
                    <a:pt x="373698" y="1190625"/>
                  </a:lnTo>
                  <a:lnTo>
                    <a:pt x="373063" y="1196022"/>
                  </a:lnTo>
                  <a:lnTo>
                    <a:pt x="371476" y="1200150"/>
                  </a:lnTo>
                  <a:lnTo>
                    <a:pt x="370841" y="1202055"/>
                  </a:lnTo>
                  <a:lnTo>
                    <a:pt x="369571" y="1203960"/>
                  </a:lnTo>
                  <a:lnTo>
                    <a:pt x="368618" y="1205547"/>
                  </a:lnTo>
                  <a:lnTo>
                    <a:pt x="367031" y="1206500"/>
                  </a:lnTo>
                  <a:lnTo>
                    <a:pt x="365443" y="1207770"/>
                  </a:lnTo>
                  <a:lnTo>
                    <a:pt x="363538" y="1208405"/>
                  </a:lnTo>
                  <a:lnTo>
                    <a:pt x="361633" y="1209040"/>
                  </a:lnTo>
                  <a:lnTo>
                    <a:pt x="359411" y="1209675"/>
                  </a:lnTo>
                  <a:lnTo>
                    <a:pt x="357188" y="1209675"/>
                  </a:lnTo>
                  <a:lnTo>
                    <a:pt x="354648" y="1209675"/>
                  </a:lnTo>
                  <a:lnTo>
                    <a:pt x="352426" y="1208722"/>
                  </a:lnTo>
                  <a:lnTo>
                    <a:pt x="350203" y="1208087"/>
                  </a:lnTo>
                  <a:lnTo>
                    <a:pt x="348298" y="1206817"/>
                  </a:lnTo>
                  <a:lnTo>
                    <a:pt x="346393" y="1204912"/>
                  </a:lnTo>
                  <a:lnTo>
                    <a:pt x="344488" y="1203325"/>
                  </a:lnTo>
                  <a:lnTo>
                    <a:pt x="342901" y="1200785"/>
                  </a:lnTo>
                  <a:lnTo>
                    <a:pt x="339726" y="1195705"/>
                  </a:lnTo>
                  <a:lnTo>
                    <a:pt x="336868" y="1189355"/>
                  </a:lnTo>
                  <a:lnTo>
                    <a:pt x="334646" y="1182052"/>
                  </a:lnTo>
                  <a:lnTo>
                    <a:pt x="332423" y="1175067"/>
                  </a:lnTo>
                  <a:lnTo>
                    <a:pt x="330836" y="1167447"/>
                  </a:lnTo>
                  <a:lnTo>
                    <a:pt x="329566" y="1159827"/>
                  </a:lnTo>
                  <a:lnTo>
                    <a:pt x="327978" y="1152525"/>
                  </a:lnTo>
                  <a:lnTo>
                    <a:pt x="326391" y="1139507"/>
                  </a:lnTo>
                  <a:lnTo>
                    <a:pt x="325438" y="1127125"/>
                  </a:lnTo>
                  <a:close/>
                  <a:moveTo>
                    <a:pt x="1965325" y="1058863"/>
                  </a:moveTo>
                  <a:lnTo>
                    <a:pt x="1964373" y="1071293"/>
                  </a:lnTo>
                  <a:lnTo>
                    <a:pt x="1962785" y="1084361"/>
                  </a:lnTo>
                  <a:lnTo>
                    <a:pt x="1961833" y="1091692"/>
                  </a:lnTo>
                  <a:lnTo>
                    <a:pt x="1960245" y="1099022"/>
                  </a:lnTo>
                  <a:lnTo>
                    <a:pt x="1958340" y="1106672"/>
                  </a:lnTo>
                  <a:lnTo>
                    <a:pt x="1956118" y="1114321"/>
                  </a:lnTo>
                  <a:lnTo>
                    <a:pt x="1953895" y="1121014"/>
                  </a:lnTo>
                  <a:lnTo>
                    <a:pt x="1951038" y="1127389"/>
                  </a:lnTo>
                  <a:lnTo>
                    <a:pt x="1948180" y="1132807"/>
                  </a:lnTo>
                  <a:lnTo>
                    <a:pt x="1946275" y="1135038"/>
                  </a:lnTo>
                  <a:lnTo>
                    <a:pt x="1944370" y="1136951"/>
                  </a:lnTo>
                  <a:lnTo>
                    <a:pt x="1942465" y="1138863"/>
                  </a:lnTo>
                  <a:lnTo>
                    <a:pt x="1940560" y="1139819"/>
                  </a:lnTo>
                  <a:lnTo>
                    <a:pt x="1938655" y="1141094"/>
                  </a:lnTo>
                  <a:lnTo>
                    <a:pt x="1936433" y="1141413"/>
                  </a:lnTo>
                  <a:lnTo>
                    <a:pt x="1933893" y="1141413"/>
                  </a:lnTo>
                  <a:lnTo>
                    <a:pt x="1931353" y="1141413"/>
                  </a:lnTo>
                  <a:lnTo>
                    <a:pt x="1928813" y="1141094"/>
                  </a:lnTo>
                  <a:lnTo>
                    <a:pt x="1927225" y="1140775"/>
                  </a:lnTo>
                  <a:lnTo>
                    <a:pt x="1925320" y="1139501"/>
                  </a:lnTo>
                  <a:lnTo>
                    <a:pt x="1923733" y="1138863"/>
                  </a:lnTo>
                  <a:lnTo>
                    <a:pt x="1922145" y="1137269"/>
                  </a:lnTo>
                  <a:lnTo>
                    <a:pt x="1921193" y="1135676"/>
                  </a:lnTo>
                  <a:lnTo>
                    <a:pt x="1919923" y="1134401"/>
                  </a:lnTo>
                  <a:lnTo>
                    <a:pt x="1919288" y="1132489"/>
                  </a:lnTo>
                  <a:lnTo>
                    <a:pt x="1917700" y="1127708"/>
                  </a:lnTo>
                  <a:lnTo>
                    <a:pt x="1917383" y="1122608"/>
                  </a:lnTo>
                  <a:lnTo>
                    <a:pt x="1917065" y="1116552"/>
                  </a:lnTo>
                  <a:lnTo>
                    <a:pt x="1916430" y="1111134"/>
                  </a:lnTo>
                  <a:lnTo>
                    <a:pt x="1915795" y="1107628"/>
                  </a:lnTo>
                  <a:lnTo>
                    <a:pt x="1915160" y="1106353"/>
                  </a:lnTo>
                  <a:lnTo>
                    <a:pt x="1914525" y="1105078"/>
                  </a:lnTo>
                  <a:lnTo>
                    <a:pt x="1913890" y="1104441"/>
                  </a:lnTo>
                  <a:lnTo>
                    <a:pt x="1913255" y="1104441"/>
                  </a:lnTo>
                  <a:lnTo>
                    <a:pt x="1912303" y="1104441"/>
                  </a:lnTo>
                  <a:lnTo>
                    <a:pt x="1911668" y="1104759"/>
                  </a:lnTo>
                  <a:lnTo>
                    <a:pt x="1911350" y="1105078"/>
                  </a:lnTo>
                  <a:lnTo>
                    <a:pt x="1910398" y="1106353"/>
                  </a:lnTo>
                  <a:lnTo>
                    <a:pt x="1909763" y="1108903"/>
                  </a:lnTo>
                  <a:lnTo>
                    <a:pt x="1909445" y="1112409"/>
                  </a:lnTo>
                  <a:lnTo>
                    <a:pt x="1909445" y="1114640"/>
                  </a:lnTo>
                  <a:lnTo>
                    <a:pt x="1908810" y="1117190"/>
                  </a:lnTo>
                  <a:lnTo>
                    <a:pt x="1907223" y="1123246"/>
                  </a:lnTo>
                  <a:lnTo>
                    <a:pt x="1904683" y="1129301"/>
                  </a:lnTo>
                  <a:lnTo>
                    <a:pt x="1901825" y="1134401"/>
                  </a:lnTo>
                  <a:lnTo>
                    <a:pt x="1900238" y="1136632"/>
                  </a:lnTo>
                  <a:lnTo>
                    <a:pt x="1899285" y="1137907"/>
                  </a:lnTo>
                  <a:lnTo>
                    <a:pt x="1898015" y="1138863"/>
                  </a:lnTo>
                  <a:lnTo>
                    <a:pt x="1897063" y="1139182"/>
                  </a:lnTo>
                  <a:lnTo>
                    <a:pt x="1896110" y="1138544"/>
                  </a:lnTo>
                  <a:lnTo>
                    <a:pt x="1895475" y="1136951"/>
                  </a:lnTo>
                  <a:lnTo>
                    <a:pt x="1895475" y="1134401"/>
                  </a:lnTo>
                  <a:lnTo>
                    <a:pt x="1895475" y="1130576"/>
                  </a:lnTo>
                  <a:lnTo>
                    <a:pt x="1897380" y="1111771"/>
                  </a:lnTo>
                  <a:lnTo>
                    <a:pt x="1898650" y="1102210"/>
                  </a:lnTo>
                  <a:lnTo>
                    <a:pt x="1899920" y="1093604"/>
                  </a:lnTo>
                  <a:lnTo>
                    <a:pt x="1901825" y="1085636"/>
                  </a:lnTo>
                  <a:lnTo>
                    <a:pt x="1902778" y="1082130"/>
                  </a:lnTo>
                  <a:lnTo>
                    <a:pt x="1904048" y="1079261"/>
                  </a:lnTo>
                  <a:lnTo>
                    <a:pt x="1905318" y="1076393"/>
                  </a:lnTo>
                  <a:lnTo>
                    <a:pt x="1906905" y="1074481"/>
                  </a:lnTo>
                  <a:lnTo>
                    <a:pt x="1908810" y="1073524"/>
                  </a:lnTo>
                  <a:lnTo>
                    <a:pt x="1910398" y="1072887"/>
                  </a:lnTo>
                  <a:lnTo>
                    <a:pt x="1965325" y="1058863"/>
                  </a:lnTo>
                  <a:close/>
                  <a:moveTo>
                    <a:pt x="1336576" y="538163"/>
                  </a:moveTo>
                  <a:lnTo>
                    <a:pt x="1350233" y="538481"/>
                  </a:lnTo>
                  <a:lnTo>
                    <a:pt x="1363890" y="539116"/>
                  </a:lnTo>
                  <a:lnTo>
                    <a:pt x="1377547" y="541021"/>
                  </a:lnTo>
                  <a:lnTo>
                    <a:pt x="1391522" y="543243"/>
                  </a:lnTo>
                  <a:lnTo>
                    <a:pt x="1405497" y="546101"/>
                  </a:lnTo>
                  <a:lnTo>
                    <a:pt x="1418836" y="549276"/>
                  </a:lnTo>
                  <a:lnTo>
                    <a:pt x="1432493" y="553086"/>
                  </a:lnTo>
                  <a:lnTo>
                    <a:pt x="1446150" y="557531"/>
                  </a:lnTo>
                  <a:lnTo>
                    <a:pt x="1459490" y="562611"/>
                  </a:lnTo>
                  <a:lnTo>
                    <a:pt x="1472829" y="567373"/>
                  </a:lnTo>
                  <a:lnTo>
                    <a:pt x="1485533" y="573088"/>
                  </a:lnTo>
                  <a:lnTo>
                    <a:pt x="1498237" y="578803"/>
                  </a:lnTo>
                  <a:lnTo>
                    <a:pt x="1510306" y="584836"/>
                  </a:lnTo>
                  <a:lnTo>
                    <a:pt x="1522375" y="590868"/>
                  </a:lnTo>
                  <a:lnTo>
                    <a:pt x="1534127" y="597218"/>
                  </a:lnTo>
                  <a:lnTo>
                    <a:pt x="1544925" y="603568"/>
                  </a:lnTo>
                  <a:lnTo>
                    <a:pt x="1555724" y="609918"/>
                  </a:lnTo>
                  <a:lnTo>
                    <a:pt x="1565887" y="616268"/>
                  </a:lnTo>
                  <a:lnTo>
                    <a:pt x="1575415" y="622618"/>
                  </a:lnTo>
                  <a:lnTo>
                    <a:pt x="1584944" y="629285"/>
                  </a:lnTo>
                  <a:lnTo>
                    <a:pt x="1593201" y="635000"/>
                  </a:lnTo>
                  <a:lnTo>
                    <a:pt x="1600824" y="641033"/>
                  </a:lnTo>
                  <a:lnTo>
                    <a:pt x="1608129" y="647065"/>
                  </a:lnTo>
                  <a:lnTo>
                    <a:pt x="1614481" y="652780"/>
                  </a:lnTo>
                  <a:lnTo>
                    <a:pt x="1620198" y="657860"/>
                  </a:lnTo>
                  <a:lnTo>
                    <a:pt x="1624644" y="662623"/>
                  </a:lnTo>
                  <a:lnTo>
                    <a:pt x="1628773" y="667068"/>
                  </a:lnTo>
                  <a:lnTo>
                    <a:pt x="1631949" y="671195"/>
                  </a:lnTo>
                  <a:lnTo>
                    <a:pt x="1634172" y="674688"/>
                  </a:lnTo>
                  <a:lnTo>
                    <a:pt x="1635443" y="677545"/>
                  </a:lnTo>
                  <a:lnTo>
                    <a:pt x="1636395" y="683578"/>
                  </a:lnTo>
                  <a:lnTo>
                    <a:pt x="1636713" y="691515"/>
                  </a:lnTo>
                  <a:lnTo>
                    <a:pt x="1636713" y="702310"/>
                  </a:lnTo>
                  <a:lnTo>
                    <a:pt x="1636395" y="715328"/>
                  </a:lnTo>
                  <a:lnTo>
                    <a:pt x="1635125" y="746760"/>
                  </a:lnTo>
                  <a:lnTo>
                    <a:pt x="1633219" y="785178"/>
                  </a:lnTo>
                  <a:lnTo>
                    <a:pt x="1630361" y="829628"/>
                  </a:lnTo>
                  <a:lnTo>
                    <a:pt x="1626867" y="878523"/>
                  </a:lnTo>
                  <a:lnTo>
                    <a:pt x="1622738" y="930593"/>
                  </a:lnTo>
                  <a:lnTo>
                    <a:pt x="1617974" y="984568"/>
                  </a:lnTo>
                  <a:lnTo>
                    <a:pt x="1612893" y="1039496"/>
                  </a:lnTo>
                  <a:lnTo>
                    <a:pt x="1607811" y="1093471"/>
                  </a:lnTo>
                  <a:lnTo>
                    <a:pt x="1602412" y="1146176"/>
                  </a:lnTo>
                  <a:lnTo>
                    <a:pt x="1597330" y="1195388"/>
                  </a:lnTo>
                  <a:lnTo>
                    <a:pt x="1591931" y="1240473"/>
                  </a:lnTo>
                  <a:lnTo>
                    <a:pt x="1586532" y="1280478"/>
                  </a:lnTo>
                  <a:lnTo>
                    <a:pt x="1582085" y="1313181"/>
                  </a:lnTo>
                  <a:lnTo>
                    <a:pt x="1579862" y="1326516"/>
                  </a:lnTo>
                  <a:lnTo>
                    <a:pt x="1577639" y="1337946"/>
                  </a:lnTo>
                  <a:lnTo>
                    <a:pt x="1562076" y="1343978"/>
                  </a:lnTo>
                  <a:lnTo>
                    <a:pt x="1547149" y="1348741"/>
                  </a:lnTo>
                  <a:lnTo>
                    <a:pt x="1533174" y="1352868"/>
                  </a:lnTo>
                  <a:lnTo>
                    <a:pt x="1526504" y="1354456"/>
                  </a:lnTo>
                  <a:lnTo>
                    <a:pt x="1519835" y="1356043"/>
                  </a:lnTo>
                  <a:lnTo>
                    <a:pt x="1513800" y="1356996"/>
                  </a:lnTo>
                  <a:lnTo>
                    <a:pt x="1507766" y="1357948"/>
                  </a:lnTo>
                  <a:lnTo>
                    <a:pt x="1502049" y="1358266"/>
                  </a:lnTo>
                  <a:lnTo>
                    <a:pt x="1496332" y="1358266"/>
                  </a:lnTo>
                  <a:lnTo>
                    <a:pt x="1491568" y="1357948"/>
                  </a:lnTo>
                  <a:lnTo>
                    <a:pt x="1487121" y="1356996"/>
                  </a:lnTo>
                  <a:lnTo>
                    <a:pt x="1482357" y="1356361"/>
                  </a:lnTo>
                  <a:lnTo>
                    <a:pt x="1478864" y="1354773"/>
                  </a:lnTo>
                  <a:lnTo>
                    <a:pt x="1479816" y="1336041"/>
                  </a:lnTo>
                  <a:lnTo>
                    <a:pt x="1481404" y="1308418"/>
                  </a:lnTo>
                  <a:lnTo>
                    <a:pt x="1482992" y="1274128"/>
                  </a:lnTo>
                  <a:lnTo>
                    <a:pt x="1483945" y="1233806"/>
                  </a:lnTo>
                  <a:lnTo>
                    <a:pt x="1486486" y="1141096"/>
                  </a:lnTo>
                  <a:lnTo>
                    <a:pt x="1487439" y="1091883"/>
                  </a:lnTo>
                  <a:lnTo>
                    <a:pt x="1488074" y="1042353"/>
                  </a:lnTo>
                  <a:lnTo>
                    <a:pt x="1488392" y="993776"/>
                  </a:lnTo>
                  <a:lnTo>
                    <a:pt x="1489027" y="947738"/>
                  </a:lnTo>
                  <a:lnTo>
                    <a:pt x="1488392" y="905511"/>
                  </a:lnTo>
                  <a:lnTo>
                    <a:pt x="1487756" y="868681"/>
                  </a:lnTo>
                  <a:lnTo>
                    <a:pt x="1486486" y="838201"/>
                  </a:lnTo>
                  <a:lnTo>
                    <a:pt x="1486168" y="826136"/>
                  </a:lnTo>
                  <a:lnTo>
                    <a:pt x="1485216" y="815976"/>
                  </a:lnTo>
                  <a:lnTo>
                    <a:pt x="1484263" y="808038"/>
                  </a:lnTo>
                  <a:lnTo>
                    <a:pt x="1483310" y="802958"/>
                  </a:lnTo>
                  <a:lnTo>
                    <a:pt x="1482357" y="801371"/>
                  </a:lnTo>
                  <a:lnTo>
                    <a:pt x="1482040" y="800101"/>
                  </a:lnTo>
                  <a:lnTo>
                    <a:pt x="1481404" y="800101"/>
                  </a:lnTo>
                  <a:lnTo>
                    <a:pt x="1480452" y="800736"/>
                  </a:lnTo>
                  <a:lnTo>
                    <a:pt x="1476958" y="805498"/>
                  </a:lnTo>
                  <a:lnTo>
                    <a:pt x="1472829" y="810896"/>
                  </a:lnTo>
                  <a:lnTo>
                    <a:pt x="1465206" y="821691"/>
                  </a:lnTo>
                  <a:lnTo>
                    <a:pt x="1463301" y="824231"/>
                  </a:lnTo>
                  <a:lnTo>
                    <a:pt x="1438845" y="1187768"/>
                  </a:lnTo>
                  <a:lnTo>
                    <a:pt x="1432175" y="1263968"/>
                  </a:lnTo>
                  <a:lnTo>
                    <a:pt x="1426776" y="1322706"/>
                  </a:lnTo>
                  <a:lnTo>
                    <a:pt x="1421694" y="1375728"/>
                  </a:lnTo>
                  <a:lnTo>
                    <a:pt x="1420742" y="1381126"/>
                  </a:lnTo>
                  <a:lnTo>
                    <a:pt x="1418201" y="1389381"/>
                  </a:lnTo>
                  <a:lnTo>
                    <a:pt x="1415025" y="1397636"/>
                  </a:lnTo>
                  <a:lnTo>
                    <a:pt x="1411531" y="1405573"/>
                  </a:lnTo>
                  <a:lnTo>
                    <a:pt x="1407720" y="1413828"/>
                  </a:lnTo>
                  <a:lnTo>
                    <a:pt x="1403591" y="1421766"/>
                  </a:lnTo>
                  <a:lnTo>
                    <a:pt x="1398827" y="1430021"/>
                  </a:lnTo>
                  <a:lnTo>
                    <a:pt x="1393745" y="1437958"/>
                  </a:lnTo>
                  <a:lnTo>
                    <a:pt x="1388981" y="1445578"/>
                  </a:lnTo>
                  <a:lnTo>
                    <a:pt x="1342928" y="2051051"/>
                  </a:lnTo>
                  <a:lnTo>
                    <a:pt x="1220651" y="2051051"/>
                  </a:lnTo>
                  <a:lnTo>
                    <a:pt x="1159670" y="1569403"/>
                  </a:lnTo>
                  <a:lnTo>
                    <a:pt x="1151730" y="1570356"/>
                  </a:lnTo>
                  <a:lnTo>
                    <a:pt x="1148237" y="1570673"/>
                  </a:lnTo>
                  <a:lnTo>
                    <a:pt x="1144108" y="1570991"/>
                  </a:lnTo>
                  <a:lnTo>
                    <a:pt x="1138709" y="1570673"/>
                  </a:lnTo>
                  <a:lnTo>
                    <a:pt x="1133945" y="1570038"/>
                  </a:lnTo>
                  <a:lnTo>
                    <a:pt x="1076140" y="2049146"/>
                  </a:lnTo>
                  <a:lnTo>
                    <a:pt x="949099" y="2051051"/>
                  </a:lnTo>
                  <a:lnTo>
                    <a:pt x="902728" y="1437641"/>
                  </a:lnTo>
                  <a:lnTo>
                    <a:pt x="894153" y="1423988"/>
                  </a:lnTo>
                  <a:lnTo>
                    <a:pt x="890024" y="1417321"/>
                  </a:lnTo>
                  <a:lnTo>
                    <a:pt x="885895" y="1410018"/>
                  </a:lnTo>
                  <a:lnTo>
                    <a:pt x="882084" y="1403033"/>
                  </a:lnTo>
                  <a:lnTo>
                    <a:pt x="879226" y="1396048"/>
                  </a:lnTo>
                  <a:lnTo>
                    <a:pt x="876050" y="1389063"/>
                  </a:lnTo>
                  <a:lnTo>
                    <a:pt x="873191" y="1381443"/>
                  </a:lnTo>
                  <a:lnTo>
                    <a:pt x="872874" y="1375728"/>
                  </a:lnTo>
                  <a:lnTo>
                    <a:pt x="870650" y="1353186"/>
                  </a:lnTo>
                  <a:lnTo>
                    <a:pt x="864933" y="1293496"/>
                  </a:lnTo>
                  <a:lnTo>
                    <a:pt x="856676" y="1203643"/>
                  </a:lnTo>
                  <a:lnTo>
                    <a:pt x="847465" y="1091248"/>
                  </a:lnTo>
                  <a:lnTo>
                    <a:pt x="828726" y="815023"/>
                  </a:lnTo>
                  <a:lnTo>
                    <a:pt x="824915" y="811848"/>
                  </a:lnTo>
                  <a:lnTo>
                    <a:pt x="821739" y="808038"/>
                  </a:lnTo>
                  <a:lnTo>
                    <a:pt x="813799" y="800736"/>
                  </a:lnTo>
                  <a:lnTo>
                    <a:pt x="813481" y="800101"/>
                  </a:lnTo>
                  <a:lnTo>
                    <a:pt x="812529" y="801053"/>
                  </a:lnTo>
                  <a:lnTo>
                    <a:pt x="811893" y="803911"/>
                  </a:lnTo>
                  <a:lnTo>
                    <a:pt x="811576" y="809943"/>
                  </a:lnTo>
                  <a:lnTo>
                    <a:pt x="810623" y="818198"/>
                  </a:lnTo>
                  <a:lnTo>
                    <a:pt x="810305" y="841058"/>
                  </a:lnTo>
                  <a:lnTo>
                    <a:pt x="810623" y="872491"/>
                  </a:lnTo>
                  <a:lnTo>
                    <a:pt x="811576" y="909638"/>
                  </a:lnTo>
                  <a:lnTo>
                    <a:pt x="812846" y="951866"/>
                  </a:lnTo>
                  <a:lnTo>
                    <a:pt x="816340" y="1046481"/>
                  </a:lnTo>
                  <a:lnTo>
                    <a:pt x="820786" y="1144906"/>
                  </a:lnTo>
                  <a:lnTo>
                    <a:pt x="825233" y="1236981"/>
                  </a:lnTo>
                  <a:lnTo>
                    <a:pt x="829997" y="1311593"/>
                  </a:lnTo>
                  <a:lnTo>
                    <a:pt x="831903" y="1338581"/>
                  </a:lnTo>
                  <a:lnTo>
                    <a:pt x="833173" y="1357948"/>
                  </a:lnTo>
                  <a:lnTo>
                    <a:pt x="823962" y="1357948"/>
                  </a:lnTo>
                  <a:lnTo>
                    <a:pt x="812211" y="1358266"/>
                  </a:lnTo>
                  <a:lnTo>
                    <a:pt x="798236" y="1357948"/>
                  </a:lnTo>
                  <a:lnTo>
                    <a:pt x="790932" y="1357313"/>
                  </a:lnTo>
                  <a:lnTo>
                    <a:pt x="782991" y="1356678"/>
                  </a:lnTo>
                  <a:lnTo>
                    <a:pt x="775051" y="1355726"/>
                  </a:lnTo>
                  <a:lnTo>
                    <a:pt x="766794" y="1354456"/>
                  </a:lnTo>
                  <a:lnTo>
                    <a:pt x="758536" y="1352551"/>
                  </a:lnTo>
                  <a:lnTo>
                    <a:pt x="749643" y="1350328"/>
                  </a:lnTo>
                  <a:lnTo>
                    <a:pt x="741385" y="1347153"/>
                  </a:lnTo>
                  <a:lnTo>
                    <a:pt x="732810" y="1343978"/>
                  </a:lnTo>
                  <a:lnTo>
                    <a:pt x="724552" y="1340168"/>
                  </a:lnTo>
                  <a:lnTo>
                    <a:pt x="716612" y="1335406"/>
                  </a:lnTo>
                  <a:lnTo>
                    <a:pt x="714389" y="1323976"/>
                  </a:lnTo>
                  <a:lnTo>
                    <a:pt x="712483" y="1310958"/>
                  </a:lnTo>
                  <a:lnTo>
                    <a:pt x="708037" y="1279208"/>
                  </a:lnTo>
                  <a:lnTo>
                    <a:pt x="703908" y="1241108"/>
                  </a:lnTo>
                  <a:lnTo>
                    <a:pt x="699779" y="1198246"/>
                  </a:lnTo>
                  <a:lnTo>
                    <a:pt x="695650" y="1151256"/>
                  </a:lnTo>
                  <a:lnTo>
                    <a:pt x="691521" y="1101726"/>
                  </a:lnTo>
                  <a:lnTo>
                    <a:pt x="687710" y="1050608"/>
                  </a:lnTo>
                  <a:lnTo>
                    <a:pt x="684216" y="998856"/>
                  </a:lnTo>
                  <a:lnTo>
                    <a:pt x="681358" y="948056"/>
                  </a:lnTo>
                  <a:lnTo>
                    <a:pt x="678182" y="899161"/>
                  </a:lnTo>
                  <a:lnTo>
                    <a:pt x="676594" y="852806"/>
                  </a:lnTo>
                  <a:lnTo>
                    <a:pt x="674688" y="811213"/>
                  </a:lnTo>
                  <a:lnTo>
                    <a:pt x="673418" y="774701"/>
                  </a:lnTo>
                  <a:lnTo>
                    <a:pt x="673100" y="744855"/>
                  </a:lnTo>
                  <a:lnTo>
                    <a:pt x="673418" y="732473"/>
                  </a:lnTo>
                  <a:lnTo>
                    <a:pt x="673418" y="722630"/>
                  </a:lnTo>
                  <a:lnTo>
                    <a:pt x="674053" y="715010"/>
                  </a:lnTo>
                  <a:lnTo>
                    <a:pt x="675006" y="709295"/>
                  </a:lnTo>
                  <a:lnTo>
                    <a:pt x="675323" y="704850"/>
                  </a:lnTo>
                  <a:lnTo>
                    <a:pt x="675641" y="699770"/>
                  </a:lnTo>
                  <a:lnTo>
                    <a:pt x="676594" y="695643"/>
                  </a:lnTo>
                  <a:lnTo>
                    <a:pt x="677547" y="691198"/>
                  </a:lnTo>
                  <a:lnTo>
                    <a:pt x="679135" y="686753"/>
                  </a:lnTo>
                  <a:lnTo>
                    <a:pt x="680723" y="682625"/>
                  </a:lnTo>
                  <a:lnTo>
                    <a:pt x="682311" y="678498"/>
                  </a:lnTo>
                  <a:lnTo>
                    <a:pt x="684216" y="674370"/>
                  </a:lnTo>
                  <a:lnTo>
                    <a:pt x="688980" y="666433"/>
                  </a:lnTo>
                  <a:lnTo>
                    <a:pt x="694380" y="658495"/>
                  </a:lnTo>
                  <a:lnTo>
                    <a:pt x="700414" y="650875"/>
                  </a:lnTo>
                  <a:lnTo>
                    <a:pt x="707719" y="643890"/>
                  </a:lnTo>
                  <a:lnTo>
                    <a:pt x="715024" y="636588"/>
                  </a:lnTo>
                  <a:lnTo>
                    <a:pt x="723917" y="630238"/>
                  </a:lnTo>
                  <a:lnTo>
                    <a:pt x="732810" y="623571"/>
                  </a:lnTo>
                  <a:lnTo>
                    <a:pt x="742338" y="617538"/>
                  </a:lnTo>
                  <a:lnTo>
                    <a:pt x="752501" y="611506"/>
                  </a:lnTo>
                  <a:lnTo>
                    <a:pt x="763300" y="605791"/>
                  </a:lnTo>
                  <a:lnTo>
                    <a:pt x="774098" y="600076"/>
                  </a:lnTo>
                  <a:lnTo>
                    <a:pt x="785850" y="594996"/>
                  </a:lnTo>
                  <a:lnTo>
                    <a:pt x="797919" y="589916"/>
                  </a:lnTo>
                  <a:lnTo>
                    <a:pt x="810305" y="585153"/>
                  </a:lnTo>
                  <a:lnTo>
                    <a:pt x="823010" y="580708"/>
                  </a:lnTo>
                  <a:lnTo>
                    <a:pt x="836031" y="576581"/>
                  </a:lnTo>
                  <a:lnTo>
                    <a:pt x="849053" y="572453"/>
                  </a:lnTo>
                  <a:lnTo>
                    <a:pt x="862710" y="568326"/>
                  </a:lnTo>
                  <a:lnTo>
                    <a:pt x="876050" y="564516"/>
                  </a:lnTo>
                  <a:lnTo>
                    <a:pt x="890024" y="561023"/>
                  </a:lnTo>
                  <a:lnTo>
                    <a:pt x="917973" y="554673"/>
                  </a:lnTo>
                  <a:lnTo>
                    <a:pt x="945605" y="548958"/>
                  </a:lnTo>
                  <a:lnTo>
                    <a:pt x="973554" y="544196"/>
                  </a:lnTo>
                  <a:lnTo>
                    <a:pt x="1000551" y="540386"/>
                  </a:lnTo>
                  <a:lnTo>
                    <a:pt x="1004044" y="540068"/>
                  </a:lnTo>
                  <a:lnTo>
                    <a:pt x="1006903" y="539751"/>
                  </a:lnTo>
                  <a:lnTo>
                    <a:pt x="1013573" y="540068"/>
                  </a:lnTo>
                  <a:lnTo>
                    <a:pt x="1102184" y="867411"/>
                  </a:lnTo>
                  <a:lnTo>
                    <a:pt x="1104090" y="854711"/>
                  </a:lnTo>
                  <a:lnTo>
                    <a:pt x="1134580" y="629920"/>
                  </a:lnTo>
                  <a:lnTo>
                    <a:pt x="1126004" y="607696"/>
                  </a:lnTo>
                  <a:lnTo>
                    <a:pt x="1142837" y="578486"/>
                  </a:lnTo>
                  <a:lnTo>
                    <a:pt x="1181585" y="577851"/>
                  </a:lnTo>
                  <a:lnTo>
                    <a:pt x="1197783" y="607696"/>
                  </a:lnTo>
                  <a:lnTo>
                    <a:pt x="1190161" y="634048"/>
                  </a:lnTo>
                  <a:lnTo>
                    <a:pt x="1217792" y="871221"/>
                  </a:lnTo>
                  <a:lnTo>
                    <a:pt x="1290524" y="550546"/>
                  </a:lnTo>
                  <a:lnTo>
                    <a:pt x="1298781" y="546736"/>
                  </a:lnTo>
                  <a:lnTo>
                    <a:pt x="1304816" y="543243"/>
                  </a:lnTo>
                  <a:lnTo>
                    <a:pt x="1308627" y="541021"/>
                  </a:lnTo>
                  <a:lnTo>
                    <a:pt x="1309580" y="540386"/>
                  </a:lnTo>
                  <a:lnTo>
                    <a:pt x="1322919" y="538798"/>
                  </a:lnTo>
                  <a:lnTo>
                    <a:pt x="1336576" y="538163"/>
                  </a:lnTo>
                  <a:close/>
                  <a:moveTo>
                    <a:pt x="498483" y="458789"/>
                  </a:moveTo>
                  <a:lnTo>
                    <a:pt x="502617" y="458789"/>
                  </a:lnTo>
                  <a:lnTo>
                    <a:pt x="508660" y="488634"/>
                  </a:lnTo>
                  <a:lnTo>
                    <a:pt x="557318" y="729933"/>
                  </a:lnTo>
                  <a:lnTo>
                    <a:pt x="558590" y="719138"/>
                  </a:lnTo>
                  <a:lnTo>
                    <a:pt x="577354" y="533084"/>
                  </a:lnTo>
                  <a:lnTo>
                    <a:pt x="571947" y="514669"/>
                  </a:lnTo>
                  <a:lnTo>
                    <a:pt x="577672" y="501651"/>
                  </a:lnTo>
                  <a:lnTo>
                    <a:pt x="582442" y="490539"/>
                  </a:lnTo>
                  <a:lnTo>
                    <a:pt x="606294" y="490221"/>
                  </a:lnTo>
                  <a:lnTo>
                    <a:pt x="610747" y="501969"/>
                  </a:lnTo>
                  <a:lnTo>
                    <a:pt x="616471" y="514669"/>
                  </a:lnTo>
                  <a:lnTo>
                    <a:pt x="611701" y="536576"/>
                  </a:lnTo>
                  <a:lnTo>
                    <a:pt x="622196" y="655955"/>
                  </a:lnTo>
                  <a:lnTo>
                    <a:pt x="618061" y="664845"/>
                  </a:lnTo>
                  <a:lnTo>
                    <a:pt x="614563" y="673735"/>
                  </a:lnTo>
                  <a:lnTo>
                    <a:pt x="611701" y="682308"/>
                  </a:lnTo>
                  <a:lnTo>
                    <a:pt x="609475" y="691198"/>
                  </a:lnTo>
                  <a:lnTo>
                    <a:pt x="607566" y="699770"/>
                  </a:lnTo>
                  <a:lnTo>
                    <a:pt x="605976" y="708025"/>
                  </a:lnTo>
                  <a:lnTo>
                    <a:pt x="604704" y="716598"/>
                  </a:lnTo>
                  <a:lnTo>
                    <a:pt x="604068" y="724853"/>
                  </a:lnTo>
                  <a:lnTo>
                    <a:pt x="603750" y="735330"/>
                  </a:lnTo>
                  <a:lnTo>
                    <a:pt x="603432" y="747395"/>
                  </a:lnTo>
                  <a:lnTo>
                    <a:pt x="602796" y="777240"/>
                  </a:lnTo>
                  <a:lnTo>
                    <a:pt x="603750" y="812165"/>
                  </a:lnTo>
                  <a:lnTo>
                    <a:pt x="604704" y="851535"/>
                  </a:lnTo>
                  <a:lnTo>
                    <a:pt x="606612" y="894715"/>
                  </a:lnTo>
                  <a:lnTo>
                    <a:pt x="609475" y="941070"/>
                  </a:lnTo>
                  <a:lnTo>
                    <a:pt x="612019" y="988695"/>
                  </a:lnTo>
                  <a:lnTo>
                    <a:pt x="615199" y="1037273"/>
                  </a:lnTo>
                  <a:lnTo>
                    <a:pt x="619015" y="1085533"/>
                  </a:lnTo>
                  <a:lnTo>
                    <a:pt x="622832" y="1132523"/>
                  </a:lnTo>
                  <a:lnTo>
                    <a:pt x="626648" y="1177608"/>
                  </a:lnTo>
                  <a:lnTo>
                    <a:pt x="630465" y="1219200"/>
                  </a:lnTo>
                  <a:lnTo>
                    <a:pt x="634599" y="1256983"/>
                  </a:lnTo>
                  <a:lnTo>
                    <a:pt x="638415" y="1289685"/>
                  </a:lnTo>
                  <a:lnTo>
                    <a:pt x="641595" y="1316038"/>
                  </a:lnTo>
                  <a:lnTo>
                    <a:pt x="643504" y="1326833"/>
                  </a:lnTo>
                  <a:lnTo>
                    <a:pt x="645094" y="1335405"/>
                  </a:lnTo>
                  <a:lnTo>
                    <a:pt x="646366" y="1339215"/>
                  </a:lnTo>
                  <a:lnTo>
                    <a:pt x="648910" y="1348423"/>
                  </a:lnTo>
                  <a:lnTo>
                    <a:pt x="651773" y="1356678"/>
                  </a:lnTo>
                  <a:lnTo>
                    <a:pt x="655907" y="1364615"/>
                  </a:lnTo>
                  <a:lnTo>
                    <a:pt x="660677" y="1372235"/>
                  </a:lnTo>
                  <a:lnTo>
                    <a:pt x="666084" y="1379538"/>
                  </a:lnTo>
                  <a:lnTo>
                    <a:pt x="671808" y="1386205"/>
                  </a:lnTo>
                  <a:lnTo>
                    <a:pt x="678487" y="1392238"/>
                  </a:lnTo>
                  <a:lnTo>
                    <a:pt x="685801" y="1398270"/>
                  </a:lnTo>
                  <a:lnTo>
                    <a:pt x="653681" y="1631951"/>
                  </a:lnTo>
                  <a:lnTo>
                    <a:pt x="644458" y="1700213"/>
                  </a:lnTo>
                  <a:lnTo>
                    <a:pt x="640323" y="1698626"/>
                  </a:lnTo>
                  <a:lnTo>
                    <a:pt x="636189" y="1696721"/>
                  </a:lnTo>
                  <a:lnTo>
                    <a:pt x="630783" y="1694181"/>
                  </a:lnTo>
                  <a:lnTo>
                    <a:pt x="625058" y="1690053"/>
                  </a:lnTo>
                  <a:lnTo>
                    <a:pt x="622196" y="1687831"/>
                  </a:lnTo>
                  <a:lnTo>
                    <a:pt x="619333" y="1685291"/>
                  </a:lnTo>
                  <a:lnTo>
                    <a:pt x="617743" y="1683386"/>
                  </a:lnTo>
                  <a:lnTo>
                    <a:pt x="616153" y="1681163"/>
                  </a:lnTo>
                  <a:lnTo>
                    <a:pt x="612973" y="1675766"/>
                  </a:lnTo>
                  <a:lnTo>
                    <a:pt x="610429" y="1669733"/>
                  </a:lnTo>
                  <a:lnTo>
                    <a:pt x="608203" y="1663383"/>
                  </a:lnTo>
                  <a:lnTo>
                    <a:pt x="604704" y="1652906"/>
                  </a:lnTo>
                  <a:lnTo>
                    <a:pt x="603750" y="1648778"/>
                  </a:lnTo>
                  <a:lnTo>
                    <a:pt x="599934" y="1608138"/>
                  </a:lnTo>
                  <a:lnTo>
                    <a:pt x="589121" y="1487488"/>
                  </a:lnTo>
                  <a:lnTo>
                    <a:pt x="578944" y="1601788"/>
                  </a:lnTo>
                  <a:lnTo>
                    <a:pt x="574810" y="1648778"/>
                  </a:lnTo>
                  <a:lnTo>
                    <a:pt x="573537" y="1652906"/>
                  </a:lnTo>
                  <a:lnTo>
                    <a:pt x="570039" y="1663383"/>
                  </a:lnTo>
                  <a:lnTo>
                    <a:pt x="567813" y="1669733"/>
                  </a:lnTo>
                  <a:lnTo>
                    <a:pt x="565269" y="1675766"/>
                  </a:lnTo>
                  <a:lnTo>
                    <a:pt x="562088" y="1681163"/>
                  </a:lnTo>
                  <a:lnTo>
                    <a:pt x="560498" y="1683386"/>
                  </a:lnTo>
                  <a:lnTo>
                    <a:pt x="558908" y="1685291"/>
                  </a:lnTo>
                  <a:lnTo>
                    <a:pt x="554456" y="1689418"/>
                  </a:lnTo>
                  <a:lnTo>
                    <a:pt x="550321" y="1692276"/>
                  </a:lnTo>
                  <a:lnTo>
                    <a:pt x="546187" y="1695133"/>
                  </a:lnTo>
                  <a:lnTo>
                    <a:pt x="542371" y="1697356"/>
                  </a:lnTo>
                  <a:lnTo>
                    <a:pt x="536328" y="1699578"/>
                  </a:lnTo>
                  <a:lnTo>
                    <a:pt x="534102" y="1700213"/>
                  </a:lnTo>
                  <a:lnTo>
                    <a:pt x="524561" y="1631951"/>
                  </a:lnTo>
                  <a:lnTo>
                    <a:pt x="487670" y="1361440"/>
                  </a:lnTo>
                  <a:lnTo>
                    <a:pt x="463182" y="1356360"/>
                  </a:lnTo>
                  <a:lnTo>
                    <a:pt x="452369" y="1297305"/>
                  </a:lnTo>
                  <a:lnTo>
                    <a:pt x="440920" y="1236345"/>
                  </a:lnTo>
                  <a:lnTo>
                    <a:pt x="434559" y="1201738"/>
                  </a:lnTo>
                  <a:lnTo>
                    <a:pt x="428835" y="1190308"/>
                  </a:lnTo>
                  <a:lnTo>
                    <a:pt x="424064" y="1179195"/>
                  </a:lnTo>
                  <a:lnTo>
                    <a:pt x="419930" y="1167448"/>
                  </a:lnTo>
                  <a:lnTo>
                    <a:pt x="418022" y="1161415"/>
                  </a:lnTo>
                  <a:lnTo>
                    <a:pt x="416113" y="1155383"/>
                  </a:lnTo>
                  <a:lnTo>
                    <a:pt x="415796" y="1150938"/>
                  </a:lnTo>
                  <a:lnTo>
                    <a:pt x="411979" y="1094423"/>
                  </a:lnTo>
                  <a:lnTo>
                    <a:pt x="406573" y="1016318"/>
                  </a:lnTo>
                  <a:lnTo>
                    <a:pt x="400212" y="915035"/>
                  </a:lnTo>
                  <a:lnTo>
                    <a:pt x="389081" y="686118"/>
                  </a:lnTo>
                  <a:lnTo>
                    <a:pt x="388763" y="686118"/>
                  </a:lnTo>
                  <a:lnTo>
                    <a:pt x="384629" y="681038"/>
                  </a:lnTo>
                  <a:lnTo>
                    <a:pt x="379540" y="674370"/>
                  </a:lnTo>
                  <a:lnTo>
                    <a:pt x="379222" y="674053"/>
                  </a:lnTo>
                  <a:lnTo>
                    <a:pt x="378904" y="674370"/>
                  </a:lnTo>
                  <a:lnTo>
                    <a:pt x="378586" y="676275"/>
                  </a:lnTo>
                  <a:lnTo>
                    <a:pt x="377632" y="685483"/>
                  </a:lnTo>
                  <a:lnTo>
                    <a:pt x="377632" y="700088"/>
                  </a:lnTo>
                  <a:lnTo>
                    <a:pt x="377632" y="720090"/>
                  </a:lnTo>
                  <a:lnTo>
                    <a:pt x="378586" y="772795"/>
                  </a:lnTo>
                  <a:lnTo>
                    <a:pt x="380176" y="836613"/>
                  </a:lnTo>
                  <a:lnTo>
                    <a:pt x="382721" y="906145"/>
                  </a:lnTo>
                  <a:lnTo>
                    <a:pt x="385265" y="975043"/>
                  </a:lnTo>
                  <a:lnTo>
                    <a:pt x="387491" y="1036955"/>
                  </a:lnTo>
                  <a:lnTo>
                    <a:pt x="390035" y="1086168"/>
                  </a:lnTo>
                  <a:lnTo>
                    <a:pt x="391625" y="1114108"/>
                  </a:lnTo>
                  <a:lnTo>
                    <a:pt x="385901" y="1114425"/>
                  </a:lnTo>
                  <a:lnTo>
                    <a:pt x="378586" y="1114425"/>
                  </a:lnTo>
                  <a:lnTo>
                    <a:pt x="370317" y="1114425"/>
                  </a:lnTo>
                  <a:lnTo>
                    <a:pt x="360776" y="1113155"/>
                  </a:lnTo>
                  <a:lnTo>
                    <a:pt x="356006" y="1112520"/>
                  </a:lnTo>
                  <a:lnTo>
                    <a:pt x="350600" y="1111568"/>
                  </a:lnTo>
                  <a:lnTo>
                    <a:pt x="345193" y="1109980"/>
                  </a:lnTo>
                  <a:lnTo>
                    <a:pt x="340423" y="1108075"/>
                  </a:lnTo>
                  <a:lnTo>
                    <a:pt x="335016" y="1105535"/>
                  </a:lnTo>
                  <a:lnTo>
                    <a:pt x="329928" y="1102678"/>
                  </a:lnTo>
                  <a:lnTo>
                    <a:pt x="324521" y="1099503"/>
                  </a:lnTo>
                  <a:lnTo>
                    <a:pt x="319751" y="1095693"/>
                  </a:lnTo>
                  <a:lnTo>
                    <a:pt x="318161" y="1085215"/>
                  </a:lnTo>
                  <a:lnTo>
                    <a:pt x="317207" y="1073150"/>
                  </a:lnTo>
                  <a:lnTo>
                    <a:pt x="314662" y="1050290"/>
                  </a:lnTo>
                  <a:lnTo>
                    <a:pt x="312754" y="1023303"/>
                  </a:lnTo>
                  <a:lnTo>
                    <a:pt x="311164" y="994093"/>
                  </a:lnTo>
                  <a:lnTo>
                    <a:pt x="309574" y="962660"/>
                  </a:lnTo>
                  <a:lnTo>
                    <a:pt x="307030" y="895350"/>
                  </a:lnTo>
                  <a:lnTo>
                    <a:pt x="304486" y="826453"/>
                  </a:lnTo>
                  <a:lnTo>
                    <a:pt x="303531" y="761365"/>
                  </a:lnTo>
                  <a:lnTo>
                    <a:pt x="303213" y="704533"/>
                  </a:lnTo>
                  <a:lnTo>
                    <a:pt x="303213" y="681355"/>
                  </a:lnTo>
                  <a:lnTo>
                    <a:pt x="303531" y="661670"/>
                  </a:lnTo>
                  <a:lnTo>
                    <a:pt x="304168" y="646748"/>
                  </a:lnTo>
                  <a:lnTo>
                    <a:pt x="305122" y="637223"/>
                  </a:lnTo>
                  <a:lnTo>
                    <a:pt x="305758" y="626745"/>
                  </a:lnTo>
                  <a:lnTo>
                    <a:pt x="307030" y="616586"/>
                  </a:lnTo>
                  <a:lnTo>
                    <a:pt x="308620" y="606426"/>
                  </a:lnTo>
                  <a:lnTo>
                    <a:pt x="311482" y="596901"/>
                  </a:lnTo>
                  <a:lnTo>
                    <a:pt x="314344" y="587694"/>
                  </a:lnTo>
                  <a:lnTo>
                    <a:pt x="318161" y="579121"/>
                  </a:lnTo>
                  <a:lnTo>
                    <a:pt x="321977" y="570231"/>
                  </a:lnTo>
                  <a:lnTo>
                    <a:pt x="326430" y="561976"/>
                  </a:lnTo>
                  <a:lnTo>
                    <a:pt x="331836" y="554039"/>
                  </a:lnTo>
                  <a:lnTo>
                    <a:pt x="336924" y="546736"/>
                  </a:lnTo>
                  <a:lnTo>
                    <a:pt x="342649" y="539434"/>
                  </a:lnTo>
                  <a:lnTo>
                    <a:pt x="349009" y="532449"/>
                  </a:lnTo>
                  <a:lnTo>
                    <a:pt x="355370" y="526099"/>
                  </a:lnTo>
                  <a:lnTo>
                    <a:pt x="362367" y="519749"/>
                  </a:lnTo>
                  <a:lnTo>
                    <a:pt x="369363" y="513716"/>
                  </a:lnTo>
                  <a:lnTo>
                    <a:pt x="376996" y="508001"/>
                  </a:lnTo>
                  <a:lnTo>
                    <a:pt x="383675" y="502921"/>
                  </a:lnTo>
                  <a:lnTo>
                    <a:pt x="390035" y="498794"/>
                  </a:lnTo>
                  <a:lnTo>
                    <a:pt x="397350" y="494349"/>
                  </a:lnTo>
                  <a:lnTo>
                    <a:pt x="404346" y="490539"/>
                  </a:lnTo>
                  <a:lnTo>
                    <a:pt x="411661" y="486729"/>
                  </a:lnTo>
                  <a:lnTo>
                    <a:pt x="418658" y="483236"/>
                  </a:lnTo>
                  <a:lnTo>
                    <a:pt x="426290" y="479744"/>
                  </a:lnTo>
                  <a:lnTo>
                    <a:pt x="433287" y="476886"/>
                  </a:lnTo>
                  <a:lnTo>
                    <a:pt x="448870" y="471171"/>
                  </a:lnTo>
                  <a:lnTo>
                    <a:pt x="463818" y="466091"/>
                  </a:lnTo>
                  <a:lnTo>
                    <a:pt x="479401" y="461964"/>
                  </a:lnTo>
                  <a:lnTo>
                    <a:pt x="494985" y="459106"/>
                  </a:lnTo>
                  <a:lnTo>
                    <a:pt x="498483" y="458789"/>
                  </a:lnTo>
                  <a:close/>
                  <a:moveTo>
                    <a:pt x="702090" y="457201"/>
                  </a:moveTo>
                  <a:lnTo>
                    <a:pt x="710728" y="457519"/>
                  </a:lnTo>
                  <a:lnTo>
                    <a:pt x="719367" y="458791"/>
                  </a:lnTo>
                  <a:lnTo>
                    <a:pt x="728005" y="460700"/>
                  </a:lnTo>
                  <a:lnTo>
                    <a:pt x="736323" y="462927"/>
                  </a:lnTo>
                  <a:lnTo>
                    <a:pt x="744642" y="465790"/>
                  </a:lnTo>
                  <a:lnTo>
                    <a:pt x="752960" y="469290"/>
                  </a:lnTo>
                  <a:lnTo>
                    <a:pt x="760959" y="473426"/>
                  </a:lnTo>
                  <a:lnTo>
                    <a:pt x="768317" y="477562"/>
                  </a:lnTo>
                  <a:lnTo>
                    <a:pt x="775996" y="482334"/>
                  </a:lnTo>
                  <a:lnTo>
                    <a:pt x="783674" y="487424"/>
                  </a:lnTo>
                  <a:lnTo>
                    <a:pt x="790713" y="492514"/>
                  </a:lnTo>
                  <a:lnTo>
                    <a:pt x="797752" y="498240"/>
                  </a:lnTo>
                  <a:lnTo>
                    <a:pt x="804470" y="503967"/>
                  </a:lnTo>
                  <a:lnTo>
                    <a:pt x="810869" y="510012"/>
                  </a:lnTo>
                  <a:lnTo>
                    <a:pt x="814388" y="513193"/>
                  </a:lnTo>
                  <a:lnTo>
                    <a:pt x="799031" y="518919"/>
                  </a:lnTo>
                  <a:lnTo>
                    <a:pt x="784634" y="524328"/>
                  </a:lnTo>
                  <a:lnTo>
                    <a:pt x="771197" y="530372"/>
                  </a:lnTo>
                  <a:lnTo>
                    <a:pt x="757759" y="535780"/>
                  </a:lnTo>
                  <a:lnTo>
                    <a:pt x="745282" y="541825"/>
                  </a:lnTo>
                  <a:lnTo>
                    <a:pt x="733764" y="548506"/>
                  </a:lnTo>
                  <a:lnTo>
                    <a:pt x="722246" y="554869"/>
                  </a:lnTo>
                  <a:lnTo>
                    <a:pt x="711688" y="561231"/>
                  </a:lnTo>
                  <a:lnTo>
                    <a:pt x="701770" y="567594"/>
                  </a:lnTo>
                  <a:lnTo>
                    <a:pt x="692172" y="574275"/>
                  </a:lnTo>
                  <a:lnTo>
                    <a:pt x="683534" y="580638"/>
                  </a:lnTo>
                  <a:lnTo>
                    <a:pt x="675215" y="587955"/>
                  </a:lnTo>
                  <a:lnTo>
                    <a:pt x="667537" y="594636"/>
                  </a:lnTo>
                  <a:lnTo>
                    <a:pt x="660498" y="601635"/>
                  </a:lnTo>
                  <a:lnTo>
                    <a:pt x="653779" y="608634"/>
                  </a:lnTo>
                  <a:lnTo>
                    <a:pt x="647700" y="615951"/>
                  </a:lnTo>
                  <a:lnTo>
                    <a:pt x="670096" y="482334"/>
                  </a:lnTo>
                  <a:lnTo>
                    <a:pt x="672656" y="467381"/>
                  </a:lnTo>
                  <a:lnTo>
                    <a:pt x="677775" y="464200"/>
                  </a:lnTo>
                  <a:lnTo>
                    <a:pt x="681614" y="461655"/>
                  </a:lnTo>
                  <a:lnTo>
                    <a:pt x="683854" y="459746"/>
                  </a:lnTo>
                  <a:lnTo>
                    <a:pt x="684494" y="459110"/>
                  </a:lnTo>
                  <a:lnTo>
                    <a:pt x="693452" y="457519"/>
                  </a:lnTo>
                  <a:lnTo>
                    <a:pt x="702090" y="457201"/>
                  </a:lnTo>
                  <a:close/>
                  <a:moveTo>
                    <a:pt x="1819767" y="419101"/>
                  </a:moveTo>
                  <a:lnTo>
                    <a:pt x="1828029" y="419418"/>
                  </a:lnTo>
                  <a:lnTo>
                    <a:pt x="1836609" y="420687"/>
                  </a:lnTo>
                  <a:lnTo>
                    <a:pt x="1845189" y="422272"/>
                  </a:lnTo>
                  <a:lnTo>
                    <a:pt x="1853451" y="424810"/>
                  </a:lnTo>
                  <a:lnTo>
                    <a:pt x="1862030" y="427347"/>
                  </a:lnTo>
                  <a:lnTo>
                    <a:pt x="1869657" y="431153"/>
                  </a:lnTo>
                  <a:lnTo>
                    <a:pt x="1877601" y="434959"/>
                  </a:lnTo>
                  <a:lnTo>
                    <a:pt x="1885545" y="439400"/>
                  </a:lnTo>
                  <a:lnTo>
                    <a:pt x="1893172" y="443840"/>
                  </a:lnTo>
                  <a:lnTo>
                    <a:pt x="1900480" y="449232"/>
                  </a:lnTo>
                  <a:lnTo>
                    <a:pt x="1907789" y="454307"/>
                  </a:lnTo>
                  <a:lnTo>
                    <a:pt x="1914462" y="460016"/>
                  </a:lnTo>
                  <a:lnTo>
                    <a:pt x="1921453" y="465725"/>
                  </a:lnTo>
                  <a:lnTo>
                    <a:pt x="1927809" y="471434"/>
                  </a:lnTo>
                  <a:lnTo>
                    <a:pt x="1937977" y="481901"/>
                  </a:lnTo>
                  <a:lnTo>
                    <a:pt x="1947193" y="492051"/>
                  </a:lnTo>
                  <a:lnTo>
                    <a:pt x="1955455" y="502201"/>
                  </a:lnTo>
                  <a:lnTo>
                    <a:pt x="1962763" y="511399"/>
                  </a:lnTo>
                  <a:lnTo>
                    <a:pt x="1968483" y="520279"/>
                  </a:lnTo>
                  <a:lnTo>
                    <a:pt x="1973250" y="528209"/>
                  </a:lnTo>
                  <a:lnTo>
                    <a:pt x="1976427" y="534552"/>
                  </a:lnTo>
                  <a:lnTo>
                    <a:pt x="1977381" y="537090"/>
                  </a:lnTo>
                  <a:lnTo>
                    <a:pt x="1977698" y="539310"/>
                  </a:lnTo>
                  <a:lnTo>
                    <a:pt x="1979923" y="545654"/>
                  </a:lnTo>
                  <a:lnTo>
                    <a:pt x="1981829" y="552949"/>
                  </a:lnTo>
                  <a:lnTo>
                    <a:pt x="1983418" y="561512"/>
                  </a:lnTo>
                  <a:lnTo>
                    <a:pt x="1984689" y="571345"/>
                  </a:lnTo>
                  <a:lnTo>
                    <a:pt x="1985643" y="582129"/>
                  </a:lnTo>
                  <a:lnTo>
                    <a:pt x="1986914" y="594181"/>
                  </a:lnTo>
                  <a:lnTo>
                    <a:pt x="1988185" y="620507"/>
                  </a:lnTo>
                  <a:lnTo>
                    <a:pt x="1989138" y="649687"/>
                  </a:lnTo>
                  <a:lnTo>
                    <a:pt x="1989138" y="681404"/>
                  </a:lnTo>
                  <a:lnTo>
                    <a:pt x="1988820" y="715025"/>
                  </a:lnTo>
                  <a:lnTo>
                    <a:pt x="1987549" y="749914"/>
                  </a:lnTo>
                  <a:lnTo>
                    <a:pt x="1986596" y="785438"/>
                  </a:lnTo>
                  <a:lnTo>
                    <a:pt x="1984689" y="820961"/>
                  </a:lnTo>
                  <a:lnTo>
                    <a:pt x="1982783" y="856485"/>
                  </a:lnTo>
                  <a:lnTo>
                    <a:pt x="1980558" y="890423"/>
                  </a:lnTo>
                  <a:lnTo>
                    <a:pt x="1978016" y="922775"/>
                  </a:lnTo>
                  <a:lnTo>
                    <a:pt x="1975474" y="952906"/>
                  </a:lnTo>
                  <a:lnTo>
                    <a:pt x="1973250" y="979866"/>
                  </a:lnTo>
                  <a:lnTo>
                    <a:pt x="1970707" y="1003972"/>
                  </a:lnTo>
                  <a:lnTo>
                    <a:pt x="1968801" y="1018244"/>
                  </a:lnTo>
                  <a:lnTo>
                    <a:pt x="1967212" y="1030614"/>
                  </a:lnTo>
                  <a:lnTo>
                    <a:pt x="1957997" y="1035689"/>
                  </a:lnTo>
                  <a:lnTo>
                    <a:pt x="1948464" y="1039812"/>
                  </a:lnTo>
                  <a:lnTo>
                    <a:pt x="1939884" y="1042984"/>
                  </a:lnTo>
                  <a:lnTo>
                    <a:pt x="1931622" y="1045522"/>
                  </a:lnTo>
                  <a:lnTo>
                    <a:pt x="1923995" y="1047107"/>
                  </a:lnTo>
                  <a:lnTo>
                    <a:pt x="1920500" y="1047107"/>
                  </a:lnTo>
                  <a:lnTo>
                    <a:pt x="1917322" y="1047425"/>
                  </a:lnTo>
                  <a:lnTo>
                    <a:pt x="1914145" y="1047107"/>
                  </a:lnTo>
                  <a:lnTo>
                    <a:pt x="1911285" y="1046790"/>
                  </a:lnTo>
                  <a:lnTo>
                    <a:pt x="1908425" y="1045522"/>
                  </a:lnTo>
                  <a:lnTo>
                    <a:pt x="1906200" y="1044570"/>
                  </a:lnTo>
                  <a:lnTo>
                    <a:pt x="1907789" y="1016024"/>
                  </a:lnTo>
                  <a:lnTo>
                    <a:pt x="1909378" y="968765"/>
                  </a:lnTo>
                  <a:lnTo>
                    <a:pt x="1910331" y="910088"/>
                  </a:lnTo>
                  <a:lnTo>
                    <a:pt x="1911602" y="845701"/>
                  </a:lnTo>
                  <a:lnTo>
                    <a:pt x="1912238" y="781314"/>
                  </a:lnTo>
                  <a:lnTo>
                    <a:pt x="1912238" y="722320"/>
                  </a:lnTo>
                  <a:lnTo>
                    <a:pt x="1911920" y="696629"/>
                  </a:lnTo>
                  <a:lnTo>
                    <a:pt x="1911602" y="674426"/>
                  </a:lnTo>
                  <a:lnTo>
                    <a:pt x="1910649" y="656982"/>
                  </a:lnTo>
                  <a:lnTo>
                    <a:pt x="1910014" y="644295"/>
                  </a:lnTo>
                  <a:lnTo>
                    <a:pt x="1909696" y="639537"/>
                  </a:lnTo>
                  <a:lnTo>
                    <a:pt x="1909060" y="636682"/>
                  </a:lnTo>
                  <a:lnTo>
                    <a:pt x="1908107" y="635414"/>
                  </a:lnTo>
                  <a:lnTo>
                    <a:pt x="1907789" y="635414"/>
                  </a:lnTo>
                  <a:lnTo>
                    <a:pt x="1907471" y="635731"/>
                  </a:lnTo>
                  <a:lnTo>
                    <a:pt x="1902387" y="644295"/>
                  </a:lnTo>
                  <a:lnTo>
                    <a:pt x="1897938" y="653175"/>
                  </a:lnTo>
                  <a:lnTo>
                    <a:pt x="1896985" y="655713"/>
                  </a:lnTo>
                  <a:lnTo>
                    <a:pt x="1881732" y="956395"/>
                  </a:lnTo>
                  <a:lnTo>
                    <a:pt x="1876966" y="1027760"/>
                  </a:lnTo>
                  <a:lnTo>
                    <a:pt x="1872835" y="1088340"/>
                  </a:lnTo>
                  <a:lnTo>
                    <a:pt x="1870928" y="1111811"/>
                  </a:lnTo>
                  <a:lnTo>
                    <a:pt x="1870610" y="1115935"/>
                  </a:lnTo>
                  <a:lnTo>
                    <a:pt x="1867750" y="1127670"/>
                  </a:lnTo>
                  <a:lnTo>
                    <a:pt x="1866797" y="1132428"/>
                  </a:lnTo>
                  <a:lnTo>
                    <a:pt x="1864890" y="1136868"/>
                  </a:lnTo>
                  <a:lnTo>
                    <a:pt x="1862348" y="1141309"/>
                  </a:lnTo>
                  <a:lnTo>
                    <a:pt x="1859170" y="1145432"/>
                  </a:lnTo>
                  <a:lnTo>
                    <a:pt x="1854722" y="1150507"/>
                  </a:lnTo>
                  <a:lnTo>
                    <a:pt x="1848684" y="1155581"/>
                  </a:lnTo>
                  <a:lnTo>
                    <a:pt x="1847731" y="1163194"/>
                  </a:lnTo>
                  <a:lnTo>
                    <a:pt x="1833431" y="1252320"/>
                  </a:lnTo>
                  <a:lnTo>
                    <a:pt x="1822627" y="1317024"/>
                  </a:lnTo>
                  <a:lnTo>
                    <a:pt x="1808010" y="1320513"/>
                  </a:lnTo>
                  <a:lnTo>
                    <a:pt x="1770513" y="1592332"/>
                  </a:lnTo>
                  <a:lnTo>
                    <a:pt x="1760980" y="1660525"/>
                  </a:lnTo>
                  <a:lnTo>
                    <a:pt x="1757166" y="1658939"/>
                  </a:lnTo>
                  <a:lnTo>
                    <a:pt x="1753035" y="1657036"/>
                  </a:lnTo>
                  <a:lnTo>
                    <a:pt x="1747951" y="1654499"/>
                  </a:lnTo>
                  <a:lnTo>
                    <a:pt x="1742231" y="1650693"/>
                  </a:lnTo>
                  <a:lnTo>
                    <a:pt x="1739054" y="1648472"/>
                  </a:lnTo>
                  <a:lnTo>
                    <a:pt x="1736511" y="1645618"/>
                  </a:lnTo>
                  <a:lnTo>
                    <a:pt x="1734605" y="1643715"/>
                  </a:lnTo>
                  <a:lnTo>
                    <a:pt x="1733016" y="1641495"/>
                  </a:lnTo>
                  <a:lnTo>
                    <a:pt x="1730156" y="1636103"/>
                  </a:lnTo>
                  <a:lnTo>
                    <a:pt x="1727614" y="1630076"/>
                  </a:lnTo>
                  <a:lnTo>
                    <a:pt x="1725390" y="1624050"/>
                  </a:lnTo>
                  <a:lnTo>
                    <a:pt x="1721894" y="1613583"/>
                  </a:lnTo>
                  <a:lnTo>
                    <a:pt x="1720305" y="1609143"/>
                  </a:lnTo>
                  <a:lnTo>
                    <a:pt x="1717128" y="1568861"/>
                  </a:lnTo>
                  <a:lnTo>
                    <a:pt x="1706006" y="1448334"/>
                  </a:lnTo>
                  <a:lnTo>
                    <a:pt x="1695837" y="1562201"/>
                  </a:lnTo>
                  <a:lnTo>
                    <a:pt x="1691706" y="1609143"/>
                  </a:lnTo>
                  <a:lnTo>
                    <a:pt x="1690753" y="1613583"/>
                  </a:lnTo>
                  <a:lnTo>
                    <a:pt x="1687257" y="1624050"/>
                  </a:lnTo>
                  <a:lnTo>
                    <a:pt x="1685033" y="1630076"/>
                  </a:lnTo>
                  <a:lnTo>
                    <a:pt x="1681855" y="1636103"/>
                  </a:lnTo>
                  <a:lnTo>
                    <a:pt x="1678995" y="1641495"/>
                  </a:lnTo>
                  <a:lnTo>
                    <a:pt x="1677406" y="1643715"/>
                  </a:lnTo>
                  <a:lnTo>
                    <a:pt x="1675818" y="1645618"/>
                  </a:lnTo>
                  <a:lnTo>
                    <a:pt x="1671369" y="1649741"/>
                  </a:lnTo>
                  <a:lnTo>
                    <a:pt x="1667238" y="1652913"/>
                  </a:lnTo>
                  <a:lnTo>
                    <a:pt x="1663107" y="1655767"/>
                  </a:lnTo>
                  <a:lnTo>
                    <a:pt x="1658976" y="1657670"/>
                  </a:lnTo>
                  <a:lnTo>
                    <a:pt x="1653256" y="1659891"/>
                  </a:lnTo>
                  <a:lnTo>
                    <a:pt x="1651032" y="1660525"/>
                  </a:lnTo>
                  <a:lnTo>
                    <a:pt x="1641816" y="1592332"/>
                  </a:lnTo>
                  <a:lnTo>
                    <a:pt x="1614488" y="1395366"/>
                  </a:lnTo>
                  <a:lnTo>
                    <a:pt x="1621161" y="1389657"/>
                  </a:lnTo>
                  <a:lnTo>
                    <a:pt x="1627199" y="1383313"/>
                  </a:lnTo>
                  <a:lnTo>
                    <a:pt x="1632283" y="1376653"/>
                  </a:lnTo>
                  <a:lnTo>
                    <a:pt x="1637367" y="1369358"/>
                  </a:lnTo>
                  <a:lnTo>
                    <a:pt x="1641498" y="1362063"/>
                  </a:lnTo>
                  <a:lnTo>
                    <a:pt x="1644994" y="1354133"/>
                  </a:lnTo>
                  <a:lnTo>
                    <a:pt x="1647854" y="1345887"/>
                  </a:lnTo>
                  <a:lnTo>
                    <a:pt x="1650078" y="1337006"/>
                  </a:lnTo>
                  <a:lnTo>
                    <a:pt x="1652620" y="1321464"/>
                  </a:lnTo>
                  <a:lnTo>
                    <a:pt x="1656116" y="1299896"/>
                  </a:lnTo>
                  <a:lnTo>
                    <a:pt x="1659929" y="1270399"/>
                  </a:lnTo>
                  <a:lnTo>
                    <a:pt x="1664378" y="1234875"/>
                  </a:lnTo>
                  <a:lnTo>
                    <a:pt x="1668827" y="1195546"/>
                  </a:lnTo>
                  <a:lnTo>
                    <a:pt x="1673275" y="1152410"/>
                  </a:lnTo>
                  <a:lnTo>
                    <a:pt x="1678360" y="1106419"/>
                  </a:lnTo>
                  <a:lnTo>
                    <a:pt x="1683126" y="1058843"/>
                  </a:lnTo>
                  <a:lnTo>
                    <a:pt x="1687575" y="1009998"/>
                  </a:lnTo>
                  <a:lnTo>
                    <a:pt x="1692024" y="961470"/>
                  </a:lnTo>
                  <a:lnTo>
                    <a:pt x="1695837" y="913894"/>
                  </a:lnTo>
                  <a:lnTo>
                    <a:pt x="1699332" y="867903"/>
                  </a:lnTo>
                  <a:lnTo>
                    <a:pt x="1702192" y="824767"/>
                  </a:lnTo>
                  <a:lnTo>
                    <a:pt x="1704417" y="785438"/>
                  </a:lnTo>
                  <a:lnTo>
                    <a:pt x="1705688" y="750548"/>
                  </a:lnTo>
                  <a:lnTo>
                    <a:pt x="1706006" y="721051"/>
                  </a:lnTo>
                  <a:lnTo>
                    <a:pt x="1706006" y="708364"/>
                  </a:lnTo>
                  <a:lnTo>
                    <a:pt x="1705688" y="697897"/>
                  </a:lnTo>
                  <a:lnTo>
                    <a:pt x="1705052" y="688699"/>
                  </a:lnTo>
                  <a:lnTo>
                    <a:pt x="1703781" y="681721"/>
                  </a:lnTo>
                  <a:lnTo>
                    <a:pt x="1701557" y="672840"/>
                  </a:lnTo>
                  <a:lnTo>
                    <a:pt x="1699968" y="668083"/>
                  </a:lnTo>
                  <a:lnTo>
                    <a:pt x="1698061" y="663325"/>
                  </a:lnTo>
                  <a:lnTo>
                    <a:pt x="1695837" y="658567"/>
                  </a:lnTo>
                  <a:lnTo>
                    <a:pt x="1693613" y="653493"/>
                  </a:lnTo>
                  <a:lnTo>
                    <a:pt x="1690753" y="648735"/>
                  </a:lnTo>
                  <a:lnTo>
                    <a:pt x="1687575" y="643660"/>
                  </a:lnTo>
                  <a:lnTo>
                    <a:pt x="1680266" y="633511"/>
                  </a:lnTo>
                  <a:lnTo>
                    <a:pt x="1694566" y="494588"/>
                  </a:lnTo>
                  <a:lnTo>
                    <a:pt x="1689164" y="476509"/>
                  </a:lnTo>
                  <a:lnTo>
                    <a:pt x="1694884" y="463505"/>
                  </a:lnTo>
                  <a:lnTo>
                    <a:pt x="1699650" y="452087"/>
                  </a:lnTo>
                  <a:lnTo>
                    <a:pt x="1723483" y="452087"/>
                  </a:lnTo>
                  <a:lnTo>
                    <a:pt x="1727932" y="463505"/>
                  </a:lnTo>
                  <a:lnTo>
                    <a:pt x="1733016" y="476509"/>
                  </a:lnTo>
                  <a:lnTo>
                    <a:pt x="1728567" y="498077"/>
                  </a:lnTo>
                  <a:lnTo>
                    <a:pt x="1745727" y="694408"/>
                  </a:lnTo>
                  <a:lnTo>
                    <a:pt x="1787672" y="444157"/>
                  </a:lnTo>
                  <a:lnTo>
                    <a:pt x="1790532" y="429250"/>
                  </a:lnTo>
                  <a:lnTo>
                    <a:pt x="1795617" y="425761"/>
                  </a:lnTo>
                  <a:lnTo>
                    <a:pt x="1799430" y="423224"/>
                  </a:lnTo>
                  <a:lnTo>
                    <a:pt x="1801654" y="421321"/>
                  </a:lnTo>
                  <a:lnTo>
                    <a:pt x="1801972" y="420687"/>
                  </a:lnTo>
                  <a:lnTo>
                    <a:pt x="1810552" y="419418"/>
                  </a:lnTo>
                  <a:lnTo>
                    <a:pt x="1819767" y="419101"/>
                  </a:lnTo>
                  <a:close/>
                  <a:moveTo>
                    <a:pt x="1616502" y="419101"/>
                  </a:moveTo>
                  <a:lnTo>
                    <a:pt x="1620650" y="419419"/>
                  </a:lnTo>
                  <a:lnTo>
                    <a:pt x="1626712" y="449632"/>
                  </a:lnTo>
                  <a:lnTo>
                    <a:pt x="1658938" y="608014"/>
                  </a:lnTo>
                  <a:lnTo>
                    <a:pt x="1650004" y="600063"/>
                  </a:lnTo>
                  <a:lnTo>
                    <a:pt x="1640751" y="591794"/>
                  </a:lnTo>
                  <a:lnTo>
                    <a:pt x="1630860" y="583525"/>
                  </a:lnTo>
                  <a:lnTo>
                    <a:pt x="1620331" y="575574"/>
                  </a:lnTo>
                  <a:lnTo>
                    <a:pt x="1609163" y="567623"/>
                  </a:lnTo>
                  <a:lnTo>
                    <a:pt x="1597996" y="559990"/>
                  </a:lnTo>
                  <a:lnTo>
                    <a:pt x="1585871" y="552358"/>
                  </a:lnTo>
                  <a:lnTo>
                    <a:pt x="1573747" y="544725"/>
                  </a:lnTo>
                  <a:lnTo>
                    <a:pt x="1561303" y="537728"/>
                  </a:lnTo>
                  <a:lnTo>
                    <a:pt x="1548221" y="530413"/>
                  </a:lnTo>
                  <a:lnTo>
                    <a:pt x="1534820" y="523734"/>
                  </a:lnTo>
                  <a:lnTo>
                    <a:pt x="1521419" y="517374"/>
                  </a:lnTo>
                  <a:lnTo>
                    <a:pt x="1507699" y="511013"/>
                  </a:lnTo>
                  <a:lnTo>
                    <a:pt x="1493660" y="504970"/>
                  </a:lnTo>
                  <a:lnTo>
                    <a:pt x="1479621" y="499245"/>
                  </a:lnTo>
                  <a:lnTo>
                    <a:pt x="1465263" y="494475"/>
                  </a:lnTo>
                  <a:lnTo>
                    <a:pt x="1472283" y="487160"/>
                  </a:lnTo>
                  <a:lnTo>
                    <a:pt x="1479302" y="480799"/>
                  </a:lnTo>
                  <a:lnTo>
                    <a:pt x="1486641" y="474439"/>
                  </a:lnTo>
                  <a:lnTo>
                    <a:pt x="1494298" y="468396"/>
                  </a:lnTo>
                  <a:lnTo>
                    <a:pt x="1500999" y="463944"/>
                  </a:lnTo>
                  <a:lnTo>
                    <a:pt x="1507699" y="459173"/>
                  </a:lnTo>
                  <a:lnTo>
                    <a:pt x="1514719" y="455039"/>
                  </a:lnTo>
                  <a:lnTo>
                    <a:pt x="1521738" y="450904"/>
                  </a:lnTo>
                  <a:lnTo>
                    <a:pt x="1528758" y="447406"/>
                  </a:lnTo>
                  <a:lnTo>
                    <a:pt x="1536415" y="443907"/>
                  </a:lnTo>
                  <a:lnTo>
                    <a:pt x="1543435" y="440409"/>
                  </a:lnTo>
                  <a:lnTo>
                    <a:pt x="1551093" y="437229"/>
                  </a:lnTo>
                  <a:lnTo>
                    <a:pt x="1566089" y="431504"/>
                  </a:lnTo>
                  <a:lnTo>
                    <a:pt x="1581723" y="426415"/>
                  </a:lnTo>
                  <a:lnTo>
                    <a:pt x="1597358" y="422917"/>
                  </a:lnTo>
                  <a:lnTo>
                    <a:pt x="1612673" y="419419"/>
                  </a:lnTo>
                  <a:lnTo>
                    <a:pt x="1616502" y="419101"/>
                  </a:lnTo>
                  <a:close/>
                  <a:moveTo>
                    <a:pt x="610198" y="38100"/>
                  </a:moveTo>
                  <a:lnTo>
                    <a:pt x="618114" y="38418"/>
                  </a:lnTo>
                  <a:lnTo>
                    <a:pt x="620963" y="38418"/>
                  </a:lnTo>
                  <a:lnTo>
                    <a:pt x="612731" y="41593"/>
                  </a:lnTo>
                  <a:lnTo>
                    <a:pt x="605449" y="44768"/>
                  </a:lnTo>
                  <a:lnTo>
                    <a:pt x="597850" y="48260"/>
                  </a:lnTo>
                  <a:lnTo>
                    <a:pt x="590568" y="52071"/>
                  </a:lnTo>
                  <a:lnTo>
                    <a:pt x="593418" y="53023"/>
                  </a:lnTo>
                  <a:lnTo>
                    <a:pt x="601650" y="52388"/>
                  </a:lnTo>
                  <a:lnTo>
                    <a:pt x="610832" y="52071"/>
                  </a:lnTo>
                  <a:lnTo>
                    <a:pt x="620647" y="52388"/>
                  </a:lnTo>
                  <a:lnTo>
                    <a:pt x="630462" y="53023"/>
                  </a:lnTo>
                  <a:lnTo>
                    <a:pt x="640911" y="54293"/>
                  </a:lnTo>
                  <a:lnTo>
                    <a:pt x="651359" y="56198"/>
                  </a:lnTo>
                  <a:lnTo>
                    <a:pt x="662124" y="59055"/>
                  </a:lnTo>
                  <a:lnTo>
                    <a:pt x="672573" y="62548"/>
                  </a:lnTo>
                  <a:lnTo>
                    <a:pt x="677639" y="64771"/>
                  </a:lnTo>
                  <a:lnTo>
                    <a:pt x="682705" y="67311"/>
                  </a:lnTo>
                  <a:lnTo>
                    <a:pt x="687771" y="70168"/>
                  </a:lnTo>
                  <a:lnTo>
                    <a:pt x="693153" y="73025"/>
                  </a:lnTo>
                  <a:lnTo>
                    <a:pt x="697902" y="76200"/>
                  </a:lnTo>
                  <a:lnTo>
                    <a:pt x="702968" y="79693"/>
                  </a:lnTo>
                  <a:lnTo>
                    <a:pt x="707718" y="83503"/>
                  </a:lnTo>
                  <a:lnTo>
                    <a:pt x="712150" y="87630"/>
                  </a:lnTo>
                  <a:lnTo>
                    <a:pt x="716583" y="92393"/>
                  </a:lnTo>
                  <a:lnTo>
                    <a:pt x="721332" y="96838"/>
                  </a:lnTo>
                  <a:lnTo>
                    <a:pt x="725765" y="101918"/>
                  </a:lnTo>
                  <a:lnTo>
                    <a:pt x="729881" y="107633"/>
                  </a:lnTo>
                  <a:lnTo>
                    <a:pt x="733680" y="113348"/>
                  </a:lnTo>
                  <a:lnTo>
                    <a:pt x="737480" y="119698"/>
                  </a:lnTo>
                  <a:lnTo>
                    <a:pt x="740963" y="126366"/>
                  </a:lnTo>
                  <a:lnTo>
                    <a:pt x="744446" y="133351"/>
                  </a:lnTo>
                  <a:lnTo>
                    <a:pt x="750778" y="148908"/>
                  </a:lnTo>
                  <a:lnTo>
                    <a:pt x="756794" y="163831"/>
                  </a:lnTo>
                  <a:lnTo>
                    <a:pt x="761860" y="178118"/>
                  </a:lnTo>
                  <a:lnTo>
                    <a:pt x="765976" y="191453"/>
                  </a:lnTo>
                  <a:lnTo>
                    <a:pt x="769142" y="204153"/>
                  </a:lnTo>
                  <a:lnTo>
                    <a:pt x="772308" y="216853"/>
                  </a:lnTo>
                  <a:lnTo>
                    <a:pt x="774208" y="228601"/>
                  </a:lnTo>
                  <a:lnTo>
                    <a:pt x="775474" y="240348"/>
                  </a:lnTo>
                  <a:lnTo>
                    <a:pt x="776741" y="251461"/>
                  </a:lnTo>
                  <a:lnTo>
                    <a:pt x="777058" y="262256"/>
                  </a:lnTo>
                  <a:lnTo>
                    <a:pt x="777058" y="273051"/>
                  </a:lnTo>
                  <a:lnTo>
                    <a:pt x="776424" y="283211"/>
                  </a:lnTo>
                  <a:lnTo>
                    <a:pt x="775474" y="293371"/>
                  </a:lnTo>
                  <a:lnTo>
                    <a:pt x="774525" y="303531"/>
                  </a:lnTo>
                  <a:lnTo>
                    <a:pt x="772941" y="313691"/>
                  </a:lnTo>
                  <a:lnTo>
                    <a:pt x="771042" y="323851"/>
                  </a:lnTo>
                  <a:lnTo>
                    <a:pt x="769459" y="334011"/>
                  </a:lnTo>
                  <a:lnTo>
                    <a:pt x="768509" y="343536"/>
                  </a:lnTo>
                  <a:lnTo>
                    <a:pt x="767559" y="352426"/>
                  </a:lnTo>
                  <a:lnTo>
                    <a:pt x="767559" y="360364"/>
                  </a:lnTo>
                  <a:lnTo>
                    <a:pt x="768192" y="367984"/>
                  </a:lnTo>
                  <a:lnTo>
                    <a:pt x="768509" y="374651"/>
                  </a:lnTo>
                  <a:lnTo>
                    <a:pt x="769459" y="380684"/>
                  </a:lnTo>
                  <a:lnTo>
                    <a:pt x="771042" y="386716"/>
                  </a:lnTo>
                  <a:lnTo>
                    <a:pt x="772625" y="391479"/>
                  </a:lnTo>
                  <a:lnTo>
                    <a:pt x="774841" y="395924"/>
                  </a:lnTo>
                  <a:lnTo>
                    <a:pt x="777058" y="400051"/>
                  </a:lnTo>
                  <a:lnTo>
                    <a:pt x="779274" y="403861"/>
                  </a:lnTo>
                  <a:lnTo>
                    <a:pt x="781807" y="407036"/>
                  </a:lnTo>
                  <a:lnTo>
                    <a:pt x="784656" y="409894"/>
                  </a:lnTo>
                  <a:lnTo>
                    <a:pt x="787506" y="412116"/>
                  </a:lnTo>
                  <a:lnTo>
                    <a:pt x="790672" y="414339"/>
                  </a:lnTo>
                  <a:lnTo>
                    <a:pt x="793522" y="415926"/>
                  </a:lnTo>
                  <a:lnTo>
                    <a:pt x="796688" y="417514"/>
                  </a:lnTo>
                  <a:lnTo>
                    <a:pt x="799854" y="418784"/>
                  </a:lnTo>
                  <a:lnTo>
                    <a:pt x="803020" y="419419"/>
                  </a:lnTo>
                  <a:lnTo>
                    <a:pt x="808720" y="420371"/>
                  </a:lnTo>
                  <a:lnTo>
                    <a:pt x="813786" y="421006"/>
                  </a:lnTo>
                  <a:lnTo>
                    <a:pt x="818852" y="421006"/>
                  </a:lnTo>
                  <a:lnTo>
                    <a:pt x="822018" y="420371"/>
                  </a:lnTo>
                  <a:lnTo>
                    <a:pt x="825501" y="420054"/>
                  </a:lnTo>
                  <a:lnTo>
                    <a:pt x="824551" y="422911"/>
                  </a:lnTo>
                  <a:lnTo>
                    <a:pt x="823601" y="425451"/>
                  </a:lnTo>
                  <a:lnTo>
                    <a:pt x="822018" y="429261"/>
                  </a:lnTo>
                  <a:lnTo>
                    <a:pt x="819801" y="433389"/>
                  </a:lnTo>
                  <a:lnTo>
                    <a:pt x="817268" y="437834"/>
                  </a:lnTo>
                  <a:lnTo>
                    <a:pt x="813469" y="442279"/>
                  </a:lnTo>
                  <a:lnTo>
                    <a:pt x="809353" y="446724"/>
                  </a:lnTo>
                  <a:lnTo>
                    <a:pt x="806820" y="448629"/>
                  </a:lnTo>
                  <a:lnTo>
                    <a:pt x="803970" y="450534"/>
                  </a:lnTo>
                  <a:lnTo>
                    <a:pt x="801121" y="452439"/>
                  </a:lnTo>
                  <a:lnTo>
                    <a:pt x="797954" y="454344"/>
                  </a:lnTo>
                  <a:lnTo>
                    <a:pt x="794788" y="455614"/>
                  </a:lnTo>
                  <a:lnTo>
                    <a:pt x="790989" y="456884"/>
                  </a:lnTo>
                  <a:lnTo>
                    <a:pt x="787189" y="457836"/>
                  </a:lnTo>
                  <a:lnTo>
                    <a:pt x="783073" y="458471"/>
                  </a:lnTo>
                  <a:lnTo>
                    <a:pt x="778641" y="458789"/>
                  </a:lnTo>
                  <a:lnTo>
                    <a:pt x="774208" y="458789"/>
                  </a:lnTo>
                  <a:lnTo>
                    <a:pt x="768825" y="458471"/>
                  </a:lnTo>
                  <a:lnTo>
                    <a:pt x="763443" y="458154"/>
                  </a:lnTo>
                  <a:lnTo>
                    <a:pt x="758060" y="456884"/>
                  </a:lnTo>
                  <a:lnTo>
                    <a:pt x="752361" y="454979"/>
                  </a:lnTo>
                  <a:lnTo>
                    <a:pt x="746029" y="453074"/>
                  </a:lnTo>
                  <a:lnTo>
                    <a:pt x="739696" y="450534"/>
                  </a:lnTo>
                  <a:lnTo>
                    <a:pt x="693470" y="431484"/>
                  </a:lnTo>
                  <a:lnTo>
                    <a:pt x="695686" y="420371"/>
                  </a:lnTo>
                  <a:lnTo>
                    <a:pt x="697586" y="407354"/>
                  </a:lnTo>
                  <a:lnTo>
                    <a:pt x="699802" y="390526"/>
                  </a:lnTo>
                  <a:lnTo>
                    <a:pt x="701702" y="369889"/>
                  </a:lnTo>
                  <a:lnTo>
                    <a:pt x="702968" y="358459"/>
                  </a:lnTo>
                  <a:lnTo>
                    <a:pt x="703285" y="346394"/>
                  </a:lnTo>
                  <a:lnTo>
                    <a:pt x="703602" y="333694"/>
                  </a:lnTo>
                  <a:lnTo>
                    <a:pt x="703602" y="320359"/>
                  </a:lnTo>
                  <a:lnTo>
                    <a:pt x="703602" y="307024"/>
                  </a:lnTo>
                  <a:lnTo>
                    <a:pt x="702968" y="293053"/>
                  </a:lnTo>
                  <a:lnTo>
                    <a:pt x="701385" y="304801"/>
                  </a:lnTo>
                  <a:lnTo>
                    <a:pt x="699169" y="315596"/>
                  </a:lnTo>
                  <a:lnTo>
                    <a:pt x="696952" y="326391"/>
                  </a:lnTo>
                  <a:lnTo>
                    <a:pt x="694103" y="337504"/>
                  </a:lnTo>
                  <a:lnTo>
                    <a:pt x="691253" y="347664"/>
                  </a:lnTo>
                  <a:lnTo>
                    <a:pt x="687771" y="357189"/>
                  </a:lnTo>
                  <a:lnTo>
                    <a:pt x="684604" y="367031"/>
                  </a:lnTo>
                  <a:lnTo>
                    <a:pt x="680488" y="376239"/>
                  </a:lnTo>
                  <a:lnTo>
                    <a:pt x="676372" y="384811"/>
                  </a:lnTo>
                  <a:lnTo>
                    <a:pt x="671623" y="393066"/>
                  </a:lnTo>
                  <a:lnTo>
                    <a:pt x="666874" y="401004"/>
                  </a:lnTo>
                  <a:lnTo>
                    <a:pt x="662124" y="407989"/>
                  </a:lnTo>
                  <a:lnTo>
                    <a:pt x="656742" y="414974"/>
                  </a:lnTo>
                  <a:lnTo>
                    <a:pt x="651042" y="421006"/>
                  </a:lnTo>
                  <a:lnTo>
                    <a:pt x="645027" y="426404"/>
                  </a:lnTo>
                  <a:lnTo>
                    <a:pt x="639011" y="431484"/>
                  </a:lnTo>
                  <a:lnTo>
                    <a:pt x="633312" y="435294"/>
                  </a:lnTo>
                  <a:lnTo>
                    <a:pt x="627929" y="438151"/>
                  </a:lnTo>
                  <a:lnTo>
                    <a:pt x="622230" y="441326"/>
                  </a:lnTo>
                  <a:lnTo>
                    <a:pt x="616531" y="443549"/>
                  </a:lnTo>
                  <a:lnTo>
                    <a:pt x="610515" y="444819"/>
                  </a:lnTo>
                  <a:lnTo>
                    <a:pt x="604183" y="446089"/>
                  </a:lnTo>
                  <a:lnTo>
                    <a:pt x="597850" y="446724"/>
                  </a:lnTo>
                  <a:lnTo>
                    <a:pt x="591201" y="446724"/>
                  </a:lnTo>
                  <a:lnTo>
                    <a:pt x="586135" y="446406"/>
                  </a:lnTo>
                  <a:lnTo>
                    <a:pt x="581703" y="445771"/>
                  </a:lnTo>
                  <a:lnTo>
                    <a:pt x="576953" y="444501"/>
                  </a:lnTo>
                  <a:lnTo>
                    <a:pt x="572204" y="442914"/>
                  </a:lnTo>
                  <a:lnTo>
                    <a:pt x="567771" y="441326"/>
                  </a:lnTo>
                  <a:lnTo>
                    <a:pt x="563339" y="438786"/>
                  </a:lnTo>
                  <a:lnTo>
                    <a:pt x="559222" y="436246"/>
                  </a:lnTo>
                  <a:lnTo>
                    <a:pt x="555106" y="433706"/>
                  </a:lnTo>
                  <a:lnTo>
                    <a:pt x="549091" y="429261"/>
                  </a:lnTo>
                  <a:lnTo>
                    <a:pt x="543391" y="424181"/>
                  </a:lnTo>
                  <a:lnTo>
                    <a:pt x="538009" y="419101"/>
                  </a:lnTo>
                  <a:lnTo>
                    <a:pt x="532626" y="413069"/>
                  </a:lnTo>
                  <a:lnTo>
                    <a:pt x="527244" y="406719"/>
                  </a:lnTo>
                  <a:lnTo>
                    <a:pt x="522495" y="399416"/>
                  </a:lnTo>
                  <a:lnTo>
                    <a:pt x="517745" y="392431"/>
                  </a:lnTo>
                  <a:lnTo>
                    <a:pt x="512996" y="384494"/>
                  </a:lnTo>
                  <a:lnTo>
                    <a:pt x="508563" y="376556"/>
                  </a:lnTo>
                  <a:lnTo>
                    <a:pt x="504447" y="367984"/>
                  </a:lnTo>
                  <a:lnTo>
                    <a:pt x="500648" y="359094"/>
                  </a:lnTo>
                  <a:lnTo>
                    <a:pt x="496848" y="349886"/>
                  </a:lnTo>
                  <a:lnTo>
                    <a:pt x="493366" y="340679"/>
                  </a:lnTo>
                  <a:lnTo>
                    <a:pt x="489883" y="331154"/>
                  </a:lnTo>
                  <a:lnTo>
                    <a:pt x="486717" y="321311"/>
                  </a:lnTo>
                  <a:lnTo>
                    <a:pt x="483867" y="311151"/>
                  </a:lnTo>
                  <a:lnTo>
                    <a:pt x="484500" y="323534"/>
                  </a:lnTo>
                  <a:lnTo>
                    <a:pt x="485450" y="335599"/>
                  </a:lnTo>
                  <a:lnTo>
                    <a:pt x="487666" y="358459"/>
                  </a:lnTo>
                  <a:lnTo>
                    <a:pt x="490199" y="378779"/>
                  </a:lnTo>
                  <a:lnTo>
                    <a:pt x="493366" y="396559"/>
                  </a:lnTo>
                  <a:lnTo>
                    <a:pt x="495899" y="411164"/>
                  </a:lnTo>
                  <a:lnTo>
                    <a:pt x="498115" y="421959"/>
                  </a:lnTo>
                  <a:lnTo>
                    <a:pt x="500015" y="431484"/>
                  </a:lnTo>
                  <a:lnTo>
                    <a:pt x="454105" y="450534"/>
                  </a:lnTo>
                  <a:lnTo>
                    <a:pt x="447772" y="453074"/>
                  </a:lnTo>
                  <a:lnTo>
                    <a:pt x="441440" y="454979"/>
                  </a:lnTo>
                  <a:lnTo>
                    <a:pt x="435424" y="456884"/>
                  </a:lnTo>
                  <a:lnTo>
                    <a:pt x="429725" y="458154"/>
                  </a:lnTo>
                  <a:lnTo>
                    <a:pt x="424659" y="458471"/>
                  </a:lnTo>
                  <a:lnTo>
                    <a:pt x="419593" y="458789"/>
                  </a:lnTo>
                  <a:lnTo>
                    <a:pt x="414844" y="458789"/>
                  </a:lnTo>
                  <a:lnTo>
                    <a:pt x="410728" y="458471"/>
                  </a:lnTo>
                  <a:lnTo>
                    <a:pt x="406611" y="457836"/>
                  </a:lnTo>
                  <a:lnTo>
                    <a:pt x="402495" y="456884"/>
                  </a:lnTo>
                  <a:lnTo>
                    <a:pt x="399013" y="455614"/>
                  </a:lnTo>
                  <a:lnTo>
                    <a:pt x="395846" y="454344"/>
                  </a:lnTo>
                  <a:lnTo>
                    <a:pt x="392364" y="452439"/>
                  </a:lnTo>
                  <a:lnTo>
                    <a:pt x="389831" y="450534"/>
                  </a:lnTo>
                  <a:lnTo>
                    <a:pt x="386664" y="448629"/>
                  </a:lnTo>
                  <a:lnTo>
                    <a:pt x="384448" y="446724"/>
                  </a:lnTo>
                  <a:lnTo>
                    <a:pt x="380015" y="442279"/>
                  </a:lnTo>
                  <a:lnTo>
                    <a:pt x="376533" y="437834"/>
                  </a:lnTo>
                  <a:lnTo>
                    <a:pt x="374000" y="433389"/>
                  </a:lnTo>
                  <a:lnTo>
                    <a:pt x="371783" y="429261"/>
                  </a:lnTo>
                  <a:lnTo>
                    <a:pt x="370200" y="425451"/>
                  </a:lnTo>
                  <a:lnTo>
                    <a:pt x="369250" y="422911"/>
                  </a:lnTo>
                  <a:lnTo>
                    <a:pt x="368300" y="420054"/>
                  </a:lnTo>
                  <a:lnTo>
                    <a:pt x="371467" y="420371"/>
                  </a:lnTo>
                  <a:lnTo>
                    <a:pt x="375266" y="421006"/>
                  </a:lnTo>
                  <a:lnTo>
                    <a:pt x="379699" y="421006"/>
                  </a:lnTo>
                  <a:lnTo>
                    <a:pt x="384765" y="420371"/>
                  </a:lnTo>
                  <a:lnTo>
                    <a:pt x="390780" y="419419"/>
                  </a:lnTo>
                  <a:lnTo>
                    <a:pt x="393947" y="418784"/>
                  </a:lnTo>
                  <a:lnTo>
                    <a:pt x="396796" y="417514"/>
                  </a:lnTo>
                  <a:lnTo>
                    <a:pt x="399962" y="415926"/>
                  </a:lnTo>
                  <a:lnTo>
                    <a:pt x="403129" y="414339"/>
                  </a:lnTo>
                  <a:lnTo>
                    <a:pt x="406295" y="412116"/>
                  </a:lnTo>
                  <a:lnTo>
                    <a:pt x="408828" y="409894"/>
                  </a:lnTo>
                  <a:lnTo>
                    <a:pt x="411994" y="407036"/>
                  </a:lnTo>
                  <a:lnTo>
                    <a:pt x="414527" y="403861"/>
                  </a:lnTo>
                  <a:lnTo>
                    <a:pt x="416743" y="400051"/>
                  </a:lnTo>
                  <a:lnTo>
                    <a:pt x="418960" y="395924"/>
                  </a:lnTo>
                  <a:lnTo>
                    <a:pt x="420859" y="391479"/>
                  </a:lnTo>
                  <a:lnTo>
                    <a:pt x="422759" y="386716"/>
                  </a:lnTo>
                  <a:lnTo>
                    <a:pt x="423709" y="380684"/>
                  </a:lnTo>
                  <a:lnTo>
                    <a:pt x="424976" y="374651"/>
                  </a:lnTo>
                  <a:lnTo>
                    <a:pt x="425609" y="367984"/>
                  </a:lnTo>
                  <a:lnTo>
                    <a:pt x="426242" y="360364"/>
                  </a:lnTo>
                  <a:lnTo>
                    <a:pt x="425609" y="352426"/>
                  </a:lnTo>
                  <a:lnTo>
                    <a:pt x="425292" y="343536"/>
                  </a:lnTo>
                  <a:lnTo>
                    <a:pt x="424342" y="334011"/>
                  </a:lnTo>
                  <a:lnTo>
                    <a:pt x="422443" y="323851"/>
                  </a:lnTo>
                  <a:lnTo>
                    <a:pt x="420859" y="313691"/>
                  </a:lnTo>
                  <a:lnTo>
                    <a:pt x="419276" y="303531"/>
                  </a:lnTo>
                  <a:lnTo>
                    <a:pt x="418010" y="293371"/>
                  </a:lnTo>
                  <a:lnTo>
                    <a:pt x="417060" y="283211"/>
                  </a:lnTo>
                  <a:lnTo>
                    <a:pt x="416427" y="272733"/>
                  </a:lnTo>
                  <a:lnTo>
                    <a:pt x="416427" y="262256"/>
                  </a:lnTo>
                  <a:lnTo>
                    <a:pt x="416743" y="251461"/>
                  </a:lnTo>
                  <a:lnTo>
                    <a:pt x="417377" y="240031"/>
                  </a:lnTo>
                  <a:lnTo>
                    <a:pt x="418960" y="228283"/>
                  </a:lnTo>
                  <a:lnTo>
                    <a:pt x="420859" y="216218"/>
                  </a:lnTo>
                  <a:lnTo>
                    <a:pt x="423709" y="203836"/>
                  </a:lnTo>
                  <a:lnTo>
                    <a:pt x="427192" y="191136"/>
                  </a:lnTo>
                  <a:lnTo>
                    <a:pt x="431308" y="177483"/>
                  </a:lnTo>
                  <a:lnTo>
                    <a:pt x="436690" y="163831"/>
                  </a:lnTo>
                  <a:lnTo>
                    <a:pt x="442706" y="148591"/>
                  </a:lnTo>
                  <a:lnTo>
                    <a:pt x="449355" y="133351"/>
                  </a:lnTo>
                  <a:lnTo>
                    <a:pt x="453471" y="125096"/>
                  </a:lnTo>
                  <a:lnTo>
                    <a:pt x="457904" y="117476"/>
                  </a:lnTo>
                  <a:lnTo>
                    <a:pt x="462970" y="109856"/>
                  </a:lnTo>
                  <a:lnTo>
                    <a:pt x="467719" y="103188"/>
                  </a:lnTo>
                  <a:lnTo>
                    <a:pt x="463920" y="103506"/>
                  </a:lnTo>
                  <a:lnTo>
                    <a:pt x="467719" y="100966"/>
                  </a:lnTo>
                  <a:lnTo>
                    <a:pt x="471835" y="97791"/>
                  </a:lnTo>
                  <a:lnTo>
                    <a:pt x="479118" y="89853"/>
                  </a:lnTo>
                  <a:lnTo>
                    <a:pt x="486400" y="82868"/>
                  </a:lnTo>
                  <a:lnTo>
                    <a:pt x="493999" y="76518"/>
                  </a:lnTo>
                  <a:lnTo>
                    <a:pt x="501914" y="70803"/>
                  </a:lnTo>
                  <a:lnTo>
                    <a:pt x="506980" y="67311"/>
                  </a:lnTo>
                  <a:lnTo>
                    <a:pt x="512363" y="64453"/>
                  </a:lnTo>
                  <a:lnTo>
                    <a:pt x="522811" y="58738"/>
                  </a:lnTo>
                  <a:lnTo>
                    <a:pt x="532943" y="53976"/>
                  </a:lnTo>
                  <a:lnTo>
                    <a:pt x="543391" y="49848"/>
                  </a:lnTo>
                  <a:lnTo>
                    <a:pt x="553523" y="46673"/>
                  </a:lnTo>
                  <a:lnTo>
                    <a:pt x="563339" y="44133"/>
                  </a:lnTo>
                  <a:lnTo>
                    <a:pt x="573154" y="42228"/>
                  </a:lnTo>
                  <a:lnTo>
                    <a:pt x="581703" y="40641"/>
                  </a:lnTo>
                  <a:lnTo>
                    <a:pt x="589935" y="39688"/>
                  </a:lnTo>
                  <a:lnTo>
                    <a:pt x="597850" y="38735"/>
                  </a:lnTo>
                  <a:lnTo>
                    <a:pt x="610198" y="38100"/>
                  </a:lnTo>
                  <a:close/>
                  <a:moveTo>
                    <a:pt x="1727817" y="0"/>
                  </a:moveTo>
                  <a:lnTo>
                    <a:pt x="1736060" y="0"/>
                  </a:lnTo>
                  <a:lnTo>
                    <a:pt x="1738914" y="0"/>
                  </a:lnTo>
                  <a:lnTo>
                    <a:pt x="1730670" y="3175"/>
                  </a:lnTo>
                  <a:lnTo>
                    <a:pt x="1723061" y="6350"/>
                  </a:lnTo>
                  <a:lnTo>
                    <a:pt x="1715768" y="10160"/>
                  </a:lnTo>
                  <a:lnTo>
                    <a:pt x="1708476" y="13970"/>
                  </a:lnTo>
                  <a:lnTo>
                    <a:pt x="1710695" y="14605"/>
                  </a:lnTo>
                  <a:lnTo>
                    <a:pt x="1719256" y="13970"/>
                  </a:lnTo>
                  <a:lnTo>
                    <a:pt x="1728768" y="13970"/>
                  </a:lnTo>
                  <a:lnTo>
                    <a:pt x="1738597" y="13970"/>
                  </a:lnTo>
                  <a:lnTo>
                    <a:pt x="1748425" y="14605"/>
                  </a:lnTo>
                  <a:lnTo>
                    <a:pt x="1758888" y="15875"/>
                  </a:lnTo>
                  <a:lnTo>
                    <a:pt x="1769034" y="18098"/>
                  </a:lnTo>
                  <a:lnTo>
                    <a:pt x="1779497" y="20638"/>
                  </a:lnTo>
                  <a:lnTo>
                    <a:pt x="1789960" y="24448"/>
                  </a:lnTo>
                  <a:lnTo>
                    <a:pt x="1795350" y="26670"/>
                  </a:lnTo>
                  <a:lnTo>
                    <a:pt x="1800423" y="28893"/>
                  </a:lnTo>
                  <a:lnTo>
                    <a:pt x="1805813" y="31750"/>
                  </a:lnTo>
                  <a:lnTo>
                    <a:pt x="1810569" y="34608"/>
                  </a:lnTo>
                  <a:lnTo>
                    <a:pt x="1815959" y="38100"/>
                  </a:lnTo>
                  <a:lnTo>
                    <a:pt x="1820715" y="41593"/>
                  </a:lnTo>
                  <a:lnTo>
                    <a:pt x="1825788" y="45085"/>
                  </a:lnTo>
                  <a:lnTo>
                    <a:pt x="1830227" y="49213"/>
                  </a:lnTo>
                  <a:lnTo>
                    <a:pt x="1834666" y="53975"/>
                  </a:lnTo>
                  <a:lnTo>
                    <a:pt x="1839105" y="58738"/>
                  </a:lnTo>
                  <a:lnTo>
                    <a:pt x="1843226" y="64135"/>
                  </a:lnTo>
                  <a:lnTo>
                    <a:pt x="1847348" y="69215"/>
                  </a:lnTo>
                  <a:lnTo>
                    <a:pt x="1851470" y="75248"/>
                  </a:lnTo>
                  <a:lnTo>
                    <a:pt x="1855275" y="81280"/>
                  </a:lnTo>
                  <a:lnTo>
                    <a:pt x="1858762" y="87948"/>
                  </a:lnTo>
                  <a:lnTo>
                    <a:pt x="1862250" y="95250"/>
                  </a:lnTo>
                  <a:lnTo>
                    <a:pt x="1868908" y="110490"/>
                  </a:lnTo>
                  <a:lnTo>
                    <a:pt x="1874932" y="125413"/>
                  </a:lnTo>
                  <a:lnTo>
                    <a:pt x="1879688" y="139700"/>
                  </a:lnTo>
                  <a:lnTo>
                    <a:pt x="1883810" y="153036"/>
                  </a:lnTo>
                  <a:lnTo>
                    <a:pt x="1887298" y="165736"/>
                  </a:lnTo>
                  <a:lnTo>
                    <a:pt x="1890151" y="178435"/>
                  </a:lnTo>
                  <a:lnTo>
                    <a:pt x="1892053" y="190183"/>
                  </a:lnTo>
                  <a:lnTo>
                    <a:pt x="1893639" y="201931"/>
                  </a:lnTo>
                  <a:lnTo>
                    <a:pt x="1894907" y="213361"/>
                  </a:lnTo>
                  <a:lnTo>
                    <a:pt x="1895224" y="224156"/>
                  </a:lnTo>
                  <a:lnTo>
                    <a:pt x="1894907" y="234633"/>
                  </a:lnTo>
                  <a:lnTo>
                    <a:pt x="1894273" y="245111"/>
                  </a:lnTo>
                  <a:lnTo>
                    <a:pt x="1893639" y="255271"/>
                  </a:lnTo>
                  <a:lnTo>
                    <a:pt x="1892371" y="265431"/>
                  </a:lnTo>
                  <a:lnTo>
                    <a:pt x="1891102" y="275591"/>
                  </a:lnTo>
                  <a:lnTo>
                    <a:pt x="1889200" y="285433"/>
                  </a:lnTo>
                  <a:lnTo>
                    <a:pt x="1887615" y="295593"/>
                  </a:lnTo>
                  <a:lnTo>
                    <a:pt x="1886346" y="305436"/>
                  </a:lnTo>
                  <a:lnTo>
                    <a:pt x="1885712" y="314008"/>
                  </a:lnTo>
                  <a:lnTo>
                    <a:pt x="1885712" y="321946"/>
                  </a:lnTo>
                  <a:lnTo>
                    <a:pt x="1885712" y="329566"/>
                  </a:lnTo>
                  <a:lnTo>
                    <a:pt x="1886346" y="336233"/>
                  </a:lnTo>
                  <a:lnTo>
                    <a:pt x="1887615" y="342583"/>
                  </a:lnTo>
                  <a:lnTo>
                    <a:pt x="1889200" y="348298"/>
                  </a:lnTo>
                  <a:lnTo>
                    <a:pt x="1890785" y="353061"/>
                  </a:lnTo>
                  <a:lnTo>
                    <a:pt x="1892371" y="358141"/>
                  </a:lnTo>
                  <a:lnTo>
                    <a:pt x="1894907" y="361633"/>
                  </a:lnTo>
                  <a:lnTo>
                    <a:pt x="1897443" y="365443"/>
                  </a:lnTo>
                  <a:lnTo>
                    <a:pt x="1899980" y="368936"/>
                  </a:lnTo>
                  <a:lnTo>
                    <a:pt x="1902516" y="371476"/>
                  </a:lnTo>
                  <a:lnTo>
                    <a:pt x="1905687" y="373698"/>
                  </a:lnTo>
                  <a:lnTo>
                    <a:pt x="1908541" y="375921"/>
                  </a:lnTo>
                  <a:lnTo>
                    <a:pt x="1911711" y="377508"/>
                  </a:lnTo>
                  <a:lnTo>
                    <a:pt x="1914565" y="379096"/>
                  </a:lnTo>
                  <a:lnTo>
                    <a:pt x="1917735" y="380366"/>
                  </a:lnTo>
                  <a:lnTo>
                    <a:pt x="1920589" y="381001"/>
                  </a:lnTo>
                  <a:lnTo>
                    <a:pt x="1926613" y="381953"/>
                  </a:lnTo>
                  <a:lnTo>
                    <a:pt x="1932003" y="382906"/>
                  </a:lnTo>
                  <a:lnTo>
                    <a:pt x="1936442" y="382906"/>
                  </a:lnTo>
                  <a:lnTo>
                    <a:pt x="1940247" y="382589"/>
                  </a:lnTo>
                  <a:lnTo>
                    <a:pt x="1943100" y="381636"/>
                  </a:lnTo>
                  <a:lnTo>
                    <a:pt x="1942466" y="384494"/>
                  </a:lnTo>
                  <a:lnTo>
                    <a:pt x="1941832" y="387351"/>
                  </a:lnTo>
                  <a:lnTo>
                    <a:pt x="1940247" y="390843"/>
                  </a:lnTo>
                  <a:lnTo>
                    <a:pt x="1938027" y="394971"/>
                  </a:lnTo>
                  <a:lnTo>
                    <a:pt x="1934857" y="399416"/>
                  </a:lnTo>
                  <a:lnTo>
                    <a:pt x="1931686" y="403861"/>
                  </a:lnTo>
                  <a:lnTo>
                    <a:pt x="1927564" y="408306"/>
                  </a:lnTo>
                  <a:lnTo>
                    <a:pt x="1924711" y="410211"/>
                  </a:lnTo>
                  <a:lnTo>
                    <a:pt x="1922174" y="412433"/>
                  </a:lnTo>
                  <a:lnTo>
                    <a:pt x="1919321" y="414021"/>
                  </a:lnTo>
                  <a:lnTo>
                    <a:pt x="1916150" y="415926"/>
                  </a:lnTo>
                  <a:lnTo>
                    <a:pt x="1912662" y="417513"/>
                  </a:lnTo>
                  <a:lnTo>
                    <a:pt x="1909175" y="418466"/>
                  </a:lnTo>
                  <a:lnTo>
                    <a:pt x="1905370" y="419736"/>
                  </a:lnTo>
                  <a:lnTo>
                    <a:pt x="1901248" y="420053"/>
                  </a:lnTo>
                  <a:lnTo>
                    <a:pt x="1896492" y="420371"/>
                  </a:lnTo>
                  <a:lnTo>
                    <a:pt x="1891736" y="420689"/>
                  </a:lnTo>
                  <a:lnTo>
                    <a:pt x="1886981" y="420371"/>
                  </a:lnTo>
                  <a:lnTo>
                    <a:pt x="1881591" y="419736"/>
                  </a:lnTo>
                  <a:lnTo>
                    <a:pt x="1875883" y="418466"/>
                  </a:lnTo>
                  <a:lnTo>
                    <a:pt x="1869859" y="417196"/>
                  </a:lnTo>
                  <a:lnTo>
                    <a:pt x="1863835" y="414656"/>
                  </a:lnTo>
                  <a:lnTo>
                    <a:pt x="1857177" y="412116"/>
                  </a:lnTo>
                  <a:lnTo>
                    <a:pt x="1811520" y="393066"/>
                  </a:lnTo>
                  <a:lnTo>
                    <a:pt x="1813740" y="381953"/>
                  </a:lnTo>
                  <a:lnTo>
                    <a:pt x="1815642" y="369253"/>
                  </a:lnTo>
                  <a:lnTo>
                    <a:pt x="1817862" y="352108"/>
                  </a:lnTo>
                  <a:lnTo>
                    <a:pt x="1819764" y="331788"/>
                  </a:lnTo>
                  <a:lnTo>
                    <a:pt x="1820398" y="320041"/>
                  </a:lnTo>
                  <a:lnTo>
                    <a:pt x="1821032" y="307976"/>
                  </a:lnTo>
                  <a:lnTo>
                    <a:pt x="1821666" y="295593"/>
                  </a:lnTo>
                  <a:lnTo>
                    <a:pt x="1821666" y="282576"/>
                  </a:lnTo>
                  <a:lnTo>
                    <a:pt x="1821666" y="268923"/>
                  </a:lnTo>
                  <a:lnTo>
                    <a:pt x="1820715" y="254636"/>
                  </a:lnTo>
                  <a:lnTo>
                    <a:pt x="1819447" y="266383"/>
                  </a:lnTo>
                  <a:lnTo>
                    <a:pt x="1816910" y="277496"/>
                  </a:lnTo>
                  <a:lnTo>
                    <a:pt x="1814691" y="288608"/>
                  </a:lnTo>
                  <a:lnTo>
                    <a:pt x="1812154" y="299086"/>
                  </a:lnTo>
                  <a:lnTo>
                    <a:pt x="1809301" y="309246"/>
                  </a:lnTo>
                  <a:lnTo>
                    <a:pt x="1805813" y="319406"/>
                  </a:lnTo>
                  <a:lnTo>
                    <a:pt x="1802326" y="328613"/>
                  </a:lnTo>
                  <a:lnTo>
                    <a:pt x="1798204" y="337821"/>
                  </a:lnTo>
                  <a:lnTo>
                    <a:pt x="1794082" y="346393"/>
                  </a:lnTo>
                  <a:lnTo>
                    <a:pt x="1789643" y="354648"/>
                  </a:lnTo>
                  <a:lnTo>
                    <a:pt x="1784887" y="362586"/>
                  </a:lnTo>
                  <a:lnTo>
                    <a:pt x="1779814" y="369571"/>
                  </a:lnTo>
                  <a:lnTo>
                    <a:pt x="1774107" y="376556"/>
                  </a:lnTo>
                  <a:lnTo>
                    <a:pt x="1768717" y="382589"/>
                  </a:lnTo>
                  <a:lnTo>
                    <a:pt x="1763010" y="387986"/>
                  </a:lnTo>
                  <a:lnTo>
                    <a:pt x="1756669" y="393066"/>
                  </a:lnTo>
                  <a:lnTo>
                    <a:pt x="1751279" y="396876"/>
                  </a:lnTo>
                  <a:lnTo>
                    <a:pt x="1745572" y="400051"/>
                  </a:lnTo>
                  <a:lnTo>
                    <a:pt x="1740182" y="402908"/>
                  </a:lnTo>
                  <a:lnTo>
                    <a:pt x="1734158" y="405131"/>
                  </a:lnTo>
                  <a:lnTo>
                    <a:pt x="1728134" y="407036"/>
                  </a:lnTo>
                  <a:lnTo>
                    <a:pt x="1722110" y="407988"/>
                  </a:lnTo>
                  <a:lnTo>
                    <a:pt x="1715768" y="408306"/>
                  </a:lnTo>
                  <a:lnTo>
                    <a:pt x="1708793" y="408306"/>
                  </a:lnTo>
                  <a:lnTo>
                    <a:pt x="1704037" y="407988"/>
                  </a:lnTo>
                  <a:lnTo>
                    <a:pt x="1699598" y="407353"/>
                  </a:lnTo>
                  <a:lnTo>
                    <a:pt x="1694525" y="406084"/>
                  </a:lnTo>
                  <a:lnTo>
                    <a:pt x="1690086" y="404813"/>
                  </a:lnTo>
                  <a:lnTo>
                    <a:pt x="1685648" y="402908"/>
                  </a:lnTo>
                  <a:lnTo>
                    <a:pt x="1681209" y="400368"/>
                  </a:lnTo>
                  <a:lnTo>
                    <a:pt x="1677087" y="398146"/>
                  </a:lnTo>
                  <a:lnTo>
                    <a:pt x="1672331" y="395288"/>
                  </a:lnTo>
                  <a:lnTo>
                    <a:pt x="1666941" y="391161"/>
                  </a:lnTo>
                  <a:lnTo>
                    <a:pt x="1660917" y="386081"/>
                  </a:lnTo>
                  <a:lnTo>
                    <a:pt x="1655527" y="380683"/>
                  </a:lnTo>
                  <a:lnTo>
                    <a:pt x="1650454" y="374651"/>
                  </a:lnTo>
                  <a:lnTo>
                    <a:pt x="1645064" y="368301"/>
                  </a:lnTo>
                  <a:lnTo>
                    <a:pt x="1640308" y="361316"/>
                  </a:lnTo>
                  <a:lnTo>
                    <a:pt x="1635235" y="354013"/>
                  </a:lnTo>
                  <a:lnTo>
                    <a:pt x="1630796" y="346076"/>
                  </a:lnTo>
                  <a:lnTo>
                    <a:pt x="1626357" y="338138"/>
                  </a:lnTo>
                  <a:lnTo>
                    <a:pt x="1622236" y="329566"/>
                  </a:lnTo>
                  <a:lnTo>
                    <a:pt x="1618431" y="320676"/>
                  </a:lnTo>
                  <a:lnTo>
                    <a:pt x="1614309" y="311786"/>
                  </a:lnTo>
                  <a:lnTo>
                    <a:pt x="1610822" y="302261"/>
                  </a:lnTo>
                  <a:lnTo>
                    <a:pt x="1607651" y="292736"/>
                  </a:lnTo>
                  <a:lnTo>
                    <a:pt x="1604480" y="282893"/>
                  </a:lnTo>
                  <a:lnTo>
                    <a:pt x="1601627" y="272733"/>
                  </a:lnTo>
                  <a:lnTo>
                    <a:pt x="1601944" y="285116"/>
                  </a:lnTo>
                  <a:lnTo>
                    <a:pt x="1602895" y="297181"/>
                  </a:lnTo>
                  <a:lnTo>
                    <a:pt x="1605114" y="320041"/>
                  </a:lnTo>
                  <a:lnTo>
                    <a:pt x="1607968" y="340361"/>
                  </a:lnTo>
                  <a:lnTo>
                    <a:pt x="1610505" y="358458"/>
                  </a:lnTo>
                  <a:lnTo>
                    <a:pt x="1613041" y="372746"/>
                  </a:lnTo>
                  <a:lnTo>
                    <a:pt x="1615260" y="383858"/>
                  </a:lnTo>
                  <a:lnTo>
                    <a:pt x="1617797" y="393066"/>
                  </a:lnTo>
                  <a:lnTo>
                    <a:pt x="1571823" y="412116"/>
                  </a:lnTo>
                  <a:lnTo>
                    <a:pt x="1565165" y="414656"/>
                  </a:lnTo>
                  <a:lnTo>
                    <a:pt x="1559141" y="417196"/>
                  </a:lnTo>
                  <a:lnTo>
                    <a:pt x="1553117" y="418466"/>
                  </a:lnTo>
                  <a:lnTo>
                    <a:pt x="1547410" y="419736"/>
                  </a:lnTo>
                  <a:lnTo>
                    <a:pt x="1542337" y="420371"/>
                  </a:lnTo>
                  <a:lnTo>
                    <a:pt x="1537264" y="420689"/>
                  </a:lnTo>
                  <a:lnTo>
                    <a:pt x="1532508" y="420371"/>
                  </a:lnTo>
                  <a:lnTo>
                    <a:pt x="1528069" y="420053"/>
                  </a:lnTo>
                  <a:lnTo>
                    <a:pt x="1523630" y="419736"/>
                  </a:lnTo>
                  <a:lnTo>
                    <a:pt x="1520143" y="418466"/>
                  </a:lnTo>
                  <a:lnTo>
                    <a:pt x="1516338" y="417513"/>
                  </a:lnTo>
                  <a:lnTo>
                    <a:pt x="1512850" y="415926"/>
                  </a:lnTo>
                  <a:lnTo>
                    <a:pt x="1509997" y="414021"/>
                  </a:lnTo>
                  <a:lnTo>
                    <a:pt x="1506826" y="412433"/>
                  </a:lnTo>
                  <a:lnTo>
                    <a:pt x="1504290" y="410211"/>
                  </a:lnTo>
                  <a:lnTo>
                    <a:pt x="1502070" y="408306"/>
                  </a:lnTo>
                  <a:lnTo>
                    <a:pt x="1497631" y="403861"/>
                  </a:lnTo>
                  <a:lnTo>
                    <a:pt x="1494144" y="399416"/>
                  </a:lnTo>
                  <a:lnTo>
                    <a:pt x="1490973" y="394971"/>
                  </a:lnTo>
                  <a:lnTo>
                    <a:pt x="1489388" y="390843"/>
                  </a:lnTo>
                  <a:lnTo>
                    <a:pt x="1487802" y="387351"/>
                  </a:lnTo>
                  <a:lnTo>
                    <a:pt x="1486534" y="384494"/>
                  </a:lnTo>
                  <a:lnTo>
                    <a:pt x="1485900" y="381636"/>
                  </a:lnTo>
                  <a:lnTo>
                    <a:pt x="1488754" y="382589"/>
                  </a:lnTo>
                  <a:lnTo>
                    <a:pt x="1492558" y="382906"/>
                  </a:lnTo>
                  <a:lnTo>
                    <a:pt x="1496997" y="382906"/>
                  </a:lnTo>
                  <a:lnTo>
                    <a:pt x="1502387" y="381953"/>
                  </a:lnTo>
                  <a:lnTo>
                    <a:pt x="1508411" y="381001"/>
                  </a:lnTo>
                  <a:lnTo>
                    <a:pt x="1511265" y="380366"/>
                  </a:lnTo>
                  <a:lnTo>
                    <a:pt x="1514435" y="379096"/>
                  </a:lnTo>
                  <a:lnTo>
                    <a:pt x="1517289" y="377508"/>
                  </a:lnTo>
                  <a:lnTo>
                    <a:pt x="1520460" y="375921"/>
                  </a:lnTo>
                  <a:lnTo>
                    <a:pt x="1523313" y="373698"/>
                  </a:lnTo>
                  <a:lnTo>
                    <a:pt x="1526484" y="371476"/>
                  </a:lnTo>
                  <a:lnTo>
                    <a:pt x="1529020" y="368936"/>
                  </a:lnTo>
                  <a:lnTo>
                    <a:pt x="1531557" y="365443"/>
                  </a:lnTo>
                  <a:lnTo>
                    <a:pt x="1534410" y="361633"/>
                  </a:lnTo>
                  <a:lnTo>
                    <a:pt x="1536630" y="358141"/>
                  </a:lnTo>
                  <a:lnTo>
                    <a:pt x="1538532" y="353061"/>
                  </a:lnTo>
                  <a:lnTo>
                    <a:pt x="1540434" y="348298"/>
                  </a:lnTo>
                  <a:lnTo>
                    <a:pt x="1541386" y="342583"/>
                  </a:lnTo>
                  <a:lnTo>
                    <a:pt x="1542654" y="336233"/>
                  </a:lnTo>
                  <a:lnTo>
                    <a:pt x="1543288" y="329566"/>
                  </a:lnTo>
                  <a:lnTo>
                    <a:pt x="1543605" y="321946"/>
                  </a:lnTo>
                  <a:lnTo>
                    <a:pt x="1543288" y="314008"/>
                  </a:lnTo>
                  <a:lnTo>
                    <a:pt x="1542971" y="305436"/>
                  </a:lnTo>
                  <a:lnTo>
                    <a:pt x="1541703" y="295593"/>
                  </a:lnTo>
                  <a:lnTo>
                    <a:pt x="1539800" y="285433"/>
                  </a:lnTo>
                  <a:lnTo>
                    <a:pt x="1538532" y="275591"/>
                  </a:lnTo>
                  <a:lnTo>
                    <a:pt x="1536630" y="265431"/>
                  </a:lnTo>
                  <a:lnTo>
                    <a:pt x="1535361" y="255271"/>
                  </a:lnTo>
                  <a:lnTo>
                    <a:pt x="1534727" y="244793"/>
                  </a:lnTo>
                  <a:lnTo>
                    <a:pt x="1533776" y="234633"/>
                  </a:lnTo>
                  <a:lnTo>
                    <a:pt x="1533776" y="223838"/>
                  </a:lnTo>
                  <a:lnTo>
                    <a:pt x="1534410" y="213043"/>
                  </a:lnTo>
                  <a:lnTo>
                    <a:pt x="1535044" y="201613"/>
                  </a:lnTo>
                  <a:lnTo>
                    <a:pt x="1536630" y="190183"/>
                  </a:lnTo>
                  <a:lnTo>
                    <a:pt x="1538532" y="178435"/>
                  </a:lnTo>
                  <a:lnTo>
                    <a:pt x="1541386" y="165736"/>
                  </a:lnTo>
                  <a:lnTo>
                    <a:pt x="1544873" y="152718"/>
                  </a:lnTo>
                  <a:lnTo>
                    <a:pt x="1548995" y="139066"/>
                  </a:lnTo>
                  <a:lnTo>
                    <a:pt x="1554068" y="125413"/>
                  </a:lnTo>
                  <a:lnTo>
                    <a:pt x="1559775" y="110490"/>
                  </a:lnTo>
                  <a:lnTo>
                    <a:pt x="1567067" y="95250"/>
                  </a:lnTo>
                  <a:lnTo>
                    <a:pt x="1571189" y="86995"/>
                  </a:lnTo>
                  <a:lnTo>
                    <a:pt x="1575628" y="79058"/>
                  </a:lnTo>
                  <a:lnTo>
                    <a:pt x="1580384" y="71755"/>
                  </a:lnTo>
                  <a:lnTo>
                    <a:pt x="1585457" y="64770"/>
                  </a:lnTo>
                  <a:lnTo>
                    <a:pt x="1581335" y="65088"/>
                  </a:lnTo>
                  <a:lnTo>
                    <a:pt x="1585457" y="62865"/>
                  </a:lnTo>
                  <a:lnTo>
                    <a:pt x="1589579" y="59373"/>
                  </a:lnTo>
                  <a:lnTo>
                    <a:pt x="1596554" y="52070"/>
                  </a:lnTo>
                  <a:lnTo>
                    <a:pt x="1604163" y="44768"/>
                  </a:lnTo>
                  <a:lnTo>
                    <a:pt x="1611773" y="38418"/>
                  </a:lnTo>
                  <a:lnTo>
                    <a:pt x="1619382" y="32385"/>
                  </a:lnTo>
                  <a:lnTo>
                    <a:pt x="1624772" y="28893"/>
                  </a:lnTo>
                  <a:lnTo>
                    <a:pt x="1630162" y="26035"/>
                  </a:lnTo>
                  <a:lnTo>
                    <a:pt x="1640308" y="20320"/>
                  </a:lnTo>
                  <a:lnTo>
                    <a:pt x="1650771" y="15558"/>
                  </a:lnTo>
                  <a:lnTo>
                    <a:pt x="1661234" y="11748"/>
                  </a:lnTo>
                  <a:lnTo>
                    <a:pt x="1671380" y="8255"/>
                  </a:lnTo>
                  <a:lnTo>
                    <a:pt x="1681209" y="5715"/>
                  </a:lnTo>
                  <a:lnTo>
                    <a:pt x="1690404" y="3810"/>
                  </a:lnTo>
                  <a:lnTo>
                    <a:pt x="1699598" y="2223"/>
                  </a:lnTo>
                  <a:lnTo>
                    <a:pt x="1707842" y="1270"/>
                  </a:lnTo>
                  <a:lnTo>
                    <a:pt x="1715134" y="318"/>
                  </a:lnTo>
                  <a:lnTo>
                    <a:pt x="1727817" y="0"/>
                  </a:lnTo>
                  <a:close/>
                  <a:moveTo>
                    <a:pt x="1161733" y="0"/>
                  </a:moveTo>
                  <a:lnTo>
                    <a:pt x="1177608" y="0"/>
                  </a:lnTo>
                  <a:lnTo>
                    <a:pt x="1192848" y="317"/>
                  </a:lnTo>
                  <a:lnTo>
                    <a:pt x="1207453" y="1903"/>
                  </a:lnTo>
                  <a:lnTo>
                    <a:pt x="1221423" y="4123"/>
                  </a:lnTo>
                  <a:lnTo>
                    <a:pt x="1234758" y="6660"/>
                  </a:lnTo>
                  <a:lnTo>
                    <a:pt x="1247458" y="9831"/>
                  </a:lnTo>
                  <a:lnTo>
                    <a:pt x="1259841" y="13637"/>
                  </a:lnTo>
                  <a:lnTo>
                    <a:pt x="1271588" y="17759"/>
                  </a:lnTo>
                  <a:lnTo>
                    <a:pt x="1282701" y="22199"/>
                  </a:lnTo>
                  <a:lnTo>
                    <a:pt x="1293178" y="26639"/>
                  </a:lnTo>
                  <a:lnTo>
                    <a:pt x="1303021" y="31713"/>
                  </a:lnTo>
                  <a:lnTo>
                    <a:pt x="1311911" y="36787"/>
                  </a:lnTo>
                  <a:lnTo>
                    <a:pt x="1320166" y="41861"/>
                  </a:lnTo>
                  <a:lnTo>
                    <a:pt x="1328103" y="46618"/>
                  </a:lnTo>
                  <a:lnTo>
                    <a:pt x="1335088" y="51375"/>
                  </a:lnTo>
                  <a:lnTo>
                    <a:pt x="1341121" y="56132"/>
                  </a:lnTo>
                  <a:lnTo>
                    <a:pt x="1351598" y="64695"/>
                  </a:lnTo>
                  <a:lnTo>
                    <a:pt x="1359536" y="71354"/>
                  </a:lnTo>
                  <a:lnTo>
                    <a:pt x="1364298" y="75477"/>
                  </a:lnTo>
                  <a:lnTo>
                    <a:pt x="1365568" y="77380"/>
                  </a:lnTo>
                  <a:lnTo>
                    <a:pt x="1363663" y="81820"/>
                  </a:lnTo>
                  <a:lnTo>
                    <a:pt x="1361123" y="86894"/>
                  </a:lnTo>
                  <a:lnTo>
                    <a:pt x="1357313" y="93554"/>
                  </a:lnTo>
                  <a:lnTo>
                    <a:pt x="1352233" y="100530"/>
                  </a:lnTo>
                  <a:lnTo>
                    <a:pt x="1346201" y="108459"/>
                  </a:lnTo>
                  <a:lnTo>
                    <a:pt x="1342708" y="112581"/>
                  </a:lnTo>
                  <a:lnTo>
                    <a:pt x="1338898" y="116704"/>
                  </a:lnTo>
                  <a:lnTo>
                    <a:pt x="1334771" y="120510"/>
                  </a:lnTo>
                  <a:lnTo>
                    <a:pt x="1330326" y="124632"/>
                  </a:lnTo>
                  <a:lnTo>
                    <a:pt x="1325563" y="128121"/>
                  </a:lnTo>
                  <a:lnTo>
                    <a:pt x="1320483" y="131926"/>
                  </a:lnTo>
                  <a:lnTo>
                    <a:pt x="1314768" y="134780"/>
                  </a:lnTo>
                  <a:lnTo>
                    <a:pt x="1309371" y="137952"/>
                  </a:lnTo>
                  <a:lnTo>
                    <a:pt x="1303338" y="140489"/>
                  </a:lnTo>
                  <a:lnTo>
                    <a:pt x="1296988" y="142392"/>
                  </a:lnTo>
                  <a:lnTo>
                    <a:pt x="1290003" y="144295"/>
                  </a:lnTo>
                  <a:lnTo>
                    <a:pt x="1283018" y="145246"/>
                  </a:lnTo>
                  <a:lnTo>
                    <a:pt x="1275398" y="145880"/>
                  </a:lnTo>
                  <a:lnTo>
                    <a:pt x="1267778" y="145880"/>
                  </a:lnTo>
                  <a:lnTo>
                    <a:pt x="1259523" y="144929"/>
                  </a:lnTo>
                  <a:lnTo>
                    <a:pt x="1250951" y="143343"/>
                  </a:lnTo>
                  <a:lnTo>
                    <a:pt x="1242378" y="141757"/>
                  </a:lnTo>
                  <a:lnTo>
                    <a:pt x="1232853" y="138586"/>
                  </a:lnTo>
                  <a:lnTo>
                    <a:pt x="1223011" y="134463"/>
                  </a:lnTo>
                  <a:lnTo>
                    <a:pt x="1213486" y="130024"/>
                  </a:lnTo>
                  <a:lnTo>
                    <a:pt x="1201738" y="124315"/>
                  </a:lnTo>
                  <a:lnTo>
                    <a:pt x="1189673" y="118924"/>
                  </a:lnTo>
                  <a:lnTo>
                    <a:pt x="1214121" y="130975"/>
                  </a:lnTo>
                  <a:lnTo>
                    <a:pt x="1237933" y="142392"/>
                  </a:lnTo>
                  <a:lnTo>
                    <a:pt x="1249046" y="147466"/>
                  </a:lnTo>
                  <a:lnTo>
                    <a:pt x="1260476" y="152540"/>
                  </a:lnTo>
                  <a:lnTo>
                    <a:pt x="1270953" y="156980"/>
                  </a:lnTo>
                  <a:lnTo>
                    <a:pt x="1281431" y="160785"/>
                  </a:lnTo>
                  <a:lnTo>
                    <a:pt x="1291591" y="163639"/>
                  </a:lnTo>
                  <a:lnTo>
                    <a:pt x="1301116" y="166494"/>
                  </a:lnTo>
                  <a:lnTo>
                    <a:pt x="1310323" y="167762"/>
                  </a:lnTo>
                  <a:lnTo>
                    <a:pt x="1314451" y="168396"/>
                  </a:lnTo>
                  <a:lnTo>
                    <a:pt x="1318896" y="168396"/>
                  </a:lnTo>
                  <a:lnTo>
                    <a:pt x="1323023" y="168396"/>
                  </a:lnTo>
                  <a:lnTo>
                    <a:pt x="1326833" y="167762"/>
                  </a:lnTo>
                  <a:lnTo>
                    <a:pt x="1330961" y="167128"/>
                  </a:lnTo>
                  <a:lnTo>
                    <a:pt x="1334771" y="166494"/>
                  </a:lnTo>
                  <a:lnTo>
                    <a:pt x="1338263" y="164908"/>
                  </a:lnTo>
                  <a:lnTo>
                    <a:pt x="1341438" y="163322"/>
                  </a:lnTo>
                  <a:lnTo>
                    <a:pt x="1344931" y="161419"/>
                  </a:lnTo>
                  <a:lnTo>
                    <a:pt x="1348106" y="159200"/>
                  </a:lnTo>
                  <a:lnTo>
                    <a:pt x="1349058" y="167445"/>
                  </a:lnTo>
                  <a:lnTo>
                    <a:pt x="1350011" y="175373"/>
                  </a:lnTo>
                  <a:lnTo>
                    <a:pt x="1350328" y="182984"/>
                  </a:lnTo>
                  <a:lnTo>
                    <a:pt x="1350328" y="190278"/>
                  </a:lnTo>
                  <a:lnTo>
                    <a:pt x="1350328" y="204549"/>
                  </a:lnTo>
                  <a:lnTo>
                    <a:pt x="1349376" y="218186"/>
                  </a:lnTo>
                  <a:lnTo>
                    <a:pt x="1350646" y="217234"/>
                  </a:lnTo>
                  <a:lnTo>
                    <a:pt x="1351598" y="215966"/>
                  </a:lnTo>
                  <a:lnTo>
                    <a:pt x="1353186" y="215332"/>
                  </a:lnTo>
                  <a:lnTo>
                    <a:pt x="1354456" y="214697"/>
                  </a:lnTo>
                  <a:lnTo>
                    <a:pt x="1356361" y="215332"/>
                  </a:lnTo>
                  <a:lnTo>
                    <a:pt x="1357631" y="216283"/>
                  </a:lnTo>
                  <a:lnTo>
                    <a:pt x="1359536" y="217869"/>
                  </a:lnTo>
                  <a:lnTo>
                    <a:pt x="1361123" y="220406"/>
                  </a:lnTo>
                  <a:lnTo>
                    <a:pt x="1362711" y="223260"/>
                  </a:lnTo>
                  <a:lnTo>
                    <a:pt x="1364298" y="226748"/>
                  </a:lnTo>
                  <a:lnTo>
                    <a:pt x="1365251" y="230554"/>
                  </a:lnTo>
                  <a:lnTo>
                    <a:pt x="1366521" y="234994"/>
                  </a:lnTo>
                  <a:lnTo>
                    <a:pt x="1368743" y="245776"/>
                  </a:lnTo>
                  <a:lnTo>
                    <a:pt x="1370013" y="257193"/>
                  </a:lnTo>
                  <a:lnTo>
                    <a:pt x="1371283" y="270512"/>
                  </a:lnTo>
                  <a:lnTo>
                    <a:pt x="1371601" y="284466"/>
                  </a:lnTo>
                  <a:lnTo>
                    <a:pt x="1371283" y="298737"/>
                  </a:lnTo>
                  <a:lnTo>
                    <a:pt x="1370013" y="311422"/>
                  </a:lnTo>
                  <a:lnTo>
                    <a:pt x="1368743" y="323473"/>
                  </a:lnTo>
                  <a:lnTo>
                    <a:pt x="1366521" y="333621"/>
                  </a:lnTo>
                  <a:lnTo>
                    <a:pt x="1365251" y="338061"/>
                  </a:lnTo>
                  <a:lnTo>
                    <a:pt x="1364298" y="342184"/>
                  </a:lnTo>
                  <a:lnTo>
                    <a:pt x="1362711" y="345672"/>
                  </a:lnTo>
                  <a:lnTo>
                    <a:pt x="1361123" y="348527"/>
                  </a:lnTo>
                  <a:lnTo>
                    <a:pt x="1359536" y="350746"/>
                  </a:lnTo>
                  <a:lnTo>
                    <a:pt x="1357631" y="352649"/>
                  </a:lnTo>
                  <a:lnTo>
                    <a:pt x="1356361" y="353918"/>
                  </a:lnTo>
                  <a:lnTo>
                    <a:pt x="1354456" y="354235"/>
                  </a:lnTo>
                  <a:lnTo>
                    <a:pt x="1352868" y="353918"/>
                  </a:lnTo>
                  <a:lnTo>
                    <a:pt x="1350963" y="352649"/>
                  </a:lnTo>
                  <a:lnTo>
                    <a:pt x="1349058" y="350746"/>
                  </a:lnTo>
                  <a:lnTo>
                    <a:pt x="1347471" y="348209"/>
                  </a:lnTo>
                  <a:lnTo>
                    <a:pt x="1346201" y="344721"/>
                  </a:lnTo>
                  <a:lnTo>
                    <a:pt x="1344613" y="340915"/>
                  </a:lnTo>
                  <a:lnTo>
                    <a:pt x="1343343" y="336793"/>
                  </a:lnTo>
                  <a:lnTo>
                    <a:pt x="1342073" y="332036"/>
                  </a:lnTo>
                  <a:lnTo>
                    <a:pt x="1340486" y="344087"/>
                  </a:lnTo>
                  <a:lnTo>
                    <a:pt x="1338581" y="356138"/>
                  </a:lnTo>
                  <a:lnTo>
                    <a:pt x="1336041" y="367237"/>
                  </a:lnTo>
                  <a:lnTo>
                    <a:pt x="1332866" y="378654"/>
                  </a:lnTo>
                  <a:lnTo>
                    <a:pt x="1329691" y="389436"/>
                  </a:lnTo>
                  <a:lnTo>
                    <a:pt x="1326198" y="400219"/>
                  </a:lnTo>
                  <a:lnTo>
                    <a:pt x="1322071" y="410367"/>
                  </a:lnTo>
                  <a:lnTo>
                    <a:pt x="1317626" y="420515"/>
                  </a:lnTo>
                  <a:lnTo>
                    <a:pt x="1312546" y="430029"/>
                  </a:lnTo>
                  <a:lnTo>
                    <a:pt x="1307783" y="439543"/>
                  </a:lnTo>
                  <a:lnTo>
                    <a:pt x="1302068" y="448423"/>
                  </a:lnTo>
                  <a:lnTo>
                    <a:pt x="1296353" y="456668"/>
                  </a:lnTo>
                  <a:lnTo>
                    <a:pt x="1290956" y="464913"/>
                  </a:lnTo>
                  <a:lnTo>
                    <a:pt x="1284923" y="472842"/>
                  </a:lnTo>
                  <a:lnTo>
                    <a:pt x="1278573" y="480453"/>
                  </a:lnTo>
                  <a:lnTo>
                    <a:pt x="1271906" y="487430"/>
                  </a:lnTo>
                  <a:lnTo>
                    <a:pt x="1265238" y="494406"/>
                  </a:lnTo>
                  <a:lnTo>
                    <a:pt x="1258571" y="500115"/>
                  </a:lnTo>
                  <a:lnTo>
                    <a:pt x="1251268" y="506140"/>
                  </a:lnTo>
                  <a:lnTo>
                    <a:pt x="1244601" y="511849"/>
                  </a:lnTo>
                  <a:lnTo>
                    <a:pt x="1237298" y="517240"/>
                  </a:lnTo>
                  <a:lnTo>
                    <a:pt x="1230313" y="521680"/>
                  </a:lnTo>
                  <a:lnTo>
                    <a:pt x="1222693" y="525802"/>
                  </a:lnTo>
                  <a:lnTo>
                    <a:pt x="1215708" y="529925"/>
                  </a:lnTo>
                  <a:lnTo>
                    <a:pt x="1208406" y="533413"/>
                  </a:lnTo>
                  <a:lnTo>
                    <a:pt x="1201421" y="536268"/>
                  </a:lnTo>
                  <a:lnTo>
                    <a:pt x="1193801" y="538805"/>
                  </a:lnTo>
                  <a:lnTo>
                    <a:pt x="1186816" y="540708"/>
                  </a:lnTo>
                  <a:lnTo>
                    <a:pt x="1179831" y="542293"/>
                  </a:lnTo>
                  <a:lnTo>
                    <a:pt x="1172846" y="543879"/>
                  </a:lnTo>
                  <a:lnTo>
                    <a:pt x="1165861" y="544513"/>
                  </a:lnTo>
                  <a:lnTo>
                    <a:pt x="1159193" y="544513"/>
                  </a:lnTo>
                  <a:lnTo>
                    <a:pt x="1153478" y="544196"/>
                  </a:lnTo>
                  <a:lnTo>
                    <a:pt x="1148081" y="543562"/>
                  </a:lnTo>
                  <a:lnTo>
                    <a:pt x="1142048" y="542293"/>
                  </a:lnTo>
                  <a:lnTo>
                    <a:pt x="1136016" y="540708"/>
                  </a:lnTo>
                  <a:lnTo>
                    <a:pt x="1129666" y="538488"/>
                  </a:lnTo>
                  <a:lnTo>
                    <a:pt x="1122998" y="535951"/>
                  </a:lnTo>
                  <a:lnTo>
                    <a:pt x="1116648" y="532462"/>
                  </a:lnTo>
                  <a:lnTo>
                    <a:pt x="1109981" y="529291"/>
                  </a:lnTo>
                  <a:lnTo>
                    <a:pt x="1103313" y="525168"/>
                  </a:lnTo>
                  <a:lnTo>
                    <a:pt x="1096011" y="521045"/>
                  </a:lnTo>
                  <a:lnTo>
                    <a:pt x="1089343" y="515971"/>
                  </a:lnTo>
                  <a:lnTo>
                    <a:pt x="1082041" y="510897"/>
                  </a:lnTo>
                  <a:lnTo>
                    <a:pt x="1075373" y="505189"/>
                  </a:lnTo>
                  <a:lnTo>
                    <a:pt x="1068388" y="499164"/>
                  </a:lnTo>
                  <a:lnTo>
                    <a:pt x="1061403" y="493138"/>
                  </a:lnTo>
                  <a:lnTo>
                    <a:pt x="1054736" y="486478"/>
                  </a:lnTo>
                  <a:lnTo>
                    <a:pt x="1048068" y="479184"/>
                  </a:lnTo>
                  <a:lnTo>
                    <a:pt x="1041083" y="472207"/>
                  </a:lnTo>
                  <a:lnTo>
                    <a:pt x="1034416" y="464279"/>
                  </a:lnTo>
                  <a:lnTo>
                    <a:pt x="1028066" y="456351"/>
                  </a:lnTo>
                  <a:lnTo>
                    <a:pt x="1022033" y="448106"/>
                  </a:lnTo>
                  <a:lnTo>
                    <a:pt x="1016001" y="439543"/>
                  </a:lnTo>
                  <a:lnTo>
                    <a:pt x="1009968" y="430346"/>
                  </a:lnTo>
                  <a:lnTo>
                    <a:pt x="1004253" y="421467"/>
                  </a:lnTo>
                  <a:lnTo>
                    <a:pt x="999173" y="411953"/>
                  </a:lnTo>
                  <a:lnTo>
                    <a:pt x="993776" y="402122"/>
                  </a:lnTo>
                  <a:lnTo>
                    <a:pt x="989013" y="392608"/>
                  </a:lnTo>
                  <a:lnTo>
                    <a:pt x="984251" y="382460"/>
                  </a:lnTo>
                  <a:lnTo>
                    <a:pt x="980123" y="372311"/>
                  </a:lnTo>
                  <a:lnTo>
                    <a:pt x="976631" y="361529"/>
                  </a:lnTo>
                  <a:lnTo>
                    <a:pt x="973138" y="350746"/>
                  </a:lnTo>
                  <a:lnTo>
                    <a:pt x="969646" y="339964"/>
                  </a:lnTo>
                  <a:lnTo>
                    <a:pt x="967423" y="346941"/>
                  </a:lnTo>
                  <a:lnTo>
                    <a:pt x="966471" y="350112"/>
                  </a:lnTo>
                  <a:lnTo>
                    <a:pt x="964883" y="352649"/>
                  </a:lnTo>
                  <a:lnTo>
                    <a:pt x="963296" y="354552"/>
                  </a:lnTo>
                  <a:lnTo>
                    <a:pt x="961708" y="356138"/>
                  </a:lnTo>
                  <a:lnTo>
                    <a:pt x="960438" y="357089"/>
                  </a:lnTo>
                  <a:lnTo>
                    <a:pt x="958851" y="357089"/>
                  </a:lnTo>
                  <a:lnTo>
                    <a:pt x="956946" y="356772"/>
                  </a:lnTo>
                  <a:lnTo>
                    <a:pt x="955041" y="356138"/>
                  </a:lnTo>
                  <a:lnTo>
                    <a:pt x="953453" y="354235"/>
                  </a:lnTo>
                  <a:lnTo>
                    <a:pt x="952183" y="352015"/>
                  </a:lnTo>
                  <a:lnTo>
                    <a:pt x="950596" y="348844"/>
                  </a:lnTo>
                  <a:lnTo>
                    <a:pt x="949008" y="345672"/>
                  </a:lnTo>
                  <a:lnTo>
                    <a:pt x="948056" y="341550"/>
                  </a:lnTo>
                  <a:lnTo>
                    <a:pt x="946786" y="336793"/>
                  </a:lnTo>
                  <a:lnTo>
                    <a:pt x="944563" y="326644"/>
                  </a:lnTo>
                  <a:lnTo>
                    <a:pt x="942976" y="314593"/>
                  </a:lnTo>
                  <a:lnTo>
                    <a:pt x="942023" y="301908"/>
                  </a:lnTo>
                  <a:lnTo>
                    <a:pt x="941388" y="287637"/>
                  </a:lnTo>
                  <a:lnTo>
                    <a:pt x="942023" y="273684"/>
                  </a:lnTo>
                  <a:lnTo>
                    <a:pt x="942976" y="260681"/>
                  </a:lnTo>
                  <a:lnTo>
                    <a:pt x="944563" y="248947"/>
                  </a:lnTo>
                  <a:lnTo>
                    <a:pt x="946786" y="238482"/>
                  </a:lnTo>
                  <a:lnTo>
                    <a:pt x="948056" y="234042"/>
                  </a:lnTo>
                  <a:lnTo>
                    <a:pt x="949008" y="229920"/>
                  </a:lnTo>
                  <a:lnTo>
                    <a:pt x="950596" y="226431"/>
                  </a:lnTo>
                  <a:lnTo>
                    <a:pt x="952183" y="223577"/>
                  </a:lnTo>
                  <a:lnTo>
                    <a:pt x="953453" y="221357"/>
                  </a:lnTo>
                  <a:lnTo>
                    <a:pt x="955041" y="219772"/>
                  </a:lnTo>
                  <a:lnTo>
                    <a:pt x="956946" y="218503"/>
                  </a:lnTo>
                  <a:lnTo>
                    <a:pt x="958851" y="218186"/>
                  </a:lnTo>
                  <a:lnTo>
                    <a:pt x="959486" y="218503"/>
                  </a:lnTo>
                  <a:lnTo>
                    <a:pt x="960756" y="218820"/>
                  </a:lnTo>
                  <a:lnTo>
                    <a:pt x="961073" y="209623"/>
                  </a:lnTo>
                  <a:lnTo>
                    <a:pt x="961708" y="201061"/>
                  </a:lnTo>
                  <a:lnTo>
                    <a:pt x="962661" y="192181"/>
                  </a:lnTo>
                  <a:lnTo>
                    <a:pt x="963931" y="184887"/>
                  </a:lnTo>
                  <a:lnTo>
                    <a:pt x="963296" y="175056"/>
                  </a:lnTo>
                  <a:lnTo>
                    <a:pt x="962978" y="165859"/>
                  </a:lnTo>
                  <a:lnTo>
                    <a:pt x="962978" y="156980"/>
                  </a:lnTo>
                  <a:lnTo>
                    <a:pt x="963296" y="149051"/>
                  </a:lnTo>
                  <a:lnTo>
                    <a:pt x="963931" y="141123"/>
                  </a:lnTo>
                  <a:lnTo>
                    <a:pt x="965201" y="134146"/>
                  </a:lnTo>
                  <a:lnTo>
                    <a:pt x="966788" y="127486"/>
                  </a:lnTo>
                  <a:lnTo>
                    <a:pt x="968058" y="121461"/>
                  </a:lnTo>
                  <a:lnTo>
                    <a:pt x="970598" y="115435"/>
                  </a:lnTo>
                  <a:lnTo>
                    <a:pt x="973138" y="110044"/>
                  </a:lnTo>
                  <a:lnTo>
                    <a:pt x="975678" y="105287"/>
                  </a:lnTo>
                  <a:lnTo>
                    <a:pt x="979171" y="100530"/>
                  </a:lnTo>
                  <a:lnTo>
                    <a:pt x="982663" y="96408"/>
                  </a:lnTo>
                  <a:lnTo>
                    <a:pt x="986156" y="92919"/>
                  </a:lnTo>
                  <a:lnTo>
                    <a:pt x="989966" y="89431"/>
                  </a:lnTo>
                  <a:lnTo>
                    <a:pt x="994411" y="86260"/>
                  </a:lnTo>
                  <a:lnTo>
                    <a:pt x="975361" y="86260"/>
                  </a:lnTo>
                  <a:lnTo>
                    <a:pt x="960756" y="87211"/>
                  </a:lnTo>
                  <a:lnTo>
                    <a:pt x="948373" y="87845"/>
                  </a:lnTo>
                  <a:lnTo>
                    <a:pt x="952501" y="85625"/>
                  </a:lnTo>
                  <a:lnTo>
                    <a:pt x="956946" y="83088"/>
                  </a:lnTo>
                  <a:lnTo>
                    <a:pt x="965836" y="77380"/>
                  </a:lnTo>
                  <a:lnTo>
                    <a:pt x="975043" y="71037"/>
                  </a:lnTo>
                  <a:lnTo>
                    <a:pt x="983616" y="64378"/>
                  </a:lnTo>
                  <a:lnTo>
                    <a:pt x="1001078" y="51375"/>
                  </a:lnTo>
                  <a:lnTo>
                    <a:pt x="1009333" y="45984"/>
                  </a:lnTo>
                  <a:lnTo>
                    <a:pt x="1016318" y="41227"/>
                  </a:lnTo>
                  <a:lnTo>
                    <a:pt x="1026478" y="36470"/>
                  </a:lnTo>
                  <a:lnTo>
                    <a:pt x="1036321" y="32030"/>
                  </a:lnTo>
                  <a:lnTo>
                    <a:pt x="1046163" y="27590"/>
                  </a:lnTo>
                  <a:lnTo>
                    <a:pt x="1055688" y="23785"/>
                  </a:lnTo>
                  <a:lnTo>
                    <a:pt x="1065213" y="19979"/>
                  </a:lnTo>
                  <a:lnTo>
                    <a:pt x="1074738" y="16491"/>
                  </a:lnTo>
                  <a:lnTo>
                    <a:pt x="1083946" y="13954"/>
                  </a:lnTo>
                  <a:lnTo>
                    <a:pt x="1093153" y="11417"/>
                  </a:lnTo>
                  <a:lnTo>
                    <a:pt x="1102043" y="8563"/>
                  </a:lnTo>
                  <a:lnTo>
                    <a:pt x="1111251" y="6660"/>
                  </a:lnTo>
                  <a:lnTo>
                    <a:pt x="1119823" y="4757"/>
                  </a:lnTo>
                  <a:lnTo>
                    <a:pt x="1128396" y="3488"/>
                  </a:lnTo>
                  <a:lnTo>
                    <a:pt x="1136968" y="2220"/>
                  </a:lnTo>
                  <a:lnTo>
                    <a:pt x="1145223" y="1586"/>
                  </a:lnTo>
                  <a:lnTo>
                    <a:pt x="1153478" y="634"/>
                  </a:lnTo>
                  <a:lnTo>
                    <a:pt x="11617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943026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97F645-3B7B-4303-80CB-15CF4F21E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0161B8-5821-4057-AA72-CD84B6C6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35FD3D7-57B5-4EC5-BEBD-F78D7597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436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2841756-48C5-42DD-B598-5C63F417DE2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05875"/>
            <a:ext cx="10848975" cy="4385795"/>
            <a:chOff x="669925" y="1305875"/>
            <a:chExt cx="10848975" cy="4385795"/>
          </a:xfrm>
        </p:grpSpPr>
        <p:sp>
          <p:nvSpPr>
            <p:cNvPr id="6" name="îŝḻiḋè">
              <a:extLst>
                <a:ext uri="{FF2B5EF4-FFF2-40B4-BE49-F238E27FC236}">
                  <a16:creationId xmlns:a16="http://schemas.microsoft.com/office/drawing/2014/main" id="{CCCF0DD7-0BB2-42BF-81BD-BEB857515F86}"/>
                </a:ext>
              </a:extLst>
            </p:cNvPr>
            <p:cNvSpPr/>
            <p:nvPr/>
          </p:nvSpPr>
          <p:spPr>
            <a:xfrm>
              <a:off x="6096002" y="2033544"/>
              <a:ext cx="1309384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ŝḻîdè">
              <a:extLst>
                <a:ext uri="{FF2B5EF4-FFF2-40B4-BE49-F238E27FC236}">
                  <a16:creationId xmlns:a16="http://schemas.microsoft.com/office/drawing/2014/main" id="{2C4DED8D-536B-40C4-A0E6-39AEFFE2FDDD}"/>
                </a:ext>
              </a:extLst>
            </p:cNvPr>
            <p:cNvSpPr/>
            <p:nvPr/>
          </p:nvSpPr>
          <p:spPr>
            <a:xfrm flipH="1">
              <a:off x="4787912" y="2033544"/>
              <a:ext cx="1308090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ṣḷiḓê">
              <a:extLst>
                <a:ext uri="{FF2B5EF4-FFF2-40B4-BE49-F238E27FC236}">
                  <a16:creationId xmlns:a16="http://schemas.microsoft.com/office/drawing/2014/main" id="{AC5F74B5-D184-4651-988D-931F96B730AC}"/>
                </a:ext>
              </a:extLst>
            </p:cNvPr>
            <p:cNvSpPr/>
            <p:nvPr/>
          </p:nvSpPr>
          <p:spPr>
            <a:xfrm flipV="1">
              <a:off x="6096002" y="3640857"/>
              <a:ext cx="1309384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śḷîḍe">
              <a:extLst>
                <a:ext uri="{FF2B5EF4-FFF2-40B4-BE49-F238E27FC236}">
                  <a16:creationId xmlns:a16="http://schemas.microsoft.com/office/drawing/2014/main" id="{1969637D-CCDD-494F-88F7-FDFF9FB84C7F}"/>
                </a:ext>
              </a:extLst>
            </p:cNvPr>
            <p:cNvSpPr/>
            <p:nvPr/>
          </p:nvSpPr>
          <p:spPr>
            <a:xfrm flipH="1" flipV="1">
              <a:off x="4787912" y="3640857"/>
              <a:ext cx="1308090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ṧľïḓê">
              <a:extLst>
                <a:ext uri="{FF2B5EF4-FFF2-40B4-BE49-F238E27FC236}">
                  <a16:creationId xmlns:a16="http://schemas.microsoft.com/office/drawing/2014/main" id="{C9314428-4F17-480E-BB5C-3093FC941502}"/>
                </a:ext>
              </a:extLst>
            </p:cNvPr>
            <p:cNvSpPr/>
            <p:nvPr/>
          </p:nvSpPr>
          <p:spPr>
            <a:xfrm>
              <a:off x="6704907" y="2690305"/>
              <a:ext cx="697078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ïṥlíḓè">
              <a:extLst>
                <a:ext uri="{FF2B5EF4-FFF2-40B4-BE49-F238E27FC236}">
                  <a16:creationId xmlns:a16="http://schemas.microsoft.com/office/drawing/2014/main" id="{7209B780-827C-402C-9935-C4130E526245}"/>
                </a:ext>
              </a:extLst>
            </p:cNvPr>
            <p:cNvSpPr/>
            <p:nvPr/>
          </p:nvSpPr>
          <p:spPr>
            <a:xfrm flipH="1">
              <a:off x="4790018" y="2691693"/>
              <a:ext cx="694972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$lîḓê">
              <a:extLst>
                <a:ext uri="{FF2B5EF4-FFF2-40B4-BE49-F238E27FC236}">
                  <a16:creationId xmlns:a16="http://schemas.microsoft.com/office/drawing/2014/main" id="{F096A72E-B5A1-41E2-8E33-975E569B39BA}"/>
                </a:ext>
              </a:extLst>
            </p:cNvPr>
            <p:cNvSpPr/>
            <p:nvPr/>
          </p:nvSpPr>
          <p:spPr>
            <a:xfrm rot="16200000">
              <a:off x="4560999" y="1991707"/>
              <a:ext cx="3070003" cy="287458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iṡḷîdé">
              <a:extLst>
                <a:ext uri="{FF2B5EF4-FFF2-40B4-BE49-F238E27FC236}">
                  <a16:creationId xmlns:a16="http://schemas.microsoft.com/office/drawing/2014/main" id="{A6A24B96-B657-4F10-9315-A8C821ED1950}"/>
                </a:ext>
              </a:extLst>
            </p:cNvPr>
            <p:cNvSpPr/>
            <p:nvPr/>
          </p:nvSpPr>
          <p:spPr>
            <a:xfrm rot="16200000">
              <a:off x="5557992" y="2925238"/>
              <a:ext cx="1076017" cy="100752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iṩ1iḍè">
              <a:extLst>
                <a:ext uri="{FF2B5EF4-FFF2-40B4-BE49-F238E27FC236}">
                  <a16:creationId xmlns:a16="http://schemas.microsoft.com/office/drawing/2014/main" id="{E5DF1A3F-60A1-47BF-AC99-0A18698076C1}"/>
                </a:ext>
              </a:extLst>
            </p:cNvPr>
            <p:cNvSpPr/>
            <p:nvPr/>
          </p:nvSpPr>
          <p:spPr>
            <a:xfrm>
              <a:off x="5606898" y="3134617"/>
              <a:ext cx="978203" cy="588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en-US" altLang="zh-CN" sz="1400" b="1" i="1" dirty="0">
                  <a:solidFill>
                    <a:sysClr val="windowText" lastClr="000000"/>
                  </a:solidFill>
                </a:rPr>
                <a:t>Text</a:t>
              </a:r>
              <a:endParaRPr lang="zh-CN" altLang="en-US" sz="1400" b="1" i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ïšlïḑé">
              <a:extLst>
                <a:ext uri="{FF2B5EF4-FFF2-40B4-BE49-F238E27FC236}">
                  <a16:creationId xmlns:a16="http://schemas.microsoft.com/office/drawing/2014/main" id="{9418E2A4-C509-4F10-B321-59C3FF0CA1AF}"/>
                </a:ext>
              </a:extLst>
            </p:cNvPr>
            <p:cNvSpPr/>
            <p:nvPr/>
          </p:nvSpPr>
          <p:spPr>
            <a:xfrm>
              <a:off x="5458628" y="2567347"/>
              <a:ext cx="296540" cy="238196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6" name="ïSḻiďè">
              <a:extLst>
                <a:ext uri="{FF2B5EF4-FFF2-40B4-BE49-F238E27FC236}">
                  <a16:creationId xmlns:a16="http://schemas.microsoft.com/office/drawing/2014/main" id="{EF3CDD77-274A-4273-AD8F-29832B2D31D8}"/>
                </a:ext>
              </a:extLst>
            </p:cNvPr>
            <p:cNvSpPr/>
            <p:nvPr/>
          </p:nvSpPr>
          <p:spPr>
            <a:xfrm>
              <a:off x="6492928" y="2538175"/>
              <a:ext cx="258818" cy="296540"/>
            </a:xfrm>
            <a:custGeom>
              <a:avLst/>
              <a:gdLst>
                <a:gd name="T0" fmla="*/ 167 w 333"/>
                <a:gd name="T1" fmla="*/ 0 h 382"/>
                <a:gd name="T2" fmla="*/ 0 w 333"/>
                <a:gd name="T3" fmla="*/ 167 h 382"/>
                <a:gd name="T4" fmla="*/ 87 w 333"/>
                <a:gd name="T5" fmla="*/ 313 h 382"/>
                <a:gd name="T6" fmla="*/ 85 w 333"/>
                <a:gd name="T7" fmla="*/ 382 h 382"/>
                <a:gd name="T8" fmla="*/ 163 w 333"/>
                <a:gd name="T9" fmla="*/ 333 h 382"/>
                <a:gd name="T10" fmla="*/ 167 w 333"/>
                <a:gd name="T11" fmla="*/ 333 h 382"/>
                <a:gd name="T12" fmla="*/ 333 w 333"/>
                <a:gd name="T13" fmla="*/ 167 h 382"/>
                <a:gd name="T14" fmla="*/ 167 w 333"/>
                <a:gd name="T15" fmla="*/ 0 h 382"/>
                <a:gd name="T16" fmla="*/ 159 w 333"/>
                <a:gd name="T17" fmla="*/ 267 h 382"/>
                <a:gd name="T18" fmla="*/ 134 w 333"/>
                <a:gd name="T19" fmla="*/ 241 h 382"/>
                <a:gd name="T20" fmla="*/ 159 w 333"/>
                <a:gd name="T21" fmla="*/ 216 h 382"/>
                <a:gd name="T22" fmla="*/ 185 w 333"/>
                <a:gd name="T23" fmla="*/ 241 h 382"/>
                <a:gd name="T24" fmla="*/ 159 w 333"/>
                <a:gd name="T25" fmla="*/ 267 h 382"/>
                <a:gd name="T26" fmla="*/ 193 w 333"/>
                <a:gd name="T27" fmla="*/ 162 h 382"/>
                <a:gd name="T28" fmla="*/ 179 w 333"/>
                <a:gd name="T29" fmla="*/ 197 h 382"/>
                <a:gd name="T30" fmla="*/ 179 w 333"/>
                <a:gd name="T31" fmla="*/ 203 h 382"/>
                <a:gd name="T32" fmla="*/ 142 w 333"/>
                <a:gd name="T33" fmla="*/ 203 h 382"/>
                <a:gd name="T34" fmla="*/ 141 w 333"/>
                <a:gd name="T35" fmla="*/ 195 h 382"/>
                <a:gd name="T36" fmla="*/ 158 w 333"/>
                <a:gd name="T37" fmla="*/ 151 h 382"/>
                <a:gd name="T38" fmla="*/ 174 w 333"/>
                <a:gd name="T39" fmla="*/ 122 h 382"/>
                <a:gd name="T40" fmla="*/ 154 w 333"/>
                <a:gd name="T41" fmla="*/ 105 h 382"/>
                <a:gd name="T42" fmla="*/ 126 w 333"/>
                <a:gd name="T43" fmla="*/ 113 h 382"/>
                <a:gd name="T44" fmla="*/ 116 w 333"/>
                <a:gd name="T45" fmla="*/ 83 h 382"/>
                <a:gd name="T46" fmla="*/ 163 w 333"/>
                <a:gd name="T47" fmla="*/ 71 h 382"/>
                <a:gd name="T48" fmla="*/ 217 w 333"/>
                <a:gd name="T49" fmla="*/ 115 h 382"/>
                <a:gd name="T50" fmla="*/ 193 w 333"/>
                <a:gd name="T51" fmla="*/ 16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3" h="382">
                  <a:moveTo>
                    <a:pt x="167" y="0"/>
                  </a:moveTo>
                  <a:cubicBezTo>
                    <a:pt x="75" y="0"/>
                    <a:pt x="0" y="75"/>
                    <a:pt x="0" y="167"/>
                  </a:cubicBezTo>
                  <a:cubicBezTo>
                    <a:pt x="0" y="230"/>
                    <a:pt x="35" y="284"/>
                    <a:pt x="87" y="313"/>
                  </a:cubicBezTo>
                  <a:lnTo>
                    <a:pt x="85" y="382"/>
                  </a:lnTo>
                  <a:lnTo>
                    <a:pt x="163" y="333"/>
                  </a:lnTo>
                  <a:cubicBezTo>
                    <a:pt x="164" y="333"/>
                    <a:pt x="166" y="333"/>
                    <a:pt x="167" y="333"/>
                  </a:cubicBezTo>
                  <a:cubicBezTo>
                    <a:pt x="259" y="333"/>
                    <a:pt x="333" y="259"/>
                    <a:pt x="333" y="167"/>
                  </a:cubicBezTo>
                  <a:cubicBezTo>
                    <a:pt x="333" y="75"/>
                    <a:pt x="259" y="0"/>
                    <a:pt x="167" y="0"/>
                  </a:cubicBezTo>
                  <a:close/>
                  <a:moveTo>
                    <a:pt x="159" y="267"/>
                  </a:moveTo>
                  <a:cubicBezTo>
                    <a:pt x="144" y="267"/>
                    <a:pt x="134" y="256"/>
                    <a:pt x="134" y="241"/>
                  </a:cubicBezTo>
                  <a:cubicBezTo>
                    <a:pt x="134" y="226"/>
                    <a:pt x="145" y="216"/>
                    <a:pt x="159" y="216"/>
                  </a:cubicBezTo>
                  <a:cubicBezTo>
                    <a:pt x="175" y="216"/>
                    <a:pt x="184" y="226"/>
                    <a:pt x="185" y="241"/>
                  </a:cubicBezTo>
                  <a:cubicBezTo>
                    <a:pt x="185" y="256"/>
                    <a:pt x="175" y="267"/>
                    <a:pt x="159" y="267"/>
                  </a:cubicBezTo>
                  <a:close/>
                  <a:moveTo>
                    <a:pt x="193" y="162"/>
                  </a:moveTo>
                  <a:cubicBezTo>
                    <a:pt x="183" y="174"/>
                    <a:pt x="179" y="185"/>
                    <a:pt x="179" y="197"/>
                  </a:cubicBezTo>
                  <a:lnTo>
                    <a:pt x="179" y="203"/>
                  </a:lnTo>
                  <a:lnTo>
                    <a:pt x="142" y="203"/>
                  </a:lnTo>
                  <a:lnTo>
                    <a:pt x="141" y="195"/>
                  </a:lnTo>
                  <a:cubicBezTo>
                    <a:pt x="140" y="181"/>
                    <a:pt x="145" y="166"/>
                    <a:pt x="158" y="151"/>
                  </a:cubicBezTo>
                  <a:cubicBezTo>
                    <a:pt x="167" y="140"/>
                    <a:pt x="174" y="131"/>
                    <a:pt x="174" y="122"/>
                  </a:cubicBezTo>
                  <a:cubicBezTo>
                    <a:pt x="174" y="112"/>
                    <a:pt x="168" y="106"/>
                    <a:pt x="154" y="105"/>
                  </a:cubicBezTo>
                  <a:cubicBezTo>
                    <a:pt x="144" y="105"/>
                    <a:pt x="133" y="108"/>
                    <a:pt x="126" y="113"/>
                  </a:cubicBezTo>
                  <a:lnTo>
                    <a:pt x="116" y="83"/>
                  </a:lnTo>
                  <a:cubicBezTo>
                    <a:pt x="126" y="77"/>
                    <a:pt x="143" y="71"/>
                    <a:pt x="163" y="71"/>
                  </a:cubicBezTo>
                  <a:cubicBezTo>
                    <a:pt x="200" y="71"/>
                    <a:pt x="217" y="92"/>
                    <a:pt x="217" y="115"/>
                  </a:cubicBezTo>
                  <a:cubicBezTo>
                    <a:pt x="217" y="136"/>
                    <a:pt x="204" y="150"/>
                    <a:pt x="193" y="1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7" name="iṩḻíḑé">
              <a:extLst>
                <a:ext uri="{FF2B5EF4-FFF2-40B4-BE49-F238E27FC236}">
                  <a16:creationId xmlns:a16="http://schemas.microsoft.com/office/drawing/2014/main" id="{A66EA544-1276-4127-A7BA-FCEA8AAD89AD}"/>
                </a:ext>
              </a:extLst>
            </p:cNvPr>
            <p:cNvSpPr/>
            <p:nvPr/>
          </p:nvSpPr>
          <p:spPr>
            <a:xfrm>
              <a:off x="6950896" y="3282154"/>
              <a:ext cx="296540" cy="288533"/>
            </a:xfrm>
            <a:custGeom>
              <a:avLst/>
              <a:gdLst>
                <a:gd name="connsiteX0" fmla="*/ 273512 w 601147"/>
                <a:gd name="connsiteY0" fmla="*/ 584635 h 584917"/>
                <a:gd name="connsiteX1" fmla="*/ 273513 w 601147"/>
                <a:gd name="connsiteY1" fmla="*/ 584635 h 584917"/>
                <a:gd name="connsiteX2" fmla="*/ 273583 w 601147"/>
                <a:gd name="connsiteY2" fmla="*/ 584635 h 584917"/>
                <a:gd name="connsiteX3" fmla="*/ 273583 w 601147"/>
                <a:gd name="connsiteY3" fmla="*/ 584917 h 584917"/>
                <a:gd name="connsiteX4" fmla="*/ 273512 w 601147"/>
                <a:gd name="connsiteY4" fmla="*/ 584917 h 584917"/>
                <a:gd name="connsiteX5" fmla="*/ 509977 w 601147"/>
                <a:gd name="connsiteY5" fmla="*/ 386927 h 584917"/>
                <a:gd name="connsiteX6" fmla="*/ 441599 w 601147"/>
                <a:gd name="connsiteY6" fmla="*/ 411333 h 584917"/>
                <a:gd name="connsiteX7" fmla="*/ 441599 w 601147"/>
                <a:gd name="connsiteY7" fmla="*/ 471114 h 584917"/>
                <a:gd name="connsiteX8" fmla="*/ 509977 w 601147"/>
                <a:gd name="connsiteY8" fmla="*/ 558592 h 584917"/>
                <a:gd name="connsiteX9" fmla="*/ 509977 w 601147"/>
                <a:gd name="connsiteY9" fmla="*/ 356214 h 584917"/>
                <a:gd name="connsiteX10" fmla="*/ 601147 w 601147"/>
                <a:gd name="connsiteY10" fmla="*/ 385008 h 584917"/>
                <a:gd name="connsiteX11" fmla="*/ 601147 w 601147"/>
                <a:gd name="connsiteY11" fmla="*/ 471114 h 584917"/>
                <a:gd name="connsiteX12" fmla="*/ 509977 w 601147"/>
                <a:gd name="connsiteY12" fmla="*/ 584917 h 584917"/>
                <a:gd name="connsiteX13" fmla="*/ 418806 w 601147"/>
                <a:gd name="connsiteY13" fmla="*/ 471114 h 584917"/>
                <a:gd name="connsiteX14" fmla="*/ 418806 w 601147"/>
                <a:gd name="connsiteY14" fmla="*/ 385008 h 584917"/>
                <a:gd name="connsiteX15" fmla="*/ 509977 w 601147"/>
                <a:gd name="connsiteY15" fmla="*/ 356214 h 584917"/>
                <a:gd name="connsiteX16" fmla="*/ 273513 w 601147"/>
                <a:gd name="connsiteY16" fmla="*/ 0 h 584917"/>
                <a:gd name="connsiteX17" fmla="*/ 424549 w 601147"/>
                <a:gd name="connsiteY17" fmla="*/ 150820 h 584917"/>
                <a:gd name="connsiteX18" fmla="*/ 341067 w 601147"/>
                <a:gd name="connsiteY18" fmla="*/ 308771 h 584917"/>
                <a:gd name="connsiteX19" fmla="*/ 453383 w 601147"/>
                <a:gd name="connsiteY19" fmla="*/ 364163 h 584917"/>
                <a:gd name="connsiteX20" fmla="*/ 427570 w 601147"/>
                <a:gd name="connsiteY20" fmla="*/ 363889 h 584917"/>
                <a:gd name="connsiteX21" fmla="*/ 395989 w 601147"/>
                <a:gd name="connsiteY21" fmla="*/ 351000 h 584917"/>
                <a:gd name="connsiteX22" fmla="*/ 395989 w 601147"/>
                <a:gd name="connsiteY22" fmla="*/ 471108 h 584917"/>
                <a:gd name="connsiteX23" fmla="*/ 449264 w 601147"/>
                <a:gd name="connsiteY23" fmla="*/ 570376 h 584917"/>
                <a:gd name="connsiteX24" fmla="*/ 273513 w 601147"/>
                <a:gd name="connsiteY24" fmla="*/ 584635 h 584917"/>
                <a:gd name="connsiteX25" fmla="*/ 350129 w 601147"/>
                <a:gd name="connsiteY25" fmla="*/ 508402 h 584917"/>
                <a:gd name="connsiteX26" fmla="*/ 285595 w 601147"/>
                <a:gd name="connsiteY26" fmla="*/ 352646 h 584917"/>
                <a:gd name="connsiteX27" fmla="*/ 286419 w 601147"/>
                <a:gd name="connsiteY27" fmla="*/ 352646 h 584917"/>
                <a:gd name="connsiteX28" fmla="*/ 311409 w 601147"/>
                <a:gd name="connsiteY28" fmla="*/ 323853 h 584917"/>
                <a:gd name="connsiteX29" fmla="*/ 273513 w 601147"/>
                <a:gd name="connsiteY29" fmla="*/ 330708 h 584917"/>
                <a:gd name="connsiteX30" fmla="*/ 235616 w 601147"/>
                <a:gd name="connsiteY30" fmla="*/ 323853 h 584917"/>
                <a:gd name="connsiteX31" fmla="*/ 260880 w 601147"/>
                <a:gd name="connsiteY31" fmla="*/ 352646 h 584917"/>
                <a:gd name="connsiteX32" fmla="*/ 261430 w 601147"/>
                <a:gd name="connsiteY32" fmla="*/ 352646 h 584917"/>
                <a:gd name="connsiteX33" fmla="*/ 196896 w 601147"/>
                <a:gd name="connsiteY33" fmla="*/ 508402 h 584917"/>
                <a:gd name="connsiteX34" fmla="*/ 273513 w 601147"/>
                <a:gd name="connsiteY34" fmla="*/ 584635 h 584917"/>
                <a:gd name="connsiteX35" fmla="*/ 0 w 601147"/>
                <a:gd name="connsiteY35" fmla="*/ 517451 h 584917"/>
                <a:gd name="connsiteX36" fmla="*/ 205958 w 601147"/>
                <a:gd name="connsiteY36" fmla="*/ 308771 h 584917"/>
                <a:gd name="connsiteX37" fmla="*/ 122476 w 601147"/>
                <a:gd name="connsiteY37" fmla="*/ 150820 h 584917"/>
                <a:gd name="connsiteX38" fmla="*/ 273513 w 601147"/>
                <a:gd name="connsiteY38" fmla="*/ 0 h 5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1147" h="584917">
                  <a:moveTo>
                    <a:pt x="273512" y="584635"/>
                  </a:moveTo>
                  <a:lnTo>
                    <a:pt x="273513" y="584635"/>
                  </a:lnTo>
                  <a:lnTo>
                    <a:pt x="273583" y="584635"/>
                  </a:lnTo>
                  <a:lnTo>
                    <a:pt x="273583" y="584917"/>
                  </a:lnTo>
                  <a:lnTo>
                    <a:pt x="273512" y="584917"/>
                  </a:lnTo>
                  <a:close/>
                  <a:moveTo>
                    <a:pt x="509977" y="386927"/>
                  </a:moveTo>
                  <a:cubicBezTo>
                    <a:pt x="484163" y="406671"/>
                    <a:pt x="459448" y="411333"/>
                    <a:pt x="441599" y="411333"/>
                  </a:cubicBezTo>
                  <a:lnTo>
                    <a:pt x="441599" y="471114"/>
                  </a:lnTo>
                  <a:cubicBezTo>
                    <a:pt x="441599" y="509505"/>
                    <a:pt x="484438" y="543235"/>
                    <a:pt x="509977" y="558592"/>
                  </a:cubicBezTo>
                  <a:close/>
                  <a:moveTo>
                    <a:pt x="509977" y="356214"/>
                  </a:moveTo>
                  <a:cubicBezTo>
                    <a:pt x="555562" y="403929"/>
                    <a:pt x="601147" y="385008"/>
                    <a:pt x="601147" y="385008"/>
                  </a:cubicBezTo>
                  <a:lnTo>
                    <a:pt x="601147" y="471114"/>
                  </a:lnTo>
                  <a:cubicBezTo>
                    <a:pt x="601147" y="539396"/>
                    <a:pt x="509977" y="584917"/>
                    <a:pt x="509977" y="584917"/>
                  </a:cubicBezTo>
                  <a:cubicBezTo>
                    <a:pt x="509977" y="584917"/>
                    <a:pt x="418806" y="539396"/>
                    <a:pt x="418806" y="471114"/>
                  </a:cubicBezTo>
                  <a:lnTo>
                    <a:pt x="418806" y="385008"/>
                  </a:lnTo>
                  <a:cubicBezTo>
                    <a:pt x="418806" y="385008"/>
                    <a:pt x="464391" y="403929"/>
                    <a:pt x="509977" y="356214"/>
                  </a:cubicBezTo>
                  <a:close/>
                  <a:moveTo>
                    <a:pt x="273513" y="0"/>
                  </a:moveTo>
                  <a:cubicBezTo>
                    <a:pt x="356994" y="0"/>
                    <a:pt x="424549" y="67458"/>
                    <a:pt x="424549" y="150820"/>
                  </a:cubicBezTo>
                  <a:cubicBezTo>
                    <a:pt x="424549" y="210052"/>
                    <a:pt x="390497" y="275590"/>
                    <a:pt x="341067" y="308771"/>
                  </a:cubicBezTo>
                  <a:cubicBezTo>
                    <a:pt x="383357" y="319465"/>
                    <a:pt x="421528" y="339483"/>
                    <a:pt x="453383" y="364163"/>
                  </a:cubicBezTo>
                  <a:cubicBezTo>
                    <a:pt x="438280" y="367454"/>
                    <a:pt x="427570" y="363889"/>
                    <a:pt x="427570" y="363889"/>
                  </a:cubicBezTo>
                  <a:lnTo>
                    <a:pt x="395989" y="351000"/>
                  </a:lnTo>
                  <a:lnTo>
                    <a:pt x="395989" y="471108"/>
                  </a:lnTo>
                  <a:cubicBezTo>
                    <a:pt x="395989" y="513338"/>
                    <a:pt x="422901" y="547341"/>
                    <a:pt x="449264" y="570376"/>
                  </a:cubicBezTo>
                  <a:cubicBezTo>
                    <a:pt x="399559" y="579973"/>
                    <a:pt x="336673" y="584635"/>
                    <a:pt x="273513" y="584635"/>
                  </a:cubicBezTo>
                  <a:lnTo>
                    <a:pt x="350129" y="508402"/>
                  </a:lnTo>
                  <a:lnTo>
                    <a:pt x="285595" y="352646"/>
                  </a:lnTo>
                  <a:lnTo>
                    <a:pt x="286419" y="352646"/>
                  </a:lnTo>
                  <a:lnTo>
                    <a:pt x="311409" y="323853"/>
                  </a:lnTo>
                  <a:cubicBezTo>
                    <a:pt x="299326" y="328240"/>
                    <a:pt x="286694" y="330708"/>
                    <a:pt x="273513" y="330708"/>
                  </a:cubicBezTo>
                  <a:cubicBezTo>
                    <a:pt x="260331" y="330708"/>
                    <a:pt x="247699" y="328240"/>
                    <a:pt x="235616" y="323853"/>
                  </a:cubicBezTo>
                  <a:lnTo>
                    <a:pt x="260880" y="352646"/>
                  </a:lnTo>
                  <a:lnTo>
                    <a:pt x="261430" y="352646"/>
                  </a:lnTo>
                  <a:lnTo>
                    <a:pt x="196896" y="508402"/>
                  </a:lnTo>
                  <a:lnTo>
                    <a:pt x="273513" y="584635"/>
                  </a:lnTo>
                  <a:cubicBezTo>
                    <a:pt x="136756" y="584635"/>
                    <a:pt x="0" y="562423"/>
                    <a:pt x="0" y="517451"/>
                  </a:cubicBezTo>
                  <a:cubicBezTo>
                    <a:pt x="0" y="441218"/>
                    <a:pt x="87601" y="338661"/>
                    <a:pt x="205958" y="308771"/>
                  </a:cubicBezTo>
                  <a:cubicBezTo>
                    <a:pt x="156528" y="275590"/>
                    <a:pt x="122476" y="210052"/>
                    <a:pt x="122476" y="150820"/>
                  </a:cubicBezTo>
                  <a:cubicBezTo>
                    <a:pt x="122476" y="67458"/>
                    <a:pt x="190031" y="0"/>
                    <a:pt x="27351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8" name="ïsļïḑe">
              <a:extLst>
                <a:ext uri="{FF2B5EF4-FFF2-40B4-BE49-F238E27FC236}">
                  <a16:creationId xmlns:a16="http://schemas.microsoft.com/office/drawing/2014/main" id="{776E7C28-020E-41E1-B8EC-EC49A90BCD9B}"/>
                </a:ext>
              </a:extLst>
            </p:cNvPr>
            <p:cNvSpPr/>
            <p:nvPr/>
          </p:nvSpPr>
          <p:spPr>
            <a:xfrm>
              <a:off x="4978508" y="3278365"/>
              <a:ext cx="296540" cy="296111"/>
            </a:xfrm>
            <a:custGeom>
              <a:avLst/>
              <a:gdLst>
                <a:gd name="connsiteX0" fmla="*/ 96718 w 607590"/>
                <a:gd name="connsiteY0" fmla="*/ 353867 h 606712"/>
                <a:gd name="connsiteX1" fmla="*/ 56131 w 607590"/>
                <a:gd name="connsiteY1" fmla="*/ 556143 h 606712"/>
                <a:gd name="connsiteX2" fmla="*/ 551459 w 607590"/>
                <a:gd name="connsiteY2" fmla="*/ 556143 h 606712"/>
                <a:gd name="connsiteX3" fmla="*/ 510872 w 607590"/>
                <a:gd name="connsiteY3" fmla="*/ 353867 h 606712"/>
                <a:gd name="connsiteX4" fmla="*/ 401570 w 607590"/>
                <a:gd name="connsiteY4" fmla="*/ 353867 h 606712"/>
                <a:gd name="connsiteX5" fmla="*/ 388664 w 607590"/>
                <a:gd name="connsiteY5" fmla="*/ 375108 h 606712"/>
                <a:gd name="connsiteX6" fmla="*/ 372198 w 607590"/>
                <a:gd name="connsiteY6" fmla="*/ 403459 h 606712"/>
                <a:gd name="connsiteX7" fmla="*/ 366679 w 607590"/>
                <a:gd name="connsiteY7" fmla="*/ 413323 h 606712"/>
                <a:gd name="connsiteX8" fmla="*/ 348255 w 607590"/>
                <a:gd name="connsiteY8" fmla="*/ 447984 h 606712"/>
                <a:gd name="connsiteX9" fmla="*/ 326448 w 607590"/>
                <a:gd name="connsiteY9" fmla="*/ 491621 h 606712"/>
                <a:gd name="connsiteX10" fmla="*/ 303751 w 607590"/>
                <a:gd name="connsiteY10" fmla="*/ 505574 h 606712"/>
                <a:gd name="connsiteX11" fmla="*/ 281143 w 607590"/>
                <a:gd name="connsiteY11" fmla="*/ 491621 h 606712"/>
                <a:gd name="connsiteX12" fmla="*/ 270817 w 607590"/>
                <a:gd name="connsiteY12" fmla="*/ 471002 h 606712"/>
                <a:gd name="connsiteX13" fmla="*/ 253372 w 607590"/>
                <a:gd name="connsiteY13" fmla="*/ 436697 h 606712"/>
                <a:gd name="connsiteX14" fmla="*/ 208245 w 607590"/>
                <a:gd name="connsiteY14" fmla="*/ 354312 h 606712"/>
                <a:gd name="connsiteX15" fmla="*/ 208067 w 607590"/>
                <a:gd name="connsiteY15" fmla="*/ 353867 h 606712"/>
                <a:gd name="connsiteX16" fmla="*/ 303795 w 607590"/>
                <a:gd name="connsiteY16" fmla="*/ 151706 h 606712"/>
                <a:gd name="connsiteX17" fmla="*/ 329093 w 607590"/>
                <a:gd name="connsiteY17" fmla="*/ 176969 h 606712"/>
                <a:gd name="connsiteX18" fmla="*/ 303795 w 607590"/>
                <a:gd name="connsiteY18" fmla="*/ 202232 h 606712"/>
                <a:gd name="connsiteX19" fmla="*/ 278497 w 607590"/>
                <a:gd name="connsiteY19" fmla="*/ 176969 h 606712"/>
                <a:gd name="connsiteX20" fmla="*/ 303795 w 607590"/>
                <a:gd name="connsiteY20" fmla="*/ 151706 h 606712"/>
                <a:gd name="connsiteX21" fmla="*/ 303751 w 607590"/>
                <a:gd name="connsiteY21" fmla="*/ 101111 h 606712"/>
                <a:gd name="connsiteX22" fmla="*/ 227827 w 607590"/>
                <a:gd name="connsiteY22" fmla="*/ 176920 h 606712"/>
                <a:gd name="connsiteX23" fmla="*/ 303751 w 607590"/>
                <a:gd name="connsiteY23" fmla="*/ 252818 h 606712"/>
                <a:gd name="connsiteX24" fmla="*/ 379763 w 607590"/>
                <a:gd name="connsiteY24" fmla="*/ 176920 h 606712"/>
                <a:gd name="connsiteX25" fmla="*/ 303751 w 607590"/>
                <a:gd name="connsiteY25" fmla="*/ 101111 h 606712"/>
                <a:gd name="connsiteX26" fmla="*/ 320727 w 607590"/>
                <a:gd name="connsiteY26" fmla="*/ 812 h 606712"/>
                <a:gd name="connsiteX27" fmla="*/ 421775 w 607590"/>
                <a:gd name="connsiteY27" fmla="*/ 44854 h 606712"/>
                <a:gd name="connsiteX28" fmla="*/ 480965 w 607590"/>
                <a:gd name="connsiteY28" fmla="*/ 176920 h 606712"/>
                <a:gd name="connsiteX29" fmla="*/ 453729 w 607590"/>
                <a:gd name="connsiteY29" fmla="*/ 271215 h 606712"/>
                <a:gd name="connsiteX30" fmla="*/ 439221 w 607590"/>
                <a:gd name="connsiteY30" fmla="*/ 293878 h 606712"/>
                <a:gd name="connsiteX31" fmla="*/ 433257 w 607590"/>
                <a:gd name="connsiteY31" fmla="*/ 303387 h 606712"/>
                <a:gd name="connsiteX32" fmla="*/ 531611 w 607590"/>
                <a:gd name="connsiteY32" fmla="*/ 303387 h 606712"/>
                <a:gd name="connsiteX33" fmla="*/ 556444 w 607590"/>
                <a:gd name="connsiteY33" fmla="*/ 323650 h 606712"/>
                <a:gd name="connsiteX34" fmla="*/ 607089 w 607590"/>
                <a:gd name="connsiteY34" fmla="*/ 576495 h 606712"/>
                <a:gd name="connsiteX35" fmla="*/ 601838 w 607590"/>
                <a:gd name="connsiteY35" fmla="*/ 597469 h 606712"/>
                <a:gd name="connsiteX36" fmla="*/ 582256 w 607590"/>
                <a:gd name="connsiteY36" fmla="*/ 606712 h 606712"/>
                <a:gd name="connsiteX37" fmla="*/ 25245 w 607590"/>
                <a:gd name="connsiteY37" fmla="*/ 606712 h 606712"/>
                <a:gd name="connsiteX38" fmla="*/ 5752 w 607590"/>
                <a:gd name="connsiteY38" fmla="*/ 597469 h 606712"/>
                <a:gd name="connsiteX39" fmla="*/ 501 w 607590"/>
                <a:gd name="connsiteY39" fmla="*/ 576495 h 606712"/>
                <a:gd name="connsiteX40" fmla="*/ 51146 w 607590"/>
                <a:gd name="connsiteY40" fmla="*/ 323650 h 606712"/>
                <a:gd name="connsiteX41" fmla="*/ 75890 w 607590"/>
                <a:gd name="connsiteY41" fmla="*/ 303387 h 606712"/>
                <a:gd name="connsiteX42" fmla="*/ 175846 w 607590"/>
                <a:gd name="connsiteY42" fmla="*/ 303387 h 606712"/>
                <a:gd name="connsiteX43" fmla="*/ 160982 w 607590"/>
                <a:gd name="connsiteY43" fmla="*/ 281613 h 606712"/>
                <a:gd name="connsiteX44" fmla="*/ 128316 w 607590"/>
                <a:gd name="connsiteY44" fmla="*/ 151769 h 606712"/>
                <a:gd name="connsiteX45" fmla="*/ 283101 w 607590"/>
                <a:gd name="connsiteY45" fmla="*/ 1218 h 606712"/>
                <a:gd name="connsiteX46" fmla="*/ 320727 w 607590"/>
                <a:gd name="connsiteY46" fmla="*/ 812 h 60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7590" h="606712">
                  <a:moveTo>
                    <a:pt x="96718" y="353867"/>
                  </a:moveTo>
                  <a:lnTo>
                    <a:pt x="56131" y="556143"/>
                  </a:lnTo>
                  <a:lnTo>
                    <a:pt x="551459" y="556143"/>
                  </a:lnTo>
                  <a:lnTo>
                    <a:pt x="510872" y="353867"/>
                  </a:lnTo>
                  <a:lnTo>
                    <a:pt x="401570" y="353867"/>
                  </a:lnTo>
                  <a:cubicBezTo>
                    <a:pt x="397387" y="360710"/>
                    <a:pt x="393025" y="367820"/>
                    <a:pt x="388664" y="375108"/>
                  </a:cubicBezTo>
                  <a:cubicBezTo>
                    <a:pt x="383057" y="384528"/>
                    <a:pt x="377538" y="393949"/>
                    <a:pt x="372198" y="403459"/>
                  </a:cubicBezTo>
                  <a:cubicBezTo>
                    <a:pt x="370329" y="406747"/>
                    <a:pt x="368548" y="410035"/>
                    <a:pt x="366679" y="413323"/>
                  </a:cubicBezTo>
                  <a:cubicBezTo>
                    <a:pt x="360360" y="424788"/>
                    <a:pt x="354129" y="436342"/>
                    <a:pt x="348255" y="447984"/>
                  </a:cubicBezTo>
                  <a:lnTo>
                    <a:pt x="326448" y="491621"/>
                  </a:lnTo>
                  <a:cubicBezTo>
                    <a:pt x="322175" y="500153"/>
                    <a:pt x="313364" y="505574"/>
                    <a:pt x="303751" y="505574"/>
                  </a:cubicBezTo>
                  <a:cubicBezTo>
                    <a:pt x="294227" y="505574"/>
                    <a:pt x="285415" y="500153"/>
                    <a:pt x="281143" y="491621"/>
                  </a:cubicBezTo>
                  <a:lnTo>
                    <a:pt x="270817" y="471002"/>
                  </a:lnTo>
                  <a:cubicBezTo>
                    <a:pt x="265032" y="459449"/>
                    <a:pt x="259246" y="448162"/>
                    <a:pt x="253372" y="436697"/>
                  </a:cubicBezTo>
                  <a:cubicBezTo>
                    <a:pt x="239665" y="410035"/>
                    <a:pt x="224533" y="381862"/>
                    <a:pt x="208245" y="354312"/>
                  </a:cubicBezTo>
                  <a:cubicBezTo>
                    <a:pt x="208245" y="354223"/>
                    <a:pt x="208156" y="354045"/>
                    <a:pt x="208067" y="353867"/>
                  </a:cubicBezTo>
                  <a:close/>
                  <a:moveTo>
                    <a:pt x="303795" y="151706"/>
                  </a:moveTo>
                  <a:cubicBezTo>
                    <a:pt x="317767" y="151706"/>
                    <a:pt x="329093" y="163017"/>
                    <a:pt x="329093" y="176969"/>
                  </a:cubicBezTo>
                  <a:cubicBezTo>
                    <a:pt x="329093" y="190921"/>
                    <a:pt x="317767" y="202232"/>
                    <a:pt x="303795" y="202232"/>
                  </a:cubicBezTo>
                  <a:cubicBezTo>
                    <a:pt x="289823" y="202232"/>
                    <a:pt x="278497" y="190921"/>
                    <a:pt x="278497" y="176969"/>
                  </a:cubicBezTo>
                  <a:cubicBezTo>
                    <a:pt x="278497" y="163017"/>
                    <a:pt x="289823" y="151706"/>
                    <a:pt x="303795" y="151706"/>
                  </a:cubicBezTo>
                  <a:close/>
                  <a:moveTo>
                    <a:pt x="303751" y="101111"/>
                  </a:moveTo>
                  <a:cubicBezTo>
                    <a:pt x="261917" y="101111"/>
                    <a:pt x="227827" y="135150"/>
                    <a:pt x="227827" y="176920"/>
                  </a:cubicBezTo>
                  <a:cubicBezTo>
                    <a:pt x="227827" y="218780"/>
                    <a:pt x="261917" y="252818"/>
                    <a:pt x="303751" y="252818"/>
                  </a:cubicBezTo>
                  <a:cubicBezTo>
                    <a:pt x="345673" y="252818"/>
                    <a:pt x="379763" y="218780"/>
                    <a:pt x="379763" y="176920"/>
                  </a:cubicBezTo>
                  <a:cubicBezTo>
                    <a:pt x="379763" y="135150"/>
                    <a:pt x="345673" y="101111"/>
                    <a:pt x="303751" y="101111"/>
                  </a:cubicBezTo>
                  <a:close/>
                  <a:moveTo>
                    <a:pt x="320727" y="812"/>
                  </a:moveTo>
                  <a:cubicBezTo>
                    <a:pt x="357990" y="4395"/>
                    <a:pt x="393537" y="19725"/>
                    <a:pt x="421775" y="44854"/>
                  </a:cubicBezTo>
                  <a:cubicBezTo>
                    <a:pt x="459425" y="78448"/>
                    <a:pt x="480965" y="126618"/>
                    <a:pt x="480965" y="176920"/>
                  </a:cubicBezTo>
                  <a:cubicBezTo>
                    <a:pt x="480965" y="210426"/>
                    <a:pt x="471530" y="242953"/>
                    <a:pt x="453729" y="271215"/>
                  </a:cubicBezTo>
                  <a:lnTo>
                    <a:pt x="439221" y="293878"/>
                  </a:lnTo>
                  <a:cubicBezTo>
                    <a:pt x="437262" y="296988"/>
                    <a:pt x="435215" y="300188"/>
                    <a:pt x="433257" y="303387"/>
                  </a:cubicBezTo>
                  <a:lnTo>
                    <a:pt x="531611" y="303387"/>
                  </a:lnTo>
                  <a:cubicBezTo>
                    <a:pt x="543716" y="303387"/>
                    <a:pt x="554129" y="311830"/>
                    <a:pt x="556444" y="323650"/>
                  </a:cubicBezTo>
                  <a:lnTo>
                    <a:pt x="607089" y="576495"/>
                  </a:lnTo>
                  <a:cubicBezTo>
                    <a:pt x="608602" y="583872"/>
                    <a:pt x="606644" y="591604"/>
                    <a:pt x="601838" y="597469"/>
                  </a:cubicBezTo>
                  <a:cubicBezTo>
                    <a:pt x="597031" y="603246"/>
                    <a:pt x="589911" y="606712"/>
                    <a:pt x="582256" y="606712"/>
                  </a:cubicBezTo>
                  <a:lnTo>
                    <a:pt x="25245" y="606712"/>
                  </a:lnTo>
                  <a:cubicBezTo>
                    <a:pt x="17679" y="606712"/>
                    <a:pt x="10559" y="603246"/>
                    <a:pt x="5752" y="597469"/>
                  </a:cubicBezTo>
                  <a:cubicBezTo>
                    <a:pt x="946" y="591604"/>
                    <a:pt x="-1012" y="583872"/>
                    <a:pt x="501" y="576495"/>
                  </a:cubicBezTo>
                  <a:lnTo>
                    <a:pt x="51146" y="323650"/>
                  </a:lnTo>
                  <a:cubicBezTo>
                    <a:pt x="53460" y="311830"/>
                    <a:pt x="63874" y="303387"/>
                    <a:pt x="75890" y="303387"/>
                  </a:cubicBezTo>
                  <a:lnTo>
                    <a:pt x="175846" y="303387"/>
                  </a:lnTo>
                  <a:cubicBezTo>
                    <a:pt x="170951" y="296099"/>
                    <a:pt x="166233" y="288634"/>
                    <a:pt x="160982" y="281613"/>
                  </a:cubicBezTo>
                  <a:cubicBezTo>
                    <a:pt x="133478" y="244286"/>
                    <a:pt x="121907" y="198250"/>
                    <a:pt x="128316" y="151769"/>
                  </a:cubicBezTo>
                  <a:cubicBezTo>
                    <a:pt x="139175" y="73472"/>
                    <a:pt x="204329" y="10105"/>
                    <a:pt x="283101" y="1218"/>
                  </a:cubicBezTo>
                  <a:cubicBezTo>
                    <a:pt x="295695" y="-271"/>
                    <a:pt x="308307" y="-382"/>
                    <a:pt x="320727" y="81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9" name="íṧḷîḓè">
              <a:extLst>
                <a:ext uri="{FF2B5EF4-FFF2-40B4-BE49-F238E27FC236}">
                  <a16:creationId xmlns:a16="http://schemas.microsoft.com/office/drawing/2014/main" id="{B6B3F408-2F8A-4FE3-A1A3-4B96F18EE9D9}"/>
                </a:ext>
              </a:extLst>
            </p:cNvPr>
            <p:cNvSpPr/>
            <p:nvPr/>
          </p:nvSpPr>
          <p:spPr>
            <a:xfrm>
              <a:off x="5465201" y="4128363"/>
              <a:ext cx="283394" cy="29654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77669" h="604464">
                  <a:moveTo>
                    <a:pt x="288905" y="148964"/>
                  </a:moveTo>
                  <a:cubicBezTo>
                    <a:pt x="373650" y="148964"/>
                    <a:pt x="442350" y="217584"/>
                    <a:pt x="442350" y="302232"/>
                  </a:cubicBezTo>
                  <a:cubicBezTo>
                    <a:pt x="442350" y="386880"/>
                    <a:pt x="373650" y="455500"/>
                    <a:pt x="288905" y="455500"/>
                  </a:cubicBezTo>
                  <a:cubicBezTo>
                    <a:pt x="204160" y="455500"/>
                    <a:pt x="135460" y="386880"/>
                    <a:pt x="135460" y="302232"/>
                  </a:cubicBezTo>
                  <a:cubicBezTo>
                    <a:pt x="135460" y="217584"/>
                    <a:pt x="204160" y="148964"/>
                    <a:pt x="288905" y="148964"/>
                  </a:cubicBezTo>
                  <a:close/>
                  <a:moveTo>
                    <a:pt x="288883" y="109335"/>
                  </a:moveTo>
                  <a:cubicBezTo>
                    <a:pt x="182356" y="109335"/>
                    <a:pt x="95685" y="195871"/>
                    <a:pt x="95685" y="302232"/>
                  </a:cubicBezTo>
                  <a:cubicBezTo>
                    <a:pt x="95685" y="408593"/>
                    <a:pt x="182356" y="495129"/>
                    <a:pt x="288883" y="495129"/>
                  </a:cubicBezTo>
                  <a:cubicBezTo>
                    <a:pt x="395410" y="495129"/>
                    <a:pt x="482082" y="408593"/>
                    <a:pt x="482082" y="302232"/>
                  </a:cubicBezTo>
                  <a:cubicBezTo>
                    <a:pt x="482082" y="195871"/>
                    <a:pt x="395410" y="109335"/>
                    <a:pt x="288883" y="109335"/>
                  </a:cubicBezTo>
                  <a:close/>
                  <a:moveTo>
                    <a:pt x="288883" y="0"/>
                  </a:moveTo>
                  <a:cubicBezTo>
                    <a:pt x="295336" y="0"/>
                    <a:pt x="301293" y="3073"/>
                    <a:pt x="305066" y="8327"/>
                  </a:cubicBezTo>
                  <a:lnTo>
                    <a:pt x="359570" y="85049"/>
                  </a:lnTo>
                  <a:lnTo>
                    <a:pt x="448724" y="55014"/>
                  </a:lnTo>
                  <a:cubicBezTo>
                    <a:pt x="454879" y="52933"/>
                    <a:pt x="461531" y="53924"/>
                    <a:pt x="466793" y="57691"/>
                  </a:cubicBezTo>
                  <a:cubicBezTo>
                    <a:pt x="471955" y="61457"/>
                    <a:pt x="475033" y="67603"/>
                    <a:pt x="474934" y="73947"/>
                  </a:cubicBezTo>
                  <a:lnTo>
                    <a:pt x="473842" y="168017"/>
                  </a:lnTo>
                  <a:lnTo>
                    <a:pt x="563789" y="196069"/>
                  </a:lnTo>
                  <a:cubicBezTo>
                    <a:pt x="569944" y="197953"/>
                    <a:pt x="574710" y="202711"/>
                    <a:pt x="576695" y="208856"/>
                  </a:cubicBezTo>
                  <a:cubicBezTo>
                    <a:pt x="578681" y="214903"/>
                    <a:pt x="577589" y="221643"/>
                    <a:pt x="573816" y="226798"/>
                  </a:cubicBezTo>
                  <a:lnTo>
                    <a:pt x="517525" y="302232"/>
                  </a:lnTo>
                  <a:lnTo>
                    <a:pt x="573816" y="377666"/>
                  </a:lnTo>
                  <a:cubicBezTo>
                    <a:pt x="577589" y="382821"/>
                    <a:pt x="578681" y="389462"/>
                    <a:pt x="576695" y="395608"/>
                  </a:cubicBezTo>
                  <a:cubicBezTo>
                    <a:pt x="574710" y="401753"/>
                    <a:pt x="569944" y="406511"/>
                    <a:pt x="563789" y="408395"/>
                  </a:cubicBezTo>
                  <a:lnTo>
                    <a:pt x="473842" y="436447"/>
                  </a:lnTo>
                  <a:lnTo>
                    <a:pt x="474934" y="530418"/>
                  </a:lnTo>
                  <a:cubicBezTo>
                    <a:pt x="475033" y="536861"/>
                    <a:pt x="471955" y="542907"/>
                    <a:pt x="466793" y="546674"/>
                  </a:cubicBezTo>
                  <a:cubicBezTo>
                    <a:pt x="461531" y="550441"/>
                    <a:pt x="454879" y="551531"/>
                    <a:pt x="448724" y="549450"/>
                  </a:cubicBezTo>
                  <a:lnTo>
                    <a:pt x="359570" y="519415"/>
                  </a:lnTo>
                  <a:lnTo>
                    <a:pt x="305066" y="596038"/>
                  </a:lnTo>
                  <a:cubicBezTo>
                    <a:pt x="301293" y="601292"/>
                    <a:pt x="295336" y="604464"/>
                    <a:pt x="288883" y="604464"/>
                  </a:cubicBezTo>
                  <a:cubicBezTo>
                    <a:pt x="282430" y="604464"/>
                    <a:pt x="276374" y="601292"/>
                    <a:pt x="272701" y="596038"/>
                  </a:cubicBezTo>
                  <a:lnTo>
                    <a:pt x="218196" y="519415"/>
                  </a:lnTo>
                  <a:lnTo>
                    <a:pt x="128943" y="549450"/>
                  </a:lnTo>
                  <a:cubicBezTo>
                    <a:pt x="122887" y="551531"/>
                    <a:pt x="116136" y="550441"/>
                    <a:pt x="110974" y="546674"/>
                  </a:cubicBezTo>
                  <a:cubicBezTo>
                    <a:pt x="105712" y="542907"/>
                    <a:pt x="102733" y="536861"/>
                    <a:pt x="102733" y="530418"/>
                  </a:cubicBezTo>
                  <a:lnTo>
                    <a:pt x="103826" y="436447"/>
                  </a:lnTo>
                  <a:lnTo>
                    <a:pt x="13977" y="408395"/>
                  </a:lnTo>
                  <a:cubicBezTo>
                    <a:pt x="7822" y="406511"/>
                    <a:pt x="2957" y="401753"/>
                    <a:pt x="972" y="395608"/>
                  </a:cubicBezTo>
                  <a:cubicBezTo>
                    <a:pt x="-1014" y="389462"/>
                    <a:pt x="78" y="382821"/>
                    <a:pt x="3950" y="377666"/>
                  </a:cubicBezTo>
                  <a:lnTo>
                    <a:pt x="60142" y="302232"/>
                  </a:lnTo>
                  <a:lnTo>
                    <a:pt x="3950" y="226798"/>
                  </a:lnTo>
                  <a:cubicBezTo>
                    <a:pt x="78" y="221643"/>
                    <a:pt x="-1014" y="214903"/>
                    <a:pt x="972" y="208856"/>
                  </a:cubicBezTo>
                  <a:cubicBezTo>
                    <a:pt x="2957" y="202711"/>
                    <a:pt x="7822" y="197953"/>
                    <a:pt x="13977" y="196069"/>
                  </a:cubicBezTo>
                  <a:lnTo>
                    <a:pt x="103826" y="168017"/>
                  </a:lnTo>
                  <a:lnTo>
                    <a:pt x="102733" y="73947"/>
                  </a:lnTo>
                  <a:cubicBezTo>
                    <a:pt x="102733" y="67603"/>
                    <a:pt x="105712" y="61457"/>
                    <a:pt x="110974" y="57691"/>
                  </a:cubicBezTo>
                  <a:cubicBezTo>
                    <a:pt x="116136" y="53924"/>
                    <a:pt x="122887" y="52933"/>
                    <a:pt x="128943" y="55014"/>
                  </a:cubicBezTo>
                  <a:lnTo>
                    <a:pt x="218196" y="85049"/>
                  </a:lnTo>
                  <a:lnTo>
                    <a:pt x="272701" y="8327"/>
                  </a:lnTo>
                  <a:cubicBezTo>
                    <a:pt x="276374" y="3073"/>
                    <a:pt x="282430" y="0"/>
                    <a:pt x="2888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20" name="îṥlïḑê">
              <a:extLst>
                <a:ext uri="{FF2B5EF4-FFF2-40B4-BE49-F238E27FC236}">
                  <a16:creationId xmlns:a16="http://schemas.microsoft.com/office/drawing/2014/main" id="{7D65525C-DB59-4C2D-8B7F-21FD4AC49DDE}"/>
                </a:ext>
              </a:extLst>
            </p:cNvPr>
            <p:cNvSpPr/>
            <p:nvPr/>
          </p:nvSpPr>
          <p:spPr>
            <a:xfrm>
              <a:off x="6445495" y="4137538"/>
              <a:ext cx="296540" cy="278190"/>
            </a:xfrm>
            <a:custGeom>
              <a:avLst/>
              <a:gdLst>
                <a:gd name="T0" fmla="*/ 3973 w 3973"/>
                <a:gd name="T1" fmla="*/ 320 h 3733"/>
                <a:gd name="T2" fmla="*/ 3653 w 3973"/>
                <a:gd name="T3" fmla="*/ 0 h 3733"/>
                <a:gd name="T4" fmla="*/ 320 w 3973"/>
                <a:gd name="T5" fmla="*/ 0 h 3733"/>
                <a:gd name="T6" fmla="*/ 0 w 3973"/>
                <a:gd name="T7" fmla="*/ 320 h 3733"/>
                <a:gd name="T8" fmla="*/ 0 w 3973"/>
                <a:gd name="T9" fmla="*/ 3413 h 3733"/>
                <a:gd name="T10" fmla="*/ 320 w 3973"/>
                <a:gd name="T11" fmla="*/ 3733 h 3733"/>
                <a:gd name="T12" fmla="*/ 3653 w 3973"/>
                <a:gd name="T13" fmla="*/ 3733 h 3733"/>
                <a:gd name="T14" fmla="*/ 3973 w 3973"/>
                <a:gd name="T15" fmla="*/ 3413 h 3733"/>
                <a:gd name="T16" fmla="*/ 3973 w 3973"/>
                <a:gd name="T17" fmla="*/ 320 h 3733"/>
                <a:gd name="T18" fmla="*/ 1213 w 3973"/>
                <a:gd name="T19" fmla="*/ 400 h 3733"/>
                <a:gd name="T20" fmla="*/ 1787 w 3973"/>
                <a:gd name="T21" fmla="*/ 400 h 3733"/>
                <a:gd name="T22" fmla="*/ 1787 w 3973"/>
                <a:gd name="T23" fmla="*/ 853 h 3733"/>
                <a:gd name="T24" fmla="*/ 1213 w 3973"/>
                <a:gd name="T25" fmla="*/ 853 h 3733"/>
                <a:gd name="T26" fmla="*/ 1213 w 3973"/>
                <a:gd name="T27" fmla="*/ 400 h 3733"/>
                <a:gd name="T28" fmla="*/ 813 w 3973"/>
                <a:gd name="T29" fmla="*/ 3333 h 3733"/>
                <a:gd name="T30" fmla="*/ 400 w 3973"/>
                <a:gd name="T31" fmla="*/ 3333 h 3733"/>
                <a:gd name="T32" fmla="*/ 400 w 3973"/>
                <a:gd name="T33" fmla="*/ 2880 h 3733"/>
                <a:gd name="T34" fmla="*/ 813 w 3973"/>
                <a:gd name="T35" fmla="*/ 2880 h 3733"/>
                <a:gd name="T36" fmla="*/ 813 w 3973"/>
                <a:gd name="T37" fmla="*/ 3333 h 3733"/>
                <a:gd name="T38" fmla="*/ 813 w 3973"/>
                <a:gd name="T39" fmla="*/ 853 h 3733"/>
                <a:gd name="T40" fmla="*/ 400 w 3973"/>
                <a:gd name="T41" fmla="*/ 853 h 3733"/>
                <a:gd name="T42" fmla="*/ 400 w 3973"/>
                <a:gd name="T43" fmla="*/ 400 h 3733"/>
                <a:gd name="T44" fmla="*/ 813 w 3973"/>
                <a:gd name="T45" fmla="*/ 400 h 3733"/>
                <a:gd name="T46" fmla="*/ 813 w 3973"/>
                <a:gd name="T47" fmla="*/ 853 h 3733"/>
                <a:gd name="T48" fmla="*/ 1787 w 3973"/>
                <a:gd name="T49" fmla="*/ 3333 h 3733"/>
                <a:gd name="T50" fmla="*/ 1213 w 3973"/>
                <a:gd name="T51" fmla="*/ 3333 h 3733"/>
                <a:gd name="T52" fmla="*/ 1213 w 3973"/>
                <a:gd name="T53" fmla="*/ 2880 h 3733"/>
                <a:gd name="T54" fmla="*/ 1787 w 3973"/>
                <a:gd name="T55" fmla="*/ 2880 h 3733"/>
                <a:gd name="T56" fmla="*/ 1787 w 3973"/>
                <a:gd name="T57" fmla="*/ 3333 h 3733"/>
                <a:gd name="T58" fmla="*/ 1640 w 3973"/>
                <a:gd name="T59" fmla="*/ 2236 h 3733"/>
                <a:gd name="T60" fmla="*/ 1640 w 3973"/>
                <a:gd name="T61" fmla="*/ 1497 h 3733"/>
                <a:gd name="T62" fmla="*/ 1810 w 3973"/>
                <a:gd name="T63" fmla="*/ 1407 h 3733"/>
                <a:gd name="T64" fmla="*/ 2347 w 3973"/>
                <a:gd name="T65" fmla="*/ 1757 h 3733"/>
                <a:gd name="T66" fmla="*/ 2348 w 3973"/>
                <a:gd name="T67" fmla="*/ 1976 h 3733"/>
                <a:gd name="T68" fmla="*/ 1810 w 3973"/>
                <a:gd name="T69" fmla="*/ 2327 h 3733"/>
                <a:gd name="T70" fmla="*/ 1640 w 3973"/>
                <a:gd name="T71" fmla="*/ 2236 h 3733"/>
                <a:gd name="T72" fmla="*/ 2760 w 3973"/>
                <a:gd name="T73" fmla="*/ 3333 h 3733"/>
                <a:gd name="T74" fmla="*/ 2187 w 3973"/>
                <a:gd name="T75" fmla="*/ 3333 h 3733"/>
                <a:gd name="T76" fmla="*/ 2187 w 3973"/>
                <a:gd name="T77" fmla="*/ 2880 h 3733"/>
                <a:gd name="T78" fmla="*/ 2760 w 3973"/>
                <a:gd name="T79" fmla="*/ 2880 h 3733"/>
                <a:gd name="T80" fmla="*/ 2760 w 3973"/>
                <a:gd name="T81" fmla="*/ 3333 h 3733"/>
                <a:gd name="T82" fmla="*/ 2760 w 3973"/>
                <a:gd name="T83" fmla="*/ 853 h 3733"/>
                <a:gd name="T84" fmla="*/ 2187 w 3973"/>
                <a:gd name="T85" fmla="*/ 853 h 3733"/>
                <a:gd name="T86" fmla="*/ 2187 w 3973"/>
                <a:gd name="T87" fmla="*/ 400 h 3733"/>
                <a:gd name="T88" fmla="*/ 2760 w 3973"/>
                <a:gd name="T89" fmla="*/ 400 h 3733"/>
                <a:gd name="T90" fmla="*/ 2760 w 3973"/>
                <a:gd name="T91" fmla="*/ 853 h 3733"/>
                <a:gd name="T92" fmla="*/ 3573 w 3973"/>
                <a:gd name="T93" fmla="*/ 3333 h 3733"/>
                <a:gd name="T94" fmla="*/ 3160 w 3973"/>
                <a:gd name="T95" fmla="*/ 3333 h 3733"/>
                <a:gd name="T96" fmla="*/ 3160 w 3973"/>
                <a:gd name="T97" fmla="*/ 2880 h 3733"/>
                <a:gd name="T98" fmla="*/ 3573 w 3973"/>
                <a:gd name="T99" fmla="*/ 2880 h 3733"/>
                <a:gd name="T100" fmla="*/ 3573 w 3973"/>
                <a:gd name="T101" fmla="*/ 3333 h 3733"/>
                <a:gd name="T102" fmla="*/ 3573 w 3973"/>
                <a:gd name="T103" fmla="*/ 853 h 3733"/>
                <a:gd name="T104" fmla="*/ 3160 w 3973"/>
                <a:gd name="T105" fmla="*/ 853 h 3733"/>
                <a:gd name="T106" fmla="*/ 3160 w 3973"/>
                <a:gd name="T107" fmla="*/ 400 h 3733"/>
                <a:gd name="T108" fmla="*/ 3573 w 3973"/>
                <a:gd name="T109" fmla="*/ 400 h 3733"/>
                <a:gd name="T110" fmla="*/ 3573 w 3973"/>
                <a:gd name="T111" fmla="*/ 853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3" h="3733">
                  <a:moveTo>
                    <a:pt x="3973" y="320"/>
                  </a:moveTo>
                  <a:cubicBezTo>
                    <a:pt x="3973" y="143"/>
                    <a:pt x="3830" y="0"/>
                    <a:pt x="3653" y="0"/>
                  </a:cubicBezTo>
                  <a:lnTo>
                    <a:pt x="320" y="0"/>
                  </a:lnTo>
                  <a:cubicBezTo>
                    <a:pt x="143" y="0"/>
                    <a:pt x="0" y="143"/>
                    <a:pt x="0" y="320"/>
                  </a:cubicBezTo>
                  <a:lnTo>
                    <a:pt x="0" y="3413"/>
                  </a:lnTo>
                  <a:cubicBezTo>
                    <a:pt x="0" y="3590"/>
                    <a:pt x="143" y="3733"/>
                    <a:pt x="320" y="3733"/>
                  </a:cubicBezTo>
                  <a:lnTo>
                    <a:pt x="3653" y="3733"/>
                  </a:lnTo>
                  <a:cubicBezTo>
                    <a:pt x="3830" y="3733"/>
                    <a:pt x="3973" y="3590"/>
                    <a:pt x="3973" y="3413"/>
                  </a:cubicBezTo>
                  <a:lnTo>
                    <a:pt x="3973" y="320"/>
                  </a:lnTo>
                  <a:close/>
                  <a:moveTo>
                    <a:pt x="1213" y="400"/>
                  </a:moveTo>
                  <a:lnTo>
                    <a:pt x="1787" y="400"/>
                  </a:lnTo>
                  <a:lnTo>
                    <a:pt x="1787" y="853"/>
                  </a:lnTo>
                  <a:lnTo>
                    <a:pt x="1213" y="853"/>
                  </a:lnTo>
                  <a:lnTo>
                    <a:pt x="1213" y="400"/>
                  </a:lnTo>
                  <a:close/>
                  <a:moveTo>
                    <a:pt x="813" y="3333"/>
                  </a:moveTo>
                  <a:lnTo>
                    <a:pt x="400" y="3333"/>
                  </a:lnTo>
                  <a:lnTo>
                    <a:pt x="400" y="2880"/>
                  </a:lnTo>
                  <a:lnTo>
                    <a:pt x="813" y="2880"/>
                  </a:lnTo>
                  <a:lnTo>
                    <a:pt x="813" y="3333"/>
                  </a:lnTo>
                  <a:close/>
                  <a:moveTo>
                    <a:pt x="813" y="853"/>
                  </a:moveTo>
                  <a:lnTo>
                    <a:pt x="400" y="853"/>
                  </a:lnTo>
                  <a:lnTo>
                    <a:pt x="400" y="400"/>
                  </a:lnTo>
                  <a:lnTo>
                    <a:pt x="813" y="400"/>
                  </a:lnTo>
                  <a:lnTo>
                    <a:pt x="813" y="853"/>
                  </a:lnTo>
                  <a:close/>
                  <a:moveTo>
                    <a:pt x="1787" y="3333"/>
                  </a:moveTo>
                  <a:lnTo>
                    <a:pt x="1213" y="3333"/>
                  </a:lnTo>
                  <a:lnTo>
                    <a:pt x="1213" y="2880"/>
                  </a:lnTo>
                  <a:lnTo>
                    <a:pt x="1787" y="2880"/>
                  </a:lnTo>
                  <a:lnTo>
                    <a:pt x="1787" y="3333"/>
                  </a:lnTo>
                  <a:close/>
                  <a:moveTo>
                    <a:pt x="1640" y="2236"/>
                  </a:moveTo>
                  <a:lnTo>
                    <a:pt x="1640" y="1497"/>
                  </a:lnTo>
                  <a:cubicBezTo>
                    <a:pt x="1640" y="1387"/>
                    <a:pt x="1718" y="1347"/>
                    <a:pt x="1810" y="1407"/>
                  </a:cubicBezTo>
                  <a:lnTo>
                    <a:pt x="2347" y="1757"/>
                  </a:lnTo>
                  <a:cubicBezTo>
                    <a:pt x="2439" y="1817"/>
                    <a:pt x="2440" y="1916"/>
                    <a:pt x="2348" y="1976"/>
                  </a:cubicBezTo>
                  <a:lnTo>
                    <a:pt x="1810" y="2327"/>
                  </a:lnTo>
                  <a:cubicBezTo>
                    <a:pt x="1718" y="2387"/>
                    <a:pt x="1640" y="2346"/>
                    <a:pt x="1640" y="2236"/>
                  </a:cubicBezTo>
                  <a:close/>
                  <a:moveTo>
                    <a:pt x="2760" y="3333"/>
                  </a:moveTo>
                  <a:lnTo>
                    <a:pt x="2187" y="3333"/>
                  </a:lnTo>
                  <a:lnTo>
                    <a:pt x="2187" y="2880"/>
                  </a:lnTo>
                  <a:lnTo>
                    <a:pt x="2760" y="2880"/>
                  </a:lnTo>
                  <a:lnTo>
                    <a:pt x="2760" y="3333"/>
                  </a:lnTo>
                  <a:close/>
                  <a:moveTo>
                    <a:pt x="2760" y="853"/>
                  </a:moveTo>
                  <a:lnTo>
                    <a:pt x="2187" y="853"/>
                  </a:lnTo>
                  <a:lnTo>
                    <a:pt x="2187" y="400"/>
                  </a:lnTo>
                  <a:lnTo>
                    <a:pt x="2760" y="400"/>
                  </a:lnTo>
                  <a:lnTo>
                    <a:pt x="2760" y="853"/>
                  </a:lnTo>
                  <a:close/>
                  <a:moveTo>
                    <a:pt x="3573" y="3333"/>
                  </a:moveTo>
                  <a:lnTo>
                    <a:pt x="3160" y="3333"/>
                  </a:lnTo>
                  <a:lnTo>
                    <a:pt x="3160" y="2880"/>
                  </a:lnTo>
                  <a:lnTo>
                    <a:pt x="3573" y="2880"/>
                  </a:lnTo>
                  <a:lnTo>
                    <a:pt x="3573" y="3333"/>
                  </a:lnTo>
                  <a:close/>
                  <a:moveTo>
                    <a:pt x="3573" y="853"/>
                  </a:moveTo>
                  <a:lnTo>
                    <a:pt x="3160" y="853"/>
                  </a:lnTo>
                  <a:lnTo>
                    <a:pt x="3160" y="400"/>
                  </a:lnTo>
                  <a:lnTo>
                    <a:pt x="3573" y="400"/>
                  </a:lnTo>
                  <a:lnTo>
                    <a:pt x="3573" y="853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grpSp>
          <p:nvGrpSpPr>
            <p:cNvPr id="21" name="ïS1îďè">
              <a:extLst>
                <a:ext uri="{FF2B5EF4-FFF2-40B4-BE49-F238E27FC236}">
                  <a16:creationId xmlns:a16="http://schemas.microsoft.com/office/drawing/2014/main" id="{F73D3626-1EFA-40C3-A66A-B2FEF1040586}"/>
                </a:ext>
              </a:extLst>
            </p:cNvPr>
            <p:cNvGrpSpPr/>
            <p:nvPr/>
          </p:nvGrpSpPr>
          <p:grpSpPr>
            <a:xfrm>
              <a:off x="2256147" y="1305875"/>
              <a:ext cx="3021076" cy="1031620"/>
              <a:chOff x="673100" y="4913048"/>
              <a:chExt cx="2394314" cy="1031620"/>
            </a:xfrm>
          </p:grpSpPr>
          <p:sp>
            <p:nvSpPr>
              <p:cNvPr id="37" name="ïŝļîḓé">
                <a:extLst>
                  <a:ext uri="{FF2B5EF4-FFF2-40B4-BE49-F238E27FC236}">
                    <a16:creationId xmlns:a16="http://schemas.microsoft.com/office/drawing/2014/main" id="{4E93CFF0-6F72-459D-8CB1-C9AB73BEA288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" name="ïşļiḑé">
                <a:extLst>
                  <a:ext uri="{FF2B5EF4-FFF2-40B4-BE49-F238E27FC236}">
                    <a16:creationId xmlns:a16="http://schemas.microsoft.com/office/drawing/2014/main" id="{BA6B43CC-EFEF-48CB-BCC0-583281534458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îŝliḋè">
              <a:extLst>
                <a:ext uri="{FF2B5EF4-FFF2-40B4-BE49-F238E27FC236}">
                  <a16:creationId xmlns:a16="http://schemas.microsoft.com/office/drawing/2014/main" id="{96449A6A-652A-48C4-B3E8-84DC8D31C1FA}"/>
                </a:ext>
              </a:extLst>
            </p:cNvPr>
            <p:cNvGrpSpPr/>
            <p:nvPr/>
          </p:nvGrpSpPr>
          <p:grpSpPr>
            <a:xfrm>
              <a:off x="2256147" y="4660050"/>
              <a:ext cx="3021076" cy="1031620"/>
              <a:chOff x="673100" y="4913048"/>
              <a:chExt cx="2394314" cy="1031620"/>
            </a:xfrm>
          </p:grpSpPr>
          <p:sp>
            <p:nvSpPr>
              <p:cNvPr id="35" name="ïṣḻîḍe">
                <a:extLst>
                  <a:ext uri="{FF2B5EF4-FFF2-40B4-BE49-F238E27FC236}">
                    <a16:creationId xmlns:a16="http://schemas.microsoft.com/office/drawing/2014/main" id="{FE6ADE78-C4D1-45E5-9EFB-13797EF9885C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6" name="ïSlíḑê">
                <a:extLst>
                  <a:ext uri="{FF2B5EF4-FFF2-40B4-BE49-F238E27FC236}">
                    <a16:creationId xmlns:a16="http://schemas.microsoft.com/office/drawing/2014/main" id="{F97BCFDA-9DDF-4969-9889-8FDB00AA070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iṡḻíḑê">
              <a:extLst>
                <a:ext uri="{FF2B5EF4-FFF2-40B4-BE49-F238E27FC236}">
                  <a16:creationId xmlns:a16="http://schemas.microsoft.com/office/drawing/2014/main" id="{73DA12E2-B409-4D55-8846-3239801CC5BD}"/>
                </a:ext>
              </a:extLst>
            </p:cNvPr>
            <p:cNvGrpSpPr/>
            <p:nvPr/>
          </p:nvGrpSpPr>
          <p:grpSpPr>
            <a:xfrm>
              <a:off x="669925" y="2908145"/>
              <a:ext cx="3506150" cy="1031620"/>
              <a:chOff x="673100" y="4913048"/>
              <a:chExt cx="2394314" cy="1031620"/>
            </a:xfrm>
          </p:grpSpPr>
          <p:sp>
            <p:nvSpPr>
              <p:cNvPr id="33" name="ï$lîḍè">
                <a:extLst>
                  <a:ext uri="{FF2B5EF4-FFF2-40B4-BE49-F238E27FC236}">
                    <a16:creationId xmlns:a16="http://schemas.microsoft.com/office/drawing/2014/main" id="{2E832AF0-7BCA-472A-A01E-037169F49D12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4" name="ísḻiḍê">
                <a:extLst>
                  <a:ext uri="{FF2B5EF4-FFF2-40B4-BE49-F238E27FC236}">
                    <a16:creationId xmlns:a16="http://schemas.microsoft.com/office/drawing/2014/main" id="{B6D1E13E-E6A5-404E-A369-E920146C3AB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4" name="î$ľïḋé">
              <a:extLst>
                <a:ext uri="{FF2B5EF4-FFF2-40B4-BE49-F238E27FC236}">
                  <a16:creationId xmlns:a16="http://schemas.microsoft.com/office/drawing/2014/main" id="{52A05864-3660-4B7B-8A6B-61CDB9BA212E}"/>
                </a:ext>
              </a:extLst>
            </p:cNvPr>
            <p:cNvGrpSpPr/>
            <p:nvPr/>
          </p:nvGrpSpPr>
          <p:grpSpPr>
            <a:xfrm>
              <a:off x="8012750" y="2908145"/>
              <a:ext cx="3506150" cy="1031620"/>
              <a:chOff x="673100" y="4913048"/>
              <a:chExt cx="2394314" cy="1031620"/>
            </a:xfrm>
          </p:grpSpPr>
          <p:sp>
            <p:nvSpPr>
              <p:cNvPr id="31" name="isľïďé">
                <a:extLst>
                  <a:ext uri="{FF2B5EF4-FFF2-40B4-BE49-F238E27FC236}">
                    <a16:creationId xmlns:a16="http://schemas.microsoft.com/office/drawing/2014/main" id="{B8F79990-B5BF-4FE1-8497-CF5BFFB9250D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íSliďe">
                <a:extLst>
                  <a:ext uri="{FF2B5EF4-FFF2-40B4-BE49-F238E27FC236}">
                    <a16:creationId xmlns:a16="http://schemas.microsoft.com/office/drawing/2014/main" id="{6A1C5101-D330-4B3C-9F19-5D681AFF37CE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5" name="i$1îḍe">
              <a:extLst>
                <a:ext uri="{FF2B5EF4-FFF2-40B4-BE49-F238E27FC236}">
                  <a16:creationId xmlns:a16="http://schemas.microsoft.com/office/drawing/2014/main" id="{D8441767-FC7C-4AEB-9179-80B668F64331}"/>
                </a:ext>
              </a:extLst>
            </p:cNvPr>
            <p:cNvGrpSpPr/>
            <p:nvPr/>
          </p:nvGrpSpPr>
          <p:grpSpPr>
            <a:xfrm>
              <a:off x="7005958" y="1305875"/>
              <a:ext cx="3021076" cy="1031620"/>
              <a:chOff x="673100" y="4913048"/>
              <a:chExt cx="2394314" cy="1031620"/>
            </a:xfrm>
          </p:grpSpPr>
          <p:sp>
            <p:nvSpPr>
              <p:cNvPr id="29" name="ís1ïdè">
                <a:extLst>
                  <a:ext uri="{FF2B5EF4-FFF2-40B4-BE49-F238E27FC236}">
                    <a16:creationId xmlns:a16="http://schemas.microsoft.com/office/drawing/2014/main" id="{F0A42BFA-D207-4ABA-B463-2415B535F32F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îṣlïḓé">
                <a:extLst>
                  <a:ext uri="{FF2B5EF4-FFF2-40B4-BE49-F238E27FC236}">
                    <a16:creationId xmlns:a16="http://schemas.microsoft.com/office/drawing/2014/main" id="{594CCA8F-CC91-4EE1-9CCC-385DED457D91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6" name="iśļïde">
              <a:extLst>
                <a:ext uri="{FF2B5EF4-FFF2-40B4-BE49-F238E27FC236}">
                  <a16:creationId xmlns:a16="http://schemas.microsoft.com/office/drawing/2014/main" id="{8FF7EA66-0BC2-4B09-B395-696D3DC6065B}"/>
                </a:ext>
              </a:extLst>
            </p:cNvPr>
            <p:cNvGrpSpPr/>
            <p:nvPr/>
          </p:nvGrpSpPr>
          <p:grpSpPr>
            <a:xfrm>
              <a:off x="7005958" y="4660050"/>
              <a:ext cx="3021076" cy="1031620"/>
              <a:chOff x="673100" y="4913048"/>
              <a:chExt cx="2394314" cy="1031620"/>
            </a:xfrm>
          </p:grpSpPr>
          <p:sp>
            <p:nvSpPr>
              <p:cNvPr id="27" name="íśļiďé">
                <a:extLst>
                  <a:ext uri="{FF2B5EF4-FFF2-40B4-BE49-F238E27FC236}">
                    <a16:creationId xmlns:a16="http://schemas.microsoft.com/office/drawing/2014/main" id="{2CDBF5E0-8ED7-4CF7-A898-91C5834ACA2A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îŝ1iḑè">
                <a:extLst>
                  <a:ext uri="{FF2B5EF4-FFF2-40B4-BE49-F238E27FC236}">
                    <a16:creationId xmlns:a16="http://schemas.microsoft.com/office/drawing/2014/main" id="{6F408328-F7DC-438D-8CB9-CCA0A8EFEC72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47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100000"/>
              </a:lnSpc>
            </a:pPr>
            <a:r>
              <a:rPr lang="en-US" altLang="zh-CN" dirty="0"/>
              <a:t>Supporting text here.</a:t>
            </a:r>
          </a:p>
          <a:p>
            <a:pPr lvl="0">
              <a:lnSpc>
                <a:spcPct val="100000"/>
              </a:lnSpc>
            </a:pPr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4852638" y="304690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A25405-6E1E-430B-9A86-0FAED4F6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9F667A-9EFD-42CE-B13A-C7BD5B9A9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EFB2E3-6536-432F-9160-BFAB781D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10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D614C22-2F16-4A86-80CB-B20E5DD8101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39900"/>
            <a:ext cx="10852150" cy="3378200"/>
            <a:chOff x="669925" y="1739900"/>
            <a:chExt cx="10852150" cy="3378200"/>
          </a:xfrm>
        </p:grpSpPr>
        <p:sp>
          <p:nvSpPr>
            <p:cNvPr id="6" name="ïsliḓé">
              <a:extLst>
                <a:ext uri="{FF2B5EF4-FFF2-40B4-BE49-F238E27FC236}">
                  <a16:creationId xmlns:a16="http://schemas.microsoft.com/office/drawing/2014/main" id="{69A42710-2C63-49CA-9E95-963C5D5AEA32}"/>
                </a:ext>
              </a:extLst>
            </p:cNvPr>
            <p:cNvSpPr/>
            <p:nvPr/>
          </p:nvSpPr>
          <p:spPr>
            <a:xfrm>
              <a:off x="5800090" y="1739900"/>
              <a:ext cx="3119522" cy="337820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7" name="îšḻiḑe">
              <a:extLst>
                <a:ext uri="{FF2B5EF4-FFF2-40B4-BE49-F238E27FC236}">
                  <a16:creationId xmlns:a16="http://schemas.microsoft.com/office/drawing/2014/main" id="{61F5C50F-BBD6-4402-AD90-8EF54FCC71A2}"/>
                </a:ext>
              </a:extLst>
            </p:cNvPr>
            <p:cNvSpPr/>
            <p:nvPr/>
          </p:nvSpPr>
          <p:spPr>
            <a:xfrm>
              <a:off x="3285088" y="1739900"/>
              <a:ext cx="3119522" cy="337820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şlide">
              <a:extLst>
                <a:ext uri="{FF2B5EF4-FFF2-40B4-BE49-F238E27FC236}">
                  <a16:creationId xmlns:a16="http://schemas.microsoft.com/office/drawing/2014/main" id="{18EF3FDA-C4CE-46BC-A046-B18F5284D87A}"/>
                </a:ext>
              </a:extLst>
            </p:cNvPr>
            <p:cNvSpPr/>
            <p:nvPr/>
          </p:nvSpPr>
          <p:spPr bwMode="auto">
            <a:xfrm>
              <a:off x="4180609" y="2931559"/>
              <a:ext cx="1072470" cy="90145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ïšliḑé">
              <a:extLst>
                <a:ext uri="{FF2B5EF4-FFF2-40B4-BE49-F238E27FC236}">
                  <a16:creationId xmlns:a16="http://schemas.microsoft.com/office/drawing/2014/main" id="{12C5B7FC-518D-4027-AB5F-D4A4D6A22412}"/>
                </a:ext>
              </a:extLst>
            </p:cNvPr>
            <p:cNvSpPr/>
            <p:nvPr/>
          </p:nvSpPr>
          <p:spPr bwMode="auto">
            <a:xfrm>
              <a:off x="6925515" y="2805198"/>
              <a:ext cx="1221690" cy="119416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ïṣ1iḋè">
              <a:extLst>
                <a:ext uri="{FF2B5EF4-FFF2-40B4-BE49-F238E27FC236}">
                  <a16:creationId xmlns:a16="http://schemas.microsoft.com/office/drawing/2014/main" id="{92FD730F-3DD6-40DA-98D3-D2DCF442E646}"/>
                </a:ext>
              </a:extLst>
            </p:cNvPr>
            <p:cNvSpPr txBox="1"/>
            <p:nvPr/>
          </p:nvSpPr>
          <p:spPr>
            <a:xfrm>
              <a:off x="8559475" y="3226560"/>
              <a:ext cx="2962600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1" name="ïslîḋê">
              <a:extLst>
                <a:ext uri="{FF2B5EF4-FFF2-40B4-BE49-F238E27FC236}">
                  <a16:creationId xmlns:a16="http://schemas.microsoft.com/office/drawing/2014/main" id="{DB4A72C3-B1B7-4484-8B51-35626ABC8D49}"/>
                </a:ext>
              </a:extLst>
            </p:cNvPr>
            <p:cNvSpPr/>
            <p:nvPr/>
          </p:nvSpPr>
          <p:spPr>
            <a:xfrm>
              <a:off x="8559475" y="2856121"/>
              <a:ext cx="2962600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íṧ1ïḋè">
              <a:extLst>
                <a:ext uri="{FF2B5EF4-FFF2-40B4-BE49-F238E27FC236}">
                  <a16:creationId xmlns:a16="http://schemas.microsoft.com/office/drawing/2014/main" id="{7D899E95-1F4E-4056-9056-AFB74CD3225C}"/>
                </a:ext>
              </a:extLst>
            </p:cNvPr>
            <p:cNvSpPr txBox="1"/>
            <p:nvPr/>
          </p:nvSpPr>
          <p:spPr>
            <a:xfrm>
              <a:off x="669925" y="3226560"/>
              <a:ext cx="2998323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íṥľíḍè">
              <a:extLst>
                <a:ext uri="{FF2B5EF4-FFF2-40B4-BE49-F238E27FC236}">
                  <a16:creationId xmlns:a16="http://schemas.microsoft.com/office/drawing/2014/main" id="{13B5D0BD-1761-449D-97CD-DF98D353356E}"/>
                </a:ext>
              </a:extLst>
            </p:cNvPr>
            <p:cNvSpPr/>
            <p:nvPr/>
          </p:nvSpPr>
          <p:spPr>
            <a:xfrm>
              <a:off x="669925" y="2856121"/>
              <a:ext cx="2998323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algn="r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150619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BF5F0E-EA35-496B-98FE-719C2F61F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DA5A83-8B6C-49F6-A0FC-F97BBEC44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C893B4-A56D-4881-B796-63DCFB65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437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F5CF51B-999C-4705-A5F1-6C74D5B718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046346"/>
            <a:ext cx="10845800" cy="3184408"/>
            <a:chOff x="673100" y="2046346"/>
            <a:chExt cx="10845800" cy="3184408"/>
          </a:xfrm>
        </p:grpSpPr>
        <p:grpSp>
          <p:nvGrpSpPr>
            <p:cNvPr id="6" name="ïṩ1idê">
              <a:extLst>
                <a:ext uri="{FF2B5EF4-FFF2-40B4-BE49-F238E27FC236}">
                  <a16:creationId xmlns:a16="http://schemas.microsoft.com/office/drawing/2014/main" id="{BDA74368-F7ED-47BF-BD6B-4AD6547265D6}"/>
                </a:ext>
              </a:extLst>
            </p:cNvPr>
            <p:cNvGrpSpPr/>
            <p:nvPr/>
          </p:nvGrpSpPr>
          <p:grpSpPr>
            <a:xfrm>
              <a:off x="4153133" y="2115691"/>
              <a:ext cx="3885733" cy="3045717"/>
              <a:chOff x="4153133" y="2115691"/>
              <a:chExt cx="3885733" cy="3045717"/>
            </a:xfrm>
          </p:grpSpPr>
          <p:sp>
            <p:nvSpPr>
              <p:cNvPr id="41" name="isḷiďé">
                <a:extLst>
                  <a:ext uri="{FF2B5EF4-FFF2-40B4-BE49-F238E27FC236}">
                    <a16:creationId xmlns:a16="http://schemas.microsoft.com/office/drawing/2014/main" id="{E3B193CC-14B3-4E3F-A395-43BD5714D54D}"/>
                  </a:ext>
                </a:extLst>
              </p:cNvPr>
              <p:cNvSpPr/>
              <p:nvPr/>
            </p:nvSpPr>
            <p:spPr bwMode="auto">
              <a:xfrm>
                <a:off x="4203322" y="2163759"/>
                <a:ext cx="3785354" cy="2652125"/>
              </a:xfrm>
              <a:custGeom>
                <a:avLst/>
                <a:gdLst>
                  <a:gd name="T0" fmla="*/ 1028 w 1108"/>
                  <a:gd name="T1" fmla="*/ 279 h 776"/>
                  <a:gd name="T2" fmla="*/ 926 w 1108"/>
                  <a:gd name="T3" fmla="*/ 126 h 776"/>
                  <a:gd name="T4" fmla="*/ 815 w 1108"/>
                  <a:gd name="T5" fmla="*/ 69 h 776"/>
                  <a:gd name="T6" fmla="*/ 886 w 1108"/>
                  <a:gd name="T7" fmla="*/ 131 h 776"/>
                  <a:gd name="T8" fmla="*/ 724 w 1108"/>
                  <a:gd name="T9" fmla="*/ 30 h 776"/>
                  <a:gd name="T10" fmla="*/ 719 w 1108"/>
                  <a:gd name="T11" fmla="*/ 132 h 776"/>
                  <a:gd name="T12" fmla="*/ 681 w 1108"/>
                  <a:gd name="T13" fmla="*/ 150 h 776"/>
                  <a:gd name="T14" fmla="*/ 568 w 1108"/>
                  <a:gd name="T15" fmla="*/ 27 h 776"/>
                  <a:gd name="T16" fmla="*/ 602 w 1108"/>
                  <a:gd name="T17" fmla="*/ 118 h 776"/>
                  <a:gd name="T18" fmla="*/ 614 w 1108"/>
                  <a:gd name="T19" fmla="*/ 200 h 776"/>
                  <a:gd name="T20" fmla="*/ 461 w 1108"/>
                  <a:gd name="T21" fmla="*/ 56 h 776"/>
                  <a:gd name="T22" fmla="*/ 344 w 1108"/>
                  <a:gd name="T23" fmla="*/ 100 h 776"/>
                  <a:gd name="T24" fmla="*/ 313 w 1108"/>
                  <a:gd name="T25" fmla="*/ 88 h 776"/>
                  <a:gd name="T26" fmla="*/ 244 w 1108"/>
                  <a:gd name="T27" fmla="*/ 146 h 776"/>
                  <a:gd name="T28" fmla="*/ 149 w 1108"/>
                  <a:gd name="T29" fmla="*/ 144 h 776"/>
                  <a:gd name="T30" fmla="*/ 219 w 1108"/>
                  <a:gd name="T31" fmla="*/ 222 h 776"/>
                  <a:gd name="T32" fmla="*/ 150 w 1108"/>
                  <a:gd name="T33" fmla="*/ 191 h 776"/>
                  <a:gd name="T34" fmla="*/ 72 w 1108"/>
                  <a:gd name="T35" fmla="*/ 445 h 776"/>
                  <a:gd name="T36" fmla="*/ 72 w 1108"/>
                  <a:gd name="T37" fmla="*/ 523 h 776"/>
                  <a:gd name="T38" fmla="*/ 13 w 1108"/>
                  <a:gd name="T39" fmla="*/ 387 h 776"/>
                  <a:gd name="T40" fmla="*/ 112 w 1108"/>
                  <a:gd name="T41" fmla="*/ 573 h 776"/>
                  <a:gd name="T42" fmla="*/ 226 w 1108"/>
                  <a:gd name="T43" fmla="*/ 562 h 776"/>
                  <a:gd name="T44" fmla="*/ 256 w 1108"/>
                  <a:gd name="T45" fmla="*/ 611 h 776"/>
                  <a:gd name="T46" fmla="*/ 100 w 1108"/>
                  <a:gd name="T47" fmla="*/ 618 h 776"/>
                  <a:gd name="T48" fmla="*/ 106 w 1108"/>
                  <a:gd name="T49" fmla="*/ 633 h 776"/>
                  <a:gd name="T50" fmla="*/ 287 w 1108"/>
                  <a:gd name="T51" fmla="*/ 671 h 776"/>
                  <a:gd name="T52" fmla="*/ 295 w 1108"/>
                  <a:gd name="T53" fmla="*/ 655 h 776"/>
                  <a:gd name="T54" fmla="*/ 295 w 1108"/>
                  <a:gd name="T55" fmla="*/ 633 h 776"/>
                  <a:gd name="T56" fmla="*/ 522 w 1108"/>
                  <a:gd name="T57" fmla="*/ 722 h 776"/>
                  <a:gd name="T58" fmla="*/ 435 w 1108"/>
                  <a:gd name="T59" fmla="*/ 619 h 776"/>
                  <a:gd name="T60" fmla="*/ 309 w 1108"/>
                  <a:gd name="T61" fmla="*/ 598 h 776"/>
                  <a:gd name="T62" fmla="*/ 382 w 1108"/>
                  <a:gd name="T63" fmla="*/ 561 h 776"/>
                  <a:gd name="T64" fmla="*/ 504 w 1108"/>
                  <a:gd name="T65" fmla="*/ 620 h 776"/>
                  <a:gd name="T66" fmla="*/ 632 w 1108"/>
                  <a:gd name="T67" fmla="*/ 598 h 776"/>
                  <a:gd name="T68" fmla="*/ 601 w 1108"/>
                  <a:gd name="T69" fmla="*/ 660 h 776"/>
                  <a:gd name="T70" fmla="*/ 621 w 1108"/>
                  <a:gd name="T71" fmla="*/ 772 h 776"/>
                  <a:gd name="T72" fmla="*/ 783 w 1108"/>
                  <a:gd name="T73" fmla="*/ 705 h 776"/>
                  <a:gd name="T74" fmla="*/ 838 w 1108"/>
                  <a:gd name="T75" fmla="*/ 592 h 776"/>
                  <a:gd name="T76" fmla="*/ 997 w 1108"/>
                  <a:gd name="T77" fmla="*/ 609 h 776"/>
                  <a:gd name="T78" fmla="*/ 852 w 1108"/>
                  <a:gd name="T79" fmla="*/ 624 h 776"/>
                  <a:gd name="T80" fmla="*/ 1068 w 1108"/>
                  <a:gd name="T81" fmla="*/ 482 h 776"/>
                  <a:gd name="T82" fmla="*/ 908 w 1108"/>
                  <a:gd name="T83" fmla="*/ 298 h 776"/>
                  <a:gd name="T84" fmla="*/ 896 w 1108"/>
                  <a:gd name="T85" fmla="*/ 197 h 776"/>
                  <a:gd name="T86" fmla="*/ 948 w 1108"/>
                  <a:gd name="T87" fmla="*/ 163 h 776"/>
                  <a:gd name="T88" fmla="*/ 972 w 1108"/>
                  <a:gd name="T89" fmla="*/ 273 h 776"/>
                  <a:gd name="T90" fmla="*/ 1093 w 1108"/>
                  <a:gd name="T91" fmla="*/ 510 h 776"/>
                  <a:gd name="T92" fmla="*/ 137 w 1108"/>
                  <a:gd name="T93" fmla="*/ 403 h 776"/>
                  <a:gd name="T94" fmla="*/ 134 w 1108"/>
                  <a:gd name="T95" fmla="*/ 297 h 776"/>
                  <a:gd name="T96" fmla="*/ 272 w 1108"/>
                  <a:gd name="T97" fmla="*/ 224 h 776"/>
                  <a:gd name="T98" fmla="*/ 387 w 1108"/>
                  <a:gd name="T99" fmla="*/ 183 h 776"/>
                  <a:gd name="T100" fmla="*/ 331 w 1108"/>
                  <a:gd name="T101" fmla="*/ 190 h 776"/>
                  <a:gd name="T102" fmla="*/ 566 w 1108"/>
                  <a:gd name="T103" fmla="*/ 596 h 776"/>
                  <a:gd name="T104" fmla="*/ 547 w 1108"/>
                  <a:gd name="T105" fmla="*/ 569 h 776"/>
                  <a:gd name="T106" fmla="*/ 655 w 1108"/>
                  <a:gd name="T107" fmla="*/ 554 h 776"/>
                  <a:gd name="T108" fmla="*/ 771 w 1108"/>
                  <a:gd name="T109" fmla="*/ 131 h 776"/>
                  <a:gd name="T110" fmla="*/ 908 w 1108"/>
                  <a:gd name="T111" fmla="*/ 374 h 776"/>
                  <a:gd name="T112" fmla="*/ 908 w 1108"/>
                  <a:gd name="T113" fmla="*/ 437 h 776"/>
                  <a:gd name="T114" fmla="*/ 1001 w 1108"/>
                  <a:gd name="T115" fmla="*/ 414 h 776"/>
                  <a:gd name="T116" fmla="*/ 1030 w 1108"/>
                  <a:gd name="T117" fmla="*/ 517 h 776"/>
                  <a:gd name="T118" fmla="*/ 908 w 1108"/>
                  <a:gd name="T119" fmla="*/ 554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8" h="776">
                    <a:moveTo>
                      <a:pt x="1098" y="425"/>
                    </a:moveTo>
                    <a:cubicBezTo>
                      <a:pt x="1092" y="423"/>
                      <a:pt x="1089" y="415"/>
                      <a:pt x="1082" y="408"/>
                    </a:cubicBezTo>
                    <a:cubicBezTo>
                      <a:pt x="1101" y="409"/>
                      <a:pt x="1104" y="407"/>
                      <a:pt x="1104" y="391"/>
                    </a:cubicBezTo>
                    <a:cubicBezTo>
                      <a:pt x="1105" y="351"/>
                      <a:pt x="1080" y="314"/>
                      <a:pt x="1043" y="301"/>
                    </a:cubicBezTo>
                    <a:cubicBezTo>
                      <a:pt x="1028" y="296"/>
                      <a:pt x="1013" y="292"/>
                      <a:pt x="997" y="288"/>
                    </a:cubicBezTo>
                    <a:cubicBezTo>
                      <a:pt x="1006" y="286"/>
                      <a:pt x="1015" y="283"/>
                      <a:pt x="1028" y="279"/>
                    </a:cubicBezTo>
                    <a:cubicBezTo>
                      <a:pt x="1007" y="258"/>
                      <a:pt x="1004" y="222"/>
                      <a:pt x="967" y="217"/>
                    </a:cubicBezTo>
                    <a:cubicBezTo>
                      <a:pt x="987" y="210"/>
                      <a:pt x="1008" y="221"/>
                      <a:pt x="1018" y="236"/>
                    </a:cubicBezTo>
                    <a:cubicBezTo>
                      <a:pt x="1032" y="254"/>
                      <a:pt x="1047" y="272"/>
                      <a:pt x="1063" y="289"/>
                    </a:cubicBezTo>
                    <a:cubicBezTo>
                      <a:pt x="1060" y="257"/>
                      <a:pt x="1023" y="210"/>
                      <a:pt x="1010" y="214"/>
                    </a:cubicBezTo>
                    <a:cubicBezTo>
                      <a:pt x="999" y="198"/>
                      <a:pt x="989" y="181"/>
                      <a:pt x="976" y="168"/>
                    </a:cubicBezTo>
                    <a:cubicBezTo>
                      <a:pt x="961" y="152"/>
                      <a:pt x="944" y="139"/>
                      <a:pt x="926" y="126"/>
                    </a:cubicBezTo>
                    <a:cubicBezTo>
                      <a:pt x="907" y="112"/>
                      <a:pt x="885" y="108"/>
                      <a:pt x="862" y="114"/>
                    </a:cubicBezTo>
                    <a:cubicBezTo>
                      <a:pt x="862" y="112"/>
                      <a:pt x="861" y="111"/>
                      <a:pt x="861" y="111"/>
                    </a:cubicBezTo>
                    <a:cubicBezTo>
                      <a:pt x="864" y="104"/>
                      <a:pt x="871" y="95"/>
                      <a:pt x="868" y="91"/>
                    </a:cubicBezTo>
                    <a:cubicBezTo>
                      <a:pt x="861" y="81"/>
                      <a:pt x="850" y="75"/>
                      <a:pt x="836" y="77"/>
                    </a:cubicBezTo>
                    <a:cubicBezTo>
                      <a:pt x="836" y="81"/>
                      <a:pt x="837" y="85"/>
                      <a:pt x="837" y="93"/>
                    </a:cubicBezTo>
                    <a:cubicBezTo>
                      <a:pt x="828" y="83"/>
                      <a:pt x="821" y="77"/>
                      <a:pt x="815" y="69"/>
                    </a:cubicBezTo>
                    <a:cubicBezTo>
                      <a:pt x="798" y="48"/>
                      <a:pt x="774" y="43"/>
                      <a:pt x="749" y="42"/>
                    </a:cubicBezTo>
                    <a:cubicBezTo>
                      <a:pt x="737" y="41"/>
                      <a:pt x="734" y="47"/>
                      <a:pt x="734" y="60"/>
                    </a:cubicBezTo>
                    <a:cubicBezTo>
                      <a:pt x="755" y="63"/>
                      <a:pt x="775" y="65"/>
                      <a:pt x="795" y="71"/>
                    </a:cubicBezTo>
                    <a:cubicBezTo>
                      <a:pt x="814" y="76"/>
                      <a:pt x="830" y="88"/>
                      <a:pt x="842" y="104"/>
                    </a:cubicBezTo>
                    <a:cubicBezTo>
                      <a:pt x="847" y="110"/>
                      <a:pt x="856" y="113"/>
                      <a:pt x="863" y="118"/>
                    </a:cubicBezTo>
                    <a:cubicBezTo>
                      <a:pt x="871" y="122"/>
                      <a:pt x="878" y="126"/>
                      <a:pt x="886" y="131"/>
                    </a:cubicBezTo>
                    <a:cubicBezTo>
                      <a:pt x="834" y="131"/>
                      <a:pt x="834" y="131"/>
                      <a:pt x="834" y="131"/>
                    </a:cubicBezTo>
                    <a:cubicBezTo>
                      <a:pt x="834" y="130"/>
                      <a:pt x="833" y="129"/>
                      <a:pt x="833" y="128"/>
                    </a:cubicBezTo>
                    <a:cubicBezTo>
                      <a:pt x="824" y="95"/>
                      <a:pt x="796" y="83"/>
                      <a:pt x="767" y="79"/>
                    </a:cubicBezTo>
                    <a:cubicBezTo>
                      <a:pt x="742" y="76"/>
                      <a:pt x="716" y="79"/>
                      <a:pt x="690" y="79"/>
                    </a:cubicBezTo>
                    <a:cubicBezTo>
                      <a:pt x="698" y="74"/>
                      <a:pt x="706" y="68"/>
                      <a:pt x="712" y="64"/>
                    </a:cubicBezTo>
                    <a:cubicBezTo>
                      <a:pt x="716" y="52"/>
                      <a:pt x="720" y="42"/>
                      <a:pt x="724" y="30"/>
                    </a:cubicBezTo>
                    <a:cubicBezTo>
                      <a:pt x="679" y="6"/>
                      <a:pt x="629" y="7"/>
                      <a:pt x="579" y="8"/>
                    </a:cubicBezTo>
                    <a:cubicBezTo>
                      <a:pt x="578" y="9"/>
                      <a:pt x="578" y="11"/>
                      <a:pt x="578" y="13"/>
                    </a:cubicBezTo>
                    <a:cubicBezTo>
                      <a:pt x="584" y="14"/>
                      <a:pt x="591" y="16"/>
                      <a:pt x="598" y="17"/>
                    </a:cubicBezTo>
                    <a:cubicBezTo>
                      <a:pt x="625" y="21"/>
                      <a:pt x="644" y="39"/>
                      <a:pt x="641" y="65"/>
                    </a:cubicBezTo>
                    <a:cubicBezTo>
                      <a:pt x="638" y="89"/>
                      <a:pt x="645" y="101"/>
                      <a:pt x="666" y="110"/>
                    </a:cubicBezTo>
                    <a:cubicBezTo>
                      <a:pt x="683" y="118"/>
                      <a:pt x="699" y="128"/>
                      <a:pt x="719" y="132"/>
                    </a:cubicBezTo>
                    <a:cubicBezTo>
                      <a:pt x="719" y="142"/>
                      <a:pt x="719" y="142"/>
                      <a:pt x="719" y="142"/>
                    </a:cubicBezTo>
                    <a:cubicBezTo>
                      <a:pt x="716" y="143"/>
                      <a:pt x="714" y="144"/>
                      <a:pt x="712" y="145"/>
                    </a:cubicBezTo>
                    <a:cubicBezTo>
                      <a:pt x="699" y="149"/>
                      <a:pt x="695" y="158"/>
                      <a:pt x="704" y="168"/>
                    </a:cubicBezTo>
                    <a:cubicBezTo>
                      <a:pt x="708" y="172"/>
                      <a:pt x="713" y="178"/>
                      <a:pt x="719" y="181"/>
                    </a:cubicBezTo>
                    <a:cubicBezTo>
                      <a:pt x="719" y="209"/>
                      <a:pt x="719" y="209"/>
                      <a:pt x="719" y="209"/>
                    </a:cubicBezTo>
                    <a:cubicBezTo>
                      <a:pt x="696" y="197"/>
                      <a:pt x="675" y="179"/>
                      <a:pt x="681" y="150"/>
                    </a:cubicBezTo>
                    <a:cubicBezTo>
                      <a:pt x="682" y="145"/>
                      <a:pt x="677" y="138"/>
                      <a:pt x="673" y="135"/>
                    </a:cubicBezTo>
                    <a:cubicBezTo>
                      <a:pt x="664" y="128"/>
                      <a:pt x="654" y="123"/>
                      <a:pt x="644" y="118"/>
                    </a:cubicBezTo>
                    <a:cubicBezTo>
                      <a:pt x="626" y="110"/>
                      <a:pt x="620" y="102"/>
                      <a:pt x="622" y="83"/>
                    </a:cubicBezTo>
                    <a:cubicBezTo>
                      <a:pt x="622" y="78"/>
                      <a:pt x="623" y="73"/>
                      <a:pt x="624" y="68"/>
                    </a:cubicBezTo>
                    <a:cubicBezTo>
                      <a:pt x="624" y="48"/>
                      <a:pt x="614" y="37"/>
                      <a:pt x="594" y="34"/>
                    </a:cubicBezTo>
                    <a:cubicBezTo>
                      <a:pt x="585" y="33"/>
                      <a:pt x="577" y="30"/>
                      <a:pt x="568" y="27"/>
                    </a:cubicBezTo>
                    <a:cubicBezTo>
                      <a:pt x="566" y="26"/>
                      <a:pt x="563" y="23"/>
                      <a:pt x="563" y="21"/>
                    </a:cubicBezTo>
                    <a:cubicBezTo>
                      <a:pt x="563" y="2"/>
                      <a:pt x="548" y="2"/>
                      <a:pt x="535" y="1"/>
                    </a:cubicBezTo>
                    <a:cubicBezTo>
                      <a:pt x="522" y="0"/>
                      <a:pt x="509" y="1"/>
                      <a:pt x="496" y="1"/>
                    </a:cubicBezTo>
                    <a:cubicBezTo>
                      <a:pt x="512" y="13"/>
                      <a:pt x="527" y="23"/>
                      <a:pt x="519" y="45"/>
                    </a:cubicBezTo>
                    <a:cubicBezTo>
                      <a:pt x="537" y="56"/>
                      <a:pt x="554" y="66"/>
                      <a:pt x="570" y="77"/>
                    </a:cubicBezTo>
                    <a:cubicBezTo>
                      <a:pt x="585" y="87"/>
                      <a:pt x="594" y="102"/>
                      <a:pt x="602" y="118"/>
                    </a:cubicBezTo>
                    <a:cubicBezTo>
                      <a:pt x="608" y="132"/>
                      <a:pt x="619" y="143"/>
                      <a:pt x="629" y="155"/>
                    </a:cubicBezTo>
                    <a:cubicBezTo>
                      <a:pt x="608" y="158"/>
                      <a:pt x="587" y="136"/>
                      <a:pt x="562" y="151"/>
                    </a:cubicBezTo>
                    <a:cubicBezTo>
                      <a:pt x="577" y="160"/>
                      <a:pt x="592" y="169"/>
                      <a:pt x="607" y="177"/>
                    </a:cubicBezTo>
                    <a:cubicBezTo>
                      <a:pt x="629" y="189"/>
                      <a:pt x="651" y="201"/>
                      <a:pt x="662" y="224"/>
                    </a:cubicBezTo>
                    <a:cubicBezTo>
                      <a:pt x="641" y="224"/>
                      <a:pt x="641" y="224"/>
                      <a:pt x="641" y="224"/>
                    </a:cubicBezTo>
                    <a:cubicBezTo>
                      <a:pt x="634" y="214"/>
                      <a:pt x="625" y="206"/>
                      <a:pt x="614" y="200"/>
                    </a:cubicBezTo>
                    <a:cubicBezTo>
                      <a:pt x="595" y="190"/>
                      <a:pt x="577" y="180"/>
                      <a:pt x="558" y="170"/>
                    </a:cubicBezTo>
                    <a:cubicBezTo>
                      <a:pt x="549" y="164"/>
                      <a:pt x="542" y="157"/>
                      <a:pt x="544" y="146"/>
                    </a:cubicBezTo>
                    <a:cubicBezTo>
                      <a:pt x="547" y="134"/>
                      <a:pt x="557" y="131"/>
                      <a:pt x="567" y="130"/>
                    </a:cubicBezTo>
                    <a:cubicBezTo>
                      <a:pt x="586" y="127"/>
                      <a:pt x="589" y="123"/>
                      <a:pt x="575" y="108"/>
                    </a:cubicBezTo>
                    <a:cubicBezTo>
                      <a:pt x="562" y="94"/>
                      <a:pt x="545" y="82"/>
                      <a:pt x="528" y="71"/>
                    </a:cubicBezTo>
                    <a:cubicBezTo>
                      <a:pt x="508" y="59"/>
                      <a:pt x="485" y="57"/>
                      <a:pt x="461" y="56"/>
                    </a:cubicBezTo>
                    <a:cubicBezTo>
                      <a:pt x="470" y="53"/>
                      <a:pt x="479" y="50"/>
                      <a:pt x="487" y="46"/>
                    </a:cubicBezTo>
                    <a:cubicBezTo>
                      <a:pt x="493" y="43"/>
                      <a:pt x="498" y="40"/>
                      <a:pt x="504" y="36"/>
                    </a:cubicBezTo>
                    <a:cubicBezTo>
                      <a:pt x="499" y="31"/>
                      <a:pt x="495" y="24"/>
                      <a:pt x="489" y="21"/>
                    </a:cubicBezTo>
                    <a:cubicBezTo>
                      <a:pt x="455" y="5"/>
                      <a:pt x="421" y="9"/>
                      <a:pt x="387" y="20"/>
                    </a:cubicBezTo>
                    <a:cubicBezTo>
                      <a:pt x="375" y="24"/>
                      <a:pt x="364" y="28"/>
                      <a:pt x="354" y="34"/>
                    </a:cubicBezTo>
                    <a:cubicBezTo>
                      <a:pt x="321" y="50"/>
                      <a:pt x="326" y="81"/>
                      <a:pt x="344" y="100"/>
                    </a:cubicBezTo>
                    <a:cubicBezTo>
                      <a:pt x="356" y="114"/>
                      <a:pt x="372" y="119"/>
                      <a:pt x="390" y="119"/>
                    </a:cubicBezTo>
                    <a:cubicBezTo>
                      <a:pt x="424" y="119"/>
                      <a:pt x="434" y="134"/>
                      <a:pt x="440" y="163"/>
                    </a:cubicBezTo>
                    <a:cubicBezTo>
                      <a:pt x="443" y="177"/>
                      <a:pt x="449" y="191"/>
                      <a:pt x="453" y="204"/>
                    </a:cubicBezTo>
                    <a:cubicBezTo>
                      <a:pt x="437" y="202"/>
                      <a:pt x="432" y="186"/>
                      <a:pt x="429" y="172"/>
                    </a:cubicBezTo>
                    <a:cubicBezTo>
                      <a:pt x="423" y="146"/>
                      <a:pt x="407" y="138"/>
                      <a:pt x="383" y="136"/>
                    </a:cubicBezTo>
                    <a:cubicBezTo>
                      <a:pt x="352" y="133"/>
                      <a:pt x="328" y="116"/>
                      <a:pt x="313" y="88"/>
                    </a:cubicBezTo>
                    <a:cubicBezTo>
                      <a:pt x="309" y="80"/>
                      <a:pt x="310" y="70"/>
                      <a:pt x="309" y="61"/>
                    </a:cubicBezTo>
                    <a:cubicBezTo>
                      <a:pt x="308" y="54"/>
                      <a:pt x="309" y="47"/>
                      <a:pt x="299" y="50"/>
                    </a:cubicBezTo>
                    <a:cubicBezTo>
                      <a:pt x="276" y="56"/>
                      <a:pt x="257" y="66"/>
                      <a:pt x="239" y="83"/>
                    </a:cubicBezTo>
                    <a:cubicBezTo>
                      <a:pt x="243" y="85"/>
                      <a:pt x="245" y="86"/>
                      <a:pt x="248" y="87"/>
                    </a:cubicBezTo>
                    <a:cubicBezTo>
                      <a:pt x="261" y="91"/>
                      <a:pt x="271" y="97"/>
                      <a:pt x="270" y="112"/>
                    </a:cubicBezTo>
                    <a:cubicBezTo>
                      <a:pt x="270" y="128"/>
                      <a:pt x="258" y="144"/>
                      <a:pt x="244" y="146"/>
                    </a:cubicBezTo>
                    <a:cubicBezTo>
                      <a:pt x="225" y="149"/>
                      <a:pt x="207" y="150"/>
                      <a:pt x="188" y="152"/>
                    </a:cubicBezTo>
                    <a:cubicBezTo>
                      <a:pt x="188" y="151"/>
                      <a:pt x="187" y="149"/>
                      <a:pt x="187" y="148"/>
                    </a:cubicBezTo>
                    <a:cubicBezTo>
                      <a:pt x="197" y="145"/>
                      <a:pt x="206" y="141"/>
                      <a:pt x="216" y="140"/>
                    </a:cubicBezTo>
                    <a:cubicBezTo>
                      <a:pt x="229" y="138"/>
                      <a:pt x="240" y="135"/>
                      <a:pt x="248" y="123"/>
                    </a:cubicBezTo>
                    <a:cubicBezTo>
                      <a:pt x="256" y="111"/>
                      <a:pt x="252" y="103"/>
                      <a:pt x="238" y="102"/>
                    </a:cubicBezTo>
                    <a:cubicBezTo>
                      <a:pt x="200" y="99"/>
                      <a:pt x="172" y="118"/>
                      <a:pt x="149" y="144"/>
                    </a:cubicBezTo>
                    <a:cubicBezTo>
                      <a:pt x="141" y="153"/>
                      <a:pt x="136" y="166"/>
                      <a:pt x="130" y="177"/>
                    </a:cubicBezTo>
                    <a:cubicBezTo>
                      <a:pt x="131" y="178"/>
                      <a:pt x="132" y="179"/>
                      <a:pt x="133" y="180"/>
                    </a:cubicBezTo>
                    <a:cubicBezTo>
                      <a:pt x="136" y="178"/>
                      <a:pt x="139" y="176"/>
                      <a:pt x="142" y="175"/>
                    </a:cubicBezTo>
                    <a:cubicBezTo>
                      <a:pt x="164" y="161"/>
                      <a:pt x="185" y="166"/>
                      <a:pt x="198" y="189"/>
                    </a:cubicBezTo>
                    <a:cubicBezTo>
                      <a:pt x="202" y="195"/>
                      <a:pt x="205" y="203"/>
                      <a:pt x="209" y="209"/>
                    </a:cubicBezTo>
                    <a:cubicBezTo>
                      <a:pt x="211" y="214"/>
                      <a:pt x="216" y="218"/>
                      <a:pt x="219" y="222"/>
                    </a:cubicBezTo>
                    <a:cubicBezTo>
                      <a:pt x="223" y="217"/>
                      <a:pt x="229" y="214"/>
                      <a:pt x="230" y="208"/>
                    </a:cubicBezTo>
                    <a:cubicBezTo>
                      <a:pt x="234" y="197"/>
                      <a:pt x="236" y="186"/>
                      <a:pt x="239" y="175"/>
                    </a:cubicBezTo>
                    <a:cubicBezTo>
                      <a:pt x="248" y="190"/>
                      <a:pt x="248" y="206"/>
                      <a:pt x="238" y="224"/>
                    </a:cubicBezTo>
                    <a:cubicBezTo>
                      <a:pt x="195" y="224"/>
                      <a:pt x="195" y="224"/>
                      <a:pt x="195" y="224"/>
                    </a:cubicBezTo>
                    <a:cubicBezTo>
                      <a:pt x="189" y="213"/>
                      <a:pt x="183" y="201"/>
                      <a:pt x="176" y="191"/>
                    </a:cubicBezTo>
                    <a:cubicBezTo>
                      <a:pt x="168" y="180"/>
                      <a:pt x="158" y="180"/>
                      <a:pt x="150" y="191"/>
                    </a:cubicBezTo>
                    <a:cubicBezTo>
                      <a:pt x="135" y="210"/>
                      <a:pt x="122" y="229"/>
                      <a:pt x="109" y="249"/>
                    </a:cubicBezTo>
                    <a:cubicBezTo>
                      <a:pt x="99" y="264"/>
                      <a:pt x="91" y="279"/>
                      <a:pt x="84" y="295"/>
                    </a:cubicBezTo>
                    <a:cubicBezTo>
                      <a:pt x="81" y="301"/>
                      <a:pt x="81" y="309"/>
                      <a:pt x="81" y="316"/>
                    </a:cubicBezTo>
                    <a:cubicBezTo>
                      <a:pt x="83" y="334"/>
                      <a:pt x="76" y="349"/>
                      <a:pt x="67" y="364"/>
                    </a:cubicBezTo>
                    <a:cubicBezTo>
                      <a:pt x="62" y="373"/>
                      <a:pt x="58" y="384"/>
                      <a:pt x="59" y="393"/>
                    </a:cubicBezTo>
                    <a:cubicBezTo>
                      <a:pt x="61" y="411"/>
                      <a:pt x="66" y="428"/>
                      <a:pt x="72" y="445"/>
                    </a:cubicBezTo>
                    <a:cubicBezTo>
                      <a:pt x="81" y="471"/>
                      <a:pt x="103" y="482"/>
                      <a:pt x="127" y="489"/>
                    </a:cubicBezTo>
                    <a:cubicBezTo>
                      <a:pt x="132" y="491"/>
                      <a:pt x="138" y="490"/>
                      <a:pt x="144" y="488"/>
                    </a:cubicBezTo>
                    <a:cubicBezTo>
                      <a:pt x="144" y="509"/>
                      <a:pt x="144" y="509"/>
                      <a:pt x="144" y="509"/>
                    </a:cubicBezTo>
                    <a:cubicBezTo>
                      <a:pt x="129" y="512"/>
                      <a:pt x="114" y="506"/>
                      <a:pt x="101" y="499"/>
                    </a:cubicBezTo>
                    <a:cubicBezTo>
                      <a:pt x="85" y="490"/>
                      <a:pt x="78" y="500"/>
                      <a:pt x="74" y="512"/>
                    </a:cubicBezTo>
                    <a:cubicBezTo>
                      <a:pt x="73" y="515"/>
                      <a:pt x="73" y="519"/>
                      <a:pt x="72" y="523"/>
                    </a:cubicBezTo>
                    <a:cubicBezTo>
                      <a:pt x="71" y="523"/>
                      <a:pt x="69" y="523"/>
                      <a:pt x="68" y="523"/>
                    </a:cubicBezTo>
                    <a:cubicBezTo>
                      <a:pt x="68" y="515"/>
                      <a:pt x="67" y="508"/>
                      <a:pt x="68" y="501"/>
                    </a:cubicBezTo>
                    <a:cubicBezTo>
                      <a:pt x="71" y="488"/>
                      <a:pt x="70" y="477"/>
                      <a:pt x="62" y="465"/>
                    </a:cubicBezTo>
                    <a:cubicBezTo>
                      <a:pt x="54" y="451"/>
                      <a:pt x="50" y="434"/>
                      <a:pt x="44" y="418"/>
                    </a:cubicBezTo>
                    <a:cubicBezTo>
                      <a:pt x="40" y="407"/>
                      <a:pt x="36" y="396"/>
                      <a:pt x="30" y="386"/>
                    </a:cubicBezTo>
                    <a:cubicBezTo>
                      <a:pt x="26" y="379"/>
                      <a:pt x="17" y="379"/>
                      <a:pt x="13" y="387"/>
                    </a:cubicBezTo>
                    <a:cubicBezTo>
                      <a:pt x="5" y="404"/>
                      <a:pt x="0" y="423"/>
                      <a:pt x="4" y="442"/>
                    </a:cubicBezTo>
                    <a:cubicBezTo>
                      <a:pt x="6" y="453"/>
                      <a:pt x="9" y="455"/>
                      <a:pt x="20" y="451"/>
                    </a:cubicBezTo>
                    <a:cubicBezTo>
                      <a:pt x="17" y="466"/>
                      <a:pt x="14" y="481"/>
                      <a:pt x="11" y="495"/>
                    </a:cubicBezTo>
                    <a:cubicBezTo>
                      <a:pt x="23" y="493"/>
                      <a:pt x="32" y="492"/>
                      <a:pt x="42" y="491"/>
                    </a:cubicBezTo>
                    <a:cubicBezTo>
                      <a:pt x="21" y="511"/>
                      <a:pt x="19" y="528"/>
                      <a:pt x="39" y="547"/>
                    </a:cubicBezTo>
                    <a:cubicBezTo>
                      <a:pt x="59" y="567"/>
                      <a:pt x="84" y="574"/>
                      <a:pt x="112" y="573"/>
                    </a:cubicBezTo>
                    <a:cubicBezTo>
                      <a:pt x="113" y="573"/>
                      <a:pt x="115" y="573"/>
                      <a:pt x="117" y="572"/>
                    </a:cubicBezTo>
                    <a:cubicBezTo>
                      <a:pt x="118" y="572"/>
                      <a:pt x="119" y="570"/>
                      <a:pt x="120" y="569"/>
                    </a:cubicBezTo>
                    <a:cubicBezTo>
                      <a:pt x="111" y="556"/>
                      <a:pt x="97" y="545"/>
                      <a:pt x="104" y="528"/>
                    </a:cubicBezTo>
                    <a:cubicBezTo>
                      <a:pt x="118" y="539"/>
                      <a:pt x="131" y="552"/>
                      <a:pt x="146" y="563"/>
                    </a:cubicBezTo>
                    <a:cubicBezTo>
                      <a:pt x="167" y="577"/>
                      <a:pt x="190" y="582"/>
                      <a:pt x="215" y="579"/>
                    </a:cubicBezTo>
                    <a:cubicBezTo>
                      <a:pt x="226" y="578"/>
                      <a:pt x="231" y="574"/>
                      <a:pt x="226" y="562"/>
                    </a:cubicBezTo>
                    <a:cubicBezTo>
                      <a:pt x="225" y="560"/>
                      <a:pt x="225" y="557"/>
                      <a:pt x="225" y="554"/>
                    </a:cubicBezTo>
                    <a:cubicBezTo>
                      <a:pt x="231" y="554"/>
                      <a:pt x="231" y="554"/>
                      <a:pt x="231" y="554"/>
                    </a:cubicBezTo>
                    <a:cubicBezTo>
                      <a:pt x="240" y="565"/>
                      <a:pt x="248" y="575"/>
                      <a:pt x="256" y="584"/>
                    </a:cubicBezTo>
                    <a:cubicBezTo>
                      <a:pt x="256" y="611"/>
                      <a:pt x="256" y="611"/>
                      <a:pt x="256" y="611"/>
                    </a:cubicBezTo>
                    <a:cubicBezTo>
                      <a:pt x="236" y="598"/>
                      <a:pt x="210" y="594"/>
                      <a:pt x="174" y="596"/>
                    </a:cubicBezTo>
                    <a:cubicBezTo>
                      <a:pt x="203" y="601"/>
                      <a:pt x="230" y="606"/>
                      <a:pt x="256" y="611"/>
                    </a:cubicBezTo>
                    <a:cubicBezTo>
                      <a:pt x="256" y="622"/>
                      <a:pt x="256" y="622"/>
                      <a:pt x="256" y="622"/>
                    </a:cubicBezTo>
                    <a:cubicBezTo>
                      <a:pt x="206" y="610"/>
                      <a:pt x="155" y="604"/>
                      <a:pt x="103" y="600"/>
                    </a:cubicBezTo>
                    <a:cubicBezTo>
                      <a:pt x="154" y="609"/>
                      <a:pt x="205" y="618"/>
                      <a:pt x="256" y="627"/>
                    </a:cubicBezTo>
                    <a:cubicBezTo>
                      <a:pt x="256" y="636"/>
                      <a:pt x="256" y="636"/>
                      <a:pt x="256" y="636"/>
                    </a:cubicBezTo>
                    <a:cubicBezTo>
                      <a:pt x="194" y="624"/>
                      <a:pt x="128" y="614"/>
                      <a:pt x="102" y="614"/>
                    </a:cubicBezTo>
                    <a:cubicBezTo>
                      <a:pt x="101" y="615"/>
                      <a:pt x="101" y="617"/>
                      <a:pt x="100" y="618"/>
                    </a:cubicBezTo>
                    <a:cubicBezTo>
                      <a:pt x="104" y="620"/>
                      <a:pt x="109" y="622"/>
                      <a:pt x="113" y="623"/>
                    </a:cubicBezTo>
                    <a:cubicBezTo>
                      <a:pt x="161" y="632"/>
                      <a:pt x="208" y="640"/>
                      <a:pt x="256" y="648"/>
                    </a:cubicBezTo>
                    <a:cubicBezTo>
                      <a:pt x="256" y="656"/>
                      <a:pt x="256" y="656"/>
                      <a:pt x="256" y="656"/>
                    </a:cubicBezTo>
                    <a:cubicBezTo>
                      <a:pt x="247" y="654"/>
                      <a:pt x="238" y="652"/>
                      <a:pt x="229" y="651"/>
                    </a:cubicBezTo>
                    <a:cubicBezTo>
                      <a:pt x="192" y="644"/>
                      <a:pt x="154" y="639"/>
                      <a:pt x="117" y="633"/>
                    </a:cubicBezTo>
                    <a:cubicBezTo>
                      <a:pt x="113" y="633"/>
                      <a:pt x="110" y="633"/>
                      <a:pt x="106" y="633"/>
                    </a:cubicBezTo>
                    <a:cubicBezTo>
                      <a:pt x="106" y="634"/>
                      <a:pt x="105" y="635"/>
                      <a:pt x="105" y="636"/>
                    </a:cubicBezTo>
                    <a:cubicBezTo>
                      <a:pt x="107" y="638"/>
                      <a:pt x="110" y="641"/>
                      <a:pt x="113" y="641"/>
                    </a:cubicBezTo>
                    <a:cubicBezTo>
                      <a:pt x="161" y="649"/>
                      <a:pt x="208" y="656"/>
                      <a:pt x="256" y="665"/>
                    </a:cubicBezTo>
                    <a:cubicBezTo>
                      <a:pt x="256" y="665"/>
                      <a:pt x="256" y="665"/>
                      <a:pt x="256" y="665"/>
                    </a:cubicBezTo>
                    <a:cubicBezTo>
                      <a:pt x="256" y="671"/>
                      <a:pt x="256" y="671"/>
                      <a:pt x="256" y="671"/>
                    </a:cubicBezTo>
                    <a:cubicBezTo>
                      <a:pt x="287" y="671"/>
                      <a:pt x="287" y="671"/>
                      <a:pt x="287" y="671"/>
                    </a:cubicBezTo>
                    <a:cubicBezTo>
                      <a:pt x="313" y="676"/>
                      <a:pt x="338" y="681"/>
                      <a:pt x="364" y="687"/>
                    </a:cubicBezTo>
                    <a:cubicBezTo>
                      <a:pt x="397" y="694"/>
                      <a:pt x="430" y="702"/>
                      <a:pt x="464" y="707"/>
                    </a:cubicBezTo>
                    <a:cubicBezTo>
                      <a:pt x="460" y="704"/>
                      <a:pt x="456" y="700"/>
                      <a:pt x="451" y="699"/>
                    </a:cubicBezTo>
                    <a:cubicBezTo>
                      <a:pt x="416" y="690"/>
                      <a:pt x="381" y="682"/>
                      <a:pt x="346" y="675"/>
                    </a:cubicBezTo>
                    <a:cubicBezTo>
                      <a:pt x="329" y="671"/>
                      <a:pt x="312" y="667"/>
                      <a:pt x="295" y="664"/>
                    </a:cubicBezTo>
                    <a:cubicBezTo>
                      <a:pt x="295" y="655"/>
                      <a:pt x="295" y="655"/>
                      <a:pt x="295" y="655"/>
                    </a:cubicBezTo>
                    <a:cubicBezTo>
                      <a:pt x="310" y="658"/>
                      <a:pt x="325" y="661"/>
                      <a:pt x="340" y="663"/>
                    </a:cubicBezTo>
                    <a:cubicBezTo>
                      <a:pt x="355" y="666"/>
                      <a:pt x="370" y="670"/>
                      <a:pt x="385" y="673"/>
                    </a:cubicBezTo>
                    <a:cubicBezTo>
                      <a:pt x="373" y="664"/>
                      <a:pt x="337" y="654"/>
                      <a:pt x="295" y="644"/>
                    </a:cubicBezTo>
                    <a:cubicBezTo>
                      <a:pt x="295" y="633"/>
                      <a:pt x="295" y="633"/>
                      <a:pt x="295" y="633"/>
                    </a:cubicBezTo>
                    <a:cubicBezTo>
                      <a:pt x="297" y="634"/>
                      <a:pt x="300" y="634"/>
                      <a:pt x="303" y="635"/>
                    </a:cubicBezTo>
                    <a:cubicBezTo>
                      <a:pt x="300" y="634"/>
                      <a:pt x="297" y="633"/>
                      <a:pt x="295" y="633"/>
                    </a:cubicBezTo>
                    <a:cubicBezTo>
                      <a:pt x="295" y="616"/>
                      <a:pt x="295" y="616"/>
                      <a:pt x="295" y="616"/>
                    </a:cubicBezTo>
                    <a:cubicBezTo>
                      <a:pt x="306" y="622"/>
                      <a:pt x="319" y="627"/>
                      <a:pt x="331" y="631"/>
                    </a:cubicBezTo>
                    <a:cubicBezTo>
                      <a:pt x="336" y="633"/>
                      <a:pt x="342" y="630"/>
                      <a:pt x="349" y="630"/>
                    </a:cubicBezTo>
                    <a:cubicBezTo>
                      <a:pt x="384" y="667"/>
                      <a:pt x="430" y="661"/>
                      <a:pt x="476" y="658"/>
                    </a:cubicBezTo>
                    <a:cubicBezTo>
                      <a:pt x="464" y="670"/>
                      <a:pt x="463" y="677"/>
                      <a:pt x="476" y="688"/>
                    </a:cubicBezTo>
                    <a:cubicBezTo>
                      <a:pt x="490" y="700"/>
                      <a:pt x="506" y="711"/>
                      <a:pt x="522" y="722"/>
                    </a:cubicBezTo>
                    <a:cubicBezTo>
                      <a:pt x="533" y="729"/>
                      <a:pt x="541" y="725"/>
                      <a:pt x="545" y="712"/>
                    </a:cubicBezTo>
                    <a:cubicBezTo>
                      <a:pt x="551" y="691"/>
                      <a:pt x="551" y="670"/>
                      <a:pt x="542" y="650"/>
                    </a:cubicBezTo>
                    <a:cubicBezTo>
                      <a:pt x="536" y="638"/>
                      <a:pt x="526" y="634"/>
                      <a:pt x="514" y="636"/>
                    </a:cubicBezTo>
                    <a:cubicBezTo>
                      <a:pt x="506" y="636"/>
                      <a:pt x="499" y="638"/>
                      <a:pt x="491" y="640"/>
                    </a:cubicBezTo>
                    <a:cubicBezTo>
                      <a:pt x="477" y="642"/>
                      <a:pt x="465" y="638"/>
                      <a:pt x="457" y="625"/>
                    </a:cubicBezTo>
                    <a:cubicBezTo>
                      <a:pt x="451" y="617"/>
                      <a:pt x="444" y="615"/>
                      <a:pt x="435" y="619"/>
                    </a:cubicBezTo>
                    <a:cubicBezTo>
                      <a:pt x="424" y="623"/>
                      <a:pt x="413" y="627"/>
                      <a:pt x="402" y="629"/>
                    </a:cubicBezTo>
                    <a:cubicBezTo>
                      <a:pt x="397" y="630"/>
                      <a:pt x="391" y="629"/>
                      <a:pt x="382" y="628"/>
                    </a:cubicBezTo>
                    <a:cubicBezTo>
                      <a:pt x="390" y="622"/>
                      <a:pt x="402" y="624"/>
                      <a:pt x="397" y="611"/>
                    </a:cubicBezTo>
                    <a:cubicBezTo>
                      <a:pt x="392" y="598"/>
                      <a:pt x="379" y="589"/>
                      <a:pt x="368" y="593"/>
                    </a:cubicBezTo>
                    <a:cubicBezTo>
                      <a:pt x="359" y="595"/>
                      <a:pt x="351" y="599"/>
                      <a:pt x="342" y="602"/>
                    </a:cubicBezTo>
                    <a:cubicBezTo>
                      <a:pt x="331" y="606"/>
                      <a:pt x="320" y="607"/>
                      <a:pt x="309" y="598"/>
                    </a:cubicBezTo>
                    <a:cubicBezTo>
                      <a:pt x="305" y="594"/>
                      <a:pt x="300" y="590"/>
                      <a:pt x="295" y="586"/>
                    </a:cubicBezTo>
                    <a:cubicBezTo>
                      <a:pt x="295" y="577"/>
                      <a:pt x="295" y="577"/>
                      <a:pt x="295" y="577"/>
                    </a:cubicBezTo>
                    <a:cubicBezTo>
                      <a:pt x="298" y="578"/>
                      <a:pt x="300" y="579"/>
                      <a:pt x="303" y="580"/>
                    </a:cubicBezTo>
                    <a:cubicBezTo>
                      <a:pt x="319" y="587"/>
                      <a:pt x="335" y="589"/>
                      <a:pt x="351" y="579"/>
                    </a:cubicBezTo>
                    <a:cubicBezTo>
                      <a:pt x="357" y="576"/>
                      <a:pt x="364" y="575"/>
                      <a:pt x="370" y="572"/>
                    </a:cubicBezTo>
                    <a:cubicBezTo>
                      <a:pt x="374" y="570"/>
                      <a:pt x="377" y="566"/>
                      <a:pt x="382" y="561"/>
                    </a:cubicBezTo>
                    <a:cubicBezTo>
                      <a:pt x="388" y="570"/>
                      <a:pt x="395" y="581"/>
                      <a:pt x="402" y="590"/>
                    </a:cubicBezTo>
                    <a:cubicBezTo>
                      <a:pt x="405" y="595"/>
                      <a:pt x="409" y="601"/>
                      <a:pt x="414" y="602"/>
                    </a:cubicBezTo>
                    <a:cubicBezTo>
                      <a:pt x="421" y="605"/>
                      <a:pt x="432" y="607"/>
                      <a:pt x="436" y="603"/>
                    </a:cubicBezTo>
                    <a:cubicBezTo>
                      <a:pt x="440" y="598"/>
                      <a:pt x="439" y="588"/>
                      <a:pt x="440" y="580"/>
                    </a:cubicBezTo>
                    <a:cubicBezTo>
                      <a:pt x="448" y="581"/>
                      <a:pt x="454" y="587"/>
                      <a:pt x="459" y="597"/>
                    </a:cubicBezTo>
                    <a:cubicBezTo>
                      <a:pt x="470" y="623"/>
                      <a:pt x="477" y="625"/>
                      <a:pt x="504" y="620"/>
                    </a:cubicBezTo>
                    <a:cubicBezTo>
                      <a:pt x="521" y="617"/>
                      <a:pt x="537" y="617"/>
                      <a:pt x="554" y="615"/>
                    </a:cubicBezTo>
                    <a:cubicBezTo>
                      <a:pt x="564" y="614"/>
                      <a:pt x="575" y="614"/>
                      <a:pt x="585" y="612"/>
                    </a:cubicBezTo>
                    <a:cubicBezTo>
                      <a:pt x="597" y="609"/>
                      <a:pt x="611" y="606"/>
                      <a:pt x="613" y="592"/>
                    </a:cubicBezTo>
                    <a:cubicBezTo>
                      <a:pt x="616" y="578"/>
                      <a:pt x="615" y="564"/>
                      <a:pt x="604" y="554"/>
                    </a:cubicBezTo>
                    <a:cubicBezTo>
                      <a:pt x="627" y="554"/>
                      <a:pt x="627" y="554"/>
                      <a:pt x="627" y="554"/>
                    </a:cubicBezTo>
                    <a:cubicBezTo>
                      <a:pt x="632" y="564"/>
                      <a:pt x="634" y="579"/>
                      <a:pt x="632" y="598"/>
                    </a:cubicBezTo>
                    <a:cubicBezTo>
                      <a:pt x="632" y="599"/>
                      <a:pt x="632" y="599"/>
                      <a:pt x="632" y="601"/>
                    </a:cubicBezTo>
                    <a:cubicBezTo>
                      <a:pt x="653" y="613"/>
                      <a:pt x="674" y="625"/>
                      <a:pt x="670" y="658"/>
                    </a:cubicBezTo>
                    <a:cubicBezTo>
                      <a:pt x="661" y="639"/>
                      <a:pt x="649" y="628"/>
                      <a:pt x="632" y="626"/>
                    </a:cubicBezTo>
                    <a:cubicBezTo>
                      <a:pt x="616" y="624"/>
                      <a:pt x="599" y="625"/>
                      <a:pt x="584" y="628"/>
                    </a:cubicBezTo>
                    <a:cubicBezTo>
                      <a:pt x="573" y="630"/>
                      <a:pt x="563" y="638"/>
                      <a:pt x="563" y="654"/>
                    </a:cubicBezTo>
                    <a:cubicBezTo>
                      <a:pt x="578" y="648"/>
                      <a:pt x="589" y="653"/>
                      <a:pt x="601" y="660"/>
                    </a:cubicBezTo>
                    <a:cubicBezTo>
                      <a:pt x="611" y="667"/>
                      <a:pt x="624" y="671"/>
                      <a:pt x="635" y="677"/>
                    </a:cubicBezTo>
                    <a:cubicBezTo>
                      <a:pt x="629" y="683"/>
                      <a:pt x="620" y="687"/>
                      <a:pt x="610" y="681"/>
                    </a:cubicBezTo>
                    <a:cubicBezTo>
                      <a:pt x="605" y="679"/>
                      <a:pt x="601" y="677"/>
                      <a:pt x="597" y="675"/>
                    </a:cubicBezTo>
                    <a:cubicBezTo>
                      <a:pt x="577" y="663"/>
                      <a:pt x="567" y="667"/>
                      <a:pt x="565" y="689"/>
                    </a:cubicBezTo>
                    <a:cubicBezTo>
                      <a:pt x="563" y="704"/>
                      <a:pt x="561" y="720"/>
                      <a:pt x="564" y="733"/>
                    </a:cubicBezTo>
                    <a:cubicBezTo>
                      <a:pt x="572" y="761"/>
                      <a:pt x="596" y="769"/>
                      <a:pt x="621" y="772"/>
                    </a:cubicBezTo>
                    <a:cubicBezTo>
                      <a:pt x="659" y="776"/>
                      <a:pt x="696" y="770"/>
                      <a:pt x="732" y="756"/>
                    </a:cubicBezTo>
                    <a:cubicBezTo>
                      <a:pt x="743" y="751"/>
                      <a:pt x="753" y="743"/>
                      <a:pt x="762" y="734"/>
                    </a:cubicBezTo>
                    <a:cubicBezTo>
                      <a:pt x="765" y="730"/>
                      <a:pt x="766" y="721"/>
                      <a:pt x="764" y="715"/>
                    </a:cubicBezTo>
                    <a:cubicBezTo>
                      <a:pt x="763" y="712"/>
                      <a:pt x="755" y="709"/>
                      <a:pt x="750" y="708"/>
                    </a:cubicBezTo>
                    <a:cubicBezTo>
                      <a:pt x="742" y="707"/>
                      <a:pt x="733" y="708"/>
                      <a:pt x="724" y="708"/>
                    </a:cubicBezTo>
                    <a:cubicBezTo>
                      <a:pt x="741" y="691"/>
                      <a:pt x="759" y="690"/>
                      <a:pt x="783" y="705"/>
                    </a:cubicBezTo>
                    <a:cubicBezTo>
                      <a:pt x="823" y="674"/>
                      <a:pt x="839" y="621"/>
                      <a:pt x="817" y="589"/>
                    </a:cubicBezTo>
                    <a:cubicBezTo>
                      <a:pt x="803" y="599"/>
                      <a:pt x="792" y="615"/>
                      <a:pt x="770" y="611"/>
                    </a:cubicBezTo>
                    <a:cubicBezTo>
                      <a:pt x="793" y="597"/>
                      <a:pt x="806" y="579"/>
                      <a:pt x="800" y="554"/>
                    </a:cubicBezTo>
                    <a:cubicBezTo>
                      <a:pt x="821" y="554"/>
                      <a:pt x="821" y="554"/>
                      <a:pt x="821" y="554"/>
                    </a:cubicBezTo>
                    <a:cubicBezTo>
                      <a:pt x="821" y="555"/>
                      <a:pt x="822" y="556"/>
                      <a:pt x="822" y="558"/>
                    </a:cubicBezTo>
                    <a:cubicBezTo>
                      <a:pt x="826" y="570"/>
                      <a:pt x="832" y="581"/>
                      <a:pt x="838" y="592"/>
                    </a:cubicBezTo>
                    <a:cubicBezTo>
                      <a:pt x="842" y="601"/>
                      <a:pt x="849" y="606"/>
                      <a:pt x="860" y="606"/>
                    </a:cubicBezTo>
                    <a:cubicBezTo>
                      <a:pt x="915" y="605"/>
                      <a:pt x="965" y="590"/>
                      <a:pt x="1008" y="554"/>
                    </a:cubicBezTo>
                    <a:cubicBezTo>
                      <a:pt x="1009" y="555"/>
                      <a:pt x="1009" y="556"/>
                      <a:pt x="1010" y="557"/>
                    </a:cubicBezTo>
                    <a:cubicBezTo>
                      <a:pt x="1001" y="568"/>
                      <a:pt x="991" y="580"/>
                      <a:pt x="981" y="593"/>
                    </a:cubicBezTo>
                    <a:cubicBezTo>
                      <a:pt x="1004" y="596"/>
                      <a:pt x="1021" y="584"/>
                      <a:pt x="1038" y="570"/>
                    </a:cubicBezTo>
                    <a:cubicBezTo>
                      <a:pt x="1035" y="591"/>
                      <a:pt x="1019" y="607"/>
                      <a:pt x="997" y="609"/>
                    </a:cubicBezTo>
                    <a:cubicBezTo>
                      <a:pt x="982" y="611"/>
                      <a:pt x="966" y="611"/>
                      <a:pt x="950" y="611"/>
                    </a:cubicBezTo>
                    <a:cubicBezTo>
                      <a:pt x="944" y="611"/>
                      <a:pt x="938" y="612"/>
                      <a:pt x="931" y="616"/>
                    </a:cubicBezTo>
                    <a:cubicBezTo>
                      <a:pt x="937" y="621"/>
                      <a:pt x="943" y="627"/>
                      <a:pt x="951" y="634"/>
                    </a:cubicBezTo>
                    <a:cubicBezTo>
                      <a:pt x="942" y="633"/>
                      <a:pt x="932" y="636"/>
                      <a:pt x="928" y="631"/>
                    </a:cubicBezTo>
                    <a:cubicBezTo>
                      <a:pt x="912" y="618"/>
                      <a:pt x="894" y="623"/>
                      <a:pt x="877" y="623"/>
                    </a:cubicBezTo>
                    <a:cubicBezTo>
                      <a:pt x="868" y="623"/>
                      <a:pt x="860" y="623"/>
                      <a:pt x="852" y="624"/>
                    </a:cubicBezTo>
                    <a:cubicBezTo>
                      <a:pt x="851" y="626"/>
                      <a:pt x="851" y="628"/>
                      <a:pt x="850" y="629"/>
                    </a:cubicBezTo>
                    <a:cubicBezTo>
                      <a:pt x="857" y="634"/>
                      <a:pt x="864" y="640"/>
                      <a:pt x="872" y="642"/>
                    </a:cubicBezTo>
                    <a:cubicBezTo>
                      <a:pt x="911" y="651"/>
                      <a:pt x="951" y="656"/>
                      <a:pt x="990" y="641"/>
                    </a:cubicBezTo>
                    <a:cubicBezTo>
                      <a:pt x="1025" y="627"/>
                      <a:pt x="1049" y="602"/>
                      <a:pt x="1061" y="568"/>
                    </a:cubicBezTo>
                    <a:cubicBezTo>
                      <a:pt x="1068" y="548"/>
                      <a:pt x="1071" y="526"/>
                      <a:pt x="1074" y="505"/>
                    </a:cubicBezTo>
                    <a:cubicBezTo>
                      <a:pt x="1075" y="498"/>
                      <a:pt x="1071" y="491"/>
                      <a:pt x="1068" y="482"/>
                    </a:cubicBezTo>
                    <a:cubicBezTo>
                      <a:pt x="1075" y="470"/>
                      <a:pt x="1080" y="453"/>
                      <a:pt x="1070" y="438"/>
                    </a:cubicBezTo>
                    <a:cubicBezTo>
                      <a:pt x="1062" y="425"/>
                      <a:pt x="1048" y="415"/>
                      <a:pt x="1039" y="406"/>
                    </a:cubicBezTo>
                    <a:cubicBezTo>
                      <a:pt x="1043" y="404"/>
                      <a:pt x="1055" y="401"/>
                      <a:pt x="1056" y="397"/>
                    </a:cubicBezTo>
                    <a:cubicBezTo>
                      <a:pt x="1058" y="389"/>
                      <a:pt x="1056" y="376"/>
                      <a:pt x="1050" y="371"/>
                    </a:cubicBezTo>
                    <a:cubicBezTo>
                      <a:pt x="1032" y="355"/>
                      <a:pt x="1014" y="338"/>
                      <a:pt x="992" y="328"/>
                    </a:cubicBezTo>
                    <a:cubicBezTo>
                      <a:pt x="965" y="314"/>
                      <a:pt x="937" y="304"/>
                      <a:pt x="908" y="298"/>
                    </a:cubicBezTo>
                    <a:cubicBezTo>
                      <a:pt x="908" y="280"/>
                      <a:pt x="908" y="280"/>
                      <a:pt x="908" y="280"/>
                    </a:cubicBezTo>
                    <a:cubicBezTo>
                      <a:pt x="910" y="280"/>
                      <a:pt x="911" y="281"/>
                      <a:pt x="913" y="281"/>
                    </a:cubicBezTo>
                    <a:cubicBezTo>
                      <a:pt x="920" y="282"/>
                      <a:pt x="927" y="282"/>
                      <a:pt x="933" y="281"/>
                    </a:cubicBezTo>
                    <a:cubicBezTo>
                      <a:pt x="954" y="279"/>
                      <a:pt x="965" y="257"/>
                      <a:pt x="951" y="241"/>
                    </a:cubicBezTo>
                    <a:cubicBezTo>
                      <a:pt x="937" y="226"/>
                      <a:pt x="919" y="214"/>
                      <a:pt x="902" y="202"/>
                    </a:cubicBezTo>
                    <a:cubicBezTo>
                      <a:pt x="900" y="200"/>
                      <a:pt x="898" y="199"/>
                      <a:pt x="896" y="197"/>
                    </a:cubicBezTo>
                    <a:cubicBezTo>
                      <a:pt x="896" y="187"/>
                      <a:pt x="896" y="187"/>
                      <a:pt x="896" y="187"/>
                    </a:cubicBezTo>
                    <a:cubicBezTo>
                      <a:pt x="907" y="188"/>
                      <a:pt x="919" y="187"/>
                      <a:pt x="932" y="182"/>
                    </a:cubicBezTo>
                    <a:cubicBezTo>
                      <a:pt x="921" y="169"/>
                      <a:pt x="909" y="161"/>
                      <a:pt x="896" y="154"/>
                    </a:cubicBezTo>
                    <a:cubicBezTo>
                      <a:pt x="896" y="136"/>
                      <a:pt x="896" y="136"/>
                      <a:pt x="896" y="136"/>
                    </a:cubicBezTo>
                    <a:cubicBezTo>
                      <a:pt x="909" y="144"/>
                      <a:pt x="923" y="151"/>
                      <a:pt x="936" y="159"/>
                    </a:cubicBezTo>
                    <a:cubicBezTo>
                      <a:pt x="940" y="161"/>
                      <a:pt x="944" y="162"/>
                      <a:pt x="948" y="163"/>
                    </a:cubicBezTo>
                    <a:cubicBezTo>
                      <a:pt x="965" y="165"/>
                      <a:pt x="975" y="174"/>
                      <a:pt x="980" y="190"/>
                    </a:cubicBezTo>
                    <a:cubicBezTo>
                      <a:pt x="971" y="187"/>
                      <a:pt x="963" y="183"/>
                      <a:pt x="954" y="179"/>
                    </a:cubicBezTo>
                    <a:cubicBezTo>
                      <a:pt x="952" y="179"/>
                      <a:pt x="951" y="179"/>
                      <a:pt x="950" y="179"/>
                    </a:cubicBezTo>
                    <a:cubicBezTo>
                      <a:pt x="946" y="188"/>
                      <a:pt x="942" y="195"/>
                      <a:pt x="938" y="203"/>
                    </a:cubicBezTo>
                    <a:cubicBezTo>
                      <a:pt x="945" y="210"/>
                      <a:pt x="954" y="218"/>
                      <a:pt x="961" y="226"/>
                    </a:cubicBezTo>
                    <a:cubicBezTo>
                      <a:pt x="975" y="239"/>
                      <a:pt x="978" y="255"/>
                      <a:pt x="972" y="273"/>
                    </a:cubicBezTo>
                    <a:cubicBezTo>
                      <a:pt x="966" y="290"/>
                      <a:pt x="968" y="292"/>
                      <a:pt x="984" y="301"/>
                    </a:cubicBezTo>
                    <a:cubicBezTo>
                      <a:pt x="1013" y="316"/>
                      <a:pt x="1043" y="330"/>
                      <a:pt x="1063" y="358"/>
                    </a:cubicBezTo>
                    <a:cubicBezTo>
                      <a:pt x="1074" y="372"/>
                      <a:pt x="1079" y="387"/>
                      <a:pt x="1079" y="405"/>
                    </a:cubicBezTo>
                    <a:cubicBezTo>
                      <a:pt x="1078" y="410"/>
                      <a:pt x="1080" y="416"/>
                      <a:pt x="1082" y="421"/>
                    </a:cubicBezTo>
                    <a:cubicBezTo>
                      <a:pt x="1091" y="437"/>
                      <a:pt x="1095" y="453"/>
                      <a:pt x="1091" y="471"/>
                    </a:cubicBezTo>
                    <a:cubicBezTo>
                      <a:pt x="1089" y="484"/>
                      <a:pt x="1091" y="497"/>
                      <a:pt x="1093" y="510"/>
                    </a:cubicBezTo>
                    <a:cubicBezTo>
                      <a:pt x="1103" y="493"/>
                      <a:pt x="1105" y="473"/>
                      <a:pt x="1107" y="454"/>
                    </a:cubicBezTo>
                    <a:cubicBezTo>
                      <a:pt x="1107" y="449"/>
                      <a:pt x="1107" y="445"/>
                      <a:pt x="1107" y="441"/>
                    </a:cubicBezTo>
                    <a:cubicBezTo>
                      <a:pt x="1108" y="434"/>
                      <a:pt x="1108" y="428"/>
                      <a:pt x="1098" y="425"/>
                    </a:cubicBezTo>
                    <a:close/>
                    <a:moveTo>
                      <a:pt x="144" y="312"/>
                    </a:moveTo>
                    <a:cubicBezTo>
                      <a:pt x="134" y="322"/>
                      <a:pt x="132" y="336"/>
                      <a:pt x="133" y="350"/>
                    </a:cubicBezTo>
                    <a:cubicBezTo>
                      <a:pt x="133" y="367"/>
                      <a:pt x="136" y="385"/>
                      <a:pt x="137" y="403"/>
                    </a:cubicBezTo>
                    <a:cubicBezTo>
                      <a:pt x="138" y="418"/>
                      <a:pt x="137" y="433"/>
                      <a:pt x="135" y="448"/>
                    </a:cubicBezTo>
                    <a:cubicBezTo>
                      <a:pt x="126" y="431"/>
                      <a:pt x="127" y="411"/>
                      <a:pt x="113" y="395"/>
                    </a:cubicBezTo>
                    <a:cubicBezTo>
                      <a:pt x="109" y="402"/>
                      <a:pt x="107" y="407"/>
                      <a:pt x="104" y="412"/>
                    </a:cubicBezTo>
                    <a:cubicBezTo>
                      <a:pt x="95" y="403"/>
                      <a:pt x="94" y="394"/>
                      <a:pt x="103" y="384"/>
                    </a:cubicBezTo>
                    <a:cubicBezTo>
                      <a:pt x="112" y="373"/>
                      <a:pt x="113" y="362"/>
                      <a:pt x="115" y="349"/>
                    </a:cubicBezTo>
                    <a:cubicBezTo>
                      <a:pt x="118" y="331"/>
                      <a:pt x="127" y="314"/>
                      <a:pt x="134" y="297"/>
                    </a:cubicBezTo>
                    <a:cubicBezTo>
                      <a:pt x="139" y="285"/>
                      <a:pt x="149" y="275"/>
                      <a:pt x="136" y="261"/>
                    </a:cubicBezTo>
                    <a:cubicBezTo>
                      <a:pt x="139" y="261"/>
                      <a:pt x="142" y="261"/>
                      <a:pt x="144" y="262"/>
                    </a:cubicBezTo>
                    <a:lnTo>
                      <a:pt x="144" y="312"/>
                    </a:lnTo>
                    <a:close/>
                    <a:moveTo>
                      <a:pt x="307" y="164"/>
                    </a:moveTo>
                    <a:cubicBezTo>
                      <a:pt x="297" y="184"/>
                      <a:pt x="291" y="204"/>
                      <a:pt x="289" y="224"/>
                    </a:cubicBezTo>
                    <a:cubicBezTo>
                      <a:pt x="272" y="224"/>
                      <a:pt x="272" y="224"/>
                      <a:pt x="272" y="224"/>
                    </a:cubicBezTo>
                    <a:cubicBezTo>
                      <a:pt x="275" y="198"/>
                      <a:pt x="282" y="173"/>
                      <a:pt x="295" y="149"/>
                    </a:cubicBezTo>
                    <a:cubicBezTo>
                      <a:pt x="302" y="135"/>
                      <a:pt x="300" y="117"/>
                      <a:pt x="302" y="103"/>
                    </a:cubicBezTo>
                    <a:cubicBezTo>
                      <a:pt x="318" y="117"/>
                      <a:pt x="321" y="135"/>
                      <a:pt x="307" y="164"/>
                    </a:cubicBezTo>
                    <a:close/>
                    <a:moveTo>
                      <a:pt x="388" y="224"/>
                    </a:moveTo>
                    <a:cubicBezTo>
                      <a:pt x="388" y="222"/>
                      <a:pt x="388" y="220"/>
                      <a:pt x="389" y="218"/>
                    </a:cubicBezTo>
                    <a:cubicBezTo>
                      <a:pt x="389" y="207"/>
                      <a:pt x="388" y="195"/>
                      <a:pt x="387" y="183"/>
                    </a:cubicBezTo>
                    <a:cubicBezTo>
                      <a:pt x="385" y="173"/>
                      <a:pt x="381" y="166"/>
                      <a:pt x="369" y="168"/>
                    </a:cubicBezTo>
                    <a:cubicBezTo>
                      <a:pt x="353" y="170"/>
                      <a:pt x="345" y="176"/>
                      <a:pt x="345" y="189"/>
                    </a:cubicBezTo>
                    <a:cubicBezTo>
                      <a:pt x="345" y="200"/>
                      <a:pt x="347" y="211"/>
                      <a:pt x="348" y="222"/>
                    </a:cubicBezTo>
                    <a:cubicBezTo>
                      <a:pt x="348" y="223"/>
                      <a:pt x="349" y="223"/>
                      <a:pt x="348" y="224"/>
                    </a:cubicBezTo>
                    <a:cubicBezTo>
                      <a:pt x="343" y="224"/>
                      <a:pt x="343" y="224"/>
                      <a:pt x="343" y="224"/>
                    </a:cubicBezTo>
                    <a:cubicBezTo>
                      <a:pt x="339" y="213"/>
                      <a:pt x="334" y="201"/>
                      <a:pt x="331" y="190"/>
                    </a:cubicBezTo>
                    <a:cubicBezTo>
                      <a:pt x="326" y="171"/>
                      <a:pt x="336" y="158"/>
                      <a:pt x="358" y="152"/>
                    </a:cubicBezTo>
                    <a:cubicBezTo>
                      <a:pt x="378" y="146"/>
                      <a:pt x="397" y="153"/>
                      <a:pt x="400" y="170"/>
                    </a:cubicBezTo>
                    <a:cubicBezTo>
                      <a:pt x="404" y="188"/>
                      <a:pt x="403" y="206"/>
                      <a:pt x="406" y="224"/>
                    </a:cubicBezTo>
                    <a:cubicBezTo>
                      <a:pt x="406" y="224"/>
                      <a:pt x="406" y="224"/>
                      <a:pt x="406" y="224"/>
                    </a:cubicBezTo>
                    <a:lnTo>
                      <a:pt x="388" y="224"/>
                    </a:lnTo>
                    <a:close/>
                    <a:moveTo>
                      <a:pt x="566" y="596"/>
                    </a:moveTo>
                    <a:cubicBezTo>
                      <a:pt x="553" y="590"/>
                      <a:pt x="541" y="595"/>
                      <a:pt x="528" y="597"/>
                    </a:cubicBezTo>
                    <a:cubicBezTo>
                      <a:pt x="494" y="603"/>
                      <a:pt x="474" y="588"/>
                      <a:pt x="470" y="554"/>
                    </a:cubicBezTo>
                    <a:cubicBezTo>
                      <a:pt x="492" y="554"/>
                      <a:pt x="492" y="554"/>
                      <a:pt x="492" y="554"/>
                    </a:cubicBezTo>
                    <a:cubicBezTo>
                      <a:pt x="492" y="560"/>
                      <a:pt x="493" y="566"/>
                      <a:pt x="495" y="571"/>
                    </a:cubicBezTo>
                    <a:cubicBezTo>
                      <a:pt x="497" y="582"/>
                      <a:pt x="509" y="583"/>
                      <a:pt x="518" y="583"/>
                    </a:cubicBezTo>
                    <a:cubicBezTo>
                      <a:pt x="530" y="582"/>
                      <a:pt x="541" y="582"/>
                      <a:pt x="547" y="569"/>
                    </a:cubicBezTo>
                    <a:cubicBezTo>
                      <a:pt x="549" y="563"/>
                      <a:pt x="553" y="558"/>
                      <a:pt x="558" y="554"/>
                    </a:cubicBezTo>
                    <a:cubicBezTo>
                      <a:pt x="559" y="554"/>
                      <a:pt x="559" y="554"/>
                      <a:pt x="559" y="554"/>
                    </a:cubicBezTo>
                    <a:cubicBezTo>
                      <a:pt x="553" y="571"/>
                      <a:pt x="557" y="584"/>
                      <a:pt x="574" y="594"/>
                    </a:cubicBezTo>
                    <a:cubicBezTo>
                      <a:pt x="570" y="595"/>
                      <a:pt x="568" y="596"/>
                      <a:pt x="566" y="596"/>
                    </a:cubicBezTo>
                    <a:close/>
                    <a:moveTo>
                      <a:pt x="666" y="573"/>
                    </a:moveTo>
                    <a:cubicBezTo>
                      <a:pt x="662" y="567"/>
                      <a:pt x="659" y="560"/>
                      <a:pt x="655" y="554"/>
                    </a:cubicBezTo>
                    <a:cubicBezTo>
                      <a:pt x="666" y="554"/>
                      <a:pt x="666" y="554"/>
                      <a:pt x="666" y="554"/>
                    </a:cubicBezTo>
                    <a:cubicBezTo>
                      <a:pt x="667" y="560"/>
                      <a:pt x="668" y="566"/>
                      <a:pt x="668" y="571"/>
                    </a:cubicBezTo>
                    <a:cubicBezTo>
                      <a:pt x="667" y="572"/>
                      <a:pt x="667" y="573"/>
                      <a:pt x="666" y="573"/>
                    </a:cubicBezTo>
                    <a:close/>
                    <a:moveTo>
                      <a:pt x="761" y="131"/>
                    </a:moveTo>
                    <a:cubicBezTo>
                      <a:pt x="761" y="123"/>
                      <a:pt x="762" y="116"/>
                      <a:pt x="763" y="109"/>
                    </a:cubicBezTo>
                    <a:cubicBezTo>
                      <a:pt x="768" y="116"/>
                      <a:pt x="770" y="123"/>
                      <a:pt x="771" y="131"/>
                    </a:cubicBezTo>
                    <a:lnTo>
                      <a:pt x="761" y="131"/>
                    </a:lnTo>
                    <a:close/>
                    <a:moveTo>
                      <a:pt x="908" y="356"/>
                    </a:moveTo>
                    <a:cubicBezTo>
                      <a:pt x="919" y="364"/>
                      <a:pt x="930" y="374"/>
                      <a:pt x="938" y="386"/>
                    </a:cubicBezTo>
                    <a:cubicBezTo>
                      <a:pt x="944" y="396"/>
                      <a:pt x="949" y="407"/>
                      <a:pt x="954" y="417"/>
                    </a:cubicBezTo>
                    <a:cubicBezTo>
                      <a:pt x="953" y="418"/>
                      <a:pt x="952" y="419"/>
                      <a:pt x="951" y="419"/>
                    </a:cubicBezTo>
                    <a:cubicBezTo>
                      <a:pt x="940" y="399"/>
                      <a:pt x="926" y="385"/>
                      <a:pt x="908" y="374"/>
                    </a:cubicBezTo>
                    <a:lnTo>
                      <a:pt x="908" y="356"/>
                    </a:lnTo>
                    <a:close/>
                    <a:moveTo>
                      <a:pt x="908" y="554"/>
                    </a:moveTo>
                    <a:cubicBezTo>
                      <a:pt x="908" y="539"/>
                      <a:pt x="908" y="539"/>
                      <a:pt x="908" y="539"/>
                    </a:cubicBezTo>
                    <a:cubicBezTo>
                      <a:pt x="915" y="539"/>
                      <a:pt x="921" y="539"/>
                      <a:pt x="928" y="538"/>
                    </a:cubicBezTo>
                    <a:cubicBezTo>
                      <a:pt x="948" y="534"/>
                      <a:pt x="958" y="518"/>
                      <a:pt x="951" y="500"/>
                    </a:cubicBezTo>
                    <a:cubicBezTo>
                      <a:pt x="941" y="475"/>
                      <a:pt x="928" y="452"/>
                      <a:pt x="908" y="437"/>
                    </a:cubicBezTo>
                    <a:cubicBezTo>
                      <a:pt x="908" y="409"/>
                      <a:pt x="908" y="409"/>
                      <a:pt x="908" y="409"/>
                    </a:cubicBezTo>
                    <a:cubicBezTo>
                      <a:pt x="913" y="414"/>
                      <a:pt x="918" y="420"/>
                      <a:pt x="923" y="425"/>
                    </a:cubicBezTo>
                    <a:cubicBezTo>
                      <a:pt x="934" y="439"/>
                      <a:pt x="947" y="452"/>
                      <a:pt x="954" y="468"/>
                    </a:cubicBezTo>
                    <a:cubicBezTo>
                      <a:pt x="965" y="492"/>
                      <a:pt x="984" y="497"/>
                      <a:pt x="1006" y="499"/>
                    </a:cubicBezTo>
                    <a:cubicBezTo>
                      <a:pt x="1039" y="503"/>
                      <a:pt x="1046" y="495"/>
                      <a:pt x="1036" y="463"/>
                    </a:cubicBezTo>
                    <a:cubicBezTo>
                      <a:pt x="1030" y="443"/>
                      <a:pt x="1016" y="428"/>
                      <a:pt x="1001" y="414"/>
                    </a:cubicBezTo>
                    <a:cubicBezTo>
                      <a:pt x="993" y="406"/>
                      <a:pt x="985" y="397"/>
                      <a:pt x="979" y="388"/>
                    </a:cubicBezTo>
                    <a:cubicBezTo>
                      <a:pt x="972" y="378"/>
                      <a:pt x="968" y="367"/>
                      <a:pt x="965" y="355"/>
                    </a:cubicBezTo>
                    <a:cubicBezTo>
                      <a:pt x="972" y="365"/>
                      <a:pt x="980" y="375"/>
                      <a:pt x="988" y="385"/>
                    </a:cubicBezTo>
                    <a:cubicBezTo>
                      <a:pt x="994" y="393"/>
                      <a:pt x="1001" y="402"/>
                      <a:pt x="1010" y="408"/>
                    </a:cubicBezTo>
                    <a:cubicBezTo>
                      <a:pt x="1038" y="425"/>
                      <a:pt x="1053" y="450"/>
                      <a:pt x="1057" y="481"/>
                    </a:cubicBezTo>
                    <a:cubicBezTo>
                      <a:pt x="1060" y="500"/>
                      <a:pt x="1049" y="514"/>
                      <a:pt x="1030" y="517"/>
                    </a:cubicBezTo>
                    <a:cubicBezTo>
                      <a:pt x="1021" y="518"/>
                      <a:pt x="1011" y="517"/>
                      <a:pt x="1002" y="516"/>
                    </a:cubicBezTo>
                    <a:cubicBezTo>
                      <a:pt x="992" y="515"/>
                      <a:pt x="983" y="513"/>
                      <a:pt x="973" y="510"/>
                    </a:cubicBezTo>
                    <a:cubicBezTo>
                      <a:pt x="971" y="514"/>
                      <a:pt x="970" y="517"/>
                      <a:pt x="968" y="521"/>
                    </a:cubicBezTo>
                    <a:cubicBezTo>
                      <a:pt x="959" y="547"/>
                      <a:pt x="944" y="557"/>
                      <a:pt x="916" y="556"/>
                    </a:cubicBezTo>
                    <a:cubicBezTo>
                      <a:pt x="903" y="555"/>
                      <a:pt x="890" y="554"/>
                      <a:pt x="877" y="554"/>
                    </a:cubicBezTo>
                    <a:lnTo>
                      <a:pt x="908" y="5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grpSp>
            <p:nvGrpSpPr>
              <p:cNvPr id="42" name="iṧlïḓè">
                <a:extLst>
                  <a:ext uri="{FF2B5EF4-FFF2-40B4-BE49-F238E27FC236}">
                    <a16:creationId xmlns:a16="http://schemas.microsoft.com/office/drawing/2014/main" id="{4CA543BD-3D28-47B9-81AE-95297E20FB52}"/>
                  </a:ext>
                </a:extLst>
              </p:cNvPr>
              <p:cNvGrpSpPr/>
              <p:nvPr/>
            </p:nvGrpSpPr>
            <p:grpSpPr>
              <a:xfrm>
                <a:off x="4153133" y="2115691"/>
                <a:ext cx="3885733" cy="3045717"/>
                <a:chOff x="4153133" y="1906142"/>
                <a:chExt cx="3885733" cy="3045717"/>
              </a:xfrm>
            </p:grpSpPr>
            <p:sp>
              <p:nvSpPr>
                <p:cNvPr id="43" name="iŝ1íḍè">
                  <a:extLst>
                    <a:ext uri="{FF2B5EF4-FFF2-40B4-BE49-F238E27FC236}">
                      <a16:creationId xmlns:a16="http://schemas.microsoft.com/office/drawing/2014/main" id="{E97A823F-A004-4B0D-B346-7998B73AEDA1}"/>
                    </a:ext>
                  </a:extLst>
                </p:cNvPr>
                <p:cNvSpPr/>
                <p:nvPr/>
              </p:nvSpPr>
              <p:spPr bwMode="auto">
                <a:xfrm>
                  <a:off x="4153133" y="1906142"/>
                  <a:ext cx="3885733" cy="3045717"/>
                </a:xfrm>
                <a:custGeom>
                  <a:avLst/>
                  <a:gdLst>
                    <a:gd name="T0" fmla="*/ 674 w 1138"/>
                    <a:gd name="T1" fmla="*/ 14 h 891"/>
                    <a:gd name="T2" fmla="*/ 79 w 1138"/>
                    <a:gd name="T3" fmla="*/ 230 h 891"/>
                    <a:gd name="T4" fmla="*/ 265 w 1138"/>
                    <a:gd name="T5" fmla="*/ 842 h 891"/>
                    <a:gd name="T6" fmla="*/ 768 w 1138"/>
                    <a:gd name="T7" fmla="*/ 779 h 891"/>
                    <a:gd name="T8" fmla="*/ 733 w 1138"/>
                    <a:gd name="T9" fmla="*/ 50 h 891"/>
                    <a:gd name="T10" fmla="*/ 772 w 1138"/>
                    <a:gd name="T11" fmla="*/ 204 h 891"/>
                    <a:gd name="T12" fmla="*/ 607 w 1138"/>
                    <a:gd name="T13" fmla="*/ 37 h 891"/>
                    <a:gd name="T14" fmla="*/ 653 w 1138"/>
                    <a:gd name="T15" fmla="*/ 138 h 891"/>
                    <a:gd name="T16" fmla="*/ 725 w 1138"/>
                    <a:gd name="T17" fmla="*/ 415 h 891"/>
                    <a:gd name="T18" fmla="*/ 719 w 1138"/>
                    <a:gd name="T19" fmla="*/ 499 h 891"/>
                    <a:gd name="T20" fmla="*/ 680 w 1138"/>
                    <a:gd name="T21" fmla="*/ 279 h 891"/>
                    <a:gd name="T22" fmla="*/ 544 w 1138"/>
                    <a:gd name="T23" fmla="*/ 21 h 891"/>
                    <a:gd name="T24" fmla="*/ 257 w 1138"/>
                    <a:gd name="T25" fmla="*/ 107 h 891"/>
                    <a:gd name="T26" fmla="*/ 399 w 1138"/>
                    <a:gd name="T27" fmla="*/ 139 h 891"/>
                    <a:gd name="T28" fmla="*/ 584 w 1138"/>
                    <a:gd name="T29" fmla="*/ 128 h 891"/>
                    <a:gd name="T30" fmla="*/ 596 w 1138"/>
                    <a:gd name="T31" fmla="*/ 346 h 891"/>
                    <a:gd name="T32" fmla="*/ 551 w 1138"/>
                    <a:gd name="T33" fmla="*/ 281 h 891"/>
                    <a:gd name="T34" fmla="*/ 354 w 1138"/>
                    <a:gd name="T35" fmla="*/ 209 h 891"/>
                    <a:gd name="T36" fmla="*/ 441 w 1138"/>
                    <a:gd name="T37" fmla="*/ 365 h 891"/>
                    <a:gd name="T38" fmla="*/ 558 w 1138"/>
                    <a:gd name="T39" fmla="*/ 464 h 891"/>
                    <a:gd name="T40" fmla="*/ 316 w 1138"/>
                    <a:gd name="T41" fmla="*/ 184 h 891"/>
                    <a:gd name="T42" fmla="*/ 124 w 1138"/>
                    <a:gd name="T43" fmla="*/ 369 h 891"/>
                    <a:gd name="T44" fmla="*/ 192 w 1138"/>
                    <a:gd name="T45" fmla="*/ 390 h 891"/>
                    <a:gd name="T46" fmla="*/ 313 w 1138"/>
                    <a:gd name="T47" fmla="*/ 457 h 891"/>
                    <a:gd name="T48" fmla="*/ 68 w 1138"/>
                    <a:gd name="T49" fmla="*/ 413 h 891"/>
                    <a:gd name="T50" fmla="*/ 207 w 1138"/>
                    <a:gd name="T51" fmla="*/ 313 h 891"/>
                    <a:gd name="T52" fmla="*/ 151 w 1138"/>
                    <a:gd name="T53" fmla="*/ 195 h 891"/>
                    <a:gd name="T54" fmla="*/ 65 w 1138"/>
                    <a:gd name="T55" fmla="*/ 317 h 891"/>
                    <a:gd name="T56" fmla="*/ 266 w 1138"/>
                    <a:gd name="T57" fmla="*/ 631 h 891"/>
                    <a:gd name="T58" fmla="*/ 328 w 1138"/>
                    <a:gd name="T59" fmla="*/ 842 h 891"/>
                    <a:gd name="T60" fmla="*/ 447 w 1138"/>
                    <a:gd name="T61" fmla="*/ 746 h 891"/>
                    <a:gd name="T62" fmla="*/ 415 w 1138"/>
                    <a:gd name="T63" fmla="*/ 744 h 891"/>
                    <a:gd name="T64" fmla="*/ 267 w 1138"/>
                    <a:gd name="T65" fmla="*/ 752 h 891"/>
                    <a:gd name="T66" fmla="*/ 340 w 1138"/>
                    <a:gd name="T67" fmla="*/ 722 h 891"/>
                    <a:gd name="T68" fmla="*/ 126 w 1138"/>
                    <a:gd name="T69" fmla="*/ 653 h 891"/>
                    <a:gd name="T70" fmla="*/ 773 w 1138"/>
                    <a:gd name="T71" fmla="*/ 735 h 891"/>
                    <a:gd name="T72" fmla="*/ 610 w 1138"/>
                    <a:gd name="T73" fmla="*/ 680 h 891"/>
                    <a:gd name="T74" fmla="*/ 590 w 1138"/>
                    <a:gd name="T75" fmla="*/ 556 h 891"/>
                    <a:gd name="T76" fmla="*/ 423 w 1138"/>
                    <a:gd name="T77" fmla="*/ 622 h 891"/>
                    <a:gd name="T78" fmla="*/ 377 w 1138"/>
                    <a:gd name="T79" fmla="*/ 613 h 891"/>
                    <a:gd name="T80" fmla="*/ 554 w 1138"/>
                    <a:gd name="T81" fmla="*/ 732 h 891"/>
                    <a:gd name="T82" fmla="*/ 224 w 1138"/>
                    <a:gd name="T83" fmla="*/ 599 h 891"/>
                    <a:gd name="T84" fmla="*/ 29 w 1138"/>
                    <a:gd name="T85" fmla="*/ 471 h 891"/>
                    <a:gd name="T86" fmla="*/ 83 w 1138"/>
                    <a:gd name="T87" fmla="*/ 532 h 891"/>
                    <a:gd name="T88" fmla="*/ 347 w 1138"/>
                    <a:gd name="T89" fmla="*/ 476 h 891"/>
                    <a:gd name="T90" fmla="*/ 404 w 1138"/>
                    <a:gd name="T91" fmla="*/ 513 h 891"/>
                    <a:gd name="T92" fmla="*/ 422 w 1138"/>
                    <a:gd name="T93" fmla="*/ 529 h 891"/>
                    <a:gd name="T94" fmla="*/ 501 w 1138"/>
                    <a:gd name="T95" fmla="*/ 556 h 891"/>
                    <a:gd name="T96" fmla="*/ 807 w 1138"/>
                    <a:gd name="T97" fmla="*/ 565 h 891"/>
                    <a:gd name="T98" fmla="*/ 861 w 1138"/>
                    <a:gd name="T99" fmla="*/ 644 h 891"/>
                    <a:gd name="T100" fmla="*/ 1019 w 1138"/>
                    <a:gd name="T101" fmla="*/ 577 h 891"/>
                    <a:gd name="T102" fmla="*/ 855 w 1138"/>
                    <a:gd name="T103" fmla="*/ 503 h 891"/>
                    <a:gd name="T104" fmla="*/ 849 w 1138"/>
                    <a:gd name="T105" fmla="*/ 449 h 891"/>
                    <a:gd name="T106" fmla="*/ 1011 w 1138"/>
                    <a:gd name="T107" fmla="*/ 536 h 891"/>
                    <a:gd name="T108" fmla="*/ 1015 w 1138"/>
                    <a:gd name="T109" fmla="*/ 519 h 891"/>
                    <a:gd name="T110" fmla="*/ 866 w 1138"/>
                    <a:gd name="T111" fmla="*/ 210 h 891"/>
                    <a:gd name="T112" fmla="*/ 823 w 1138"/>
                    <a:gd name="T113" fmla="*/ 305 h 891"/>
                    <a:gd name="T114" fmla="*/ 852 w 1138"/>
                    <a:gd name="T115" fmla="*/ 309 h 891"/>
                    <a:gd name="T116" fmla="*/ 1116 w 1138"/>
                    <a:gd name="T117" fmla="*/ 461 h 891"/>
                    <a:gd name="T118" fmla="*/ 970 w 1138"/>
                    <a:gd name="T119" fmla="*/ 246 h 891"/>
                    <a:gd name="T120" fmla="*/ 804 w 1138"/>
                    <a:gd name="T121" fmla="*/ 91 h 891"/>
                    <a:gd name="T122" fmla="*/ 935 w 1138"/>
                    <a:gd name="T123" fmla="*/ 146 h 891"/>
                    <a:gd name="T124" fmla="*/ 1113 w 1138"/>
                    <a:gd name="T125" fmla="*/ 411 h 8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38" h="891">
                      <a:moveTo>
                        <a:pt x="1131" y="501"/>
                      </a:moveTo>
                      <a:cubicBezTo>
                        <a:pt x="1136" y="460"/>
                        <a:pt x="1138" y="419"/>
                        <a:pt x="1126" y="379"/>
                      </a:cubicBezTo>
                      <a:cubicBezTo>
                        <a:pt x="1115" y="342"/>
                        <a:pt x="1097" y="306"/>
                        <a:pt x="1077" y="272"/>
                      </a:cubicBezTo>
                      <a:cubicBezTo>
                        <a:pt x="1064" y="248"/>
                        <a:pt x="1041" y="230"/>
                        <a:pt x="1025" y="207"/>
                      </a:cubicBezTo>
                      <a:cubicBezTo>
                        <a:pt x="988" y="154"/>
                        <a:pt x="932" y="125"/>
                        <a:pt x="880" y="91"/>
                      </a:cubicBezTo>
                      <a:cubicBezTo>
                        <a:pt x="868" y="83"/>
                        <a:pt x="853" y="79"/>
                        <a:pt x="840" y="74"/>
                      </a:cubicBezTo>
                      <a:cubicBezTo>
                        <a:pt x="818" y="65"/>
                        <a:pt x="797" y="56"/>
                        <a:pt x="776" y="48"/>
                      </a:cubicBezTo>
                      <a:cubicBezTo>
                        <a:pt x="766" y="44"/>
                        <a:pt x="756" y="41"/>
                        <a:pt x="746" y="37"/>
                      </a:cubicBezTo>
                      <a:cubicBezTo>
                        <a:pt x="722" y="29"/>
                        <a:pt x="699" y="18"/>
                        <a:pt x="674" y="14"/>
                      </a:cubicBezTo>
                      <a:cubicBezTo>
                        <a:pt x="633" y="8"/>
                        <a:pt x="590" y="7"/>
                        <a:pt x="548" y="4"/>
                      </a:cubicBezTo>
                      <a:cubicBezTo>
                        <a:pt x="501" y="0"/>
                        <a:pt x="456" y="15"/>
                        <a:pt x="409" y="19"/>
                      </a:cubicBezTo>
                      <a:cubicBezTo>
                        <a:pt x="406" y="19"/>
                        <a:pt x="402" y="20"/>
                        <a:pt x="399" y="21"/>
                      </a:cubicBezTo>
                      <a:cubicBezTo>
                        <a:pt x="374" y="30"/>
                        <a:pt x="349" y="39"/>
                        <a:pt x="324" y="46"/>
                      </a:cubicBezTo>
                      <a:cubicBezTo>
                        <a:pt x="286" y="56"/>
                        <a:pt x="251" y="71"/>
                        <a:pt x="224" y="102"/>
                      </a:cubicBezTo>
                      <a:cubicBezTo>
                        <a:pt x="222" y="105"/>
                        <a:pt x="217" y="106"/>
                        <a:pt x="213" y="108"/>
                      </a:cubicBezTo>
                      <a:cubicBezTo>
                        <a:pt x="199" y="116"/>
                        <a:pt x="182" y="121"/>
                        <a:pt x="170" y="132"/>
                      </a:cubicBezTo>
                      <a:cubicBezTo>
                        <a:pt x="142" y="158"/>
                        <a:pt x="117" y="186"/>
                        <a:pt x="91" y="214"/>
                      </a:cubicBezTo>
                      <a:cubicBezTo>
                        <a:pt x="86" y="219"/>
                        <a:pt x="82" y="225"/>
                        <a:pt x="79" y="230"/>
                      </a:cubicBezTo>
                      <a:cubicBezTo>
                        <a:pt x="69" y="247"/>
                        <a:pt x="59" y="263"/>
                        <a:pt x="50" y="280"/>
                      </a:cubicBezTo>
                      <a:cubicBezTo>
                        <a:pt x="33" y="326"/>
                        <a:pt x="16" y="373"/>
                        <a:pt x="0" y="419"/>
                      </a:cubicBezTo>
                      <a:cubicBezTo>
                        <a:pt x="1" y="451"/>
                        <a:pt x="0" y="483"/>
                        <a:pt x="5" y="514"/>
                      </a:cubicBezTo>
                      <a:cubicBezTo>
                        <a:pt x="8" y="537"/>
                        <a:pt x="14" y="560"/>
                        <a:pt x="30" y="578"/>
                      </a:cubicBezTo>
                      <a:cubicBezTo>
                        <a:pt x="46" y="595"/>
                        <a:pt x="66" y="606"/>
                        <a:pt x="90" y="609"/>
                      </a:cubicBezTo>
                      <a:cubicBezTo>
                        <a:pt x="89" y="654"/>
                        <a:pt x="102" y="692"/>
                        <a:pt x="136" y="722"/>
                      </a:cubicBezTo>
                      <a:cubicBezTo>
                        <a:pt x="164" y="747"/>
                        <a:pt x="197" y="763"/>
                        <a:pt x="234" y="772"/>
                      </a:cubicBezTo>
                      <a:cubicBezTo>
                        <a:pt x="258" y="777"/>
                        <a:pt x="281" y="785"/>
                        <a:pt x="305" y="792"/>
                      </a:cubicBezTo>
                      <a:cubicBezTo>
                        <a:pt x="291" y="809"/>
                        <a:pt x="277" y="825"/>
                        <a:pt x="265" y="842"/>
                      </a:cubicBezTo>
                      <a:cubicBezTo>
                        <a:pt x="252" y="861"/>
                        <a:pt x="252" y="867"/>
                        <a:pt x="263" y="878"/>
                      </a:cubicBezTo>
                      <a:cubicBezTo>
                        <a:pt x="274" y="888"/>
                        <a:pt x="297" y="891"/>
                        <a:pt x="308" y="880"/>
                      </a:cubicBezTo>
                      <a:cubicBezTo>
                        <a:pt x="347" y="842"/>
                        <a:pt x="397" y="824"/>
                        <a:pt x="445" y="802"/>
                      </a:cubicBezTo>
                      <a:cubicBezTo>
                        <a:pt x="463" y="794"/>
                        <a:pt x="477" y="783"/>
                        <a:pt x="485" y="764"/>
                      </a:cubicBezTo>
                      <a:cubicBezTo>
                        <a:pt x="490" y="753"/>
                        <a:pt x="506" y="749"/>
                        <a:pt x="517" y="755"/>
                      </a:cubicBezTo>
                      <a:cubicBezTo>
                        <a:pt x="523" y="759"/>
                        <a:pt x="531" y="762"/>
                        <a:pt x="537" y="766"/>
                      </a:cubicBezTo>
                      <a:cubicBezTo>
                        <a:pt x="548" y="772"/>
                        <a:pt x="558" y="780"/>
                        <a:pt x="568" y="787"/>
                      </a:cubicBezTo>
                      <a:cubicBezTo>
                        <a:pt x="591" y="803"/>
                        <a:pt x="616" y="809"/>
                        <a:pt x="643" y="810"/>
                      </a:cubicBezTo>
                      <a:cubicBezTo>
                        <a:pt x="688" y="811"/>
                        <a:pt x="730" y="803"/>
                        <a:pt x="768" y="779"/>
                      </a:cubicBezTo>
                      <a:cubicBezTo>
                        <a:pt x="772" y="776"/>
                        <a:pt x="776" y="773"/>
                        <a:pt x="778" y="770"/>
                      </a:cubicBezTo>
                      <a:cubicBezTo>
                        <a:pt x="802" y="737"/>
                        <a:pt x="838" y="712"/>
                        <a:pt x="849" y="668"/>
                      </a:cubicBezTo>
                      <a:cubicBezTo>
                        <a:pt x="885" y="691"/>
                        <a:pt x="925" y="689"/>
                        <a:pt x="963" y="687"/>
                      </a:cubicBezTo>
                      <a:cubicBezTo>
                        <a:pt x="1017" y="685"/>
                        <a:pt x="1055" y="654"/>
                        <a:pt x="1081" y="608"/>
                      </a:cubicBezTo>
                      <a:cubicBezTo>
                        <a:pt x="1091" y="591"/>
                        <a:pt x="1102" y="576"/>
                        <a:pt x="1112" y="561"/>
                      </a:cubicBezTo>
                      <a:cubicBezTo>
                        <a:pt x="1118" y="544"/>
                        <a:pt x="1125" y="526"/>
                        <a:pt x="1131" y="509"/>
                      </a:cubicBezTo>
                      <a:cubicBezTo>
                        <a:pt x="1131" y="507"/>
                        <a:pt x="1130" y="504"/>
                        <a:pt x="1131" y="501"/>
                      </a:cubicBezTo>
                      <a:close/>
                      <a:moveTo>
                        <a:pt x="588" y="28"/>
                      </a:moveTo>
                      <a:cubicBezTo>
                        <a:pt x="638" y="27"/>
                        <a:pt x="688" y="26"/>
                        <a:pt x="733" y="50"/>
                      </a:cubicBezTo>
                      <a:cubicBezTo>
                        <a:pt x="729" y="62"/>
                        <a:pt x="725" y="72"/>
                        <a:pt x="721" y="84"/>
                      </a:cubicBezTo>
                      <a:cubicBezTo>
                        <a:pt x="715" y="88"/>
                        <a:pt x="707" y="94"/>
                        <a:pt x="699" y="99"/>
                      </a:cubicBezTo>
                      <a:cubicBezTo>
                        <a:pt x="725" y="99"/>
                        <a:pt x="751" y="96"/>
                        <a:pt x="776" y="99"/>
                      </a:cubicBezTo>
                      <a:cubicBezTo>
                        <a:pt x="805" y="103"/>
                        <a:pt x="833" y="115"/>
                        <a:pt x="842" y="148"/>
                      </a:cubicBezTo>
                      <a:cubicBezTo>
                        <a:pt x="847" y="165"/>
                        <a:pt x="848" y="183"/>
                        <a:pt x="849" y="201"/>
                      </a:cubicBezTo>
                      <a:cubicBezTo>
                        <a:pt x="850" y="218"/>
                        <a:pt x="842" y="230"/>
                        <a:pt x="824" y="235"/>
                      </a:cubicBezTo>
                      <a:cubicBezTo>
                        <a:pt x="814" y="238"/>
                        <a:pt x="804" y="242"/>
                        <a:pt x="794" y="244"/>
                      </a:cubicBezTo>
                      <a:cubicBezTo>
                        <a:pt x="778" y="249"/>
                        <a:pt x="768" y="241"/>
                        <a:pt x="768" y="224"/>
                      </a:cubicBezTo>
                      <a:cubicBezTo>
                        <a:pt x="768" y="217"/>
                        <a:pt x="770" y="211"/>
                        <a:pt x="772" y="204"/>
                      </a:cubicBezTo>
                      <a:cubicBezTo>
                        <a:pt x="778" y="178"/>
                        <a:pt x="788" y="151"/>
                        <a:pt x="772" y="129"/>
                      </a:cubicBezTo>
                      <a:cubicBezTo>
                        <a:pt x="770" y="145"/>
                        <a:pt x="769" y="165"/>
                        <a:pt x="764" y="182"/>
                      </a:cubicBezTo>
                      <a:cubicBezTo>
                        <a:pt x="761" y="192"/>
                        <a:pt x="749" y="204"/>
                        <a:pt x="740" y="205"/>
                      </a:cubicBezTo>
                      <a:cubicBezTo>
                        <a:pt x="732" y="206"/>
                        <a:pt x="720" y="196"/>
                        <a:pt x="713" y="188"/>
                      </a:cubicBezTo>
                      <a:cubicBezTo>
                        <a:pt x="704" y="178"/>
                        <a:pt x="708" y="169"/>
                        <a:pt x="721" y="165"/>
                      </a:cubicBezTo>
                      <a:cubicBezTo>
                        <a:pt x="728" y="162"/>
                        <a:pt x="735" y="158"/>
                        <a:pt x="742" y="154"/>
                      </a:cubicBezTo>
                      <a:cubicBezTo>
                        <a:pt x="716" y="153"/>
                        <a:pt x="697" y="140"/>
                        <a:pt x="675" y="130"/>
                      </a:cubicBezTo>
                      <a:cubicBezTo>
                        <a:pt x="654" y="121"/>
                        <a:pt x="647" y="109"/>
                        <a:pt x="650" y="85"/>
                      </a:cubicBezTo>
                      <a:cubicBezTo>
                        <a:pt x="653" y="59"/>
                        <a:pt x="634" y="41"/>
                        <a:pt x="607" y="37"/>
                      </a:cubicBezTo>
                      <a:cubicBezTo>
                        <a:pt x="600" y="36"/>
                        <a:pt x="593" y="34"/>
                        <a:pt x="587" y="33"/>
                      </a:cubicBezTo>
                      <a:cubicBezTo>
                        <a:pt x="587" y="31"/>
                        <a:pt x="587" y="29"/>
                        <a:pt x="588" y="28"/>
                      </a:cubicBezTo>
                      <a:close/>
                      <a:moveTo>
                        <a:pt x="544" y="21"/>
                      </a:moveTo>
                      <a:cubicBezTo>
                        <a:pt x="557" y="22"/>
                        <a:pt x="572" y="22"/>
                        <a:pt x="572" y="41"/>
                      </a:cubicBezTo>
                      <a:cubicBezTo>
                        <a:pt x="572" y="43"/>
                        <a:pt x="575" y="46"/>
                        <a:pt x="577" y="47"/>
                      </a:cubicBezTo>
                      <a:cubicBezTo>
                        <a:pt x="586" y="50"/>
                        <a:pt x="594" y="53"/>
                        <a:pt x="603" y="54"/>
                      </a:cubicBezTo>
                      <a:cubicBezTo>
                        <a:pt x="623" y="57"/>
                        <a:pt x="633" y="68"/>
                        <a:pt x="633" y="88"/>
                      </a:cubicBezTo>
                      <a:cubicBezTo>
                        <a:pt x="632" y="93"/>
                        <a:pt x="631" y="98"/>
                        <a:pt x="631" y="103"/>
                      </a:cubicBezTo>
                      <a:cubicBezTo>
                        <a:pt x="629" y="122"/>
                        <a:pt x="635" y="130"/>
                        <a:pt x="653" y="138"/>
                      </a:cubicBezTo>
                      <a:cubicBezTo>
                        <a:pt x="663" y="143"/>
                        <a:pt x="673" y="148"/>
                        <a:pt x="682" y="155"/>
                      </a:cubicBezTo>
                      <a:cubicBezTo>
                        <a:pt x="686" y="158"/>
                        <a:pt x="691" y="165"/>
                        <a:pt x="690" y="170"/>
                      </a:cubicBezTo>
                      <a:cubicBezTo>
                        <a:pt x="683" y="200"/>
                        <a:pt x="706" y="218"/>
                        <a:pt x="730" y="230"/>
                      </a:cubicBezTo>
                      <a:cubicBezTo>
                        <a:pt x="742" y="236"/>
                        <a:pt x="754" y="245"/>
                        <a:pt x="762" y="255"/>
                      </a:cubicBezTo>
                      <a:cubicBezTo>
                        <a:pt x="774" y="272"/>
                        <a:pt x="782" y="291"/>
                        <a:pt x="771" y="311"/>
                      </a:cubicBezTo>
                      <a:cubicBezTo>
                        <a:pt x="763" y="324"/>
                        <a:pt x="754" y="338"/>
                        <a:pt x="744" y="349"/>
                      </a:cubicBezTo>
                      <a:cubicBezTo>
                        <a:pt x="730" y="364"/>
                        <a:pt x="721" y="381"/>
                        <a:pt x="716" y="401"/>
                      </a:cubicBezTo>
                      <a:cubicBezTo>
                        <a:pt x="712" y="415"/>
                        <a:pt x="706" y="428"/>
                        <a:pt x="701" y="442"/>
                      </a:cubicBezTo>
                      <a:cubicBezTo>
                        <a:pt x="710" y="434"/>
                        <a:pt x="719" y="425"/>
                        <a:pt x="725" y="415"/>
                      </a:cubicBezTo>
                      <a:cubicBezTo>
                        <a:pt x="734" y="401"/>
                        <a:pt x="740" y="386"/>
                        <a:pt x="749" y="372"/>
                      </a:cubicBezTo>
                      <a:cubicBezTo>
                        <a:pt x="751" y="369"/>
                        <a:pt x="757" y="365"/>
                        <a:pt x="761" y="366"/>
                      </a:cubicBezTo>
                      <a:cubicBezTo>
                        <a:pt x="764" y="367"/>
                        <a:pt x="768" y="373"/>
                        <a:pt x="768" y="377"/>
                      </a:cubicBezTo>
                      <a:cubicBezTo>
                        <a:pt x="771" y="398"/>
                        <a:pt x="770" y="420"/>
                        <a:pt x="759" y="439"/>
                      </a:cubicBezTo>
                      <a:cubicBezTo>
                        <a:pt x="749" y="455"/>
                        <a:pt x="738" y="471"/>
                        <a:pt x="727" y="488"/>
                      </a:cubicBezTo>
                      <a:cubicBezTo>
                        <a:pt x="730" y="487"/>
                        <a:pt x="733" y="486"/>
                        <a:pt x="736" y="485"/>
                      </a:cubicBezTo>
                      <a:cubicBezTo>
                        <a:pt x="761" y="475"/>
                        <a:pt x="764" y="477"/>
                        <a:pt x="767" y="505"/>
                      </a:cubicBezTo>
                      <a:cubicBezTo>
                        <a:pt x="767" y="507"/>
                        <a:pt x="767" y="509"/>
                        <a:pt x="767" y="509"/>
                      </a:cubicBezTo>
                      <a:cubicBezTo>
                        <a:pt x="751" y="506"/>
                        <a:pt x="735" y="501"/>
                        <a:pt x="719" y="499"/>
                      </a:cubicBezTo>
                      <a:cubicBezTo>
                        <a:pt x="691" y="495"/>
                        <a:pt x="663" y="490"/>
                        <a:pt x="641" y="468"/>
                      </a:cubicBezTo>
                      <a:cubicBezTo>
                        <a:pt x="624" y="451"/>
                        <a:pt x="625" y="448"/>
                        <a:pt x="642" y="431"/>
                      </a:cubicBezTo>
                      <a:cubicBezTo>
                        <a:pt x="647" y="427"/>
                        <a:pt x="651" y="418"/>
                        <a:pt x="649" y="413"/>
                      </a:cubicBezTo>
                      <a:cubicBezTo>
                        <a:pt x="643" y="391"/>
                        <a:pt x="649" y="371"/>
                        <a:pt x="658" y="351"/>
                      </a:cubicBezTo>
                      <a:cubicBezTo>
                        <a:pt x="667" y="333"/>
                        <a:pt x="679" y="316"/>
                        <a:pt x="704" y="319"/>
                      </a:cubicBezTo>
                      <a:cubicBezTo>
                        <a:pt x="712" y="320"/>
                        <a:pt x="721" y="317"/>
                        <a:pt x="727" y="313"/>
                      </a:cubicBezTo>
                      <a:cubicBezTo>
                        <a:pt x="739" y="307"/>
                        <a:pt x="739" y="294"/>
                        <a:pt x="729" y="285"/>
                      </a:cubicBezTo>
                      <a:cubicBezTo>
                        <a:pt x="726" y="301"/>
                        <a:pt x="721" y="305"/>
                        <a:pt x="704" y="304"/>
                      </a:cubicBezTo>
                      <a:cubicBezTo>
                        <a:pt x="685" y="302"/>
                        <a:pt x="682" y="298"/>
                        <a:pt x="680" y="279"/>
                      </a:cubicBezTo>
                      <a:cubicBezTo>
                        <a:pt x="679" y="271"/>
                        <a:pt x="677" y="263"/>
                        <a:pt x="675" y="255"/>
                      </a:cubicBezTo>
                      <a:cubicBezTo>
                        <a:pt x="666" y="225"/>
                        <a:pt x="641" y="211"/>
                        <a:pt x="616" y="197"/>
                      </a:cubicBezTo>
                      <a:cubicBezTo>
                        <a:pt x="601" y="189"/>
                        <a:pt x="586" y="180"/>
                        <a:pt x="571" y="171"/>
                      </a:cubicBezTo>
                      <a:cubicBezTo>
                        <a:pt x="596" y="156"/>
                        <a:pt x="617" y="178"/>
                        <a:pt x="638" y="175"/>
                      </a:cubicBezTo>
                      <a:cubicBezTo>
                        <a:pt x="628" y="163"/>
                        <a:pt x="617" y="152"/>
                        <a:pt x="611" y="138"/>
                      </a:cubicBezTo>
                      <a:cubicBezTo>
                        <a:pt x="603" y="122"/>
                        <a:pt x="594" y="107"/>
                        <a:pt x="579" y="97"/>
                      </a:cubicBezTo>
                      <a:cubicBezTo>
                        <a:pt x="563" y="86"/>
                        <a:pt x="546" y="76"/>
                        <a:pt x="528" y="65"/>
                      </a:cubicBezTo>
                      <a:cubicBezTo>
                        <a:pt x="536" y="43"/>
                        <a:pt x="521" y="33"/>
                        <a:pt x="505" y="21"/>
                      </a:cubicBezTo>
                      <a:cubicBezTo>
                        <a:pt x="518" y="21"/>
                        <a:pt x="531" y="20"/>
                        <a:pt x="544" y="21"/>
                      </a:cubicBezTo>
                      <a:close/>
                      <a:moveTo>
                        <a:pt x="158" y="164"/>
                      </a:moveTo>
                      <a:cubicBezTo>
                        <a:pt x="181" y="138"/>
                        <a:pt x="209" y="119"/>
                        <a:pt x="247" y="122"/>
                      </a:cubicBezTo>
                      <a:cubicBezTo>
                        <a:pt x="261" y="123"/>
                        <a:pt x="265" y="131"/>
                        <a:pt x="257" y="143"/>
                      </a:cubicBezTo>
                      <a:cubicBezTo>
                        <a:pt x="249" y="155"/>
                        <a:pt x="238" y="158"/>
                        <a:pt x="225" y="160"/>
                      </a:cubicBezTo>
                      <a:cubicBezTo>
                        <a:pt x="215" y="161"/>
                        <a:pt x="206" y="165"/>
                        <a:pt x="196" y="168"/>
                      </a:cubicBezTo>
                      <a:cubicBezTo>
                        <a:pt x="196" y="169"/>
                        <a:pt x="197" y="171"/>
                        <a:pt x="197" y="172"/>
                      </a:cubicBezTo>
                      <a:cubicBezTo>
                        <a:pt x="216" y="170"/>
                        <a:pt x="234" y="169"/>
                        <a:pt x="253" y="166"/>
                      </a:cubicBezTo>
                      <a:cubicBezTo>
                        <a:pt x="267" y="164"/>
                        <a:pt x="279" y="148"/>
                        <a:pt x="279" y="132"/>
                      </a:cubicBezTo>
                      <a:cubicBezTo>
                        <a:pt x="280" y="117"/>
                        <a:pt x="270" y="111"/>
                        <a:pt x="257" y="107"/>
                      </a:cubicBezTo>
                      <a:cubicBezTo>
                        <a:pt x="254" y="106"/>
                        <a:pt x="252" y="105"/>
                        <a:pt x="248" y="103"/>
                      </a:cubicBezTo>
                      <a:cubicBezTo>
                        <a:pt x="266" y="86"/>
                        <a:pt x="285" y="76"/>
                        <a:pt x="308" y="70"/>
                      </a:cubicBezTo>
                      <a:cubicBezTo>
                        <a:pt x="318" y="67"/>
                        <a:pt x="317" y="74"/>
                        <a:pt x="318" y="81"/>
                      </a:cubicBezTo>
                      <a:cubicBezTo>
                        <a:pt x="319" y="90"/>
                        <a:pt x="318" y="100"/>
                        <a:pt x="322" y="108"/>
                      </a:cubicBezTo>
                      <a:cubicBezTo>
                        <a:pt x="337" y="136"/>
                        <a:pt x="361" y="153"/>
                        <a:pt x="392" y="156"/>
                      </a:cubicBezTo>
                      <a:cubicBezTo>
                        <a:pt x="416" y="158"/>
                        <a:pt x="432" y="166"/>
                        <a:pt x="438" y="192"/>
                      </a:cubicBezTo>
                      <a:cubicBezTo>
                        <a:pt x="441" y="206"/>
                        <a:pt x="446" y="222"/>
                        <a:pt x="462" y="224"/>
                      </a:cubicBezTo>
                      <a:cubicBezTo>
                        <a:pt x="458" y="211"/>
                        <a:pt x="452" y="197"/>
                        <a:pt x="449" y="183"/>
                      </a:cubicBezTo>
                      <a:cubicBezTo>
                        <a:pt x="443" y="154"/>
                        <a:pt x="433" y="139"/>
                        <a:pt x="399" y="139"/>
                      </a:cubicBezTo>
                      <a:cubicBezTo>
                        <a:pt x="381" y="139"/>
                        <a:pt x="365" y="134"/>
                        <a:pt x="353" y="120"/>
                      </a:cubicBezTo>
                      <a:cubicBezTo>
                        <a:pt x="335" y="101"/>
                        <a:pt x="330" y="70"/>
                        <a:pt x="363" y="54"/>
                      </a:cubicBezTo>
                      <a:cubicBezTo>
                        <a:pt x="373" y="48"/>
                        <a:pt x="384" y="44"/>
                        <a:pt x="396" y="40"/>
                      </a:cubicBezTo>
                      <a:cubicBezTo>
                        <a:pt x="430" y="29"/>
                        <a:pt x="464" y="25"/>
                        <a:pt x="498" y="41"/>
                      </a:cubicBezTo>
                      <a:cubicBezTo>
                        <a:pt x="504" y="44"/>
                        <a:pt x="508" y="51"/>
                        <a:pt x="513" y="56"/>
                      </a:cubicBezTo>
                      <a:cubicBezTo>
                        <a:pt x="507" y="60"/>
                        <a:pt x="502" y="63"/>
                        <a:pt x="496" y="66"/>
                      </a:cubicBezTo>
                      <a:cubicBezTo>
                        <a:pt x="488" y="70"/>
                        <a:pt x="479" y="73"/>
                        <a:pt x="470" y="76"/>
                      </a:cubicBezTo>
                      <a:cubicBezTo>
                        <a:pt x="494" y="77"/>
                        <a:pt x="517" y="79"/>
                        <a:pt x="537" y="91"/>
                      </a:cubicBezTo>
                      <a:cubicBezTo>
                        <a:pt x="554" y="102"/>
                        <a:pt x="571" y="114"/>
                        <a:pt x="584" y="128"/>
                      </a:cubicBezTo>
                      <a:cubicBezTo>
                        <a:pt x="598" y="143"/>
                        <a:pt x="595" y="147"/>
                        <a:pt x="576" y="150"/>
                      </a:cubicBezTo>
                      <a:cubicBezTo>
                        <a:pt x="566" y="151"/>
                        <a:pt x="556" y="154"/>
                        <a:pt x="553" y="166"/>
                      </a:cubicBezTo>
                      <a:cubicBezTo>
                        <a:pt x="551" y="177"/>
                        <a:pt x="558" y="184"/>
                        <a:pt x="567" y="190"/>
                      </a:cubicBezTo>
                      <a:cubicBezTo>
                        <a:pt x="586" y="200"/>
                        <a:pt x="604" y="210"/>
                        <a:pt x="623" y="220"/>
                      </a:cubicBezTo>
                      <a:cubicBezTo>
                        <a:pt x="657" y="238"/>
                        <a:pt x="672" y="279"/>
                        <a:pt x="657" y="315"/>
                      </a:cubicBezTo>
                      <a:cubicBezTo>
                        <a:pt x="649" y="334"/>
                        <a:pt x="640" y="353"/>
                        <a:pt x="630" y="371"/>
                      </a:cubicBezTo>
                      <a:cubicBezTo>
                        <a:pt x="625" y="381"/>
                        <a:pt x="615" y="386"/>
                        <a:pt x="604" y="382"/>
                      </a:cubicBezTo>
                      <a:cubicBezTo>
                        <a:pt x="592" y="379"/>
                        <a:pt x="591" y="370"/>
                        <a:pt x="593" y="361"/>
                      </a:cubicBezTo>
                      <a:cubicBezTo>
                        <a:pt x="594" y="356"/>
                        <a:pt x="595" y="351"/>
                        <a:pt x="596" y="346"/>
                      </a:cubicBezTo>
                      <a:cubicBezTo>
                        <a:pt x="600" y="330"/>
                        <a:pt x="599" y="316"/>
                        <a:pt x="588" y="305"/>
                      </a:cubicBezTo>
                      <a:cubicBezTo>
                        <a:pt x="584" y="320"/>
                        <a:pt x="581" y="335"/>
                        <a:pt x="577" y="351"/>
                      </a:cubicBezTo>
                      <a:cubicBezTo>
                        <a:pt x="572" y="373"/>
                        <a:pt x="578" y="393"/>
                        <a:pt x="596" y="398"/>
                      </a:cubicBezTo>
                      <a:cubicBezTo>
                        <a:pt x="606" y="401"/>
                        <a:pt x="617" y="399"/>
                        <a:pt x="629" y="399"/>
                      </a:cubicBezTo>
                      <a:cubicBezTo>
                        <a:pt x="632" y="424"/>
                        <a:pt x="624" y="432"/>
                        <a:pt x="601" y="426"/>
                      </a:cubicBezTo>
                      <a:cubicBezTo>
                        <a:pt x="586" y="422"/>
                        <a:pt x="579" y="409"/>
                        <a:pt x="571" y="398"/>
                      </a:cubicBezTo>
                      <a:cubicBezTo>
                        <a:pt x="558" y="378"/>
                        <a:pt x="544" y="359"/>
                        <a:pt x="530" y="339"/>
                      </a:cubicBezTo>
                      <a:cubicBezTo>
                        <a:pt x="554" y="319"/>
                        <a:pt x="564" y="293"/>
                        <a:pt x="557" y="260"/>
                      </a:cubicBezTo>
                      <a:cubicBezTo>
                        <a:pt x="555" y="267"/>
                        <a:pt x="553" y="274"/>
                        <a:pt x="551" y="281"/>
                      </a:cubicBezTo>
                      <a:cubicBezTo>
                        <a:pt x="545" y="308"/>
                        <a:pt x="527" y="328"/>
                        <a:pt x="503" y="331"/>
                      </a:cubicBezTo>
                      <a:cubicBezTo>
                        <a:pt x="468" y="336"/>
                        <a:pt x="434" y="325"/>
                        <a:pt x="424" y="299"/>
                      </a:cubicBezTo>
                      <a:cubicBezTo>
                        <a:pt x="417" y="282"/>
                        <a:pt x="417" y="262"/>
                        <a:pt x="415" y="244"/>
                      </a:cubicBezTo>
                      <a:cubicBezTo>
                        <a:pt x="412" y="226"/>
                        <a:pt x="413" y="208"/>
                        <a:pt x="409" y="190"/>
                      </a:cubicBezTo>
                      <a:cubicBezTo>
                        <a:pt x="406" y="173"/>
                        <a:pt x="387" y="166"/>
                        <a:pt x="367" y="172"/>
                      </a:cubicBezTo>
                      <a:cubicBezTo>
                        <a:pt x="345" y="178"/>
                        <a:pt x="335" y="191"/>
                        <a:pt x="340" y="210"/>
                      </a:cubicBezTo>
                      <a:cubicBezTo>
                        <a:pt x="343" y="223"/>
                        <a:pt x="350" y="236"/>
                        <a:pt x="355" y="250"/>
                      </a:cubicBezTo>
                      <a:cubicBezTo>
                        <a:pt x="357" y="247"/>
                        <a:pt x="358" y="244"/>
                        <a:pt x="357" y="242"/>
                      </a:cubicBezTo>
                      <a:cubicBezTo>
                        <a:pt x="356" y="231"/>
                        <a:pt x="354" y="220"/>
                        <a:pt x="354" y="209"/>
                      </a:cubicBezTo>
                      <a:cubicBezTo>
                        <a:pt x="354" y="196"/>
                        <a:pt x="362" y="190"/>
                        <a:pt x="378" y="188"/>
                      </a:cubicBezTo>
                      <a:cubicBezTo>
                        <a:pt x="390" y="186"/>
                        <a:pt x="394" y="193"/>
                        <a:pt x="396" y="203"/>
                      </a:cubicBezTo>
                      <a:cubicBezTo>
                        <a:pt x="397" y="215"/>
                        <a:pt x="398" y="227"/>
                        <a:pt x="398" y="238"/>
                      </a:cubicBezTo>
                      <a:cubicBezTo>
                        <a:pt x="394" y="279"/>
                        <a:pt x="399" y="316"/>
                        <a:pt x="438" y="339"/>
                      </a:cubicBezTo>
                      <a:cubicBezTo>
                        <a:pt x="423" y="362"/>
                        <a:pt x="409" y="365"/>
                        <a:pt x="390" y="348"/>
                      </a:cubicBezTo>
                      <a:cubicBezTo>
                        <a:pt x="384" y="342"/>
                        <a:pt x="378" y="336"/>
                        <a:pt x="374" y="329"/>
                      </a:cubicBezTo>
                      <a:cubicBezTo>
                        <a:pt x="367" y="318"/>
                        <a:pt x="361" y="306"/>
                        <a:pt x="353" y="292"/>
                      </a:cubicBezTo>
                      <a:cubicBezTo>
                        <a:pt x="353" y="318"/>
                        <a:pt x="360" y="340"/>
                        <a:pt x="377" y="358"/>
                      </a:cubicBezTo>
                      <a:cubicBezTo>
                        <a:pt x="400" y="383"/>
                        <a:pt x="414" y="385"/>
                        <a:pt x="441" y="365"/>
                      </a:cubicBezTo>
                      <a:cubicBezTo>
                        <a:pt x="474" y="340"/>
                        <a:pt x="520" y="346"/>
                        <a:pt x="545" y="386"/>
                      </a:cubicBezTo>
                      <a:cubicBezTo>
                        <a:pt x="561" y="412"/>
                        <a:pt x="584" y="435"/>
                        <a:pt x="605" y="458"/>
                      </a:cubicBezTo>
                      <a:cubicBezTo>
                        <a:pt x="616" y="471"/>
                        <a:pt x="629" y="481"/>
                        <a:pt x="642" y="493"/>
                      </a:cubicBezTo>
                      <a:cubicBezTo>
                        <a:pt x="611" y="480"/>
                        <a:pt x="580" y="477"/>
                        <a:pt x="550" y="487"/>
                      </a:cubicBezTo>
                      <a:cubicBezTo>
                        <a:pt x="532" y="493"/>
                        <a:pt x="517" y="488"/>
                        <a:pt x="501" y="483"/>
                      </a:cubicBezTo>
                      <a:cubicBezTo>
                        <a:pt x="496" y="481"/>
                        <a:pt x="493" y="475"/>
                        <a:pt x="489" y="470"/>
                      </a:cubicBezTo>
                      <a:cubicBezTo>
                        <a:pt x="495" y="467"/>
                        <a:pt x="500" y="464"/>
                        <a:pt x="506" y="461"/>
                      </a:cubicBezTo>
                      <a:cubicBezTo>
                        <a:pt x="508" y="461"/>
                        <a:pt x="511" y="463"/>
                        <a:pt x="514" y="463"/>
                      </a:cubicBezTo>
                      <a:cubicBezTo>
                        <a:pt x="528" y="464"/>
                        <a:pt x="541" y="464"/>
                        <a:pt x="558" y="464"/>
                      </a:cubicBezTo>
                      <a:cubicBezTo>
                        <a:pt x="538" y="455"/>
                        <a:pt x="519" y="450"/>
                        <a:pt x="506" y="439"/>
                      </a:cubicBezTo>
                      <a:cubicBezTo>
                        <a:pt x="493" y="428"/>
                        <a:pt x="484" y="411"/>
                        <a:pt x="473" y="396"/>
                      </a:cubicBezTo>
                      <a:cubicBezTo>
                        <a:pt x="472" y="396"/>
                        <a:pt x="472" y="396"/>
                        <a:pt x="471" y="396"/>
                      </a:cubicBezTo>
                      <a:cubicBezTo>
                        <a:pt x="476" y="413"/>
                        <a:pt x="481" y="430"/>
                        <a:pt x="486" y="449"/>
                      </a:cubicBezTo>
                      <a:cubicBezTo>
                        <a:pt x="481" y="449"/>
                        <a:pt x="476" y="449"/>
                        <a:pt x="472" y="449"/>
                      </a:cubicBezTo>
                      <a:cubicBezTo>
                        <a:pt x="445" y="445"/>
                        <a:pt x="418" y="440"/>
                        <a:pt x="391" y="437"/>
                      </a:cubicBezTo>
                      <a:cubicBezTo>
                        <a:pt x="371" y="436"/>
                        <a:pt x="359" y="428"/>
                        <a:pt x="351" y="409"/>
                      </a:cubicBezTo>
                      <a:cubicBezTo>
                        <a:pt x="346" y="397"/>
                        <a:pt x="338" y="386"/>
                        <a:pt x="331" y="374"/>
                      </a:cubicBezTo>
                      <a:cubicBezTo>
                        <a:pt x="293" y="313"/>
                        <a:pt x="283" y="250"/>
                        <a:pt x="316" y="184"/>
                      </a:cubicBezTo>
                      <a:cubicBezTo>
                        <a:pt x="330" y="155"/>
                        <a:pt x="327" y="137"/>
                        <a:pt x="311" y="123"/>
                      </a:cubicBezTo>
                      <a:cubicBezTo>
                        <a:pt x="309" y="137"/>
                        <a:pt x="311" y="155"/>
                        <a:pt x="304" y="169"/>
                      </a:cubicBezTo>
                      <a:cubicBezTo>
                        <a:pt x="284" y="206"/>
                        <a:pt x="277" y="246"/>
                        <a:pt x="280" y="287"/>
                      </a:cubicBezTo>
                      <a:cubicBezTo>
                        <a:pt x="282" y="310"/>
                        <a:pt x="273" y="326"/>
                        <a:pt x="260" y="341"/>
                      </a:cubicBezTo>
                      <a:cubicBezTo>
                        <a:pt x="233" y="372"/>
                        <a:pt x="192" y="364"/>
                        <a:pt x="178" y="326"/>
                      </a:cubicBezTo>
                      <a:cubicBezTo>
                        <a:pt x="175" y="317"/>
                        <a:pt x="172" y="308"/>
                        <a:pt x="168" y="300"/>
                      </a:cubicBezTo>
                      <a:cubicBezTo>
                        <a:pt x="163" y="291"/>
                        <a:pt x="159" y="281"/>
                        <a:pt x="145" y="281"/>
                      </a:cubicBezTo>
                      <a:cubicBezTo>
                        <a:pt x="158" y="295"/>
                        <a:pt x="148" y="305"/>
                        <a:pt x="143" y="317"/>
                      </a:cubicBezTo>
                      <a:cubicBezTo>
                        <a:pt x="136" y="334"/>
                        <a:pt x="127" y="351"/>
                        <a:pt x="124" y="369"/>
                      </a:cubicBezTo>
                      <a:cubicBezTo>
                        <a:pt x="122" y="382"/>
                        <a:pt x="121" y="393"/>
                        <a:pt x="112" y="404"/>
                      </a:cubicBezTo>
                      <a:cubicBezTo>
                        <a:pt x="103" y="414"/>
                        <a:pt x="104" y="423"/>
                        <a:pt x="113" y="432"/>
                      </a:cubicBezTo>
                      <a:cubicBezTo>
                        <a:pt x="116" y="427"/>
                        <a:pt x="118" y="422"/>
                        <a:pt x="122" y="415"/>
                      </a:cubicBezTo>
                      <a:cubicBezTo>
                        <a:pt x="136" y="431"/>
                        <a:pt x="135" y="451"/>
                        <a:pt x="144" y="468"/>
                      </a:cubicBezTo>
                      <a:cubicBezTo>
                        <a:pt x="146" y="453"/>
                        <a:pt x="147" y="438"/>
                        <a:pt x="146" y="423"/>
                      </a:cubicBezTo>
                      <a:cubicBezTo>
                        <a:pt x="145" y="405"/>
                        <a:pt x="142" y="387"/>
                        <a:pt x="142" y="370"/>
                      </a:cubicBezTo>
                      <a:cubicBezTo>
                        <a:pt x="141" y="354"/>
                        <a:pt x="143" y="339"/>
                        <a:pt x="157" y="328"/>
                      </a:cubicBezTo>
                      <a:cubicBezTo>
                        <a:pt x="165" y="340"/>
                        <a:pt x="171" y="353"/>
                        <a:pt x="179" y="362"/>
                      </a:cubicBezTo>
                      <a:cubicBezTo>
                        <a:pt x="187" y="370"/>
                        <a:pt x="193" y="377"/>
                        <a:pt x="192" y="390"/>
                      </a:cubicBezTo>
                      <a:cubicBezTo>
                        <a:pt x="192" y="398"/>
                        <a:pt x="199" y="407"/>
                        <a:pt x="203" y="415"/>
                      </a:cubicBezTo>
                      <a:cubicBezTo>
                        <a:pt x="204" y="415"/>
                        <a:pt x="205" y="414"/>
                        <a:pt x="206" y="413"/>
                      </a:cubicBezTo>
                      <a:cubicBezTo>
                        <a:pt x="207" y="405"/>
                        <a:pt x="206" y="396"/>
                        <a:pt x="207" y="387"/>
                      </a:cubicBezTo>
                      <a:cubicBezTo>
                        <a:pt x="208" y="383"/>
                        <a:pt x="213" y="378"/>
                        <a:pt x="216" y="378"/>
                      </a:cubicBezTo>
                      <a:cubicBezTo>
                        <a:pt x="240" y="376"/>
                        <a:pt x="260" y="367"/>
                        <a:pt x="276" y="349"/>
                      </a:cubicBezTo>
                      <a:cubicBezTo>
                        <a:pt x="282" y="342"/>
                        <a:pt x="288" y="343"/>
                        <a:pt x="294" y="350"/>
                      </a:cubicBezTo>
                      <a:cubicBezTo>
                        <a:pt x="302" y="362"/>
                        <a:pt x="311" y="373"/>
                        <a:pt x="316" y="386"/>
                      </a:cubicBezTo>
                      <a:cubicBezTo>
                        <a:pt x="320" y="394"/>
                        <a:pt x="322" y="405"/>
                        <a:pt x="321" y="415"/>
                      </a:cubicBezTo>
                      <a:cubicBezTo>
                        <a:pt x="320" y="429"/>
                        <a:pt x="316" y="443"/>
                        <a:pt x="313" y="457"/>
                      </a:cubicBezTo>
                      <a:cubicBezTo>
                        <a:pt x="305" y="456"/>
                        <a:pt x="297" y="454"/>
                        <a:pt x="289" y="453"/>
                      </a:cubicBezTo>
                      <a:cubicBezTo>
                        <a:pt x="265" y="449"/>
                        <a:pt x="241" y="443"/>
                        <a:pt x="217" y="450"/>
                      </a:cubicBezTo>
                      <a:cubicBezTo>
                        <a:pt x="210" y="453"/>
                        <a:pt x="204" y="452"/>
                        <a:pt x="200" y="445"/>
                      </a:cubicBezTo>
                      <a:cubicBezTo>
                        <a:pt x="190" y="429"/>
                        <a:pt x="180" y="412"/>
                        <a:pt x="171" y="397"/>
                      </a:cubicBezTo>
                      <a:cubicBezTo>
                        <a:pt x="166" y="420"/>
                        <a:pt x="179" y="441"/>
                        <a:pt x="190" y="460"/>
                      </a:cubicBezTo>
                      <a:cubicBezTo>
                        <a:pt x="184" y="471"/>
                        <a:pt x="177" y="482"/>
                        <a:pt x="171" y="492"/>
                      </a:cubicBezTo>
                      <a:cubicBezTo>
                        <a:pt x="165" y="504"/>
                        <a:pt x="148" y="513"/>
                        <a:pt x="136" y="509"/>
                      </a:cubicBezTo>
                      <a:cubicBezTo>
                        <a:pt x="112" y="502"/>
                        <a:pt x="90" y="491"/>
                        <a:pt x="81" y="465"/>
                      </a:cubicBezTo>
                      <a:cubicBezTo>
                        <a:pt x="75" y="448"/>
                        <a:pt x="70" y="431"/>
                        <a:pt x="68" y="413"/>
                      </a:cubicBezTo>
                      <a:cubicBezTo>
                        <a:pt x="67" y="404"/>
                        <a:pt x="71" y="393"/>
                        <a:pt x="76" y="384"/>
                      </a:cubicBezTo>
                      <a:cubicBezTo>
                        <a:pt x="85" y="369"/>
                        <a:pt x="92" y="354"/>
                        <a:pt x="90" y="336"/>
                      </a:cubicBezTo>
                      <a:cubicBezTo>
                        <a:pt x="90" y="329"/>
                        <a:pt x="90" y="321"/>
                        <a:pt x="93" y="315"/>
                      </a:cubicBezTo>
                      <a:cubicBezTo>
                        <a:pt x="100" y="299"/>
                        <a:pt x="108" y="284"/>
                        <a:pt x="118" y="269"/>
                      </a:cubicBezTo>
                      <a:cubicBezTo>
                        <a:pt x="131" y="249"/>
                        <a:pt x="144" y="230"/>
                        <a:pt x="159" y="211"/>
                      </a:cubicBezTo>
                      <a:cubicBezTo>
                        <a:pt x="167" y="200"/>
                        <a:pt x="177" y="200"/>
                        <a:pt x="185" y="211"/>
                      </a:cubicBezTo>
                      <a:cubicBezTo>
                        <a:pt x="195" y="226"/>
                        <a:pt x="204" y="243"/>
                        <a:pt x="211" y="260"/>
                      </a:cubicBezTo>
                      <a:cubicBezTo>
                        <a:pt x="217" y="276"/>
                        <a:pt x="223" y="295"/>
                        <a:pt x="207" y="311"/>
                      </a:cubicBezTo>
                      <a:cubicBezTo>
                        <a:pt x="206" y="312"/>
                        <a:pt x="206" y="315"/>
                        <a:pt x="207" y="313"/>
                      </a:cubicBezTo>
                      <a:cubicBezTo>
                        <a:pt x="220" y="313"/>
                        <a:pt x="233" y="313"/>
                        <a:pt x="252" y="314"/>
                      </a:cubicBezTo>
                      <a:cubicBezTo>
                        <a:pt x="249" y="311"/>
                        <a:pt x="245" y="307"/>
                        <a:pt x="242" y="304"/>
                      </a:cubicBezTo>
                      <a:cubicBezTo>
                        <a:pt x="231" y="291"/>
                        <a:pt x="230" y="269"/>
                        <a:pt x="239" y="257"/>
                      </a:cubicBezTo>
                      <a:cubicBezTo>
                        <a:pt x="257" y="233"/>
                        <a:pt x="259" y="213"/>
                        <a:pt x="248" y="195"/>
                      </a:cubicBezTo>
                      <a:cubicBezTo>
                        <a:pt x="245" y="206"/>
                        <a:pt x="243" y="217"/>
                        <a:pt x="239" y="228"/>
                      </a:cubicBezTo>
                      <a:cubicBezTo>
                        <a:pt x="238" y="234"/>
                        <a:pt x="232" y="237"/>
                        <a:pt x="228" y="242"/>
                      </a:cubicBezTo>
                      <a:cubicBezTo>
                        <a:pt x="225" y="238"/>
                        <a:pt x="220" y="234"/>
                        <a:pt x="218" y="229"/>
                      </a:cubicBezTo>
                      <a:cubicBezTo>
                        <a:pt x="214" y="223"/>
                        <a:pt x="211" y="215"/>
                        <a:pt x="207" y="209"/>
                      </a:cubicBezTo>
                      <a:cubicBezTo>
                        <a:pt x="194" y="186"/>
                        <a:pt x="173" y="181"/>
                        <a:pt x="151" y="195"/>
                      </a:cubicBezTo>
                      <a:cubicBezTo>
                        <a:pt x="148" y="196"/>
                        <a:pt x="145" y="198"/>
                        <a:pt x="142" y="200"/>
                      </a:cubicBezTo>
                      <a:cubicBezTo>
                        <a:pt x="141" y="199"/>
                        <a:pt x="140" y="198"/>
                        <a:pt x="139" y="197"/>
                      </a:cubicBezTo>
                      <a:cubicBezTo>
                        <a:pt x="145" y="186"/>
                        <a:pt x="150" y="173"/>
                        <a:pt x="158" y="164"/>
                      </a:cubicBezTo>
                      <a:close/>
                      <a:moveTo>
                        <a:pt x="41" y="360"/>
                      </a:moveTo>
                      <a:cubicBezTo>
                        <a:pt x="49" y="335"/>
                        <a:pt x="57" y="310"/>
                        <a:pt x="68" y="286"/>
                      </a:cubicBezTo>
                      <a:cubicBezTo>
                        <a:pt x="81" y="257"/>
                        <a:pt x="97" y="228"/>
                        <a:pt x="123" y="205"/>
                      </a:cubicBezTo>
                      <a:cubicBezTo>
                        <a:pt x="130" y="211"/>
                        <a:pt x="133" y="215"/>
                        <a:pt x="126" y="223"/>
                      </a:cubicBezTo>
                      <a:cubicBezTo>
                        <a:pt x="118" y="233"/>
                        <a:pt x="112" y="245"/>
                        <a:pt x="105" y="256"/>
                      </a:cubicBezTo>
                      <a:cubicBezTo>
                        <a:pt x="91" y="276"/>
                        <a:pt x="84" y="300"/>
                        <a:pt x="65" y="317"/>
                      </a:cubicBezTo>
                      <a:cubicBezTo>
                        <a:pt x="56" y="325"/>
                        <a:pt x="55" y="335"/>
                        <a:pt x="64" y="346"/>
                      </a:cubicBezTo>
                      <a:cubicBezTo>
                        <a:pt x="66" y="341"/>
                        <a:pt x="67" y="336"/>
                        <a:pt x="70" y="330"/>
                      </a:cubicBezTo>
                      <a:cubicBezTo>
                        <a:pt x="80" y="357"/>
                        <a:pt x="61" y="372"/>
                        <a:pt x="50" y="390"/>
                      </a:cubicBezTo>
                      <a:cubicBezTo>
                        <a:pt x="40" y="382"/>
                        <a:pt x="38" y="371"/>
                        <a:pt x="41" y="360"/>
                      </a:cubicBezTo>
                      <a:close/>
                      <a:moveTo>
                        <a:pt x="312" y="655"/>
                      </a:moveTo>
                      <a:cubicBezTo>
                        <a:pt x="245" y="643"/>
                        <a:pt x="178" y="632"/>
                        <a:pt x="112" y="620"/>
                      </a:cubicBezTo>
                      <a:cubicBezTo>
                        <a:pt x="180" y="625"/>
                        <a:pt x="247" y="635"/>
                        <a:pt x="312" y="655"/>
                      </a:cubicBezTo>
                      <a:close/>
                      <a:moveTo>
                        <a:pt x="183" y="616"/>
                      </a:moveTo>
                      <a:cubicBezTo>
                        <a:pt x="219" y="614"/>
                        <a:pt x="246" y="618"/>
                        <a:pt x="266" y="631"/>
                      </a:cubicBezTo>
                      <a:cubicBezTo>
                        <a:pt x="239" y="626"/>
                        <a:pt x="212" y="621"/>
                        <a:pt x="183" y="616"/>
                      </a:cubicBezTo>
                      <a:close/>
                      <a:moveTo>
                        <a:pt x="394" y="693"/>
                      </a:moveTo>
                      <a:cubicBezTo>
                        <a:pt x="379" y="690"/>
                        <a:pt x="364" y="686"/>
                        <a:pt x="349" y="683"/>
                      </a:cubicBezTo>
                      <a:cubicBezTo>
                        <a:pt x="273" y="670"/>
                        <a:pt x="198" y="657"/>
                        <a:pt x="122" y="643"/>
                      </a:cubicBezTo>
                      <a:cubicBezTo>
                        <a:pt x="118" y="642"/>
                        <a:pt x="113" y="640"/>
                        <a:pt x="109" y="638"/>
                      </a:cubicBezTo>
                      <a:cubicBezTo>
                        <a:pt x="110" y="637"/>
                        <a:pt x="110" y="635"/>
                        <a:pt x="111" y="634"/>
                      </a:cubicBezTo>
                      <a:cubicBezTo>
                        <a:pt x="161" y="635"/>
                        <a:pt x="362" y="669"/>
                        <a:pt x="394" y="693"/>
                      </a:cubicBezTo>
                      <a:close/>
                      <a:moveTo>
                        <a:pt x="441" y="784"/>
                      </a:moveTo>
                      <a:cubicBezTo>
                        <a:pt x="403" y="803"/>
                        <a:pt x="365" y="822"/>
                        <a:pt x="328" y="842"/>
                      </a:cubicBezTo>
                      <a:cubicBezTo>
                        <a:pt x="317" y="847"/>
                        <a:pt x="309" y="858"/>
                        <a:pt x="299" y="864"/>
                      </a:cubicBezTo>
                      <a:cubicBezTo>
                        <a:pt x="293" y="868"/>
                        <a:pt x="284" y="866"/>
                        <a:pt x="277" y="867"/>
                      </a:cubicBezTo>
                      <a:cubicBezTo>
                        <a:pt x="278" y="861"/>
                        <a:pt x="277" y="854"/>
                        <a:pt x="280" y="850"/>
                      </a:cubicBezTo>
                      <a:cubicBezTo>
                        <a:pt x="290" y="836"/>
                        <a:pt x="301" y="822"/>
                        <a:pt x="314" y="811"/>
                      </a:cubicBezTo>
                      <a:cubicBezTo>
                        <a:pt x="330" y="797"/>
                        <a:pt x="350" y="790"/>
                        <a:pt x="372" y="791"/>
                      </a:cubicBezTo>
                      <a:cubicBezTo>
                        <a:pt x="345" y="809"/>
                        <a:pt x="316" y="824"/>
                        <a:pt x="297" y="852"/>
                      </a:cubicBezTo>
                      <a:cubicBezTo>
                        <a:pt x="346" y="815"/>
                        <a:pt x="399" y="787"/>
                        <a:pt x="457" y="767"/>
                      </a:cubicBezTo>
                      <a:cubicBezTo>
                        <a:pt x="453" y="774"/>
                        <a:pt x="447" y="780"/>
                        <a:pt x="441" y="784"/>
                      </a:cubicBezTo>
                      <a:close/>
                      <a:moveTo>
                        <a:pt x="447" y="746"/>
                      </a:moveTo>
                      <a:cubicBezTo>
                        <a:pt x="417" y="755"/>
                        <a:pt x="387" y="766"/>
                        <a:pt x="357" y="773"/>
                      </a:cubicBezTo>
                      <a:cubicBezTo>
                        <a:pt x="331" y="780"/>
                        <a:pt x="310" y="776"/>
                        <a:pt x="292" y="766"/>
                      </a:cubicBezTo>
                      <a:cubicBezTo>
                        <a:pt x="326" y="765"/>
                        <a:pt x="360" y="771"/>
                        <a:pt x="392" y="757"/>
                      </a:cubicBezTo>
                      <a:cubicBezTo>
                        <a:pt x="380" y="758"/>
                        <a:pt x="368" y="760"/>
                        <a:pt x="356" y="760"/>
                      </a:cubicBezTo>
                      <a:cubicBezTo>
                        <a:pt x="344" y="760"/>
                        <a:pt x="332" y="759"/>
                        <a:pt x="320" y="759"/>
                      </a:cubicBezTo>
                      <a:cubicBezTo>
                        <a:pt x="320" y="758"/>
                        <a:pt x="320" y="757"/>
                        <a:pt x="320" y="755"/>
                      </a:cubicBezTo>
                      <a:cubicBezTo>
                        <a:pt x="336" y="755"/>
                        <a:pt x="352" y="755"/>
                        <a:pt x="368" y="753"/>
                      </a:cubicBezTo>
                      <a:cubicBezTo>
                        <a:pt x="384" y="752"/>
                        <a:pt x="399" y="749"/>
                        <a:pt x="415" y="746"/>
                      </a:cubicBezTo>
                      <a:cubicBezTo>
                        <a:pt x="415" y="745"/>
                        <a:pt x="415" y="745"/>
                        <a:pt x="415" y="744"/>
                      </a:cubicBezTo>
                      <a:cubicBezTo>
                        <a:pt x="391" y="745"/>
                        <a:pt x="368" y="746"/>
                        <a:pt x="344" y="747"/>
                      </a:cubicBezTo>
                      <a:cubicBezTo>
                        <a:pt x="344" y="745"/>
                        <a:pt x="344" y="744"/>
                        <a:pt x="344" y="742"/>
                      </a:cubicBezTo>
                      <a:cubicBezTo>
                        <a:pt x="357" y="740"/>
                        <a:pt x="371" y="738"/>
                        <a:pt x="385" y="735"/>
                      </a:cubicBezTo>
                      <a:cubicBezTo>
                        <a:pt x="382" y="734"/>
                        <a:pt x="379" y="733"/>
                        <a:pt x="377" y="733"/>
                      </a:cubicBezTo>
                      <a:cubicBezTo>
                        <a:pt x="343" y="732"/>
                        <a:pt x="312" y="744"/>
                        <a:pt x="282" y="757"/>
                      </a:cubicBezTo>
                      <a:cubicBezTo>
                        <a:pt x="277" y="759"/>
                        <a:pt x="272" y="763"/>
                        <a:pt x="268" y="762"/>
                      </a:cubicBezTo>
                      <a:cubicBezTo>
                        <a:pt x="247" y="756"/>
                        <a:pt x="227" y="750"/>
                        <a:pt x="207" y="744"/>
                      </a:cubicBezTo>
                      <a:cubicBezTo>
                        <a:pt x="207" y="743"/>
                        <a:pt x="208" y="743"/>
                        <a:pt x="208" y="742"/>
                      </a:cubicBezTo>
                      <a:cubicBezTo>
                        <a:pt x="228" y="745"/>
                        <a:pt x="247" y="749"/>
                        <a:pt x="267" y="752"/>
                      </a:cubicBezTo>
                      <a:cubicBezTo>
                        <a:pt x="267" y="751"/>
                        <a:pt x="267" y="750"/>
                        <a:pt x="268" y="750"/>
                      </a:cubicBezTo>
                      <a:cubicBezTo>
                        <a:pt x="232" y="740"/>
                        <a:pt x="197" y="730"/>
                        <a:pt x="161" y="720"/>
                      </a:cubicBezTo>
                      <a:cubicBezTo>
                        <a:pt x="162" y="718"/>
                        <a:pt x="162" y="717"/>
                        <a:pt x="162" y="715"/>
                      </a:cubicBezTo>
                      <a:cubicBezTo>
                        <a:pt x="206" y="723"/>
                        <a:pt x="250" y="730"/>
                        <a:pt x="293" y="737"/>
                      </a:cubicBezTo>
                      <a:cubicBezTo>
                        <a:pt x="294" y="736"/>
                        <a:pt x="294" y="735"/>
                        <a:pt x="294" y="734"/>
                      </a:cubicBezTo>
                      <a:cubicBezTo>
                        <a:pt x="242" y="722"/>
                        <a:pt x="190" y="710"/>
                        <a:pt x="138" y="698"/>
                      </a:cubicBezTo>
                      <a:cubicBezTo>
                        <a:pt x="138" y="695"/>
                        <a:pt x="138" y="693"/>
                        <a:pt x="139" y="691"/>
                      </a:cubicBezTo>
                      <a:cubicBezTo>
                        <a:pt x="205" y="703"/>
                        <a:pt x="272" y="715"/>
                        <a:pt x="339" y="726"/>
                      </a:cubicBezTo>
                      <a:cubicBezTo>
                        <a:pt x="339" y="725"/>
                        <a:pt x="339" y="723"/>
                        <a:pt x="340" y="722"/>
                      </a:cubicBezTo>
                      <a:cubicBezTo>
                        <a:pt x="270" y="707"/>
                        <a:pt x="200" y="691"/>
                        <a:pt x="130" y="676"/>
                      </a:cubicBezTo>
                      <a:cubicBezTo>
                        <a:pt x="244" y="689"/>
                        <a:pt x="356" y="712"/>
                        <a:pt x="467" y="741"/>
                      </a:cubicBezTo>
                      <a:cubicBezTo>
                        <a:pt x="460" y="743"/>
                        <a:pt x="453" y="744"/>
                        <a:pt x="447" y="746"/>
                      </a:cubicBezTo>
                      <a:close/>
                      <a:moveTo>
                        <a:pt x="373" y="707"/>
                      </a:moveTo>
                      <a:cubicBezTo>
                        <a:pt x="337" y="699"/>
                        <a:pt x="301" y="691"/>
                        <a:pt x="265" y="685"/>
                      </a:cubicBezTo>
                      <a:cubicBezTo>
                        <a:pt x="217" y="676"/>
                        <a:pt x="170" y="669"/>
                        <a:pt x="122" y="661"/>
                      </a:cubicBezTo>
                      <a:cubicBezTo>
                        <a:pt x="119" y="661"/>
                        <a:pt x="116" y="658"/>
                        <a:pt x="114" y="656"/>
                      </a:cubicBezTo>
                      <a:cubicBezTo>
                        <a:pt x="114" y="655"/>
                        <a:pt x="115" y="654"/>
                        <a:pt x="115" y="653"/>
                      </a:cubicBezTo>
                      <a:cubicBezTo>
                        <a:pt x="119" y="653"/>
                        <a:pt x="122" y="653"/>
                        <a:pt x="126" y="653"/>
                      </a:cubicBezTo>
                      <a:cubicBezTo>
                        <a:pt x="163" y="659"/>
                        <a:pt x="201" y="664"/>
                        <a:pt x="238" y="671"/>
                      </a:cubicBezTo>
                      <a:cubicBezTo>
                        <a:pt x="277" y="678"/>
                        <a:pt x="316" y="686"/>
                        <a:pt x="355" y="695"/>
                      </a:cubicBezTo>
                      <a:cubicBezTo>
                        <a:pt x="390" y="702"/>
                        <a:pt x="425" y="710"/>
                        <a:pt x="460" y="719"/>
                      </a:cubicBezTo>
                      <a:cubicBezTo>
                        <a:pt x="465" y="720"/>
                        <a:pt x="469" y="724"/>
                        <a:pt x="473" y="727"/>
                      </a:cubicBezTo>
                      <a:cubicBezTo>
                        <a:pt x="439" y="722"/>
                        <a:pt x="406" y="714"/>
                        <a:pt x="373" y="707"/>
                      </a:cubicBezTo>
                      <a:close/>
                      <a:moveTo>
                        <a:pt x="792" y="725"/>
                      </a:moveTo>
                      <a:cubicBezTo>
                        <a:pt x="768" y="710"/>
                        <a:pt x="750" y="711"/>
                        <a:pt x="733" y="728"/>
                      </a:cubicBezTo>
                      <a:cubicBezTo>
                        <a:pt x="742" y="728"/>
                        <a:pt x="751" y="727"/>
                        <a:pt x="759" y="728"/>
                      </a:cubicBezTo>
                      <a:cubicBezTo>
                        <a:pt x="764" y="729"/>
                        <a:pt x="772" y="732"/>
                        <a:pt x="773" y="735"/>
                      </a:cubicBezTo>
                      <a:cubicBezTo>
                        <a:pt x="775" y="741"/>
                        <a:pt x="774" y="750"/>
                        <a:pt x="771" y="754"/>
                      </a:cubicBezTo>
                      <a:cubicBezTo>
                        <a:pt x="762" y="763"/>
                        <a:pt x="752" y="771"/>
                        <a:pt x="741" y="776"/>
                      </a:cubicBezTo>
                      <a:cubicBezTo>
                        <a:pt x="705" y="790"/>
                        <a:pt x="668" y="796"/>
                        <a:pt x="630" y="792"/>
                      </a:cubicBezTo>
                      <a:cubicBezTo>
                        <a:pt x="605" y="789"/>
                        <a:pt x="581" y="781"/>
                        <a:pt x="573" y="753"/>
                      </a:cubicBezTo>
                      <a:cubicBezTo>
                        <a:pt x="570" y="740"/>
                        <a:pt x="572" y="724"/>
                        <a:pt x="574" y="709"/>
                      </a:cubicBezTo>
                      <a:cubicBezTo>
                        <a:pt x="576" y="687"/>
                        <a:pt x="586" y="683"/>
                        <a:pt x="606" y="695"/>
                      </a:cubicBezTo>
                      <a:cubicBezTo>
                        <a:pt x="610" y="697"/>
                        <a:pt x="614" y="699"/>
                        <a:pt x="619" y="701"/>
                      </a:cubicBezTo>
                      <a:cubicBezTo>
                        <a:pt x="629" y="707"/>
                        <a:pt x="638" y="703"/>
                        <a:pt x="644" y="697"/>
                      </a:cubicBezTo>
                      <a:cubicBezTo>
                        <a:pt x="633" y="691"/>
                        <a:pt x="620" y="687"/>
                        <a:pt x="610" y="680"/>
                      </a:cubicBezTo>
                      <a:cubicBezTo>
                        <a:pt x="598" y="673"/>
                        <a:pt x="587" y="668"/>
                        <a:pt x="572" y="674"/>
                      </a:cubicBezTo>
                      <a:cubicBezTo>
                        <a:pt x="572" y="658"/>
                        <a:pt x="582" y="650"/>
                        <a:pt x="593" y="648"/>
                      </a:cubicBezTo>
                      <a:cubicBezTo>
                        <a:pt x="608" y="645"/>
                        <a:pt x="625" y="644"/>
                        <a:pt x="641" y="646"/>
                      </a:cubicBezTo>
                      <a:cubicBezTo>
                        <a:pt x="658" y="648"/>
                        <a:pt x="670" y="659"/>
                        <a:pt x="679" y="678"/>
                      </a:cubicBezTo>
                      <a:cubicBezTo>
                        <a:pt x="683" y="645"/>
                        <a:pt x="662" y="633"/>
                        <a:pt x="641" y="621"/>
                      </a:cubicBezTo>
                      <a:cubicBezTo>
                        <a:pt x="641" y="619"/>
                        <a:pt x="641" y="619"/>
                        <a:pt x="641" y="618"/>
                      </a:cubicBezTo>
                      <a:cubicBezTo>
                        <a:pt x="645" y="579"/>
                        <a:pt x="633" y="560"/>
                        <a:pt x="606" y="554"/>
                      </a:cubicBezTo>
                      <a:cubicBezTo>
                        <a:pt x="598" y="552"/>
                        <a:pt x="590" y="545"/>
                        <a:pt x="579" y="537"/>
                      </a:cubicBezTo>
                      <a:cubicBezTo>
                        <a:pt x="584" y="546"/>
                        <a:pt x="586" y="552"/>
                        <a:pt x="590" y="556"/>
                      </a:cubicBezTo>
                      <a:cubicBezTo>
                        <a:pt x="594" y="561"/>
                        <a:pt x="600" y="565"/>
                        <a:pt x="606" y="569"/>
                      </a:cubicBezTo>
                      <a:cubicBezTo>
                        <a:pt x="624" y="578"/>
                        <a:pt x="625" y="595"/>
                        <a:pt x="622" y="612"/>
                      </a:cubicBezTo>
                      <a:cubicBezTo>
                        <a:pt x="620" y="626"/>
                        <a:pt x="606" y="629"/>
                        <a:pt x="594" y="632"/>
                      </a:cubicBezTo>
                      <a:cubicBezTo>
                        <a:pt x="584" y="634"/>
                        <a:pt x="573" y="634"/>
                        <a:pt x="563" y="635"/>
                      </a:cubicBezTo>
                      <a:cubicBezTo>
                        <a:pt x="546" y="637"/>
                        <a:pt x="530" y="637"/>
                        <a:pt x="513" y="640"/>
                      </a:cubicBezTo>
                      <a:cubicBezTo>
                        <a:pt x="486" y="645"/>
                        <a:pt x="479" y="643"/>
                        <a:pt x="468" y="617"/>
                      </a:cubicBezTo>
                      <a:cubicBezTo>
                        <a:pt x="463" y="607"/>
                        <a:pt x="457" y="601"/>
                        <a:pt x="449" y="600"/>
                      </a:cubicBezTo>
                      <a:cubicBezTo>
                        <a:pt x="448" y="608"/>
                        <a:pt x="449" y="618"/>
                        <a:pt x="445" y="623"/>
                      </a:cubicBezTo>
                      <a:cubicBezTo>
                        <a:pt x="441" y="627"/>
                        <a:pt x="430" y="625"/>
                        <a:pt x="423" y="622"/>
                      </a:cubicBezTo>
                      <a:cubicBezTo>
                        <a:pt x="418" y="621"/>
                        <a:pt x="414" y="615"/>
                        <a:pt x="411" y="610"/>
                      </a:cubicBezTo>
                      <a:cubicBezTo>
                        <a:pt x="404" y="601"/>
                        <a:pt x="397" y="590"/>
                        <a:pt x="391" y="581"/>
                      </a:cubicBezTo>
                      <a:cubicBezTo>
                        <a:pt x="386" y="586"/>
                        <a:pt x="383" y="590"/>
                        <a:pt x="379" y="592"/>
                      </a:cubicBezTo>
                      <a:cubicBezTo>
                        <a:pt x="373" y="595"/>
                        <a:pt x="366" y="596"/>
                        <a:pt x="360" y="599"/>
                      </a:cubicBezTo>
                      <a:cubicBezTo>
                        <a:pt x="344" y="609"/>
                        <a:pt x="328" y="607"/>
                        <a:pt x="312" y="600"/>
                      </a:cubicBezTo>
                      <a:cubicBezTo>
                        <a:pt x="305" y="597"/>
                        <a:pt x="297" y="596"/>
                        <a:pt x="289" y="594"/>
                      </a:cubicBezTo>
                      <a:cubicBezTo>
                        <a:pt x="299" y="603"/>
                        <a:pt x="309" y="610"/>
                        <a:pt x="318" y="618"/>
                      </a:cubicBezTo>
                      <a:cubicBezTo>
                        <a:pt x="329" y="627"/>
                        <a:pt x="340" y="626"/>
                        <a:pt x="351" y="622"/>
                      </a:cubicBezTo>
                      <a:cubicBezTo>
                        <a:pt x="360" y="619"/>
                        <a:pt x="368" y="615"/>
                        <a:pt x="377" y="613"/>
                      </a:cubicBezTo>
                      <a:cubicBezTo>
                        <a:pt x="388" y="609"/>
                        <a:pt x="401" y="618"/>
                        <a:pt x="406" y="631"/>
                      </a:cubicBezTo>
                      <a:cubicBezTo>
                        <a:pt x="411" y="644"/>
                        <a:pt x="399" y="642"/>
                        <a:pt x="391" y="648"/>
                      </a:cubicBezTo>
                      <a:cubicBezTo>
                        <a:pt x="400" y="649"/>
                        <a:pt x="406" y="650"/>
                        <a:pt x="411" y="649"/>
                      </a:cubicBezTo>
                      <a:cubicBezTo>
                        <a:pt x="422" y="647"/>
                        <a:pt x="433" y="643"/>
                        <a:pt x="444" y="639"/>
                      </a:cubicBezTo>
                      <a:cubicBezTo>
                        <a:pt x="453" y="635"/>
                        <a:pt x="460" y="637"/>
                        <a:pt x="466" y="645"/>
                      </a:cubicBezTo>
                      <a:cubicBezTo>
                        <a:pt x="474" y="658"/>
                        <a:pt x="486" y="662"/>
                        <a:pt x="500" y="660"/>
                      </a:cubicBezTo>
                      <a:cubicBezTo>
                        <a:pt x="508" y="658"/>
                        <a:pt x="515" y="656"/>
                        <a:pt x="523" y="656"/>
                      </a:cubicBezTo>
                      <a:cubicBezTo>
                        <a:pt x="535" y="654"/>
                        <a:pt x="545" y="658"/>
                        <a:pt x="551" y="670"/>
                      </a:cubicBezTo>
                      <a:cubicBezTo>
                        <a:pt x="560" y="690"/>
                        <a:pt x="560" y="711"/>
                        <a:pt x="554" y="732"/>
                      </a:cubicBezTo>
                      <a:cubicBezTo>
                        <a:pt x="550" y="745"/>
                        <a:pt x="542" y="749"/>
                        <a:pt x="531" y="742"/>
                      </a:cubicBezTo>
                      <a:cubicBezTo>
                        <a:pt x="515" y="731"/>
                        <a:pt x="499" y="720"/>
                        <a:pt x="485" y="708"/>
                      </a:cubicBezTo>
                      <a:cubicBezTo>
                        <a:pt x="472" y="697"/>
                        <a:pt x="473" y="690"/>
                        <a:pt x="485" y="678"/>
                      </a:cubicBezTo>
                      <a:cubicBezTo>
                        <a:pt x="439" y="681"/>
                        <a:pt x="393" y="687"/>
                        <a:pt x="358" y="650"/>
                      </a:cubicBezTo>
                      <a:cubicBezTo>
                        <a:pt x="351" y="650"/>
                        <a:pt x="345" y="653"/>
                        <a:pt x="340" y="651"/>
                      </a:cubicBezTo>
                      <a:cubicBezTo>
                        <a:pt x="315" y="643"/>
                        <a:pt x="291" y="633"/>
                        <a:pt x="273" y="613"/>
                      </a:cubicBezTo>
                      <a:cubicBezTo>
                        <a:pt x="259" y="599"/>
                        <a:pt x="248" y="583"/>
                        <a:pt x="233" y="565"/>
                      </a:cubicBezTo>
                      <a:cubicBezTo>
                        <a:pt x="234" y="572"/>
                        <a:pt x="233" y="578"/>
                        <a:pt x="235" y="582"/>
                      </a:cubicBezTo>
                      <a:cubicBezTo>
                        <a:pt x="240" y="594"/>
                        <a:pt x="235" y="598"/>
                        <a:pt x="224" y="599"/>
                      </a:cubicBezTo>
                      <a:cubicBezTo>
                        <a:pt x="199" y="602"/>
                        <a:pt x="176" y="597"/>
                        <a:pt x="155" y="583"/>
                      </a:cubicBezTo>
                      <a:cubicBezTo>
                        <a:pt x="140" y="572"/>
                        <a:pt x="127" y="559"/>
                        <a:pt x="113" y="548"/>
                      </a:cubicBezTo>
                      <a:cubicBezTo>
                        <a:pt x="106" y="565"/>
                        <a:pt x="120" y="576"/>
                        <a:pt x="129" y="589"/>
                      </a:cubicBezTo>
                      <a:cubicBezTo>
                        <a:pt x="128" y="590"/>
                        <a:pt x="127" y="592"/>
                        <a:pt x="126" y="592"/>
                      </a:cubicBezTo>
                      <a:cubicBezTo>
                        <a:pt x="124" y="593"/>
                        <a:pt x="122" y="593"/>
                        <a:pt x="121" y="593"/>
                      </a:cubicBezTo>
                      <a:cubicBezTo>
                        <a:pt x="93" y="594"/>
                        <a:pt x="68" y="587"/>
                        <a:pt x="48" y="567"/>
                      </a:cubicBezTo>
                      <a:cubicBezTo>
                        <a:pt x="28" y="548"/>
                        <a:pt x="30" y="531"/>
                        <a:pt x="51" y="511"/>
                      </a:cubicBezTo>
                      <a:cubicBezTo>
                        <a:pt x="41" y="512"/>
                        <a:pt x="32" y="513"/>
                        <a:pt x="20" y="515"/>
                      </a:cubicBezTo>
                      <a:cubicBezTo>
                        <a:pt x="23" y="501"/>
                        <a:pt x="26" y="486"/>
                        <a:pt x="29" y="471"/>
                      </a:cubicBezTo>
                      <a:cubicBezTo>
                        <a:pt x="18" y="475"/>
                        <a:pt x="15" y="473"/>
                        <a:pt x="13" y="462"/>
                      </a:cubicBezTo>
                      <a:cubicBezTo>
                        <a:pt x="9" y="443"/>
                        <a:pt x="14" y="424"/>
                        <a:pt x="22" y="407"/>
                      </a:cubicBezTo>
                      <a:cubicBezTo>
                        <a:pt x="26" y="399"/>
                        <a:pt x="35" y="399"/>
                        <a:pt x="39" y="406"/>
                      </a:cubicBezTo>
                      <a:cubicBezTo>
                        <a:pt x="45" y="416"/>
                        <a:pt x="49" y="427"/>
                        <a:pt x="53" y="438"/>
                      </a:cubicBezTo>
                      <a:cubicBezTo>
                        <a:pt x="59" y="454"/>
                        <a:pt x="63" y="471"/>
                        <a:pt x="71" y="485"/>
                      </a:cubicBezTo>
                      <a:cubicBezTo>
                        <a:pt x="79" y="497"/>
                        <a:pt x="80" y="508"/>
                        <a:pt x="77" y="521"/>
                      </a:cubicBezTo>
                      <a:cubicBezTo>
                        <a:pt x="76" y="528"/>
                        <a:pt x="77" y="535"/>
                        <a:pt x="77" y="543"/>
                      </a:cubicBezTo>
                      <a:cubicBezTo>
                        <a:pt x="78" y="543"/>
                        <a:pt x="80" y="543"/>
                        <a:pt x="81" y="543"/>
                      </a:cubicBezTo>
                      <a:cubicBezTo>
                        <a:pt x="82" y="539"/>
                        <a:pt x="82" y="535"/>
                        <a:pt x="83" y="532"/>
                      </a:cubicBezTo>
                      <a:cubicBezTo>
                        <a:pt x="87" y="520"/>
                        <a:pt x="94" y="510"/>
                        <a:pt x="110" y="519"/>
                      </a:cubicBezTo>
                      <a:cubicBezTo>
                        <a:pt x="128" y="529"/>
                        <a:pt x="148" y="536"/>
                        <a:pt x="169" y="523"/>
                      </a:cubicBezTo>
                      <a:cubicBezTo>
                        <a:pt x="175" y="543"/>
                        <a:pt x="185" y="559"/>
                        <a:pt x="198" y="567"/>
                      </a:cubicBezTo>
                      <a:cubicBezTo>
                        <a:pt x="195" y="559"/>
                        <a:pt x="191" y="548"/>
                        <a:pt x="187" y="537"/>
                      </a:cubicBezTo>
                      <a:cubicBezTo>
                        <a:pt x="174" y="498"/>
                        <a:pt x="197" y="464"/>
                        <a:pt x="239" y="465"/>
                      </a:cubicBezTo>
                      <a:cubicBezTo>
                        <a:pt x="258" y="465"/>
                        <a:pt x="276" y="470"/>
                        <a:pt x="295" y="473"/>
                      </a:cubicBezTo>
                      <a:cubicBezTo>
                        <a:pt x="304" y="474"/>
                        <a:pt x="315" y="475"/>
                        <a:pt x="322" y="480"/>
                      </a:cubicBezTo>
                      <a:cubicBezTo>
                        <a:pt x="346" y="495"/>
                        <a:pt x="368" y="497"/>
                        <a:pt x="390" y="483"/>
                      </a:cubicBezTo>
                      <a:cubicBezTo>
                        <a:pt x="376" y="481"/>
                        <a:pt x="361" y="480"/>
                        <a:pt x="347" y="476"/>
                      </a:cubicBezTo>
                      <a:cubicBezTo>
                        <a:pt x="330" y="472"/>
                        <a:pt x="326" y="441"/>
                        <a:pt x="339" y="431"/>
                      </a:cubicBezTo>
                      <a:cubicBezTo>
                        <a:pt x="342" y="432"/>
                        <a:pt x="345" y="434"/>
                        <a:pt x="347" y="436"/>
                      </a:cubicBezTo>
                      <a:cubicBezTo>
                        <a:pt x="358" y="447"/>
                        <a:pt x="370" y="455"/>
                        <a:pt x="386" y="455"/>
                      </a:cubicBezTo>
                      <a:cubicBezTo>
                        <a:pt x="416" y="455"/>
                        <a:pt x="443" y="461"/>
                        <a:pt x="464" y="485"/>
                      </a:cubicBezTo>
                      <a:cubicBezTo>
                        <a:pt x="465" y="486"/>
                        <a:pt x="468" y="487"/>
                        <a:pt x="470" y="488"/>
                      </a:cubicBezTo>
                      <a:cubicBezTo>
                        <a:pt x="484" y="494"/>
                        <a:pt x="498" y="500"/>
                        <a:pt x="512" y="506"/>
                      </a:cubicBezTo>
                      <a:cubicBezTo>
                        <a:pt x="507" y="511"/>
                        <a:pt x="503" y="517"/>
                        <a:pt x="498" y="523"/>
                      </a:cubicBezTo>
                      <a:cubicBezTo>
                        <a:pt x="488" y="534"/>
                        <a:pt x="481" y="536"/>
                        <a:pt x="468" y="526"/>
                      </a:cubicBezTo>
                      <a:cubicBezTo>
                        <a:pt x="449" y="510"/>
                        <a:pt x="428" y="507"/>
                        <a:pt x="404" y="513"/>
                      </a:cubicBezTo>
                      <a:cubicBezTo>
                        <a:pt x="387" y="518"/>
                        <a:pt x="369" y="521"/>
                        <a:pt x="352" y="523"/>
                      </a:cubicBezTo>
                      <a:cubicBezTo>
                        <a:pt x="319" y="529"/>
                        <a:pt x="286" y="526"/>
                        <a:pt x="255" y="514"/>
                      </a:cubicBezTo>
                      <a:cubicBezTo>
                        <a:pt x="254" y="515"/>
                        <a:pt x="254" y="516"/>
                        <a:pt x="253" y="517"/>
                      </a:cubicBezTo>
                      <a:cubicBezTo>
                        <a:pt x="259" y="523"/>
                        <a:pt x="265" y="530"/>
                        <a:pt x="270" y="535"/>
                      </a:cubicBezTo>
                      <a:cubicBezTo>
                        <a:pt x="269" y="545"/>
                        <a:pt x="268" y="553"/>
                        <a:pt x="267" y="561"/>
                      </a:cubicBezTo>
                      <a:cubicBezTo>
                        <a:pt x="268" y="562"/>
                        <a:pt x="269" y="562"/>
                        <a:pt x="270" y="562"/>
                      </a:cubicBezTo>
                      <a:cubicBezTo>
                        <a:pt x="281" y="546"/>
                        <a:pt x="295" y="541"/>
                        <a:pt x="315" y="543"/>
                      </a:cubicBezTo>
                      <a:cubicBezTo>
                        <a:pt x="329" y="544"/>
                        <a:pt x="344" y="542"/>
                        <a:pt x="358" y="540"/>
                      </a:cubicBezTo>
                      <a:cubicBezTo>
                        <a:pt x="379" y="537"/>
                        <a:pt x="401" y="532"/>
                        <a:pt x="422" y="529"/>
                      </a:cubicBezTo>
                      <a:cubicBezTo>
                        <a:pt x="446" y="525"/>
                        <a:pt x="476" y="550"/>
                        <a:pt x="479" y="573"/>
                      </a:cubicBezTo>
                      <a:cubicBezTo>
                        <a:pt x="483" y="608"/>
                        <a:pt x="503" y="623"/>
                        <a:pt x="537" y="617"/>
                      </a:cubicBezTo>
                      <a:cubicBezTo>
                        <a:pt x="550" y="615"/>
                        <a:pt x="562" y="610"/>
                        <a:pt x="575" y="616"/>
                      </a:cubicBezTo>
                      <a:cubicBezTo>
                        <a:pt x="577" y="616"/>
                        <a:pt x="579" y="615"/>
                        <a:pt x="583" y="614"/>
                      </a:cubicBezTo>
                      <a:cubicBezTo>
                        <a:pt x="566" y="603"/>
                        <a:pt x="562" y="590"/>
                        <a:pt x="568" y="573"/>
                      </a:cubicBezTo>
                      <a:cubicBezTo>
                        <a:pt x="563" y="578"/>
                        <a:pt x="558" y="583"/>
                        <a:pt x="556" y="589"/>
                      </a:cubicBezTo>
                      <a:cubicBezTo>
                        <a:pt x="550" y="602"/>
                        <a:pt x="539" y="602"/>
                        <a:pt x="527" y="603"/>
                      </a:cubicBezTo>
                      <a:cubicBezTo>
                        <a:pt x="518" y="603"/>
                        <a:pt x="506" y="602"/>
                        <a:pt x="504" y="591"/>
                      </a:cubicBezTo>
                      <a:cubicBezTo>
                        <a:pt x="501" y="580"/>
                        <a:pt x="499" y="567"/>
                        <a:pt x="501" y="556"/>
                      </a:cubicBezTo>
                      <a:cubicBezTo>
                        <a:pt x="508" y="523"/>
                        <a:pt x="548" y="493"/>
                        <a:pt x="597" y="499"/>
                      </a:cubicBezTo>
                      <a:cubicBezTo>
                        <a:pt x="639" y="504"/>
                        <a:pt x="656" y="520"/>
                        <a:pt x="658" y="557"/>
                      </a:cubicBezTo>
                      <a:cubicBezTo>
                        <a:pt x="658" y="560"/>
                        <a:pt x="659" y="563"/>
                        <a:pt x="660" y="566"/>
                      </a:cubicBezTo>
                      <a:cubicBezTo>
                        <a:pt x="665" y="575"/>
                        <a:pt x="670" y="584"/>
                        <a:pt x="675" y="593"/>
                      </a:cubicBezTo>
                      <a:cubicBezTo>
                        <a:pt x="676" y="593"/>
                        <a:pt x="676" y="592"/>
                        <a:pt x="677" y="591"/>
                      </a:cubicBezTo>
                      <a:cubicBezTo>
                        <a:pt x="675" y="566"/>
                        <a:pt x="672" y="541"/>
                        <a:pt x="670" y="516"/>
                      </a:cubicBezTo>
                      <a:cubicBezTo>
                        <a:pt x="719" y="513"/>
                        <a:pt x="755" y="520"/>
                        <a:pt x="765" y="536"/>
                      </a:cubicBezTo>
                      <a:cubicBezTo>
                        <a:pt x="763" y="539"/>
                        <a:pt x="761" y="541"/>
                        <a:pt x="758" y="545"/>
                      </a:cubicBezTo>
                      <a:cubicBezTo>
                        <a:pt x="785" y="542"/>
                        <a:pt x="800" y="548"/>
                        <a:pt x="807" y="565"/>
                      </a:cubicBezTo>
                      <a:cubicBezTo>
                        <a:pt x="818" y="594"/>
                        <a:pt x="804" y="615"/>
                        <a:pt x="779" y="631"/>
                      </a:cubicBezTo>
                      <a:cubicBezTo>
                        <a:pt x="801" y="635"/>
                        <a:pt x="812" y="619"/>
                        <a:pt x="826" y="609"/>
                      </a:cubicBezTo>
                      <a:cubicBezTo>
                        <a:pt x="848" y="641"/>
                        <a:pt x="832" y="694"/>
                        <a:pt x="792" y="725"/>
                      </a:cubicBezTo>
                      <a:close/>
                      <a:moveTo>
                        <a:pt x="1083" y="525"/>
                      </a:moveTo>
                      <a:cubicBezTo>
                        <a:pt x="1080" y="546"/>
                        <a:pt x="1077" y="568"/>
                        <a:pt x="1070" y="588"/>
                      </a:cubicBezTo>
                      <a:cubicBezTo>
                        <a:pt x="1058" y="622"/>
                        <a:pt x="1034" y="647"/>
                        <a:pt x="999" y="661"/>
                      </a:cubicBezTo>
                      <a:cubicBezTo>
                        <a:pt x="960" y="676"/>
                        <a:pt x="920" y="671"/>
                        <a:pt x="881" y="662"/>
                      </a:cubicBezTo>
                      <a:cubicBezTo>
                        <a:pt x="873" y="660"/>
                        <a:pt x="866" y="654"/>
                        <a:pt x="859" y="649"/>
                      </a:cubicBezTo>
                      <a:cubicBezTo>
                        <a:pt x="860" y="648"/>
                        <a:pt x="860" y="646"/>
                        <a:pt x="861" y="644"/>
                      </a:cubicBezTo>
                      <a:cubicBezTo>
                        <a:pt x="869" y="643"/>
                        <a:pt x="877" y="643"/>
                        <a:pt x="886" y="643"/>
                      </a:cubicBezTo>
                      <a:cubicBezTo>
                        <a:pt x="903" y="643"/>
                        <a:pt x="921" y="638"/>
                        <a:pt x="937" y="651"/>
                      </a:cubicBezTo>
                      <a:cubicBezTo>
                        <a:pt x="941" y="656"/>
                        <a:pt x="951" y="653"/>
                        <a:pt x="960" y="654"/>
                      </a:cubicBezTo>
                      <a:cubicBezTo>
                        <a:pt x="952" y="647"/>
                        <a:pt x="946" y="641"/>
                        <a:pt x="940" y="636"/>
                      </a:cubicBezTo>
                      <a:cubicBezTo>
                        <a:pt x="947" y="632"/>
                        <a:pt x="953" y="631"/>
                        <a:pt x="959" y="631"/>
                      </a:cubicBezTo>
                      <a:cubicBezTo>
                        <a:pt x="975" y="631"/>
                        <a:pt x="991" y="631"/>
                        <a:pt x="1006" y="629"/>
                      </a:cubicBezTo>
                      <a:cubicBezTo>
                        <a:pt x="1028" y="627"/>
                        <a:pt x="1044" y="611"/>
                        <a:pt x="1047" y="590"/>
                      </a:cubicBezTo>
                      <a:cubicBezTo>
                        <a:pt x="1030" y="604"/>
                        <a:pt x="1013" y="616"/>
                        <a:pt x="990" y="613"/>
                      </a:cubicBezTo>
                      <a:cubicBezTo>
                        <a:pt x="1000" y="600"/>
                        <a:pt x="1010" y="588"/>
                        <a:pt x="1019" y="577"/>
                      </a:cubicBezTo>
                      <a:cubicBezTo>
                        <a:pt x="1018" y="576"/>
                        <a:pt x="1018" y="575"/>
                        <a:pt x="1017" y="574"/>
                      </a:cubicBezTo>
                      <a:cubicBezTo>
                        <a:pt x="974" y="610"/>
                        <a:pt x="924" y="625"/>
                        <a:pt x="869" y="626"/>
                      </a:cubicBezTo>
                      <a:cubicBezTo>
                        <a:pt x="858" y="626"/>
                        <a:pt x="851" y="621"/>
                        <a:pt x="847" y="612"/>
                      </a:cubicBezTo>
                      <a:cubicBezTo>
                        <a:pt x="841" y="601"/>
                        <a:pt x="835" y="590"/>
                        <a:pt x="831" y="578"/>
                      </a:cubicBezTo>
                      <a:cubicBezTo>
                        <a:pt x="824" y="555"/>
                        <a:pt x="811" y="539"/>
                        <a:pt x="791" y="527"/>
                      </a:cubicBezTo>
                      <a:cubicBezTo>
                        <a:pt x="788" y="525"/>
                        <a:pt x="786" y="521"/>
                        <a:pt x="783" y="518"/>
                      </a:cubicBezTo>
                      <a:cubicBezTo>
                        <a:pt x="824" y="519"/>
                        <a:pt x="862" y="520"/>
                        <a:pt x="901" y="521"/>
                      </a:cubicBezTo>
                      <a:cubicBezTo>
                        <a:pt x="885" y="511"/>
                        <a:pt x="874" y="499"/>
                        <a:pt x="885" y="477"/>
                      </a:cubicBezTo>
                      <a:cubicBezTo>
                        <a:pt x="874" y="487"/>
                        <a:pt x="866" y="498"/>
                        <a:pt x="855" y="503"/>
                      </a:cubicBezTo>
                      <a:cubicBezTo>
                        <a:pt x="844" y="507"/>
                        <a:pt x="831" y="507"/>
                        <a:pt x="819" y="506"/>
                      </a:cubicBezTo>
                      <a:cubicBezTo>
                        <a:pt x="807" y="506"/>
                        <a:pt x="794" y="506"/>
                        <a:pt x="785" y="496"/>
                      </a:cubicBezTo>
                      <a:cubicBezTo>
                        <a:pt x="797" y="491"/>
                        <a:pt x="808" y="487"/>
                        <a:pt x="812" y="471"/>
                      </a:cubicBezTo>
                      <a:cubicBezTo>
                        <a:pt x="807" y="474"/>
                        <a:pt x="804" y="477"/>
                        <a:pt x="801" y="477"/>
                      </a:cubicBezTo>
                      <a:cubicBezTo>
                        <a:pt x="796" y="478"/>
                        <a:pt x="788" y="479"/>
                        <a:pt x="785" y="476"/>
                      </a:cubicBezTo>
                      <a:cubicBezTo>
                        <a:pt x="779" y="470"/>
                        <a:pt x="772" y="460"/>
                        <a:pt x="773" y="453"/>
                      </a:cubicBezTo>
                      <a:cubicBezTo>
                        <a:pt x="777" y="432"/>
                        <a:pt x="785" y="412"/>
                        <a:pt x="791" y="392"/>
                      </a:cubicBezTo>
                      <a:cubicBezTo>
                        <a:pt x="816" y="401"/>
                        <a:pt x="843" y="411"/>
                        <a:pt x="870" y="421"/>
                      </a:cubicBezTo>
                      <a:cubicBezTo>
                        <a:pt x="849" y="433"/>
                        <a:pt x="848" y="435"/>
                        <a:pt x="849" y="449"/>
                      </a:cubicBezTo>
                      <a:cubicBezTo>
                        <a:pt x="872" y="435"/>
                        <a:pt x="882" y="437"/>
                        <a:pt x="898" y="445"/>
                      </a:cubicBezTo>
                      <a:cubicBezTo>
                        <a:pt x="929" y="460"/>
                        <a:pt x="948" y="488"/>
                        <a:pt x="960" y="520"/>
                      </a:cubicBezTo>
                      <a:cubicBezTo>
                        <a:pt x="967" y="538"/>
                        <a:pt x="957" y="554"/>
                        <a:pt x="937" y="558"/>
                      </a:cubicBezTo>
                      <a:cubicBezTo>
                        <a:pt x="926" y="560"/>
                        <a:pt x="915" y="559"/>
                        <a:pt x="904" y="559"/>
                      </a:cubicBezTo>
                      <a:cubicBezTo>
                        <a:pt x="886" y="560"/>
                        <a:pt x="870" y="562"/>
                        <a:pt x="858" y="573"/>
                      </a:cubicBezTo>
                      <a:cubicBezTo>
                        <a:pt x="879" y="574"/>
                        <a:pt x="902" y="574"/>
                        <a:pt x="925" y="576"/>
                      </a:cubicBezTo>
                      <a:cubicBezTo>
                        <a:pt x="953" y="577"/>
                        <a:pt x="968" y="567"/>
                        <a:pt x="977" y="541"/>
                      </a:cubicBezTo>
                      <a:cubicBezTo>
                        <a:pt x="979" y="537"/>
                        <a:pt x="980" y="534"/>
                        <a:pt x="982" y="530"/>
                      </a:cubicBezTo>
                      <a:cubicBezTo>
                        <a:pt x="992" y="533"/>
                        <a:pt x="1001" y="535"/>
                        <a:pt x="1011" y="536"/>
                      </a:cubicBezTo>
                      <a:cubicBezTo>
                        <a:pt x="1020" y="537"/>
                        <a:pt x="1030" y="538"/>
                        <a:pt x="1039" y="537"/>
                      </a:cubicBezTo>
                      <a:cubicBezTo>
                        <a:pt x="1058" y="534"/>
                        <a:pt x="1069" y="520"/>
                        <a:pt x="1066" y="501"/>
                      </a:cubicBezTo>
                      <a:cubicBezTo>
                        <a:pt x="1062" y="470"/>
                        <a:pt x="1047" y="445"/>
                        <a:pt x="1019" y="428"/>
                      </a:cubicBezTo>
                      <a:cubicBezTo>
                        <a:pt x="1010" y="422"/>
                        <a:pt x="1003" y="413"/>
                        <a:pt x="997" y="405"/>
                      </a:cubicBezTo>
                      <a:cubicBezTo>
                        <a:pt x="989" y="395"/>
                        <a:pt x="981" y="385"/>
                        <a:pt x="974" y="375"/>
                      </a:cubicBezTo>
                      <a:cubicBezTo>
                        <a:pt x="977" y="387"/>
                        <a:pt x="981" y="398"/>
                        <a:pt x="988" y="408"/>
                      </a:cubicBezTo>
                      <a:cubicBezTo>
                        <a:pt x="994" y="417"/>
                        <a:pt x="1002" y="426"/>
                        <a:pt x="1010" y="434"/>
                      </a:cubicBezTo>
                      <a:cubicBezTo>
                        <a:pt x="1025" y="448"/>
                        <a:pt x="1039" y="463"/>
                        <a:pt x="1045" y="483"/>
                      </a:cubicBezTo>
                      <a:cubicBezTo>
                        <a:pt x="1055" y="515"/>
                        <a:pt x="1048" y="523"/>
                        <a:pt x="1015" y="519"/>
                      </a:cubicBezTo>
                      <a:cubicBezTo>
                        <a:pt x="993" y="517"/>
                        <a:pt x="974" y="512"/>
                        <a:pt x="963" y="488"/>
                      </a:cubicBezTo>
                      <a:cubicBezTo>
                        <a:pt x="956" y="472"/>
                        <a:pt x="943" y="459"/>
                        <a:pt x="932" y="445"/>
                      </a:cubicBezTo>
                      <a:cubicBezTo>
                        <a:pt x="913" y="423"/>
                        <a:pt x="891" y="406"/>
                        <a:pt x="861" y="398"/>
                      </a:cubicBezTo>
                      <a:cubicBezTo>
                        <a:pt x="838" y="392"/>
                        <a:pt x="817" y="381"/>
                        <a:pt x="796" y="372"/>
                      </a:cubicBezTo>
                      <a:cubicBezTo>
                        <a:pt x="779" y="365"/>
                        <a:pt x="774" y="343"/>
                        <a:pt x="782" y="328"/>
                      </a:cubicBezTo>
                      <a:cubicBezTo>
                        <a:pt x="787" y="320"/>
                        <a:pt x="789" y="310"/>
                        <a:pt x="791" y="301"/>
                      </a:cubicBezTo>
                      <a:cubicBezTo>
                        <a:pt x="793" y="294"/>
                        <a:pt x="792" y="288"/>
                        <a:pt x="793" y="282"/>
                      </a:cubicBezTo>
                      <a:cubicBezTo>
                        <a:pt x="797" y="260"/>
                        <a:pt x="814" y="255"/>
                        <a:pt x="832" y="250"/>
                      </a:cubicBezTo>
                      <a:cubicBezTo>
                        <a:pt x="853" y="244"/>
                        <a:pt x="865" y="232"/>
                        <a:pt x="866" y="210"/>
                      </a:cubicBezTo>
                      <a:cubicBezTo>
                        <a:pt x="866" y="192"/>
                        <a:pt x="866" y="174"/>
                        <a:pt x="866" y="155"/>
                      </a:cubicBezTo>
                      <a:cubicBezTo>
                        <a:pt x="892" y="167"/>
                        <a:pt x="920" y="177"/>
                        <a:pt x="941" y="202"/>
                      </a:cubicBezTo>
                      <a:cubicBezTo>
                        <a:pt x="919" y="212"/>
                        <a:pt x="901" y="206"/>
                        <a:pt x="882" y="202"/>
                      </a:cubicBezTo>
                      <a:cubicBezTo>
                        <a:pt x="891" y="209"/>
                        <a:pt x="902" y="215"/>
                        <a:pt x="911" y="222"/>
                      </a:cubicBezTo>
                      <a:cubicBezTo>
                        <a:pt x="928" y="234"/>
                        <a:pt x="946" y="246"/>
                        <a:pt x="960" y="261"/>
                      </a:cubicBezTo>
                      <a:cubicBezTo>
                        <a:pt x="974" y="277"/>
                        <a:pt x="963" y="299"/>
                        <a:pt x="942" y="301"/>
                      </a:cubicBezTo>
                      <a:cubicBezTo>
                        <a:pt x="936" y="302"/>
                        <a:pt x="929" y="302"/>
                        <a:pt x="922" y="301"/>
                      </a:cubicBezTo>
                      <a:cubicBezTo>
                        <a:pt x="901" y="298"/>
                        <a:pt x="879" y="295"/>
                        <a:pt x="858" y="293"/>
                      </a:cubicBezTo>
                      <a:cubicBezTo>
                        <a:pt x="844" y="291"/>
                        <a:pt x="831" y="292"/>
                        <a:pt x="823" y="305"/>
                      </a:cubicBezTo>
                      <a:cubicBezTo>
                        <a:pt x="817" y="316"/>
                        <a:pt x="820" y="334"/>
                        <a:pt x="832" y="345"/>
                      </a:cubicBezTo>
                      <a:cubicBezTo>
                        <a:pt x="847" y="357"/>
                        <a:pt x="864" y="369"/>
                        <a:pt x="882" y="376"/>
                      </a:cubicBezTo>
                      <a:cubicBezTo>
                        <a:pt x="915" y="390"/>
                        <a:pt x="943" y="406"/>
                        <a:pt x="960" y="439"/>
                      </a:cubicBezTo>
                      <a:cubicBezTo>
                        <a:pt x="961" y="439"/>
                        <a:pt x="962" y="438"/>
                        <a:pt x="963" y="437"/>
                      </a:cubicBezTo>
                      <a:cubicBezTo>
                        <a:pt x="958" y="427"/>
                        <a:pt x="953" y="416"/>
                        <a:pt x="947" y="406"/>
                      </a:cubicBezTo>
                      <a:cubicBezTo>
                        <a:pt x="930" y="380"/>
                        <a:pt x="903" y="366"/>
                        <a:pt x="875" y="353"/>
                      </a:cubicBezTo>
                      <a:cubicBezTo>
                        <a:pt x="863" y="348"/>
                        <a:pt x="852" y="339"/>
                        <a:pt x="842" y="330"/>
                      </a:cubicBezTo>
                      <a:cubicBezTo>
                        <a:pt x="839" y="327"/>
                        <a:pt x="839" y="319"/>
                        <a:pt x="840" y="315"/>
                      </a:cubicBezTo>
                      <a:cubicBezTo>
                        <a:pt x="842" y="312"/>
                        <a:pt x="848" y="310"/>
                        <a:pt x="852" y="309"/>
                      </a:cubicBezTo>
                      <a:cubicBezTo>
                        <a:pt x="856" y="308"/>
                        <a:pt x="860" y="309"/>
                        <a:pt x="864" y="309"/>
                      </a:cubicBezTo>
                      <a:cubicBezTo>
                        <a:pt x="912" y="314"/>
                        <a:pt x="959" y="326"/>
                        <a:pt x="1001" y="348"/>
                      </a:cubicBezTo>
                      <a:cubicBezTo>
                        <a:pt x="1023" y="358"/>
                        <a:pt x="1041" y="375"/>
                        <a:pt x="1059" y="391"/>
                      </a:cubicBezTo>
                      <a:cubicBezTo>
                        <a:pt x="1065" y="396"/>
                        <a:pt x="1067" y="409"/>
                        <a:pt x="1065" y="417"/>
                      </a:cubicBezTo>
                      <a:cubicBezTo>
                        <a:pt x="1064" y="421"/>
                        <a:pt x="1052" y="424"/>
                        <a:pt x="1048" y="426"/>
                      </a:cubicBezTo>
                      <a:cubicBezTo>
                        <a:pt x="1057" y="435"/>
                        <a:pt x="1071" y="445"/>
                        <a:pt x="1079" y="458"/>
                      </a:cubicBezTo>
                      <a:cubicBezTo>
                        <a:pt x="1089" y="473"/>
                        <a:pt x="1084" y="490"/>
                        <a:pt x="1077" y="502"/>
                      </a:cubicBezTo>
                      <a:cubicBezTo>
                        <a:pt x="1080" y="511"/>
                        <a:pt x="1084" y="518"/>
                        <a:pt x="1083" y="525"/>
                      </a:cubicBezTo>
                      <a:close/>
                      <a:moveTo>
                        <a:pt x="1116" y="461"/>
                      </a:moveTo>
                      <a:cubicBezTo>
                        <a:pt x="1116" y="465"/>
                        <a:pt x="1116" y="469"/>
                        <a:pt x="1116" y="474"/>
                      </a:cubicBezTo>
                      <a:cubicBezTo>
                        <a:pt x="1114" y="493"/>
                        <a:pt x="1112" y="513"/>
                        <a:pt x="1102" y="530"/>
                      </a:cubicBezTo>
                      <a:cubicBezTo>
                        <a:pt x="1100" y="517"/>
                        <a:pt x="1098" y="504"/>
                        <a:pt x="1100" y="491"/>
                      </a:cubicBezTo>
                      <a:cubicBezTo>
                        <a:pt x="1104" y="473"/>
                        <a:pt x="1100" y="457"/>
                        <a:pt x="1091" y="441"/>
                      </a:cubicBezTo>
                      <a:cubicBezTo>
                        <a:pt x="1089" y="436"/>
                        <a:pt x="1087" y="430"/>
                        <a:pt x="1088" y="425"/>
                      </a:cubicBezTo>
                      <a:cubicBezTo>
                        <a:pt x="1088" y="407"/>
                        <a:pt x="1083" y="392"/>
                        <a:pt x="1072" y="378"/>
                      </a:cubicBezTo>
                      <a:cubicBezTo>
                        <a:pt x="1052" y="350"/>
                        <a:pt x="1022" y="336"/>
                        <a:pt x="993" y="321"/>
                      </a:cubicBezTo>
                      <a:cubicBezTo>
                        <a:pt x="977" y="312"/>
                        <a:pt x="975" y="310"/>
                        <a:pt x="981" y="293"/>
                      </a:cubicBezTo>
                      <a:cubicBezTo>
                        <a:pt x="987" y="275"/>
                        <a:pt x="984" y="259"/>
                        <a:pt x="970" y="246"/>
                      </a:cubicBezTo>
                      <a:cubicBezTo>
                        <a:pt x="963" y="238"/>
                        <a:pt x="954" y="230"/>
                        <a:pt x="947" y="223"/>
                      </a:cubicBezTo>
                      <a:cubicBezTo>
                        <a:pt x="951" y="215"/>
                        <a:pt x="955" y="208"/>
                        <a:pt x="959" y="199"/>
                      </a:cubicBezTo>
                      <a:cubicBezTo>
                        <a:pt x="960" y="199"/>
                        <a:pt x="961" y="199"/>
                        <a:pt x="963" y="199"/>
                      </a:cubicBezTo>
                      <a:cubicBezTo>
                        <a:pt x="972" y="203"/>
                        <a:pt x="980" y="207"/>
                        <a:pt x="989" y="210"/>
                      </a:cubicBezTo>
                      <a:cubicBezTo>
                        <a:pt x="984" y="194"/>
                        <a:pt x="974" y="185"/>
                        <a:pt x="957" y="183"/>
                      </a:cubicBezTo>
                      <a:cubicBezTo>
                        <a:pt x="953" y="182"/>
                        <a:pt x="949" y="181"/>
                        <a:pt x="945" y="179"/>
                      </a:cubicBezTo>
                      <a:cubicBezTo>
                        <a:pt x="921" y="165"/>
                        <a:pt x="896" y="152"/>
                        <a:pt x="872" y="138"/>
                      </a:cubicBezTo>
                      <a:cubicBezTo>
                        <a:pt x="865" y="133"/>
                        <a:pt x="856" y="130"/>
                        <a:pt x="851" y="124"/>
                      </a:cubicBezTo>
                      <a:cubicBezTo>
                        <a:pt x="839" y="108"/>
                        <a:pt x="823" y="96"/>
                        <a:pt x="804" y="91"/>
                      </a:cubicBezTo>
                      <a:cubicBezTo>
                        <a:pt x="784" y="85"/>
                        <a:pt x="764" y="83"/>
                        <a:pt x="743" y="80"/>
                      </a:cubicBezTo>
                      <a:cubicBezTo>
                        <a:pt x="743" y="67"/>
                        <a:pt x="746" y="61"/>
                        <a:pt x="758" y="62"/>
                      </a:cubicBezTo>
                      <a:cubicBezTo>
                        <a:pt x="783" y="63"/>
                        <a:pt x="807" y="68"/>
                        <a:pt x="824" y="89"/>
                      </a:cubicBezTo>
                      <a:cubicBezTo>
                        <a:pt x="830" y="97"/>
                        <a:pt x="837" y="103"/>
                        <a:pt x="846" y="113"/>
                      </a:cubicBezTo>
                      <a:cubicBezTo>
                        <a:pt x="846" y="105"/>
                        <a:pt x="845" y="101"/>
                        <a:pt x="845" y="97"/>
                      </a:cubicBezTo>
                      <a:cubicBezTo>
                        <a:pt x="859" y="95"/>
                        <a:pt x="870" y="101"/>
                        <a:pt x="877" y="111"/>
                      </a:cubicBezTo>
                      <a:cubicBezTo>
                        <a:pt x="880" y="115"/>
                        <a:pt x="873" y="124"/>
                        <a:pt x="870" y="131"/>
                      </a:cubicBezTo>
                      <a:cubicBezTo>
                        <a:pt x="870" y="131"/>
                        <a:pt x="871" y="132"/>
                        <a:pt x="871" y="134"/>
                      </a:cubicBezTo>
                      <a:cubicBezTo>
                        <a:pt x="894" y="128"/>
                        <a:pt x="916" y="132"/>
                        <a:pt x="935" y="146"/>
                      </a:cubicBezTo>
                      <a:cubicBezTo>
                        <a:pt x="953" y="159"/>
                        <a:pt x="970" y="172"/>
                        <a:pt x="985" y="188"/>
                      </a:cubicBezTo>
                      <a:cubicBezTo>
                        <a:pt x="998" y="201"/>
                        <a:pt x="1008" y="218"/>
                        <a:pt x="1019" y="234"/>
                      </a:cubicBezTo>
                      <a:cubicBezTo>
                        <a:pt x="1032" y="230"/>
                        <a:pt x="1069" y="277"/>
                        <a:pt x="1072" y="309"/>
                      </a:cubicBezTo>
                      <a:cubicBezTo>
                        <a:pt x="1056" y="292"/>
                        <a:pt x="1041" y="274"/>
                        <a:pt x="1027" y="256"/>
                      </a:cubicBezTo>
                      <a:cubicBezTo>
                        <a:pt x="1017" y="241"/>
                        <a:pt x="996" y="230"/>
                        <a:pt x="976" y="237"/>
                      </a:cubicBezTo>
                      <a:cubicBezTo>
                        <a:pt x="1013" y="242"/>
                        <a:pt x="1016" y="278"/>
                        <a:pt x="1037" y="299"/>
                      </a:cubicBezTo>
                      <a:cubicBezTo>
                        <a:pt x="1024" y="303"/>
                        <a:pt x="1015" y="306"/>
                        <a:pt x="1006" y="308"/>
                      </a:cubicBezTo>
                      <a:cubicBezTo>
                        <a:pt x="1022" y="312"/>
                        <a:pt x="1037" y="316"/>
                        <a:pt x="1052" y="321"/>
                      </a:cubicBezTo>
                      <a:cubicBezTo>
                        <a:pt x="1089" y="334"/>
                        <a:pt x="1114" y="371"/>
                        <a:pt x="1113" y="411"/>
                      </a:cubicBezTo>
                      <a:cubicBezTo>
                        <a:pt x="1113" y="427"/>
                        <a:pt x="1110" y="429"/>
                        <a:pt x="1091" y="428"/>
                      </a:cubicBezTo>
                      <a:cubicBezTo>
                        <a:pt x="1098" y="435"/>
                        <a:pt x="1101" y="443"/>
                        <a:pt x="1107" y="445"/>
                      </a:cubicBezTo>
                      <a:cubicBezTo>
                        <a:pt x="1117" y="448"/>
                        <a:pt x="1117" y="454"/>
                        <a:pt x="1116" y="46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grpSp>
              <p:nvGrpSpPr>
                <p:cNvPr id="44" name="ísḷiďe">
                  <a:extLst>
                    <a:ext uri="{FF2B5EF4-FFF2-40B4-BE49-F238E27FC236}">
                      <a16:creationId xmlns:a16="http://schemas.microsoft.com/office/drawing/2014/main" id="{C30554D9-8B7E-4B97-BC8F-D1E9D8E10DAC}"/>
                    </a:ext>
                  </a:extLst>
                </p:cNvPr>
                <p:cNvGrpSpPr/>
                <p:nvPr/>
              </p:nvGrpSpPr>
              <p:grpSpPr>
                <a:xfrm>
                  <a:off x="4282568" y="2191430"/>
                  <a:ext cx="2575521" cy="2681185"/>
                  <a:chOff x="4282568" y="2191430"/>
                  <a:chExt cx="2575521" cy="2681185"/>
                </a:xfrm>
              </p:grpSpPr>
              <p:sp>
                <p:nvSpPr>
                  <p:cNvPr id="45" name="iṡľiḍê">
                    <a:extLst>
                      <a:ext uri="{FF2B5EF4-FFF2-40B4-BE49-F238E27FC236}">
                        <a16:creationId xmlns:a16="http://schemas.microsoft.com/office/drawing/2014/main" id="{D6A4737E-F4D8-40CC-8074-057AFE3C65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96914" y="4217508"/>
                    <a:ext cx="1149079" cy="353969"/>
                  </a:xfrm>
                  <a:custGeom>
                    <a:avLst/>
                    <a:gdLst>
                      <a:gd name="T0" fmla="*/ 210 w 337"/>
                      <a:gd name="T1" fmla="*/ 46 h 104"/>
                      <a:gd name="T2" fmla="*/ 209 w 337"/>
                      <a:gd name="T3" fmla="*/ 50 h 104"/>
                      <a:gd name="T4" fmla="*/ 9 w 337"/>
                      <a:gd name="T5" fmla="*/ 15 h 104"/>
                      <a:gd name="T6" fmla="*/ 8 w 337"/>
                      <a:gd name="T7" fmla="*/ 22 h 104"/>
                      <a:gd name="T8" fmla="*/ 164 w 337"/>
                      <a:gd name="T9" fmla="*/ 58 h 104"/>
                      <a:gd name="T10" fmla="*/ 163 w 337"/>
                      <a:gd name="T11" fmla="*/ 61 h 104"/>
                      <a:gd name="T12" fmla="*/ 32 w 337"/>
                      <a:gd name="T13" fmla="*/ 39 h 104"/>
                      <a:gd name="T14" fmla="*/ 31 w 337"/>
                      <a:gd name="T15" fmla="*/ 44 h 104"/>
                      <a:gd name="T16" fmla="*/ 138 w 337"/>
                      <a:gd name="T17" fmla="*/ 74 h 104"/>
                      <a:gd name="T18" fmla="*/ 137 w 337"/>
                      <a:gd name="T19" fmla="*/ 76 h 104"/>
                      <a:gd name="T20" fmla="*/ 78 w 337"/>
                      <a:gd name="T21" fmla="*/ 66 h 104"/>
                      <a:gd name="T22" fmla="*/ 77 w 337"/>
                      <a:gd name="T23" fmla="*/ 68 h 104"/>
                      <a:gd name="T24" fmla="*/ 138 w 337"/>
                      <a:gd name="T25" fmla="*/ 86 h 104"/>
                      <a:gd name="T26" fmla="*/ 152 w 337"/>
                      <a:gd name="T27" fmla="*/ 81 h 104"/>
                      <a:gd name="T28" fmla="*/ 247 w 337"/>
                      <a:gd name="T29" fmla="*/ 57 h 104"/>
                      <a:gd name="T30" fmla="*/ 255 w 337"/>
                      <a:gd name="T31" fmla="*/ 59 h 104"/>
                      <a:gd name="T32" fmla="*/ 214 w 337"/>
                      <a:gd name="T33" fmla="*/ 66 h 104"/>
                      <a:gd name="T34" fmla="*/ 214 w 337"/>
                      <a:gd name="T35" fmla="*/ 71 h 104"/>
                      <a:gd name="T36" fmla="*/ 285 w 337"/>
                      <a:gd name="T37" fmla="*/ 68 h 104"/>
                      <a:gd name="T38" fmla="*/ 285 w 337"/>
                      <a:gd name="T39" fmla="*/ 70 h 104"/>
                      <a:gd name="T40" fmla="*/ 238 w 337"/>
                      <a:gd name="T41" fmla="*/ 77 h 104"/>
                      <a:gd name="T42" fmla="*/ 190 w 337"/>
                      <a:gd name="T43" fmla="*/ 79 h 104"/>
                      <a:gd name="T44" fmla="*/ 190 w 337"/>
                      <a:gd name="T45" fmla="*/ 83 h 104"/>
                      <a:gd name="T46" fmla="*/ 226 w 337"/>
                      <a:gd name="T47" fmla="*/ 84 h 104"/>
                      <a:gd name="T48" fmla="*/ 262 w 337"/>
                      <a:gd name="T49" fmla="*/ 81 h 104"/>
                      <a:gd name="T50" fmla="*/ 162 w 337"/>
                      <a:gd name="T51" fmla="*/ 90 h 104"/>
                      <a:gd name="T52" fmla="*/ 227 w 337"/>
                      <a:gd name="T53" fmla="*/ 97 h 104"/>
                      <a:gd name="T54" fmla="*/ 317 w 337"/>
                      <a:gd name="T55" fmla="*/ 70 h 104"/>
                      <a:gd name="T56" fmla="*/ 337 w 337"/>
                      <a:gd name="T57" fmla="*/ 65 h 104"/>
                      <a:gd name="T58" fmla="*/ 0 w 337"/>
                      <a:gd name="T59" fmla="*/ 0 h 104"/>
                      <a:gd name="T60" fmla="*/ 210 w 337"/>
                      <a:gd name="T61" fmla="*/ 46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37" h="104">
                        <a:moveTo>
                          <a:pt x="210" y="46"/>
                        </a:moveTo>
                        <a:cubicBezTo>
                          <a:pt x="209" y="47"/>
                          <a:pt x="209" y="49"/>
                          <a:pt x="209" y="50"/>
                        </a:cubicBezTo>
                        <a:cubicBezTo>
                          <a:pt x="142" y="39"/>
                          <a:pt x="75" y="27"/>
                          <a:pt x="9" y="15"/>
                        </a:cubicBezTo>
                        <a:cubicBezTo>
                          <a:pt x="8" y="17"/>
                          <a:pt x="8" y="19"/>
                          <a:pt x="8" y="22"/>
                        </a:cubicBezTo>
                        <a:cubicBezTo>
                          <a:pt x="60" y="34"/>
                          <a:pt x="112" y="46"/>
                          <a:pt x="164" y="58"/>
                        </a:cubicBezTo>
                        <a:cubicBezTo>
                          <a:pt x="164" y="59"/>
                          <a:pt x="164" y="60"/>
                          <a:pt x="163" y="61"/>
                        </a:cubicBezTo>
                        <a:cubicBezTo>
                          <a:pt x="120" y="54"/>
                          <a:pt x="76" y="47"/>
                          <a:pt x="32" y="39"/>
                        </a:cubicBezTo>
                        <a:cubicBezTo>
                          <a:pt x="32" y="41"/>
                          <a:pt x="32" y="42"/>
                          <a:pt x="31" y="44"/>
                        </a:cubicBezTo>
                        <a:cubicBezTo>
                          <a:pt x="67" y="54"/>
                          <a:pt x="102" y="64"/>
                          <a:pt x="138" y="74"/>
                        </a:cubicBezTo>
                        <a:cubicBezTo>
                          <a:pt x="137" y="74"/>
                          <a:pt x="137" y="75"/>
                          <a:pt x="137" y="76"/>
                        </a:cubicBezTo>
                        <a:cubicBezTo>
                          <a:pt x="117" y="73"/>
                          <a:pt x="98" y="69"/>
                          <a:pt x="78" y="66"/>
                        </a:cubicBezTo>
                        <a:cubicBezTo>
                          <a:pt x="78" y="67"/>
                          <a:pt x="77" y="67"/>
                          <a:pt x="77" y="68"/>
                        </a:cubicBezTo>
                        <a:cubicBezTo>
                          <a:pt x="97" y="74"/>
                          <a:pt x="117" y="80"/>
                          <a:pt x="138" y="86"/>
                        </a:cubicBezTo>
                        <a:cubicBezTo>
                          <a:pt x="142" y="87"/>
                          <a:pt x="147" y="83"/>
                          <a:pt x="152" y="81"/>
                        </a:cubicBezTo>
                        <a:cubicBezTo>
                          <a:pt x="182" y="68"/>
                          <a:pt x="213" y="56"/>
                          <a:pt x="247" y="57"/>
                        </a:cubicBezTo>
                        <a:cubicBezTo>
                          <a:pt x="249" y="57"/>
                          <a:pt x="252" y="58"/>
                          <a:pt x="255" y="59"/>
                        </a:cubicBezTo>
                        <a:cubicBezTo>
                          <a:pt x="241" y="62"/>
                          <a:pt x="227" y="64"/>
                          <a:pt x="214" y="66"/>
                        </a:cubicBezTo>
                        <a:cubicBezTo>
                          <a:pt x="214" y="68"/>
                          <a:pt x="214" y="69"/>
                          <a:pt x="214" y="71"/>
                        </a:cubicBezTo>
                        <a:cubicBezTo>
                          <a:pt x="238" y="70"/>
                          <a:pt x="261" y="69"/>
                          <a:pt x="285" y="68"/>
                        </a:cubicBezTo>
                        <a:cubicBezTo>
                          <a:pt x="285" y="69"/>
                          <a:pt x="285" y="69"/>
                          <a:pt x="285" y="70"/>
                        </a:cubicBezTo>
                        <a:cubicBezTo>
                          <a:pt x="269" y="73"/>
                          <a:pt x="254" y="76"/>
                          <a:pt x="238" y="77"/>
                        </a:cubicBezTo>
                        <a:cubicBezTo>
                          <a:pt x="222" y="79"/>
                          <a:pt x="206" y="79"/>
                          <a:pt x="190" y="79"/>
                        </a:cubicBezTo>
                        <a:cubicBezTo>
                          <a:pt x="190" y="81"/>
                          <a:pt x="190" y="82"/>
                          <a:pt x="190" y="83"/>
                        </a:cubicBezTo>
                        <a:cubicBezTo>
                          <a:pt x="202" y="83"/>
                          <a:pt x="214" y="84"/>
                          <a:pt x="226" y="84"/>
                        </a:cubicBezTo>
                        <a:cubicBezTo>
                          <a:pt x="238" y="84"/>
                          <a:pt x="250" y="82"/>
                          <a:pt x="262" y="81"/>
                        </a:cubicBezTo>
                        <a:cubicBezTo>
                          <a:pt x="230" y="95"/>
                          <a:pt x="196" y="89"/>
                          <a:pt x="162" y="90"/>
                        </a:cubicBezTo>
                        <a:cubicBezTo>
                          <a:pt x="180" y="100"/>
                          <a:pt x="201" y="104"/>
                          <a:pt x="227" y="97"/>
                        </a:cubicBezTo>
                        <a:cubicBezTo>
                          <a:pt x="257" y="90"/>
                          <a:pt x="287" y="79"/>
                          <a:pt x="317" y="70"/>
                        </a:cubicBezTo>
                        <a:cubicBezTo>
                          <a:pt x="323" y="68"/>
                          <a:pt x="330" y="67"/>
                          <a:pt x="337" y="65"/>
                        </a:cubicBezTo>
                        <a:cubicBezTo>
                          <a:pt x="226" y="36"/>
                          <a:pt x="114" y="13"/>
                          <a:pt x="0" y="0"/>
                        </a:cubicBezTo>
                        <a:cubicBezTo>
                          <a:pt x="70" y="15"/>
                          <a:pt x="140" y="31"/>
                          <a:pt x="210" y="4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6" name="íṡḷîḋê">
                    <a:extLst>
                      <a:ext uri="{FF2B5EF4-FFF2-40B4-BE49-F238E27FC236}">
                        <a16:creationId xmlns:a16="http://schemas.microsoft.com/office/drawing/2014/main" id="{4937357F-BFB2-43FC-92A4-AF96D55632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98811" y="4529212"/>
                    <a:ext cx="612842" cy="343403"/>
                  </a:xfrm>
                  <a:custGeom>
                    <a:avLst/>
                    <a:gdLst>
                      <a:gd name="T0" fmla="*/ 95 w 180"/>
                      <a:gd name="T1" fmla="*/ 24 h 101"/>
                      <a:gd name="T2" fmla="*/ 37 w 180"/>
                      <a:gd name="T3" fmla="*/ 44 h 101"/>
                      <a:gd name="T4" fmla="*/ 3 w 180"/>
                      <a:gd name="T5" fmla="*/ 83 h 101"/>
                      <a:gd name="T6" fmla="*/ 0 w 180"/>
                      <a:gd name="T7" fmla="*/ 100 h 101"/>
                      <a:gd name="T8" fmla="*/ 22 w 180"/>
                      <a:gd name="T9" fmla="*/ 97 h 101"/>
                      <a:gd name="T10" fmla="*/ 51 w 180"/>
                      <a:gd name="T11" fmla="*/ 75 h 101"/>
                      <a:gd name="T12" fmla="*/ 164 w 180"/>
                      <a:gd name="T13" fmla="*/ 17 h 101"/>
                      <a:gd name="T14" fmla="*/ 180 w 180"/>
                      <a:gd name="T15" fmla="*/ 0 h 101"/>
                      <a:gd name="T16" fmla="*/ 20 w 180"/>
                      <a:gd name="T17" fmla="*/ 85 h 101"/>
                      <a:gd name="T18" fmla="*/ 95 w 180"/>
                      <a:gd name="T19" fmla="*/ 2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80" h="101">
                        <a:moveTo>
                          <a:pt x="95" y="24"/>
                        </a:moveTo>
                        <a:cubicBezTo>
                          <a:pt x="73" y="23"/>
                          <a:pt x="53" y="30"/>
                          <a:pt x="37" y="44"/>
                        </a:cubicBezTo>
                        <a:cubicBezTo>
                          <a:pt x="24" y="55"/>
                          <a:pt x="13" y="69"/>
                          <a:pt x="3" y="83"/>
                        </a:cubicBezTo>
                        <a:cubicBezTo>
                          <a:pt x="0" y="87"/>
                          <a:pt x="1" y="94"/>
                          <a:pt x="0" y="100"/>
                        </a:cubicBezTo>
                        <a:cubicBezTo>
                          <a:pt x="7" y="99"/>
                          <a:pt x="16" y="101"/>
                          <a:pt x="22" y="97"/>
                        </a:cubicBezTo>
                        <a:cubicBezTo>
                          <a:pt x="32" y="91"/>
                          <a:pt x="40" y="80"/>
                          <a:pt x="51" y="75"/>
                        </a:cubicBezTo>
                        <a:cubicBezTo>
                          <a:pt x="88" y="55"/>
                          <a:pt x="126" y="36"/>
                          <a:pt x="164" y="17"/>
                        </a:cubicBezTo>
                        <a:cubicBezTo>
                          <a:pt x="170" y="13"/>
                          <a:pt x="176" y="7"/>
                          <a:pt x="180" y="0"/>
                        </a:cubicBezTo>
                        <a:cubicBezTo>
                          <a:pt x="122" y="20"/>
                          <a:pt x="69" y="48"/>
                          <a:pt x="20" y="85"/>
                        </a:cubicBezTo>
                        <a:cubicBezTo>
                          <a:pt x="39" y="57"/>
                          <a:pt x="68" y="42"/>
                          <a:pt x="95" y="2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7" name="îṧļiḍé">
                    <a:extLst>
                      <a:ext uri="{FF2B5EF4-FFF2-40B4-BE49-F238E27FC236}">
                        <a16:creationId xmlns:a16="http://schemas.microsoft.com/office/drawing/2014/main" id="{29C7E32F-6413-4FDB-BA40-EC05C151B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568" y="2606157"/>
                    <a:ext cx="324913" cy="633974"/>
                  </a:xfrm>
                  <a:custGeom>
                    <a:avLst/>
                    <a:gdLst>
                      <a:gd name="T0" fmla="*/ 12 w 95"/>
                      <a:gd name="T1" fmla="*/ 185 h 185"/>
                      <a:gd name="T2" fmla="*/ 32 w 95"/>
                      <a:gd name="T3" fmla="*/ 125 h 185"/>
                      <a:gd name="T4" fmla="*/ 26 w 95"/>
                      <a:gd name="T5" fmla="*/ 141 h 185"/>
                      <a:gd name="T6" fmla="*/ 27 w 95"/>
                      <a:gd name="T7" fmla="*/ 112 h 185"/>
                      <a:gd name="T8" fmla="*/ 67 w 95"/>
                      <a:gd name="T9" fmla="*/ 51 h 185"/>
                      <a:gd name="T10" fmla="*/ 88 w 95"/>
                      <a:gd name="T11" fmla="*/ 18 h 185"/>
                      <a:gd name="T12" fmla="*/ 85 w 95"/>
                      <a:gd name="T13" fmla="*/ 0 h 185"/>
                      <a:gd name="T14" fmla="*/ 30 w 95"/>
                      <a:gd name="T15" fmla="*/ 81 h 185"/>
                      <a:gd name="T16" fmla="*/ 3 w 95"/>
                      <a:gd name="T17" fmla="*/ 155 h 185"/>
                      <a:gd name="T18" fmla="*/ 12 w 95"/>
                      <a:gd name="T19" fmla="*/ 185 h 1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5" h="185">
                        <a:moveTo>
                          <a:pt x="12" y="185"/>
                        </a:moveTo>
                        <a:cubicBezTo>
                          <a:pt x="23" y="167"/>
                          <a:pt x="42" y="152"/>
                          <a:pt x="32" y="125"/>
                        </a:cubicBezTo>
                        <a:cubicBezTo>
                          <a:pt x="29" y="131"/>
                          <a:pt x="28" y="136"/>
                          <a:pt x="26" y="141"/>
                        </a:cubicBezTo>
                        <a:cubicBezTo>
                          <a:pt x="17" y="130"/>
                          <a:pt x="18" y="120"/>
                          <a:pt x="27" y="112"/>
                        </a:cubicBezTo>
                        <a:cubicBezTo>
                          <a:pt x="46" y="95"/>
                          <a:pt x="53" y="71"/>
                          <a:pt x="67" y="51"/>
                        </a:cubicBezTo>
                        <a:cubicBezTo>
                          <a:pt x="74" y="40"/>
                          <a:pt x="80" y="28"/>
                          <a:pt x="88" y="18"/>
                        </a:cubicBezTo>
                        <a:cubicBezTo>
                          <a:pt x="95" y="10"/>
                          <a:pt x="92" y="6"/>
                          <a:pt x="85" y="0"/>
                        </a:cubicBezTo>
                        <a:cubicBezTo>
                          <a:pt x="59" y="23"/>
                          <a:pt x="43" y="52"/>
                          <a:pt x="30" y="81"/>
                        </a:cubicBezTo>
                        <a:cubicBezTo>
                          <a:pt x="19" y="105"/>
                          <a:pt x="11" y="130"/>
                          <a:pt x="3" y="155"/>
                        </a:cubicBezTo>
                        <a:cubicBezTo>
                          <a:pt x="0" y="166"/>
                          <a:pt x="2" y="177"/>
                          <a:pt x="12" y="18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8" name="ïṧḷîďe">
                    <a:extLst>
                      <a:ext uri="{FF2B5EF4-FFF2-40B4-BE49-F238E27FC236}">
                        <a16:creationId xmlns:a16="http://schemas.microsoft.com/office/drawing/2014/main" id="{C3087A0D-FC00-4CCF-B130-06B66A1B41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780" y="2191430"/>
                    <a:ext cx="787184" cy="726429"/>
                  </a:xfrm>
                  <a:custGeom>
                    <a:avLst/>
                    <a:gdLst>
                      <a:gd name="T0" fmla="*/ 150 w 230"/>
                      <a:gd name="T1" fmla="*/ 125 h 213"/>
                      <a:gd name="T2" fmla="*/ 111 w 230"/>
                      <a:gd name="T3" fmla="*/ 49 h 213"/>
                      <a:gd name="T4" fmla="*/ 101 w 230"/>
                      <a:gd name="T5" fmla="*/ 33 h 213"/>
                      <a:gd name="T6" fmla="*/ 36 w 230"/>
                      <a:gd name="T7" fmla="*/ 8 h 213"/>
                      <a:gd name="T8" fmla="*/ 0 w 230"/>
                      <a:gd name="T9" fmla="*/ 11 h 213"/>
                      <a:gd name="T10" fmla="*/ 23 w 230"/>
                      <a:gd name="T11" fmla="*/ 23 h 213"/>
                      <a:gd name="T12" fmla="*/ 33 w 230"/>
                      <a:gd name="T13" fmla="*/ 23 h 213"/>
                      <a:gd name="T14" fmla="*/ 97 w 230"/>
                      <a:gd name="T15" fmla="*/ 60 h 213"/>
                      <a:gd name="T16" fmla="*/ 129 w 230"/>
                      <a:gd name="T17" fmla="*/ 126 h 213"/>
                      <a:gd name="T18" fmla="*/ 100 w 230"/>
                      <a:gd name="T19" fmla="*/ 197 h 213"/>
                      <a:gd name="T20" fmla="*/ 87 w 230"/>
                      <a:gd name="T21" fmla="*/ 213 h 213"/>
                      <a:gd name="T22" fmla="*/ 123 w 230"/>
                      <a:gd name="T23" fmla="*/ 199 h 213"/>
                      <a:gd name="T24" fmla="*/ 142 w 230"/>
                      <a:gd name="T25" fmla="*/ 177 h 213"/>
                      <a:gd name="T26" fmla="*/ 148 w 230"/>
                      <a:gd name="T27" fmla="*/ 154 h 213"/>
                      <a:gd name="T28" fmla="*/ 199 w 230"/>
                      <a:gd name="T29" fmla="*/ 144 h 213"/>
                      <a:gd name="T30" fmla="*/ 230 w 230"/>
                      <a:gd name="T31" fmla="*/ 144 h 213"/>
                      <a:gd name="T32" fmla="*/ 150 w 230"/>
                      <a:gd name="T33" fmla="*/ 125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30" h="213">
                        <a:moveTo>
                          <a:pt x="150" y="125"/>
                        </a:moveTo>
                        <a:cubicBezTo>
                          <a:pt x="137" y="98"/>
                          <a:pt x="124" y="74"/>
                          <a:pt x="111" y="49"/>
                        </a:cubicBezTo>
                        <a:cubicBezTo>
                          <a:pt x="109" y="43"/>
                          <a:pt x="105" y="38"/>
                          <a:pt x="101" y="33"/>
                        </a:cubicBezTo>
                        <a:cubicBezTo>
                          <a:pt x="85" y="10"/>
                          <a:pt x="65" y="0"/>
                          <a:pt x="36" y="8"/>
                        </a:cubicBezTo>
                        <a:cubicBezTo>
                          <a:pt x="25" y="11"/>
                          <a:pt x="12" y="10"/>
                          <a:pt x="0" y="11"/>
                        </a:cubicBezTo>
                        <a:cubicBezTo>
                          <a:pt x="3" y="20"/>
                          <a:pt x="14" y="21"/>
                          <a:pt x="23" y="23"/>
                        </a:cubicBezTo>
                        <a:cubicBezTo>
                          <a:pt x="26" y="24"/>
                          <a:pt x="30" y="23"/>
                          <a:pt x="33" y="23"/>
                        </a:cubicBezTo>
                        <a:cubicBezTo>
                          <a:pt x="66" y="15"/>
                          <a:pt x="84" y="33"/>
                          <a:pt x="97" y="60"/>
                        </a:cubicBezTo>
                        <a:cubicBezTo>
                          <a:pt x="108" y="82"/>
                          <a:pt x="119" y="104"/>
                          <a:pt x="129" y="126"/>
                        </a:cubicBezTo>
                        <a:cubicBezTo>
                          <a:pt x="139" y="151"/>
                          <a:pt x="124" y="187"/>
                          <a:pt x="100" y="197"/>
                        </a:cubicBezTo>
                        <a:cubicBezTo>
                          <a:pt x="91" y="200"/>
                          <a:pt x="83" y="203"/>
                          <a:pt x="87" y="213"/>
                        </a:cubicBezTo>
                        <a:cubicBezTo>
                          <a:pt x="99" y="209"/>
                          <a:pt x="111" y="203"/>
                          <a:pt x="123" y="199"/>
                        </a:cubicBezTo>
                        <a:cubicBezTo>
                          <a:pt x="133" y="195"/>
                          <a:pt x="139" y="188"/>
                          <a:pt x="142" y="177"/>
                        </a:cubicBezTo>
                        <a:cubicBezTo>
                          <a:pt x="144" y="169"/>
                          <a:pt x="145" y="161"/>
                          <a:pt x="148" y="154"/>
                        </a:cubicBezTo>
                        <a:cubicBezTo>
                          <a:pt x="159" y="132"/>
                          <a:pt x="176" y="129"/>
                          <a:pt x="199" y="144"/>
                        </a:cubicBezTo>
                        <a:cubicBezTo>
                          <a:pt x="209" y="150"/>
                          <a:pt x="217" y="151"/>
                          <a:pt x="230" y="144"/>
                        </a:cubicBezTo>
                        <a:cubicBezTo>
                          <a:pt x="200" y="141"/>
                          <a:pt x="182" y="105"/>
                          <a:pt x="150" y="1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9" name="íSḻîḓe">
                    <a:extLst>
                      <a:ext uri="{FF2B5EF4-FFF2-40B4-BE49-F238E27FC236}">
                        <a16:creationId xmlns:a16="http://schemas.microsoft.com/office/drawing/2014/main" id="{B85B6975-BC55-4BFD-AEE6-8320ADE480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380" y="3752592"/>
                    <a:ext cx="591709" cy="779260"/>
                  </a:xfrm>
                  <a:custGeom>
                    <a:avLst/>
                    <a:gdLst>
                      <a:gd name="T0" fmla="*/ 146 w 173"/>
                      <a:gd name="T1" fmla="*/ 57 h 228"/>
                      <a:gd name="T2" fmla="*/ 101 w 173"/>
                      <a:gd name="T3" fmla="*/ 37 h 228"/>
                      <a:gd name="T4" fmla="*/ 85 w 173"/>
                      <a:gd name="T5" fmla="*/ 0 h 228"/>
                      <a:gd name="T6" fmla="*/ 104 w 173"/>
                      <a:gd name="T7" fmla="*/ 66 h 228"/>
                      <a:gd name="T8" fmla="*/ 112 w 173"/>
                      <a:gd name="T9" fmla="*/ 81 h 228"/>
                      <a:gd name="T10" fmla="*/ 50 w 173"/>
                      <a:gd name="T11" fmla="*/ 191 h 228"/>
                      <a:gd name="T12" fmla="*/ 13 w 173"/>
                      <a:gd name="T13" fmla="*/ 202 h 228"/>
                      <a:gd name="T14" fmla="*/ 0 w 173"/>
                      <a:gd name="T15" fmla="*/ 212 h 228"/>
                      <a:gd name="T16" fmla="*/ 77 w 173"/>
                      <a:gd name="T17" fmla="*/ 228 h 228"/>
                      <a:gd name="T18" fmla="*/ 89 w 173"/>
                      <a:gd name="T19" fmla="*/ 185 h 228"/>
                      <a:gd name="T20" fmla="*/ 108 w 173"/>
                      <a:gd name="T21" fmla="*/ 160 h 228"/>
                      <a:gd name="T22" fmla="*/ 167 w 173"/>
                      <a:gd name="T23" fmla="*/ 145 h 228"/>
                      <a:gd name="T24" fmla="*/ 173 w 173"/>
                      <a:gd name="T25" fmla="*/ 148 h 228"/>
                      <a:gd name="T26" fmla="*/ 138 w 173"/>
                      <a:gd name="T27" fmla="*/ 126 h 228"/>
                      <a:gd name="T28" fmla="*/ 127 w 173"/>
                      <a:gd name="T29" fmla="*/ 111 h 228"/>
                      <a:gd name="T30" fmla="*/ 146 w 173"/>
                      <a:gd name="T31" fmla="*/ 57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73" h="228">
                        <a:moveTo>
                          <a:pt x="146" y="57"/>
                        </a:moveTo>
                        <a:cubicBezTo>
                          <a:pt x="130" y="64"/>
                          <a:pt x="114" y="58"/>
                          <a:pt x="101" y="37"/>
                        </a:cubicBezTo>
                        <a:cubicBezTo>
                          <a:pt x="95" y="25"/>
                          <a:pt x="91" y="13"/>
                          <a:pt x="85" y="0"/>
                        </a:cubicBezTo>
                        <a:cubicBezTo>
                          <a:pt x="81" y="26"/>
                          <a:pt x="83" y="48"/>
                          <a:pt x="104" y="66"/>
                        </a:cubicBezTo>
                        <a:cubicBezTo>
                          <a:pt x="108" y="70"/>
                          <a:pt x="112" y="76"/>
                          <a:pt x="112" y="81"/>
                        </a:cubicBezTo>
                        <a:cubicBezTo>
                          <a:pt x="114" y="112"/>
                          <a:pt x="86" y="180"/>
                          <a:pt x="50" y="191"/>
                        </a:cubicBezTo>
                        <a:cubicBezTo>
                          <a:pt x="38" y="195"/>
                          <a:pt x="25" y="198"/>
                          <a:pt x="13" y="202"/>
                        </a:cubicBezTo>
                        <a:cubicBezTo>
                          <a:pt x="8" y="204"/>
                          <a:pt x="4" y="207"/>
                          <a:pt x="0" y="212"/>
                        </a:cubicBezTo>
                        <a:cubicBezTo>
                          <a:pt x="27" y="210"/>
                          <a:pt x="54" y="207"/>
                          <a:pt x="77" y="228"/>
                        </a:cubicBezTo>
                        <a:cubicBezTo>
                          <a:pt x="67" y="208"/>
                          <a:pt x="76" y="196"/>
                          <a:pt x="89" y="185"/>
                        </a:cubicBezTo>
                        <a:cubicBezTo>
                          <a:pt x="97" y="178"/>
                          <a:pt x="102" y="168"/>
                          <a:pt x="108" y="160"/>
                        </a:cubicBezTo>
                        <a:cubicBezTo>
                          <a:pt x="128" y="134"/>
                          <a:pt x="138" y="132"/>
                          <a:pt x="167" y="145"/>
                        </a:cubicBezTo>
                        <a:cubicBezTo>
                          <a:pt x="168" y="146"/>
                          <a:pt x="169" y="147"/>
                          <a:pt x="173" y="148"/>
                        </a:cubicBezTo>
                        <a:cubicBezTo>
                          <a:pt x="165" y="132"/>
                          <a:pt x="153" y="126"/>
                          <a:pt x="138" y="126"/>
                        </a:cubicBezTo>
                        <a:cubicBezTo>
                          <a:pt x="123" y="126"/>
                          <a:pt x="122" y="125"/>
                          <a:pt x="127" y="111"/>
                        </a:cubicBezTo>
                        <a:cubicBezTo>
                          <a:pt x="133" y="92"/>
                          <a:pt x="140" y="74"/>
                          <a:pt x="146" y="5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</p:grpSp>
          </p:grpSp>
        </p:grpSp>
        <p:grpSp>
          <p:nvGrpSpPr>
            <p:cNvPr id="7" name="îşḷîḓé">
              <a:extLst>
                <a:ext uri="{FF2B5EF4-FFF2-40B4-BE49-F238E27FC236}">
                  <a16:creationId xmlns:a16="http://schemas.microsoft.com/office/drawing/2014/main" id="{AC7340DA-D3DB-44FD-811A-81ED46CEFA0F}"/>
                </a:ext>
              </a:extLst>
            </p:cNvPr>
            <p:cNvGrpSpPr/>
            <p:nvPr/>
          </p:nvGrpSpPr>
          <p:grpSpPr>
            <a:xfrm>
              <a:off x="673100" y="2498500"/>
              <a:ext cx="3092256" cy="1302079"/>
              <a:chOff x="673100" y="2567845"/>
              <a:chExt cx="3092256" cy="1302079"/>
            </a:xfrm>
          </p:grpSpPr>
          <p:sp>
            <p:nvSpPr>
              <p:cNvPr id="39" name="íSḷîdé">
                <a:extLst>
                  <a:ext uri="{FF2B5EF4-FFF2-40B4-BE49-F238E27FC236}">
                    <a16:creationId xmlns:a16="http://schemas.microsoft.com/office/drawing/2014/main" id="{0E8D9E39-F81E-4FD1-B473-8C11FE84FD64}"/>
                  </a:ext>
                </a:extLst>
              </p:cNvPr>
              <p:cNvSpPr txBox="1"/>
              <p:nvPr/>
            </p:nvSpPr>
            <p:spPr>
              <a:xfrm>
                <a:off x="673100" y="2963452"/>
                <a:ext cx="3092255" cy="9064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0" name="iśḷîḍé">
                <a:extLst>
                  <a:ext uri="{FF2B5EF4-FFF2-40B4-BE49-F238E27FC236}">
                    <a16:creationId xmlns:a16="http://schemas.microsoft.com/office/drawing/2014/main" id="{0C541E30-29CE-43D6-8958-50B16312BE1B}"/>
                  </a:ext>
                </a:extLst>
              </p:cNvPr>
              <p:cNvSpPr txBox="1"/>
              <p:nvPr/>
            </p:nvSpPr>
            <p:spPr>
              <a:xfrm>
                <a:off x="673101" y="2567845"/>
                <a:ext cx="3092255" cy="395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8" name="iṥḻïḍe">
              <a:extLst>
                <a:ext uri="{FF2B5EF4-FFF2-40B4-BE49-F238E27FC236}">
                  <a16:creationId xmlns:a16="http://schemas.microsoft.com/office/drawing/2014/main" id="{99D2226F-8780-4099-8707-93D4F7901771}"/>
                </a:ext>
              </a:extLst>
            </p:cNvPr>
            <p:cNvSpPr/>
            <p:nvPr/>
          </p:nvSpPr>
          <p:spPr bwMode="auto">
            <a:xfrm>
              <a:off x="1979909" y="2046346"/>
              <a:ext cx="478639" cy="388097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DD04A5A-3CCD-4CE4-8E06-0A3167E2C720}"/>
                </a:ext>
              </a:extLst>
            </p:cNvPr>
            <p:cNvCxnSpPr/>
            <p:nvPr/>
          </p:nvCxnSpPr>
          <p:spPr>
            <a:xfrm>
              <a:off x="673100" y="3800579"/>
              <a:ext cx="309225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ṡ1íḍê">
              <a:extLst>
                <a:ext uri="{FF2B5EF4-FFF2-40B4-BE49-F238E27FC236}">
                  <a16:creationId xmlns:a16="http://schemas.microsoft.com/office/drawing/2014/main" id="{23DB0E6D-3426-46B5-9054-2D068DBD5AD9}"/>
                </a:ext>
              </a:extLst>
            </p:cNvPr>
            <p:cNvGrpSpPr/>
            <p:nvPr/>
          </p:nvGrpSpPr>
          <p:grpSpPr>
            <a:xfrm>
              <a:off x="1239320" y="4192614"/>
              <a:ext cx="1959816" cy="1038140"/>
              <a:chOff x="1239320" y="4261959"/>
              <a:chExt cx="1959816" cy="1038140"/>
            </a:xfrm>
          </p:grpSpPr>
          <p:grpSp>
            <p:nvGrpSpPr>
              <p:cNvPr id="28" name="iŝļîďè">
                <a:extLst>
                  <a:ext uri="{FF2B5EF4-FFF2-40B4-BE49-F238E27FC236}">
                    <a16:creationId xmlns:a16="http://schemas.microsoft.com/office/drawing/2014/main" id="{16C0BAE6-DDFF-4047-8CAF-21BFBE3B727B}"/>
                  </a:ext>
                </a:extLst>
              </p:cNvPr>
              <p:cNvGrpSpPr/>
              <p:nvPr/>
            </p:nvGrpSpPr>
            <p:grpSpPr>
              <a:xfrm>
                <a:off x="1239320" y="4283315"/>
                <a:ext cx="910212" cy="995428"/>
                <a:chOff x="1239320" y="4287945"/>
                <a:chExt cx="910212" cy="995428"/>
              </a:xfrm>
            </p:grpSpPr>
            <p:sp>
              <p:nvSpPr>
                <p:cNvPr id="35" name="ïşlîḑé">
                  <a:extLst>
                    <a:ext uri="{FF2B5EF4-FFF2-40B4-BE49-F238E27FC236}">
                      <a16:creationId xmlns:a16="http://schemas.microsoft.com/office/drawing/2014/main" id="{C2DA9C48-2898-4162-8B14-361CAA3BADF0}"/>
                    </a:ext>
                  </a:extLst>
                </p:cNvPr>
                <p:cNvSpPr/>
                <p:nvPr/>
              </p:nvSpPr>
              <p:spPr>
                <a:xfrm>
                  <a:off x="1239320" y="4799891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36" name="iṣḷidè">
                  <a:extLst>
                    <a:ext uri="{FF2B5EF4-FFF2-40B4-BE49-F238E27FC236}">
                      <a16:creationId xmlns:a16="http://schemas.microsoft.com/office/drawing/2014/main" id="{E52322A6-9F1D-40D5-910B-4EF39F001D50}"/>
                    </a:ext>
                  </a:extLst>
                </p:cNvPr>
                <p:cNvGrpSpPr/>
                <p:nvPr/>
              </p:nvGrpSpPr>
              <p:grpSpPr>
                <a:xfrm>
                  <a:off x="1464801" y="4287945"/>
                  <a:ext cx="459250" cy="459250"/>
                  <a:chOff x="1464801" y="4287945"/>
                  <a:chExt cx="459250" cy="459250"/>
                </a:xfrm>
              </p:grpSpPr>
              <p:sp>
                <p:nvSpPr>
                  <p:cNvPr id="37" name="íṣļíďè">
                    <a:extLst>
                      <a:ext uri="{FF2B5EF4-FFF2-40B4-BE49-F238E27FC236}">
                        <a16:creationId xmlns:a16="http://schemas.microsoft.com/office/drawing/2014/main" id="{8F76E727-7B4A-4807-9A8D-8DFB59BD1CCC}"/>
                      </a:ext>
                    </a:extLst>
                  </p:cNvPr>
                  <p:cNvSpPr/>
                  <p:nvPr/>
                </p:nvSpPr>
                <p:spPr>
                  <a:xfrm>
                    <a:off x="1464801" y="4287945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accent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iṧļîde">
                    <a:extLst>
                      <a:ext uri="{FF2B5EF4-FFF2-40B4-BE49-F238E27FC236}">
                        <a16:creationId xmlns:a16="http://schemas.microsoft.com/office/drawing/2014/main" id="{B6D9480C-972D-4F6C-A1AA-7D14669F96AE}"/>
                      </a:ext>
                    </a:extLst>
                  </p:cNvPr>
                  <p:cNvSpPr/>
                  <p:nvPr/>
                </p:nvSpPr>
                <p:spPr>
                  <a:xfrm>
                    <a:off x="1590283" y="4404101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id="{23DAC778-0907-4B52-9C0A-A4CB103DE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9228" y="4261959"/>
                <a:ext cx="0" cy="103814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iŝļîḋe">
                <a:extLst>
                  <a:ext uri="{FF2B5EF4-FFF2-40B4-BE49-F238E27FC236}">
                    <a16:creationId xmlns:a16="http://schemas.microsoft.com/office/drawing/2014/main" id="{08CF4288-68F9-4C6E-ADE9-B2C997BA59EC}"/>
                  </a:ext>
                </a:extLst>
              </p:cNvPr>
              <p:cNvGrpSpPr/>
              <p:nvPr/>
            </p:nvGrpSpPr>
            <p:grpSpPr>
              <a:xfrm>
                <a:off x="2288924" y="4283315"/>
                <a:ext cx="910212" cy="995428"/>
                <a:chOff x="2288924" y="4287945"/>
                <a:chExt cx="910212" cy="995428"/>
              </a:xfrm>
            </p:grpSpPr>
            <p:sp>
              <p:nvSpPr>
                <p:cNvPr id="31" name="işḷide">
                  <a:extLst>
                    <a:ext uri="{FF2B5EF4-FFF2-40B4-BE49-F238E27FC236}">
                      <a16:creationId xmlns:a16="http://schemas.microsoft.com/office/drawing/2014/main" id="{7AF31407-E8F4-4A30-8B24-CE9B5CE1D34B}"/>
                    </a:ext>
                  </a:extLst>
                </p:cNvPr>
                <p:cNvSpPr/>
                <p:nvPr/>
              </p:nvSpPr>
              <p:spPr>
                <a:xfrm>
                  <a:off x="2288924" y="4799891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12" tIns="45700" rIns="91412" bIns="4570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32" name="iŝľiḑé">
                  <a:extLst>
                    <a:ext uri="{FF2B5EF4-FFF2-40B4-BE49-F238E27FC236}">
                      <a16:creationId xmlns:a16="http://schemas.microsoft.com/office/drawing/2014/main" id="{F36CF589-66E3-4B6F-9FFA-265D5CC5AA35}"/>
                    </a:ext>
                  </a:extLst>
                </p:cNvPr>
                <p:cNvGrpSpPr/>
                <p:nvPr/>
              </p:nvGrpSpPr>
              <p:grpSpPr>
                <a:xfrm>
                  <a:off x="2514405" y="4287945"/>
                  <a:ext cx="459250" cy="459250"/>
                  <a:chOff x="2514405" y="4287945"/>
                  <a:chExt cx="459250" cy="459250"/>
                </a:xfrm>
              </p:grpSpPr>
              <p:sp>
                <p:nvSpPr>
                  <p:cNvPr id="33" name="îṡľiḍè">
                    <a:extLst>
                      <a:ext uri="{FF2B5EF4-FFF2-40B4-BE49-F238E27FC236}">
                        <a16:creationId xmlns:a16="http://schemas.microsoft.com/office/drawing/2014/main" id="{F51FE832-7534-4CF1-B8E1-17AB25EBF30F}"/>
                      </a:ext>
                    </a:extLst>
                  </p:cNvPr>
                  <p:cNvSpPr/>
                  <p:nvPr/>
                </p:nvSpPr>
                <p:spPr>
                  <a:xfrm>
                    <a:off x="2514405" y="4287945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accent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iṡļïḑê">
                    <a:extLst>
                      <a:ext uri="{FF2B5EF4-FFF2-40B4-BE49-F238E27FC236}">
                        <a16:creationId xmlns:a16="http://schemas.microsoft.com/office/drawing/2014/main" id="{14DE0986-169B-411F-A687-975A780C5DE1}"/>
                      </a:ext>
                    </a:extLst>
                  </p:cNvPr>
                  <p:cNvSpPr/>
                  <p:nvPr/>
                </p:nvSpPr>
                <p:spPr>
                  <a:xfrm>
                    <a:off x="2639887" y="4404101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11" name="ïśḷíḓé">
              <a:extLst>
                <a:ext uri="{FF2B5EF4-FFF2-40B4-BE49-F238E27FC236}">
                  <a16:creationId xmlns:a16="http://schemas.microsoft.com/office/drawing/2014/main" id="{AABA168C-8F24-48C2-A979-DD82F21B183E}"/>
                </a:ext>
              </a:extLst>
            </p:cNvPr>
            <p:cNvGrpSpPr/>
            <p:nvPr/>
          </p:nvGrpSpPr>
          <p:grpSpPr>
            <a:xfrm>
              <a:off x="8426644" y="2498500"/>
              <a:ext cx="3092256" cy="1302079"/>
              <a:chOff x="673100" y="2567845"/>
              <a:chExt cx="3092256" cy="1302079"/>
            </a:xfrm>
          </p:grpSpPr>
          <p:sp>
            <p:nvSpPr>
              <p:cNvPr id="26" name="ïšľidè">
                <a:extLst>
                  <a:ext uri="{FF2B5EF4-FFF2-40B4-BE49-F238E27FC236}">
                    <a16:creationId xmlns:a16="http://schemas.microsoft.com/office/drawing/2014/main" id="{0E8D9E39-F81E-4FD1-B473-8C11FE84FD64}"/>
                  </a:ext>
                </a:extLst>
              </p:cNvPr>
              <p:cNvSpPr txBox="1"/>
              <p:nvPr/>
            </p:nvSpPr>
            <p:spPr>
              <a:xfrm>
                <a:off x="673100" y="2963452"/>
                <a:ext cx="3092255" cy="9064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ṣľíḍé">
                <a:extLst>
                  <a:ext uri="{FF2B5EF4-FFF2-40B4-BE49-F238E27FC236}">
                    <a16:creationId xmlns:a16="http://schemas.microsoft.com/office/drawing/2014/main" id="{0C541E30-29CE-43D6-8958-50B16312BE1B}"/>
                  </a:ext>
                </a:extLst>
              </p:cNvPr>
              <p:cNvSpPr txBox="1"/>
              <p:nvPr/>
            </p:nvSpPr>
            <p:spPr>
              <a:xfrm>
                <a:off x="673101" y="2567845"/>
                <a:ext cx="3092255" cy="395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12" name="ïṣľîďè">
              <a:extLst>
                <a:ext uri="{FF2B5EF4-FFF2-40B4-BE49-F238E27FC236}">
                  <a16:creationId xmlns:a16="http://schemas.microsoft.com/office/drawing/2014/main" id="{99D2226F-8780-4099-8707-93D4F7901771}"/>
                </a:ext>
              </a:extLst>
            </p:cNvPr>
            <p:cNvSpPr/>
            <p:nvPr/>
          </p:nvSpPr>
          <p:spPr bwMode="auto">
            <a:xfrm>
              <a:off x="9733453" y="2046346"/>
              <a:ext cx="478639" cy="388097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6F6C3BF0-DEE6-4C44-B1A7-D4C22C51F4F7}"/>
                </a:ext>
              </a:extLst>
            </p:cNvPr>
            <p:cNvCxnSpPr/>
            <p:nvPr/>
          </p:nvCxnSpPr>
          <p:spPr>
            <a:xfrm>
              <a:off x="8426644" y="3800579"/>
              <a:ext cx="309225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ṧľíḓê">
              <a:extLst>
                <a:ext uri="{FF2B5EF4-FFF2-40B4-BE49-F238E27FC236}">
                  <a16:creationId xmlns:a16="http://schemas.microsoft.com/office/drawing/2014/main" id="{C9DD176B-99B9-4180-8032-B57A8A4CCB17}"/>
                </a:ext>
              </a:extLst>
            </p:cNvPr>
            <p:cNvGrpSpPr/>
            <p:nvPr/>
          </p:nvGrpSpPr>
          <p:grpSpPr>
            <a:xfrm>
              <a:off x="8992864" y="4192614"/>
              <a:ext cx="1959816" cy="1038140"/>
              <a:chOff x="8992864" y="4192614"/>
              <a:chExt cx="1959816" cy="1038140"/>
            </a:xfrm>
          </p:grpSpPr>
          <p:grpSp>
            <p:nvGrpSpPr>
              <p:cNvPr id="15" name="îşlídè">
                <a:extLst>
                  <a:ext uri="{FF2B5EF4-FFF2-40B4-BE49-F238E27FC236}">
                    <a16:creationId xmlns:a16="http://schemas.microsoft.com/office/drawing/2014/main" id="{B64EB88D-B340-46E7-8556-888DBF52965D}"/>
                  </a:ext>
                </a:extLst>
              </p:cNvPr>
              <p:cNvGrpSpPr/>
              <p:nvPr/>
            </p:nvGrpSpPr>
            <p:grpSpPr>
              <a:xfrm>
                <a:off x="8992864" y="4213970"/>
                <a:ext cx="910212" cy="995428"/>
                <a:chOff x="8992864" y="4213970"/>
                <a:chExt cx="910212" cy="995428"/>
              </a:xfrm>
            </p:grpSpPr>
            <p:sp>
              <p:nvSpPr>
                <p:cNvPr id="22" name="íšḻíďè">
                  <a:extLst>
                    <a:ext uri="{FF2B5EF4-FFF2-40B4-BE49-F238E27FC236}">
                      <a16:creationId xmlns:a16="http://schemas.microsoft.com/office/drawing/2014/main" id="{C2DA9C48-2898-4162-8B14-361CAA3BADF0}"/>
                    </a:ext>
                  </a:extLst>
                </p:cNvPr>
                <p:cNvSpPr/>
                <p:nvPr/>
              </p:nvSpPr>
              <p:spPr>
                <a:xfrm>
                  <a:off x="8992864" y="4725916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23" name="íṥḻîḑe">
                  <a:extLst>
                    <a:ext uri="{FF2B5EF4-FFF2-40B4-BE49-F238E27FC236}">
                      <a16:creationId xmlns:a16="http://schemas.microsoft.com/office/drawing/2014/main" id="{33041E1D-C9CF-45F4-9CFF-F56A6118F114}"/>
                    </a:ext>
                  </a:extLst>
                </p:cNvPr>
                <p:cNvGrpSpPr/>
                <p:nvPr/>
              </p:nvGrpSpPr>
              <p:grpSpPr>
                <a:xfrm>
                  <a:off x="9218345" y="4213970"/>
                  <a:ext cx="459250" cy="459250"/>
                  <a:chOff x="9218345" y="4213970"/>
                  <a:chExt cx="459250" cy="459250"/>
                </a:xfrm>
              </p:grpSpPr>
              <p:sp>
                <p:nvSpPr>
                  <p:cNvPr id="24" name="iśliḍé">
                    <a:extLst>
                      <a:ext uri="{FF2B5EF4-FFF2-40B4-BE49-F238E27FC236}">
                        <a16:creationId xmlns:a16="http://schemas.microsoft.com/office/drawing/2014/main" id="{8F76E727-7B4A-4807-9A8D-8DFB59BD1CCC}"/>
                      </a:ext>
                    </a:extLst>
                  </p:cNvPr>
                  <p:cNvSpPr/>
                  <p:nvPr/>
                </p:nvSpPr>
                <p:spPr>
                  <a:xfrm>
                    <a:off x="9218345" y="4213970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5" name="ï$lïďe">
                    <a:extLst>
                      <a:ext uri="{FF2B5EF4-FFF2-40B4-BE49-F238E27FC236}">
                        <a16:creationId xmlns:a16="http://schemas.microsoft.com/office/drawing/2014/main" id="{B6D9480C-972D-4F6C-A1AA-7D14669F96AE}"/>
                      </a:ext>
                    </a:extLst>
                  </p:cNvPr>
                  <p:cNvSpPr/>
                  <p:nvPr/>
                </p:nvSpPr>
                <p:spPr>
                  <a:xfrm>
                    <a:off x="9343827" y="4330126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23DAC778-0907-4B52-9C0A-A4CB103DE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72772" y="4192614"/>
                <a:ext cx="0" cy="103814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iṧ1ïḍé">
                <a:extLst>
                  <a:ext uri="{FF2B5EF4-FFF2-40B4-BE49-F238E27FC236}">
                    <a16:creationId xmlns:a16="http://schemas.microsoft.com/office/drawing/2014/main" id="{C6883C80-C683-4A3B-B9AC-65F6757075DF}"/>
                  </a:ext>
                </a:extLst>
              </p:cNvPr>
              <p:cNvGrpSpPr/>
              <p:nvPr/>
            </p:nvGrpSpPr>
            <p:grpSpPr>
              <a:xfrm>
                <a:off x="10042468" y="4213970"/>
                <a:ext cx="910212" cy="995428"/>
                <a:chOff x="10042468" y="4213970"/>
                <a:chExt cx="910212" cy="995428"/>
              </a:xfrm>
            </p:grpSpPr>
            <p:sp>
              <p:nvSpPr>
                <p:cNvPr id="18" name="ïṧḻídè">
                  <a:extLst>
                    <a:ext uri="{FF2B5EF4-FFF2-40B4-BE49-F238E27FC236}">
                      <a16:creationId xmlns:a16="http://schemas.microsoft.com/office/drawing/2014/main" id="{7AF31407-E8F4-4A30-8B24-CE9B5CE1D34B}"/>
                    </a:ext>
                  </a:extLst>
                </p:cNvPr>
                <p:cNvSpPr/>
                <p:nvPr/>
              </p:nvSpPr>
              <p:spPr>
                <a:xfrm>
                  <a:off x="10042468" y="4725916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12" tIns="45700" rIns="91412" bIns="4570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19" name="îşliḑé">
                  <a:extLst>
                    <a:ext uri="{FF2B5EF4-FFF2-40B4-BE49-F238E27FC236}">
                      <a16:creationId xmlns:a16="http://schemas.microsoft.com/office/drawing/2014/main" id="{455B7F09-5C31-4543-8326-BBBE60189B2D}"/>
                    </a:ext>
                  </a:extLst>
                </p:cNvPr>
                <p:cNvGrpSpPr/>
                <p:nvPr/>
              </p:nvGrpSpPr>
              <p:grpSpPr>
                <a:xfrm>
                  <a:off x="10267949" y="4213970"/>
                  <a:ext cx="459250" cy="459250"/>
                  <a:chOff x="10267949" y="4213970"/>
                  <a:chExt cx="459250" cy="459250"/>
                </a:xfrm>
              </p:grpSpPr>
              <p:sp>
                <p:nvSpPr>
                  <p:cNvPr id="20" name="î$ḻïḋê">
                    <a:extLst>
                      <a:ext uri="{FF2B5EF4-FFF2-40B4-BE49-F238E27FC236}">
                        <a16:creationId xmlns:a16="http://schemas.microsoft.com/office/drawing/2014/main" id="{F51FE832-7534-4CF1-B8E1-17AB25EBF30F}"/>
                      </a:ext>
                    </a:extLst>
                  </p:cNvPr>
                  <p:cNvSpPr/>
                  <p:nvPr/>
                </p:nvSpPr>
                <p:spPr>
                  <a:xfrm>
                    <a:off x="10267949" y="4213970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" name="ïṡľiḑé">
                    <a:extLst>
                      <a:ext uri="{FF2B5EF4-FFF2-40B4-BE49-F238E27FC236}">
                        <a16:creationId xmlns:a16="http://schemas.microsoft.com/office/drawing/2014/main" id="{14DE0986-169B-411F-A687-975A780C5DE1}"/>
                      </a:ext>
                    </a:extLst>
                  </p:cNvPr>
                  <p:cNvSpPr/>
                  <p:nvPr/>
                </p:nvSpPr>
                <p:spPr>
                  <a:xfrm>
                    <a:off x="10393431" y="4330126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95138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687614" y="2821446"/>
            <a:ext cx="6831284" cy="1621509"/>
          </a:xfrm>
        </p:spPr>
        <p:txBody>
          <a:bodyPr>
            <a:normAutofit fontScale="90000"/>
          </a:bodyPr>
          <a:lstStyle/>
          <a:p>
            <a:r>
              <a:rPr lang="en-US" altLang="zh-CN" sz="6000" dirty="0">
                <a:solidFill>
                  <a:schemeClr val="accent2"/>
                </a:solidFill>
              </a:rPr>
              <a:t>Thanks</a:t>
            </a:r>
            <a:br>
              <a:rPr lang="en-US" altLang="zh-CN" sz="6000" dirty="0">
                <a:solidFill>
                  <a:schemeClr val="accent2"/>
                </a:solidFill>
              </a:rPr>
            </a:br>
            <a:r>
              <a:rPr lang="en-US" altLang="zh-CN" sz="6000" dirty="0">
                <a:solidFill>
                  <a:schemeClr val="accent2"/>
                </a:solidFill>
              </a:rPr>
              <a:t>And Your Slogan </a:t>
            </a:r>
            <a:r>
              <a:rPr lang="en-US" altLang="zh-CN" sz="6000" dirty="0">
                <a:solidFill>
                  <a:schemeClr val="accent1"/>
                </a:solidFill>
              </a:rPr>
              <a:t>Here</a:t>
            </a:r>
            <a:endParaRPr lang="zh-CN" altLang="en-US" sz="6000" dirty="0">
              <a:solidFill>
                <a:schemeClr val="accent1"/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>
          <a:xfrm>
            <a:off x="673100" y="5823229"/>
            <a:ext cx="10845798" cy="310871"/>
          </a:xfrm>
        </p:spPr>
        <p:txBody>
          <a:bodyPr>
            <a:normAutofit lnSpcReduction="10000"/>
          </a:bodyPr>
          <a:lstStyle/>
          <a:p>
            <a:r>
              <a:rPr lang="en-US" altLang="en-US" sz="1600" dirty="0">
                <a:solidFill>
                  <a:schemeClr val="accent1"/>
                </a:solidFill>
              </a:rPr>
              <a:t>Designed by iSlide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673102" y="5837829"/>
            <a:ext cx="10845798" cy="296271"/>
          </a:xfrm>
        </p:spPr>
        <p:txBody>
          <a:bodyPr/>
          <a:lstStyle/>
          <a:p>
            <a:pPr algn="l"/>
            <a:r>
              <a:rPr lang="en-US" altLang="zh-CN" dirty="0">
                <a:solidFill>
                  <a:schemeClr val="accent1"/>
                </a:solidFill>
              </a:rPr>
              <a:t>Speaker name and title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8A940FE-B762-433A-AD7F-CD5C79ECA763}"/>
              </a:ext>
            </a:extLst>
          </p:cNvPr>
          <p:cNvSpPr txBox="1"/>
          <p:nvPr/>
        </p:nvSpPr>
        <p:spPr>
          <a:xfrm>
            <a:off x="673100" y="659368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spc="-150" dirty="0">
                <a:solidFill>
                  <a:schemeClr val="accent1"/>
                </a:solidFill>
              </a:rPr>
              <a:t>LOGO</a:t>
            </a:r>
            <a:r>
              <a:rPr lang="en-US" altLang="zh-CN" spc="-150" dirty="0">
                <a:solidFill>
                  <a:schemeClr val="accent1"/>
                </a:solidFill>
              </a:rPr>
              <a:t> HERE</a:t>
            </a:r>
            <a:endParaRPr lang="zh-CN" altLang="en-US" spc="-150" dirty="0">
              <a:solidFill>
                <a:schemeClr val="accent1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281EC9F0-B137-46FE-BC78-5C7495EF8D97}"/>
              </a:ext>
            </a:extLst>
          </p:cNvPr>
          <p:cNvGrpSpPr/>
          <p:nvPr/>
        </p:nvGrpSpPr>
        <p:grpSpPr>
          <a:xfrm>
            <a:off x="9980205" y="639393"/>
            <a:ext cx="1538695" cy="913600"/>
            <a:chOff x="880821" y="1531872"/>
            <a:chExt cx="2509480" cy="1490004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2E02286-47F7-4A00-B303-C8601EA76C05}"/>
                </a:ext>
              </a:extLst>
            </p:cNvPr>
            <p:cNvSpPr/>
            <p:nvPr/>
          </p:nvSpPr>
          <p:spPr bwMode="auto">
            <a:xfrm>
              <a:off x="880821" y="1531872"/>
              <a:ext cx="2509480" cy="1490004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1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16E07297-EA47-45FE-B43E-21A9AAD6BB4B}"/>
                </a:ext>
              </a:extLst>
            </p:cNvPr>
            <p:cNvGrpSpPr/>
            <p:nvPr/>
          </p:nvGrpSpPr>
          <p:grpSpPr>
            <a:xfrm>
              <a:off x="1054756" y="1671250"/>
              <a:ext cx="2161608" cy="1211245"/>
              <a:chOff x="922942" y="1427516"/>
              <a:chExt cx="2161608" cy="1211245"/>
            </a:xfrm>
          </p:grpSpPr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25C31A45-59A9-4D69-9030-441B9E05E6D7}"/>
                  </a:ext>
                </a:extLst>
              </p:cNvPr>
              <p:cNvSpPr txBox="1"/>
              <p:nvPr/>
            </p:nvSpPr>
            <p:spPr>
              <a:xfrm>
                <a:off x="922942" y="2168860"/>
                <a:ext cx="2161608" cy="46990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16600" dirty="0">
                    <a:solidFill>
                      <a:schemeClr val="accent1"/>
                    </a:solidFill>
                    <a:latin typeface="+mn-lt"/>
                  </a:rPr>
                  <a:t>REPORT</a:t>
                </a:r>
                <a:endParaRPr lang="zh-CN" altLang="en-US" sz="16600" dirty="0">
                  <a:solidFill>
                    <a:schemeClr val="accent1"/>
                  </a:solidFill>
                  <a:latin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6DD76BA-CAD8-45CC-AC1A-11B5C2B70814}"/>
                  </a:ext>
                </a:extLst>
              </p:cNvPr>
              <p:cNvSpPr txBox="1"/>
              <p:nvPr/>
            </p:nvSpPr>
            <p:spPr>
              <a:xfrm>
                <a:off x="926965" y="1427516"/>
                <a:ext cx="2157585" cy="67118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zh-CN" sz="96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20XX</a:t>
                </a:r>
                <a:endParaRPr lang="zh-CN" altLang="en-US" sz="96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2216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8361AF-A5AE-47C5-A0F9-49DB8D64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369CE8-26A9-46B4-A9B9-34AE3290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827CB4-CE6A-4D64-8158-40DEFCF5B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41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00FF172-CEDD-446F-8356-F3082F7075F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08614"/>
            <a:ext cx="10847388" cy="4059871"/>
            <a:chOff x="673100" y="1608614"/>
            <a:chExt cx="10847388" cy="4059871"/>
          </a:xfrm>
        </p:grpSpPr>
        <p:sp>
          <p:nvSpPr>
            <p:cNvPr id="6" name="ï$líḋè">
              <a:extLst>
                <a:ext uri="{FF2B5EF4-FFF2-40B4-BE49-F238E27FC236}">
                  <a16:creationId xmlns:a16="http://schemas.microsoft.com/office/drawing/2014/main" id="{9A5DAD00-D533-40C9-91DB-C7DA8CC86B0C}"/>
                </a:ext>
              </a:extLst>
            </p:cNvPr>
            <p:cNvSpPr/>
            <p:nvPr/>
          </p:nvSpPr>
          <p:spPr>
            <a:xfrm flipH="1">
              <a:off x="6257924" y="1608614"/>
              <a:ext cx="5262563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Slíḑé">
              <a:extLst>
                <a:ext uri="{FF2B5EF4-FFF2-40B4-BE49-F238E27FC236}">
                  <a16:creationId xmlns:a16="http://schemas.microsoft.com/office/drawing/2014/main" id="{4091435F-EDA0-41F8-B05E-D77A16041585}"/>
                </a:ext>
              </a:extLst>
            </p:cNvPr>
            <p:cNvSpPr/>
            <p:nvPr/>
          </p:nvSpPr>
          <p:spPr>
            <a:xfrm flipH="1">
              <a:off x="4410075" y="3047209"/>
              <a:ext cx="7110413" cy="11811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îṧḷïḓê">
              <a:extLst>
                <a:ext uri="{FF2B5EF4-FFF2-40B4-BE49-F238E27FC236}">
                  <a16:creationId xmlns:a16="http://schemas.microsoft.com/office/drawing/2014/main" id="{34610DD5-3FDF-447B-99DF-ABD1E3A1D2B5}"/>
                </a:ext>
              </a:extLst>
            </p:cNvPr>
            <p:cNvSpPr/>
            <p:nvPr/>
          </p:nvSpPr>
          <p:spPr>
            <a:xfrm flipH="1">
              <a:off x="6256336" y="4487385"/>
              <a:ext cx="5264151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í$ḷîḓè">
              <a:extLst>
                <a:ext uri="{FF2B5EF4-FFF2-40B4-BE49-F238E27FC236}">
                  <a16:creationId xmlns:a16="http://schemas.microsoft.com/office/drawing/2014/main" id="{F07EB69D-D78F-49B3-9E24-D9AE7DDC8327}"/>
                </a:ext>
              </a:extLst>
            </p:cNvPr>
            <p:cNvGrpSpPr/>
            <p:nvPr/>
          </p:nvGrpSpPr>
          <p:grpSpPr>
            <a:xfrm>
              <a:off x="673100" y="2688851"/>
              <a:ext cx="3642517" cy="1899399"/>
              <a:chOff x="7876383" y="2767095"/>
              <a:chExt cx="3642517" cy="1899399"/>
            </a:xfrm>
          </p:grpSpPr>
          <p:sp>
            <p:nvSpPr>
              <p:cNvPr id="22" name="îṩḷíďê">
                <a:extLst>
                  <a:ext uri="{FF2B5EF4-FFF2-40B4-BE49-F238E27FC236}">
                    <a16:creationId xmlns:a16="http://schemas.microsoft.com/office/drawing/2014/main" id="{5D8308F5-6D24-4A3C-B19E-5C964BB9D0D0}"/>
                  </a:ext>
                </a:extLst>
              </p:cNvPr>
              <p:cNvSpPr/>
              <p:nvPr/>
            </p:nvSpPr>
            <p:spPr>
              <a:xfrm>
                <a:off x="7876383" y="3208900"/>
                <a:ext cx="3642517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3" name="íṡľídé">
                <a:extLst>
                  <a:ext uri="{FF2B5EF4-FFF2-40B4-BE49-F238E27FC236}">
                    <a16:creationId xmlns:a16="http://schemas.microsoft.com/office/drawing/2014/main" id="{D1760DDC-00E5-41DA-B229-906D31514BB0}"/>
                  </a:ext>
                </a:extLst>
              </p:cNvPr>
              <p:cNvSpPr txBox="1"/>
              <p:nvPr/>
            </p:nvSpPr>
            <p:spPr bwMode="auto">
              <a:xfrm>
                <a:off x="7876383" y="2767095"/>
                <a:ext cx="36425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0" name="ïSļïďê">
              <a:extLst>
                <a:ext uri="{FF2B5EF4-FFF2-40B4-BE49-F238E27FC236}">
                  <a16:creationId xmlns:a16="http://schemas.microsoft.com/office/drawing/2014/main" id="{494EEF86-B4A4-4556-890F-BDB5739E0F34}"/>
                </a:ext>
              </a:extLst>
            </p:cNvPr>
            <p:cNvSpPr/>
            <p:nvPr/>
          </p:nvSpPr>
          <p:spPr bwMode="auto">
            <a:xfrm>
              <a:off x="6694487" y="1926096"/>
              <a:ext cx="567874" cy="54613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" name="iṣḻïḑê">
              <a:extLst>
                <a:ext uri="{FF2B5EF4-FFF2-40B4-BE49-F238E27FC236}">
                  <a16:creationId xmlns:a16="http://schemas.microsoft.com/office/drawing/2014/main" id="{15A3855C-46C9-4EAA-8B0B-152BC80A7A4A}"/>
                </a:ext>
              </a:extLst>
            </p:cNvPr>
            <p:cNvSpPr/>
            <p:nvPr/>
          </p:nvSpPr>
          <p:spPr bwMode="auto">
            <a:xfrm>
              <a:off x="4848225" y="3367768"/>
              <a:ext cx="540992" cy="53998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sḷiḍè">
              <a:extLst>
                <a:ext uri="{FF2B5EF4-FFF2-40B4-BE49-F238E27FC236}">
                  <a16:creationId xmlns:a16="http://schemas.microsoft.com/office/drawing/2014/main" id="{D6F5975F-B9DB-40FC-93FB-E36B94DFB661}"/>
                </a:ext>
              </a:extLst>
            </p:cNvPr>
            <p:cNvSpPr/>
            <p:nvPr/>
          </p:nvSpPr>
          <p:spPr bwMode="auto">
            <a:xfrm>
              <a:off x="6710989" y="4812719"/>
              <a:ext cx="551372" cy="53043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>
                <a:solidFill>
                  <a:schemeClr val="bg1"/>
                </a:solidFill>
              </a:endParaRPr>
            </a:p>
          </p:txBody>
        </p:sp>
        <p:grpSp>
          <p:nvGrpSpPr>
            <p:cNvPr id="13" name="îṧļïḓè">
              <a:extLst>
                <a:ext uri="{FF2B5EF4-FFF2-40B4-BE49-F238E27FC236}">
                  <a16:creationId xmlns:a16="http://schemas.microsoft.com/office/drawing/2014/main" id="{BCC8DE45-F035-4C72-822E-CAAA0467A464}"/>
                </a:ext>
              </a:extLst>
            </p:cNvPr>
            <p:cNvGrpSpPr/>
            <p:nvPr/>
          </p:nvGrpSpPr>
          <p:grpSpPr>
            <a:xfrm>
              <a:off x="7476153" y="1646714"/>
              <a:ext cx="3758656" cy="1104745"/>
              <a:chOff x="673100" y="1695622"/>
              <a:chExt cx="3758656" cy="1104745"/>
            </a:xfrm>
          </p:grpSpPr>
          <p:sp>
            <p:nvSpPr>
              <p:cNvPr id="20" name="ïṣľîḋê">
                <a:extLst>
                  <a:ext uri="{FF2B5EF4-FFF2-40B4-BE49-F238E27FC236}">
                    <a16:creationId xmlns:a16="http://schemas.microsoft.com/office/drawing/2014/main" id="{F60832BA-3322-4098-9D48-572AB8436E1A}"/>
                  </a:ext>
                </a:extLst>
              </p:cNvPr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1" name="iṩlídê">
                <a:extLst>
                  <a:ext uri="{FF2B5EF4-FFF2-40B4-BE49-F238E27FC236}">
                    <a16:creationId xmlns:a16="http://schemas.microsoft.com/office/drawing/2014/main" id="{FB2FF60A-8EF9-43E5-AC31-2CFF430694DE}"/>
                  </a:ext>
                </a:extLst>
              </p:cNvPr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4" name="ïṣľiḋé">
              <a:extLst>
                <a:ext uri="{FF2B5EF4-FFF2-40B4-BE49-F238E27FC236}">
                  <a16:creationId xmlns:a16="http://schemas.microsoft.com/office/drawing/2014/main" id="{6BA05414-32E5-4A2F-A861-91F2520DAAF1}"/>
                </a:ext>
              </a:extLst>
            </p:cNvPr>
            <p:cNvGrpSpPr/>
            <p:nvPr/>
          </p:nvGrpSpPr>
          <p:grpSpPr>
            <a:xfrm>
              <a:off x="7476153" y="4525485"/>
              <a:ext cx="3758656" cy="1104745"/>
              <a:chOff x="673100" y="1695622"/>
              <a:chExt cx="3758656" cy="1104745"/>
            </a:xfrm>
          </p:grpSpPr>
          <p:sp>
            <p:nvSpPr>
              <p:cNvPr id="18" name="is1îḑé">
                <a:extLst>
                  <a:ext uri="{FF2B5EF4-FFF2-40B4-BE49-F238E27FC236}">
                    <a16:creationId xmlns:a16="http://schemas.microsoft.com/office/drawing/2014/main" id="{A6EDAB6E-400D-4544-B161-BB187EF1106F}"/>
                  </a:ext>
                </a:extLst>
              </p:cNvPr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9" name="ïṧḻïḓe">
                <a:extLst>
                  <a:ext uri="{FF2B5EF4-FFF2-40B4-BE49-F238E27FC236}">
                    <a16:creationId xmlns:a16="http://schemas.microsoft.com/office/drawing/2014/main" id="{92CB36EF-0AE4-4F0D-832F-A8BBA4405A03}"/>
                  </a:ext>
                </a:extLst>
              </p:cNvPr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5" name="îšḻiḍè">
              <a:extLst>
                <a:ext uri="{FF2B5EF4-FFF2-40B4-BE49-F238E27FC236}">
                  <a16:creationId xmlns:a16="http://schemas.microsoft.com/office/drawing/2014/main" id="{65EFE5DA-BC0D-481F-BBDC-A75E0C9BE49A}"/>
                </a:ext>
              </a:extLst>
            </p:cNvPr>
            <p:cNvGrpSpPr/>
            <p:nvPr/>
          </p:nvGrpSpPr>
          <p:grpSpPr>
            <a:xfrm>
              <a:off x="5597975" y="3047209"/>
              <a:ext cx="4092411" cy="1196466"/>
              <a:chOff x="7431450" y="1919492"/>
              <a:chExt cx="4092411" cy="1196466"/>
            </a:xfrm>
          </p:grpSpPr>
          <p:sp>
            <p:nvSpPr>
              <p:cNvPr id="16" name="işḻïdê">
                <a:extLst>
                  <a:ext uri="{FF2B5EF4-FFF2-40B4-BE49-F238E27FC236}">
                    <a16:creationId xmlns:a16="http://schemas.microsoft.com/office/drawing/2014/main" id="{2FF5D2F3-A068-423E-BAC0-4116E9C971FE}"/>
                  </a:ext>
                </a:extLst>
              </p:cNvPr>
              <p:cNvSpPr txBox="1"/>
              <p:nvPr/>
            </p:nvSpPr>
            <p:spPr bwMode="auto">
              <a:xfrm>
                <a:off x="7431450" y="1919492"/>
                <a:ext cx="40923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7" name="isḻïḑè">
                <a:extLst>
                  <a:ext uri="{FF2B5EF4-FFF2-40B4-BE49-F238E27FC236}">
                    <a16:creationId xmlns:a16="http://schemas.microsoft.com/office/drawing/2014/main" id="{748CB1AB-8F7D-44BD-951F-9E5E0D314E67}"/>
                  </a:ext>
                </a:extLst>
              </p:cNvPr>
              <p:cNvSpPr/>
              <p:nvPr/>
            </p:nvSpPr>
            <p:spPr bwMode="auto">
              <a:xfrm>
                <a:off x="7432995" y="2361298"/>
                <a:ext cx="4090866" cy="75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When you copy &amp; paste, choose "keep text only" option.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6572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BFFEAA-9684-4A30-B057-98AF7632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D934EB-30D6-4616-B4B2-FE883FA1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06931C-CF91-4479-B4ED-6B9ABCAD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089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DD30E48-FCB5-4ED6-9DB0-58D848746E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57399" y="1727059"/>
            <a:ext cx="9064502" cy="3810282"/>
            <a:chOff x="1557399" y="1727059"/>
            <a:chExt cx="9064502" cy="3810282"/>
          </a:xfrm>
        </p:grpSpPr>
        <p:grpSp>
          <p:nvGrpSpPr>
            <p:cNvPr id="6" name="iSļiḑê">
              <a:extLst>
                <a:ext uri="{FF2B5EF4-FFF2-40B4-BE49-F238E27FC236}">
                  <a16:creationId xmlns:a16="http://schemas.microsoft.com/office/drawing/2014/main" id="{B6992314-3314-49A3-94B4-CD2A689D2C35}"/>
                </a:ext>
              </a:extLst>
            </p:cNvPr>
            <p:cNvGrpSpPr/>
            <p:nvPr/>
          </p:nvGrpSpPr>
          <p:grpSpPr>
            <a:xfrm>
              <a:off x="1557399" y="2231628"/>
              <a:ext cx="2898310" cy="1381522"/>
              <a:chOff x="1490215" y="1645034"/>
              <a:chExt cx="2919225" cy="1381522"/>
            </a:xfrm>
          </p:grpSpPr>
          <p:sp>
            <p:nvSpPr>
              <p:cNvPr id="32" name="íṣľiḍé">
                <a:extLst>
                  <a:ext uri="{FF2B5EF4-FFF2-40B4-BE49-F238E27FC236}">
                    <a16:creationId xmlns:a16="http://schemas.microsoft.com/office/drawing/2014/main" id="{63DA5A1F-BB67-44A4-B16E-B9F8CF8E94DE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3" name="îSḻïḓé">
                <a:extLst>
                  <a:ext uri="{FF2B5EF4-FFF2-40B4-BE49-F238E27FC236}">
                    <a16:creationId xmlns:a16="http://schemas.microsoft.com/office/drawing/2014/main" id="{973E55DC-6EF6-4310-8A1A-9AFB7B778BFF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7" name="îṡḻîḓé">
              <a:extLst>
                <a:ext uri="{FF2B5EF4-FFF2-40B4-BE49-F238E27FC236}">
                  <a16:creationId xmlns:a16="http://schemas.microsoft.com/office/drawing/2014/main" id="{E7A17A96-3268-4214-90A9-2BF7DC85B3C6}"/>
                </a:ext>
              </a:extLst>
            </p:cNvPr>
            <p:cNvGrpSpPr/>
            <p:nvPr/>
          </p:nvGrpSpPr>
          <p:grpSpPr>
            <a:xfrm>
              <a:off x="4627730" y="4155819"/>
              <a:ext cx="2898310" cy="1381522"/>
              <a:chOff x="1490215" y="1645034"/>
              <a:chExt cx="2919225" cy="1381522"/>
            </a:xfrm>
          </p:grpSpPr>
          <p:sp>
            <p:nvSpPr>
              <p:cNvPr id="30" name="ïṣľíďe">
                <a:extLst>
                  <a:ext uri="{FF2B5EF4-FFF2-40B4-BE49-F238E27FC236}">
                    <a16:creationId xmlns:a16="http://schemas.microsoft.com/office/drawing/2014/main" id="{4D529B67-418A-472A-913C-93955210D985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1" name="îŝḷîḑê">
                <a:extLst>
                  <a:ext uri="{FF2B5EF4-FFF2-40B4-BE49-F238E27FC236}">
                    <a16:creationId xmlns:a16="http://schemas.microsoft.com/office/drawing/2014/main" id="{0D1EDC04-CE64-45FF-9909-9AF6CC4F5E6B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8" name="ïṧḷîḓe">
              <a:extLst>
                <a:ext uri="{FF2B5EF4-FFF2-40B4-BE49-F238E27FC236}">
                  <a16:creationId xmlns:a16="http://schemas.microsoft.com/office/drawing/2014/main" id="{1918491F-7644-433B-9753-B966632CC90B}"/>
                </a:ext>
              </a:extLst>
            </p:cNvPr>
            <p:cNvSpPr/>
            <p:nvPr/>
          </p:nvSpPr>
          <p:spPr>
            <a:xfrm rot="8464411">
              <a:off x="8322439" y="3416452"/>
              <a:ext cx="1899503" cy="1870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75" y="3436"/>
                  </a:moveTo>
                  <a:lnTo>
                    <a:pt x="17071" y="1991"/>
                  </a:lnTo>
                  <a:lnTo>
                    <a:pt x="18426" y="3146"/>
                  </a:lnTo>
                  <a:lnTo>
                    <a:pt x="17319" y="5093"/>
                  </a:lnTo>
                  <a:cubicBezTo>
                    <a:pt x="18107" y="5992"/>
                    <a:pt x="18705" y="7045"/>
                    <a:pt x="19078" y="8187"/>
                  </a:cubicBezTo>
                  <a:lnTo>
                    <a:pt x="21293" y="8187"/>
                  </a:lnTo>
                  <a:lnTo>
                    <a:pt x="21600" y="9956"/>
                  </a:lnTo>
                  <a:lnTo>
                    <a:pt x="19519" y="10725"/>
                  </a:lnTo>
                  <a:cubicBezTo>
                    <a:pt x="19553" y="11927"/>
                    <a:pt x="19345" y="13125"/>
                    <a:pt x="18908" y="14243"/>
                  </a:cubicBezTo>
                  <a:lnTo>
                    <a:pt x="20605" y="15688"/>
                  </a:lnTo>
                  <a:lnTo>
                    <a:pt x="19720" y="17244"/>
                  </a:lnTo>
                  <a:lnTo>
                    <a:pt x="17639" y="16475"/>
                  </a:lnTo>
                  <a:cubicBezTo>
                    <a:pt x="16904" y="17418"/>
                    <a:pt x="15987" y="18200"/>
                    <a:pt x="14944" y="18771"/>
                  </a:cubicBezTo>
                  <a:lnTo>
                    <a:pt x="15329" y="20986"/>
                  </a:lnTo>
                  <a:lnTo>
                    <a:pt x="13666" y="21600"/>
                  </a:lnTo>
                  <a:lnTo>
                    <a:pt x="12559" y="19653"/>
                  </a:lnTo>
                  <a:cubicBezTo>
                    <a:pt x="11399" y="19895"/>
                    <a:pt x="10201" y="19895"/>
                    <a:pt x="9041" y="19653"/>
                  </a:cubicBezTo>
                  <a:lnTo>
                    <a:pt x="7934" y="21600"/>
                  </a:lnTo>
                  <a:lnTo>
                    <a:pt x="6271" y="20986"/>
                  </a:lnTo>
                  <a:lnTo>
                    <a:pt x="6656" y="18771"/>
                  </a:lnTo>
                  <a:cubicBezTo>
                    <a:pt x="5613" y="18200"/>
                    <a:pt x="4696" y="17418"/>
                    <a:pt x="3961" y="16475"/>
                  </a:cubicBezTo>
                  <a:lnTo>
                    <a:pt x="1880" y="17244"/>
                  </a:lnTo>
                  <a:lnTo>
                    <a:pt x="995" y="15688"/>
                  </a:lnTo>
                  <a:lnTo>
                    <a:pt x="2692" y="14243"/>
                  </a:lnTo>
                  <a:cubicBezTo>
                    <a:pt x="2255" y="13125"/>
                    <a:pt x="2047" y="11927"/>
                    <a:pt x="2081" y="10725"/>
                  </a:cubicBezTo>
                  <a:lnTo>
                    <a:pt x="0" y="9956"/>
                  </a:lnTo>
                  <a:lnTo>
                    <a:pt x="307" y="8187"/>
                  </a:lnTo>
                  <a:lnTo>
                    <a:pt x="2521" y="8187"/>
                  </a:lnTo>
                  <a:cubicBezTo>
                    <a:pt x="2895" y="7045"/>
                    <a:pt x="3493" y="5992"/>
                    <a:pt x="4281" y="5093"/>
                  </a:cubicBezTo>
                  <a:lnTo>
                    <a:pt x="3174" y="3146"/>
                  </a:lnTo>
                  <a:lnTo>
                    <a:pt x="4529" y="1991"/>
                  </a:lnTo>
                  <a:lnTo>
                    <a:pt x="6225" y="3436"/>
                  </a:lnTo>
                  <a:cubicBezTo>
                    <a:pt x="7234" y="2805"/>
                    <a:pt x="8359" y="2389"/>
                    <a:pt x="9531" y="2214"/>
                  </a:cubicBezTo>
                  <a:lnTo>
                    <a:pt x="9916" y="0"/>
                  </a:lnTo>
                  <a:lnTo>
                    <a:pt x="11684" y="0"/>
                  </a:lnTo>
                  <a:lnTo>
                    <a:pt x="12069" y="2214"/>
                  </a:lnTo>
                  <a:cubicBezTo>
                    <a:pt x="13241" y="2389"/>
                    <a:pt x="14366" y="2805"/>
                    <a:pt x="15375" y="34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lIns="25400" tIns="25400" rIns="25400" bIns="25400" anchor="ctr"/>
            <a:lstStyle/>
            <a:p>
              <a:pPr marL="20320" marR="20320" defTabSz="457200"/>
              <a:endParaRPr sz="700" b="1">
                <a:uFill>
                  <a:solidFill>
                    <a:srgbClr val="FFFFFF"/>
                  </a:solidFill>
                </a:uFill>
              </a:endParaRPr>
            </a:p>
          </p:txBody>
        </p:sp>
        <p:grpSp>
          <p:nvGrpSpPr>
            <p:cNvPr id="9" name="îṩľiḓé">
              <a:extLst>
                <a:ext uri="{FF2B5EF4-FFF2-40B4-BE49-F238E27FC236}">
                  <a16:creationId xmlns:a16="http://schemas.microsoft.com/office/drawing/2014/main" id="{3825211E-C3E3-4124-9545-44811B62E6BD}"/>
                </a:ext>
              </a:extLst>
            </p:cNvPr>
            <p:cNvGrpSpPr/>
            <p:nvPr/>
          </p:nvGrpSpPr>
          <p:grpSpPr>
            <a:xfrm>
              <a:off x="7710826" y="1727059"/>
              <a:ext cx="2898310" cy="1381522"/>
              <a:chOff x="1490215" y="1645034"/>
              <a:chExt cx="2919225" cy="1381522"/>
            </a:xfrm>
          </p:grpSpPr>
          <p:sp>
            <p:nvSpPr>
              <p:cNvPr id="28" name="iślídê">
                <a:extLst>
                  <a:ext uri="{FF2B5EF4-FFF2-40B4-BE49-F238E27FC236}">
                    <a16:creationId xmlns:a16="http://schemas.microsoft.com/office/drawing/2014/main" id="{4B288550-EBB3-422F-B323-F43AAD7B045B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9" name="îṡḷïďé">
                <a:extLst>
                  <a:ext uri="{FF2B5EF4-FFF2-40B4-BE49-F238E27FC236}">
                    <a16:creationId xmlns:a16="http://schemas.microsoft.com/office/drawing/2014/main" id="{FA75D819-A82E-43C7-8415-DFF84E048526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ïṧḷïḍè">
              <a:extLst>
                <a:ext uri="{FF2B5EF4-FFF2-40B4-BE49-F238E27FC236}">
                  <a16:creationId xmlns:a16="http://schemas.microsoft.com/office/drawing/2014/main" id="{FA1FD2E8-C57B-492E-8E50-98C84EF8E7E5}"/>
                </a:ext>
              </a:extLst>
            </p:cNvPr>
            <p:cNvGrpSpPr/>
            <p:nvPr/>
          </p:nvGrpSpPr>
          <p:grpSpPr>
            <a:xfrm>
              <a:off x="7698061" y="3108581"/>
              <a:ext cx="2923840" cy="2094010"/>
              <a:chOff x="7698061" y="3108581"/>
              <a:chExt cx="2923840" cy="2094010"/>
            </a:xfrm>
          </p:grpSpPr>
          <p:sp>
            <p:nvSpPr>
              <p:cNvPr id="23" name="í$lïḑè">
                <a:extLst>
                  <a:ext uri="{FF2B5EF4-FFF2-40B4-BE49-F238E27FC236}">
                    <a16:creationId xmlns:a16="http://schemas.microsoft.com/office/drawing/2014/main" id="{9844FAFE-DC45-4400-BAF4-FB76DACEDB32}"/>
                  </a:ext>
                </a:extLst>
              </p:cNvPr>
              <p:cNvSpPr/>
              <p:nvPr/>
            </p:nvSpPr>
            <p:spPr>
              <a:xfrm>
                <a:off x="9275095" y="3108581"/>
                <a:ext cx="1" cy="673789"/>
              </a:xfrm>
              <a:prstGeom prst="line">
                <a:avLst/>
              </a:prstGeom>
              <a:ln w="25400">
                <a:noFill/>
                <a:miter lim="400000"/>
                <a:headEnd type="oval"/>
                <a:tailEnd type="oval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4" name="iS1ïḋe">
                <a:extLst>
                  <a:ext uri="{FF2B5EF4-FFF2-40B4-BE49-F238E27FC236}">
                    <a16:creationId xmlns:a16="http://schemas.microsoft.com/office/drawing/2014/main" id="{4EF7E6C2-EB4B-4AE4-AC69-0D5D4EBEBAEA}"/>
                  </a:ext>
                </a:extLst>
              </p:cNvPr>
              <p:cNvSpPr/>
              <p:nvPr/>
            </p:nvSpPr>
            <p:spPr>
              <a:xfrm>
                <a:off x="9296770" y="3146042"/>
                <a:ext cx="1325131" cy="2056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4" h="20927" extrusionOk="0">
                    <a:moveTo>
                      <a:pt x="0" y="78"/>
                    </a:moveTo>
                    <a:cubicBezTo>
                      <a:pt x="10414" y="-673"/>
                      <a:pt x="19809" y="4114"/>
                      <a:pt x="20984" y="10771"/>
                    </a:cubicBezTo>
                    <a:cubicBezTo>
                      <a:pt x="21600" y="14260"/>
                      <a:pt x="19820" y="17748"/>
                      <a:pt x="16105" y="20334"/>
                    </a:cubicBezTo>
                    <a:lnTo>
                      <a:pt x="16961" y="20927"/>
                    </a:lnTo>
                    <a:lnTo>
                      <a:pt x="14355" y="20598"/>
                    </a:lnTo>
                    <a:lnTo>
                      <a:pt x="13957" y="18847"/>
                    </a:lnTo>
                    <a:lnTo>
                      <a:pt x="14813" y="19440"/>
                    </a:lnTo>
                    <a:cubicBezTo>
                      <a:pt x="21129" y="14962"/>
                      <a:pt x="20569" y="8059"/>
                      <a:pt x="13563" y="4022"/>
                    </a:cubicBezTo>
                    <a:cubicBezTo>
                      <a:pt x="9931" y="1930"/>
                      <a:pt x="5071" y="933"/>
                      <a:pt x="213" y="128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25" name="ïṧḻíḋé">
                <a:extLst>
                  <a:ext uri="{FF2B5EF4-FFF2-40B4-BE49-F238E27FC236}">
                    <a16:creationId xmlns:a16="http://schemas.microsoft.com/office/drawing/2014/main" id="{FE53BD9D-FCE8-4DC3-8D98-3A683F45479F}"/>
                  </a:ext>
                </a:extLst>
              </p:cNvPr>
              <p:cNvSpPr/>
              <p:nvPr/>
            </p:nvSpPr>
            <p:spPr>
              <a:xfrm rot="9893966">
                <a:off x="7698061" y="3738266"/>
                <a:ext cx="737726" cy="731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6" name="ïṧlïḓè">
                <a:extLst>
                  <a:ext uri="{FF2B5EF4-FFF2-40B4-BE49-F238E27FC236}">
                    <a16:creationId xmlns:a16="http://schemas.microsoft.com/office/drawing/2014/main" id="{EC3DE1B4-25BF-472A-8C33-ED785900754F}"/>
                  </a:ext>
                </a:extLst>
              </p:cNvPr>
              <p:cNvSpPr/>
              <p:nvPr/>
            </p:nvSpPr>
            <p:spPr>
              <a:xfrm rot="9893966">
                <a:off x="8323619" y="3268901"/>
                <a:ext cx="418240" cy="41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7" name="íṥļíḓè">
                <a:extLst>
                  <a:ext uri="{FF2B5EF4-FFF2-40B4-BE49-F238E27FC236}">
                    <a16:creationId xmlns:a16="http://schemas.microsoft.com/office/drawing/2014/main" id="{71EE3C52-544D-434D-AE33-CB0AA5AB24A1}"/>
                  </a:ext>
                </a:extLst>
              </p:cNvPr>
              <p:cNvSpPr/>
              <p:nvPr/>
            </p:nvSpPr>
            <p:spPr bwMode="auto">
              <a:xfrm>
                <a:off x="8970027" y="4050082"/>
                <a:ext cx="604326" cy="603198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ïṣ1îḋê">
              <a:extLst>
                <a:ext uri="{FF2B5EF4-FFF2-40B4-BE49-F238E27FC236}">
                  <a16:creationId xmlns:a16="http://schemas.microsoft.com/office/drawing/2014/main" id="{E7AF0999-0C03-4343-92D9-097B1A5A75A2}"/>
                </a:ext>
              </a:extLst>
            </p:cNvPr>
            <p:cNvGrpSpPr/>
            <p:nvPr/>
          </p:nvGrpSpPr>
          <p:grpSpPr>
            <a:xfrm>
              <a:off x="1827793" y="3613150"/>
              <a:ext cx="2357522" cy="1673761"/>
              <a:chOff x="1827793" y="3613150"/>
              <a:chExt cx="2357522" cy="1673761"/>
            </a:xfrm>
          </p:grpSpPr>
          <p:sp>
            <p:nvSpPr>
              <p:cNvPr id="19" name="îṧḷiḋè">
                <a:extLst>
                  <a:ext uri="{FF2B5EF4-FFF2-40B4-BE49-F238E27FC236}">
                    <a16:creationId xmlns:a16="http://schemas.microsoft.com/office/drawing/2014/main" id="{E2D808F5-47AF-4119-B9B2-79592A378B6A}"/>
                  </a:ext>
                </a:extLst>
              </p:cNvPr>
              <p:cNvSpPr/>
              <p:nvPr/>
            </p:nvSpPr>
            <p:spPr>
              <a:xfrm rot="9893966">
                <a:off x="2173620" y="3769260"/>
                <a:ext cx="1543051" cy="1517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0" name="ïslíḑé">
                <a:extLst>
                  <a:ext uri="{FF2B5EF4-FFF2-40B4-BE49-F238E27FC236}">
                    <a16:creationId xmlns:a16="http://schemas.microsoft.com/office/drawing/2014/main" id="{E928F608-A530-4805-A9DE-B855B451C4A7}"/>
                  </a:ext>
                </a:extLst>
              </p:cNvPr>
              <p:cNvSpPr/>
              <p:nvPr/>
            </p:nvSpPr>
            <p:spPr>
              <a:xfrm>
                <a:off x="1827793" y="3613150"/>
                <a:ext cx="696636" cy="1034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41" y="0"/>
                    </a:moveTo>
                    <a:lnTo>
                      <a:pt x="21600" y="2509"/>
                    </a:lnTo>
                    <a:cubicBezTo>
                      <a:pt x="11798" y="5271"/>
                      <a:pt x="5742" y="11963"/>
                      <a:pt x="6592" y="19095"/>
                    </a:cubicBezTo>
                    <a:lnTo>
                      <a:pt x="9206" y="18710"/>
                    </a:lnTo>
                    <a:lnTo>
                      <a:pt x="5109" y="21600"/>
                    </a:lnTo>
                    <a:lnTo>
                      <a:pt x="0" y="20067"/>
                    </a:lnTo>
                    <a:lnTo>
                      <a:pt x="2616" y="19681"/>
                    </a:lnTo>
                    <a:cubicBezTo>
                      <a:pt x="1369" y="11255"/>
                      <a:pt x="8440" y="3268"/>
                      <a:pt x="2004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1" name="ï$1iḍè">
                <a:extLst>
                  <a:ext uri="{FF2B5EF4-FFF2-40B4-BE49-F238E27FC236}">
                    <a16:creationId xmlns:a16="http://schemas.microsoft.com/office/drawing/2014/main" id="{9CA20223-312C-4821-AA81-298549E97A58}"/>
                  </a:ext>
                </a:extLst>
              </p:cNvPr>
              <p:cNvSpPr/>
              <p:nvPr/>
            </p:nvSpPr>
            <p:spPr>
              <a:xfrm rot="9893966">
                <a:off x="3613814" y="4490197"/>
                <a:ext cx="571501" cy="565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2" name="ïs1iďe">
                <a:extLst>
                  <a:ext uri="{FF2B5EF4-FFF2-40B4-BE49-F238E27FC236}">
                    <a16:creationId xmlns:a16="http://schemas.microsoft.com/office/drawing/2014/main" id="{268731F8-6837-4A0C-B766-CD81201AF098}"/>
                  </a:ext>
                </a:extLst>
              </p:cNvPr>
              <p:cNvSpPr/>
              <p:nvPr/>
            </p:nvSpPr>
            <p:spPr bwMode="auto">
              <a:xfrm>
                <a:off x="2665059" y="4258722"/>
                <a:ext cx="560172" cy="53872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îŝḻïḍé">
              <a:extLst>
                <a:ext uri="{FF2B5EF4-FFF2-40B4-BE49-F238E27FC236}">
                  <a16:creationId xmlns:a16="http://schemas.microsoft.com/office/drawing/2014/main" id="{E418E391-C4E9-4816-A120-BF1D94FCECB5}"/>
                </a:ext>
              </a:extLst>
            </p:cNvPr>
            <p:cNvGrpSpPr/>
            <p:nvPr/>
          </p:nvGrpSpPr>
          <p:grpSpPr>
            <a:xfrm>
              <a:off x="4694816" y="1734719"/>
              <a:ext cx="2764138" cy="2421100"/>
              <a:chOff x="4694816" y="1734719"/>
              <a:chExt cx="2764138" cy="2421100"/>
            </a:xfrm>
          </p:grpSpPr>
          <p:sp>
            <p:nvSpPr>
              <p:cNvPr id="13" name="íṥľïḑe">
                <a:extLst>
                  <a:ext uri="{FF2B5EF4-FFF2-40B4-BE49-F238E27FC236}">
                    <a16:creationId xmlns:a16="http://schemas.microsoft.com/office/drawing/2014/main" id="{774373E5-D372-4BD9-8EA3-20F996AB75E1}"/>
                  </a:ext>
                </a:extLst>
              </p:cNvPr>
              <p:cNvSpPr/>
              <p:nvPr/>
            </p:nvSpPr>
            <p:spPr>
              <a:xfrm>
                <a:off x="4959136" y="1734719"/>
                <a:ext cx="2352291" cy="231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8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4" name="ïṣlîḋè">
                <a:extLst>
                  <a:ext uri="{FF2B5EF4-FFF2-40B4-BE49-F238E27FC236}">
                    <a16:creationId xmlns:a16="http://schemas.microsoft.com/office/drawing/2014/main" id="{C66C61FF-1440-4DDF-8073-786750FE29E2}"/>
                  </a:ext>
                </a:extLst>
              </p:cNvPr>
              <p:cNvSpPr/>
              <p:nvPr/>
            </p:nvSpPr>
            <p:spPr>
              <a:xfrm>
                <a:off x="4694816" y="2057182"/>
                <a:ext cx="361789" cy="735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2" h="21600" extrusionOk="0">
                    <a:moveTo>
                      <a:pt x="183" y="21600"/>
                    </a:moveTo>
                    <a:cubicBezTo>
                      <a:pt x="-1018" y="14315"/>
                      <a:pt x="3721" y="7101"/>
                      <a:pt x="13258" y="1696"/>
                    </a:cubicBezTo>
                    <a:lnTo>
                      <a:pt x="10348" y="0"/>
                    </a:lnTo>
                    <a:lnTo>
                      <a:pt x="19330" y="999"/>
                    </a:lnTo>
                    <a:lnTo>
                      <a:pt x="20582" y="5964"/>
                    </a:lnTo>
                    <a:lnTo>
                      <a:pt x="17674" y="4269"/>
                    </a:lnTo>
                    <a:cubicBezTo>
                      <a:pt x="9688" y="8944"/>
                      <a:pt x="5750" y="15100"/>
                      <a:pt x="6774" y="2131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15" name="íŝļíḑe">
                <a:extLst>
                  <a:ext uri="{FF2B5EF4-FFF2-40B4-BE49-F238E27FC236}">
                    <a16:creationId xmlns:a16="http://schemas.microsoft.com/office/drawing/2014/main" id="{F731B609-B26A-4581-BBF8-3150EF837D59}"/>
                  </a:ext>
                </a:extLst>
              </p:cNvPr>
              <p:cNvSpPr/>
              <p:nvPr/>
            </p:nvSpPr>
            <p:spPr>
              <a:xfrm rot="9893966">
                <a:off x="4999407" y="3600338"/>
                <a:ext cx="566818" cy="555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6" name="íṩlîḓé">
                <a:extLst>
                  <a:ext uri="{FF2B5EF4-FFF2-40B4-BE49-F238E27FC236}">
                    <a16:creationId xmlns:a16="http://schemas.microsoft.com/office/drawing/2014/main" id="{52AEF4E5-B5A2-480E-88E6-2681C06B2082}"/>
                  </a:ext>
                </a:extLst>
              </p:cNvPr>
              <p:cNvSpPr/>
              <p:nvPr/>
            </p:nvSpPr>
            <p:spPr>
              <a:xfrm rot="9893966">
                <a:off x="7107527" y="2972047"/>
                <a:ext cx="351427" cy="345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5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7" name="í$1iḍé">
                <a:extLst>
                  <a:ext uri="{FF2B5EF4-FFF2-40B4-BE49-F238E27FC236}">
                    <a16:creationId xmlns:a16="http://schemas.microsoft.com/office/drawing/2014/main" id="{6E84A1EB-62B9-4CB0-9202-7B0BD17D07C0}"/>
                  </a:ext>
                </a:extLst>
              </p:cNvPr>
              <p:cNvSpPr/>
              <p:nvPr/>
            </p:nvSpPr>
            <p:spPr>
              <a:xfrm rot="9893966">
                <a:off x="4840700" y="3030841"/>
                <a:ext cx="283409" cy="277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8" name="íṩḷîďé">
                <a:extLst>
                  <a:ext uri="{FF2B5EF4-FFF2-40B4-BE49-F238E27FC236}">
                    <a16:creationId xmlns:a16="http://schemas.microsoft.com/office/drawing/2014/main" id="{192C1AE5-E074-4C0A-99FB-AB0A87CA4170}"/>
                  </a:ext>
                </a:extLst>
              </p:cNvPr>
              <p:cNvSpPr/>
              <p:nvPr/>
            </p:nvSpPr>
            <p:spPr bwMode="auto">
              <a:xfrm>
                <a:off x="5745802" y="2516338"/>
                <a:ext cx="778958" cy="74937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</p:spTree>
    <p:extLst>
      <p:ext uri="{BB962C8B-B14F-4D97-AF65-F5344CB8AC3E}">
        <p14:creationId xmlns:p14="http://schemas.microsoft.com/office/powerpoint/2010/main" val="4152473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3766B1-9A85-4C3E-B618-ABEBE09F1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14BEE9-1C41-402C-ADA2-108FC01C1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5CD622-E965-4AFF-A6C1-AD98E1BD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436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5364DF7-2304-4605-B661-24EC5C9960F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1130301"/>
            <a:ext cx="12191999" cy="5110162"/>
            <a:chOff x="1" y="1130301"/>
            <a:chExt cx="12191999" cy="5110162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9EF7D98-E433-4FC5-88BA-EA409AF26A89}"/>
                </a:ext>
              </a:extLst>
            </p:cNvPr>
            <p:cNvCxnSpPr>
              <a:stCxn id="17" idx="2"/>
              <a:endCxn id="25" idx="0"/>
            </p:cNvCxnSpPr>
            <p:nvPr/>
          </p:nvCxnSpPr>
          <p:spPr>
            <a:xfrm>
              <a:off x="9871084" y="1517905"/>
              <a:ext cx="2" cy="20493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íṩļîďe">
              <a:extLst>
                <a:ext uri="{FF2B5EF4-FFF2-40B4-BE49-F238E27FC236}">
                  <a16:creationId xmlns:a16="http://schemas.microsoft.com/office/drawing/2014/main" id="{FDC11027-4544-4964-9B7C-32DF980B4DFF}"/>
                </a:ext>
              </a:extLst>
            </p:cNvPr>
            <p:cNvSpPr/>
            <p:nvPr/>
          </p:nvSpPr>
          <p:spPr bwMode="auto">
            <a:xfrm flipH="1">
              <a:off x="812800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ṡlíḋe">
              <a:extLst>
                <a:ext uri="{FF2B5EF4-FFF2-40B4-BE49-F238E27FC236}">
                  <a16:creationId xmlns:a16="http://schemas.microsoft.com/office/drawing/2014/main" id="{A02D6733-228A-4875-8B2A-7BD90B8AEC01}"/>
                </a:ext>
              </a:extLst>
            </p:cNvPr>
            <p:cNvSpPr/>
            <p:nvPr/>
          </p:nvSpPr>
          <p:spPr bwMode="auto">
            <a:xfrm flipH="1">
              <a:off x="4064001" y="3275890"/>
              <a:ext cx="4063999" cy="2881905"/>
            </a:xfrm>
            <a:custGeom>
              <a:avLst/>
              <a:gdLst>
                <a:gd name="connsiteX0" fmla="*/ 4063999 w 4063999"/>
                <a:gd name="connsiteY0" fmla="*/ 0 h 5085184"/>
                <a:gd name="connsiteX1" fmla="*/ 4063999 w 4063999"/>
                <a:gd name="connsiteY1" fmla="*/ 2929273 h 5085184"/>
                <a:gd name="connsiteX2" fmla="*/ 0 w 4063999"/>
                <a:gd name="connsiteY2" fmla="*/ 5085184 h 5085184"/>
                <a:gd name="connsiteX3" fmla="*/ 0 w 4063999"/>
                <a:gd name="connsiteY3" fmla="*/ 2155911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4063999" y="0"/>
                  </a:moveTo>
                  <a:lnTo>
                    <a:pt x="4063999" y="2929273"/>
                  </a:lnTo>
                  <a:lnTo>
                    <a:pt x="0" y="5085184"/>
                  </a:lnTo>
                  <a:lnTo>
                    <a:pt x="0" y="2155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sľîdê">
              <a:extLst>
                <a:ext uri="{FF2B5EF4-FFF2-40B4-BE49-F238E27FC236}">
                  <a16:creationId xmlns:a16="http://schemas.microsoft.com/office/drawing/2014/main" id="{165BD863-C916-4949-B76C-6E35C2CE1280}"/>
                </a:ext>
              </a:extLst>
            </p:cNvPr>
            <p:cNvSpPr/>
            <p:nvPr/>
          </p:nvSpPr>
          <p:spPr bwMode="auto">
            <a:xfrm flipH="1">
              <a:off x="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C3A10085-38A8-41C7-A557-515C15F3EE9D}"/>
                </a:ext>
              </a:extLst>
            </p:cNvPr>
            <p:cNvCxnSpPr>
              <a:cxnSpLocks/>
            </p:cNvCxnSpPr>
            <p:nvPr/>
          </p:nvCxnSpPr>
          <p:spPr>
            <a:xfrm>
              <a:off x="4064000" y="1556792"/>
              <a:ext cx="0" cy="4683671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6C91D1C-5249-4238-A78A-2FB4FA3E4B3C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>
              <a:off x="8128000" y="1556792"/>
              <a:ext cx="1" cy="4601003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ṩļiḋê">
              <a:extLst>
                <a:ext uri="{FF2B5EF4-FFF2-40B4-BE49-F238E27FC236}">
                  <a16:creationId xmlns:a16="http://schemas.microsoft.com/office/drawing/2014/main" id="{7E3A13AA-1867-4113-B0BC-69E321C67B50}"/>
                </a:ext>
              </a:extLst>
            </p:cNvPr>
            <p:cNvGrpSpPr/>
            <p:nvPr/>
          </p:nvGrpSpPr>
          <p:grpSpPr>
            <a:xfrm>
              <a:off x="1720466" y="3429000"/>
              <a:ext cx="1200896" cy="1200892"/>
              <a:chOff x="1720466" y="3430362"/>
              <a:chExt cx="1200896" cy="1200892"/>
            </a:xfrm>
          </p:grpSpPr>
          <p:sp>
            <p:nvSpPr>
              <p:cNvPr id="29" name="iṣ1iḑé">
                <a:extLst>
                  <a:ext uri="{FF2B5EF4-FFF2-40B4-BE49-F238E27FC236}">
                    <a16:creationId xmlns:a16="http://schemas.microsoft.com/office/drawing/2014/main" id="{112727E9-63CA-4D67-BD84-23795897281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ïsļíďe">
                <a:extLst>
                  <a:ext uri="{FF2B5EF4-FFF2-40B4-BE49-F238E27FC236}">
                    <a16:creationId xmlns:a16="http://schemas.microsoft.com/office/drawing/2014/main" id="{6EA27569-74F2-4B0D-BBB7-5CA24D9F445B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3" name="ïSḷiḑe">
              <a:extLst>
                <a:ext uri="{FF2B5EF4-FFF2-40B4-BE49-F238E27FC236}">
                  <a16:creationId xmlns:a16="http://schemas.microsoft.com/office/drawing/2014/main" id="{299BF377-8608-437E-8C04-7B9390066EDB}"/>
                </a:ext>
              </a:extLst>
            </p:cNvPr>
            <p:cNvGrpSpPr/>
            <p:nvPr/>
          </p:nvGrpSpPr>
          <p:grpSpPr>
            <a:xfrm>
              <a:off x="5495551" y="3429000"/>
              <a:ext cx="1200896" cy="1200892"/>
              <a:chOff x="1720466" y="3430362"/>
              <a:chExt cx="1200896" cy="1200892"/>
            </a:xfrm>
          </p:grpSpPr>
          <p:sp>
            <p:nvSpPr>
              <p:cNvPr id="27" name="ïśḷïde">
                <a:extLst>
                  <a:ext uri="{FF2B5EF4-FFF2-40B4-BE49-F238E27FC236}">
                    <a16:creationId xmlns:a16="http://schemas.microsoft.com/office/drawing/2014/main" id="{51563FE0-1789-447C-80D1-95595C18358A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îṣḻïḓê">
                <a:extLst>
                  <a:ext uri="{FF2B5EF4-FFF2-40B4-BE49-F238E27FC236}">
                    <a16:creationId xmlns:a16="http://schemas.microsoft.com/office/drawing/2014/main" id="{70AB7E16-1DA8-4976-8684-2775FF22AF9A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4" name="isľiḑê">
              <a:extLst>
                <a:ext uri="{FF2B5EF4-FFF2-40B4-BE49-F238E27FC236}">
                  <a16:creationId xmlns:a16="http://schemas.microsoft.com/office/drawing/2014/main" id="{68B90E13-D91A-45B3-8869-82A8C63E4948}"/>
                </a:ext>
              </a:extLst>
            </p:cNvPr>
            <p:cNvGrpSpPr/>
            <p:nvPr/>
          </p:nvGrpSpPr>
          <p:grpSpPr>
            <a:xfrm>
              <a:off x="9270638" y="3567254"/>
              <a:ext cx="1200896" cy="1200892"/>
              <a:chOff x="1720466" y="3430362"/>
              <a:chExt cx="1200896" cy="1200892"/>
            </a:xfrm>
          </p:grpSpPr>
          <p:sp>
            <p:nvSpPr>
              <p:cNvPr id="25" name="ïṧliḑe">
                <a:extLst>
                  <a:ext uri="{FF2B5EF4-FFF2-40B4-BE49-F238E27FC236}">
                    <a16:creationId xmlns:a16="http://schemas.microsoft.com/office/drawing/2014/main" id="{83AA08F0-5C4A-4A80-A0AC-9AEA772EB3C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îṣļídê">
                <a:extLst>
                  <a:ext uri="{FF2B5EF4-FFF2-40B4-BE49-F238E27FC236}">
                    <a16:creationId xmlns:a16="http://schemas.microsoft.com/office/drawing/2014/main" id="{CB980AE3-CA21-48C0-98BF-50C231137A7E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5" name="ísḻïḓé">
              <a:extLst>
                <a:ext uri="{FF2B5EF4-FFF2-40B4-BE49-F238E27FC236}">
                  <a16:creationId xmlns:a16="http://schemas.microsoft.com/office/drawing/2014/main" id="{8E53FF52-ECEC-4725-B9DC-2C5F23C829F4}"/>
                </a:ext>
              </a:extLst>
            </p:cNvPr>
            <p:cNvSpPr txBox="1"/>
            <p:nvPr/>
          </p:nvSpPr>
          <p:spPr bwMode="auto">
            <a:xfrm>
              <a:off x="102994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6" name="î$ļiḑê">
              <a:extLst>
                <a:ext uri="{FF2B5EF4-FFF2-40B4-BE49-F238E27FC236}">
                  <a16:creationId xmlns:a16="http://schemas.microsoft.com/office/drawing/2014/main" id="{C1345642-B33A-46E7-A8A0-46992A9405A5}"/>
                </a:ext>
              </a:extLst>
            </p:cNvPr>
            <p:cNvSpPr txBox="1"/>
            <p:nvPr/>
          </p:nvSpPr>
          <p:spPr bwMode="auto">
            <a:xfrm>
              <a:off x="4805033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7" name="íṥ1idè">
              <a:extLst>
                <a:ext uri="{FF2B5EF4-FFF2-40B4-BE49-F238E27FC236}">
                  <a16:creationId xmlns:a16="http://schemas.microsoft.com/office/drawing/2014/main" id="{93AD4A23-5D32-4E4A-8DFD-B081F3917498}"/>
                </a:ext>
              </a:extLst>
            </p:cNvPr>
            <p:cNvSpPr txBox="1"/>
            <p:nvPr/>
          </p:nvSpPr>
          <p:spPr bwMode="auto">
            <a:xfrm>
              <a:off x="858011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CB52029-97BF-43A6-9640-CB41E42BF579}"/>
                </a:ext>
              </a:extLst>
            </p:cNvPr>
            <p:cNvCxnSpPr>
              <a:cxnSpLocks/>
              <a:stCxn id="15" idx="2"/>
              <a:endCxn id="29" idx="0"/>
            </p:cNvCxnSpPr>
            <p:nvPr/>
          </p:nvCxnSpPr>
          <p:spPr>
            <a:xfrm>
              <a:off x="2320914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$ḷíḋê">
              <a:extLst>
                <a:ext uri="{FF2B5EF4-FFF2-40B4-BE49-F238E27FC236}">
                  <a16:creationId xmlns:a16="http://schemas.microsoft.com/office/drawing/2014/main" id="{18E62A9D-CE92-40E8-B692-2B5457BC1E73}"/>
                </a:ext>
              </a:extLst>
            </p:cNvPr>
            <p:cNvSpPr/>
            <p:nvPr/>
          </p:nvSpPr>
          <p:spPr bwMode="auto">
            <a:xfrm>
              <a:off x="102994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íṥļíḓè">
              <a:extLst>
                <a:ext uri="{FF2B5EF4-FFF2-40B4-BE49-F238E27FC236}">
                  <a16:creationId xmlns:a16="http://schemas.microsoft.com/office/drawing/2014/main" id="{3181E630-5CAD-42E9-BE31-4E64D3FD5D9B}"/>
                </a:ext>
              </a:extLst>
            </p:cNvPr>
            <p:cNvSpPr/>
            <p:nvPr/>
          </p:nvSpPr>
          <p:spPr bwMode="auto">
            <a:xfrm>
              <a:off x="102994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92DE9762-9C64-477F-B071-652FCCCB7A1D}"/>
                </a:ext>
              </a:extLst>
            </p:cNvPr>
            <p:cNvCxnSpPr>
              <a:stCxn id="16" idx="2"/>
              <a:endCxn id="27" idx="0"/>
            </p:cNvCxnSpPr>
            <p:nvPr/>
          </p:nvCxnSpPr>
          <p:spPr>
            <a:xfrm>
              <a:off x="6095999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ṣlïḍê">
              <a:extLst>
                <a:ext uri="{FF2B5EF4-FFF2-40B4-BE49-F238E27FC236}">
                  <a16:creationId xmlns:a16="http://schemas.microsoft.com/office/drawing/2014/main" id="{4EADF664-4B50-4990-BCFE-3CC79E7C00C2}"/>
                </a:ext>
              </a:extLst>
            </p:cNvPr>
            <p:cNvSpPr/>
            <p:nvPr/>
          </p:nvSpPr>
          <p:spPr bwMode="auto">
            <a:xfrm>
              <a:off x="4805033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3" name="íŝḷiḋé">
              <a:extLst>
                <a:ext uri="{FF2B5EF4-FFF2-40B4-BE49-F238E27FC236}">
                  <a16:creationId xmlns:a16="http://schemas.microsoft.com/office/drawing/2014/main" id="{0069AAA4-2A1E-4E5F-8AD0-DFE4F782EEC0}"/>
                </a:ext>
              </a:extLst>
            </p:cNvPr>
            <p:cNvSpPr/>
            <p:nvPr/>
          </p:nvSpPr>
          <p:spPr bwMode="auto">
            <a:xfrm>
              <a:off x="858011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4" name="íŝliḓe">
              <a:extLst>
                <a:ext uri="{FF2B5EF4-FFF2-40B4-BE49-F238E27FC236}">
                  <a16:creationId xmlns:a16="http://schemas.microsoft.com/office/drawing/2014/main" id="{4F4226CB-170D-49AB-BC16-539C63C336F2}"/>
                </a:ext>
              </a:extLst>
            </p:cNvPr>
            <p:cNvSpPr/>
            <p:nvPr/>
          </p:nvSpPr>
          <p:spPr bwMode="auto">
            <a:xfrm>
              <a:off x="858011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5912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47C7F3-BA55-42D7-B10D-24A7A21A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70A4AE-8F0C-4EE1-BEC3-F06641FA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250468-55C2-4007-95F1-1A3E1A2D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3F6F317-20AB-4F7B-B1A4-43CD758DE2C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6" name="islîḍê">
              <a:extLst>
                <a:ext uri="{FF2B5EF4-FFF2-40B4-BE49-F238E27FC236}">
                  <a16:creationId xmlns:a16="http://schemas.microsoft.com/office/drawing/2014/main" id="{153E97A0-249E-4BED-839C-746C4E3B1614}"/>
                </a:ext>
              </a:extLst>
            </p:cNvPr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7" name="ïś1íḋè">
              <a:extLst>
                <a:ext uri="{FF2B5EF4-FFF2-40B4-BE49-F238E27FC236}">
                  <a16:creationId xmlns:a16="http://schemas.microsoft.com/office/drawing/2014/main" id="{AC7BDE41-EE90-4EBB-9B63-6F380C9DBE9E}"/>
                </a:ext>
              </a:extLst>
            </p:cNvPr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8" name="iṥḷiḓê">
              <a:extLst>
                <a:ext uri="{FF2B5EF4-FFF2-40B4-BE49-F238E27FC236}">
                  <a16:creationId xmlns:a16="http://schemas.microsoft.com/office/drawing/2014/main" id="{BA6106C5-8248-4C8A-9D23-E4FD1DD7CE42}"/>
                </a:ext>
              </a:extLst>
            </p:cNvPr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9" name="íṥḷiḓé">
              <a:extLst>
                <a:ext uri="{FF2B5EF4-FFF2-40B4-BE49-F238E27FC236}">
                  <a16:creationId xmlns:a16="http://schemas.microsoft.com/office/drawing/2014/main" id="{6ACECF57-4998-46CC-9256-A9C3DA2A763D}"/>
                </a:ext>
              </a:extLst>
            </p:cNvPr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0" name="îŝliḋè">
              <a:extLst>
                <a:ext uri="{FF2B5EF4-FFF2-40B4-BE49-F238E27FC236}">
                  <a16:creationId xmlns:a16="http://schemas.microsoft.com/office/drawing/2014/main" id="{BEFAF4F9-4CEA-4175-9AC6-91296D8714FF}"/>
                </a:ext>
              </a:extLst>
            </p:cNvPr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1" name="íṡḻiḓé">
              <a:extLst>
                <a:ext uri="{FF2B5EF4-FFF2-40B4-BE49-F238E27FC236}">
                  <a16:creationId xmlns:a16="http://schemas.microsoft.com/office/drawing/2014/main" id="{105D9A87-874C-4536-B59A-A528155AEB3E}"/>
                </a:ext>
              </a:extLst>
            </p:cNvPr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2" name="ïŝ1îḑé">
              <a:extLst>
                <a:ext uri="{FF2B5EF4-FFF2-40B4-BE49-F238E27FC236}">
                  <a16:creationId xmlns:a16="http://schemas.microsoft.com/office/drawing/2014/main" id="{071B325F-D612-4906-8B26-CC525222C039}"/>
                </a:ext>
              </a:extLst>
            </p:cNvPr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3" name="îSļïḓê">
              <a:extLst>
                <a:ext uri="{FF2B5EF4-FFF2-40B4-BE49-F238E27FC236}">
                  <a16:creationId xmlns:a16="http://schemas.microsoft.com/office/drawing/2014/main" id="{861D5773-5839-4D8B-B200-407C4FE48B25}"/>
                </a:ext>
              </a:extLst>
            </p:cNvPr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šlíḍe">
              <a:extLst>
                <a:ext uri="{FF2B5EF4-FFF2-40B4-BE49-F238E27FC236}">
                  <a16:creationId xmlns:a16="http://schemas.microsoft.com/office/drawing/2014/main" id="{1ACEF2DA-8B78-4779-A837-2603ED0B91DA}"/>
                </a:ext>
              </a:extLst>
            </p:cNvPr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íSľîdé">
              <a:extLst>
                <a:ext uri="{FF2B5EF4-FFF2-40B4-BE49-F238E27FC236}">
                  <a16:creationId xmlns:a16="http://schemas.microsoft.com/office/drawing/2014/main" id="{B01016A7-B515-41C4-83E2-9B234932C5EC}"/>
                </a:ext>
              </a:extLst>
            </p:cNvPr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ïš1îḍê">
              <a:extLst>
                <a:ext uri="{FF2B5EF4-FFF2-40B4-BE49-F238E27FC236}">
                  <a16:creationId xmlns:a16="http://schemas.microsoft.com/office/drawing/2014/main" id="{D161B5BC-4FD0-45AC-87D9-3A19A0F9A3CB}"/>
                </a:ext>
              </a:extLst>
            </p:cNvPr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28" name="îŝḻïďê">
                <a:extLst>
                  <a:ext uri="{FF2B5EF4-FFF2-40B4-BE49-F238E27FC236}">
                    <a16:creationId xmlns:a16="http://schemas.microsoft.com/office/drawing/2014/main" id="{DCEF3629-C7EC-42C5-ACE4-24FBA6E78EA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îşḻiḋe">
                <a:extLst>
                  <a:ext uri="{FF2B5EF4-FFF2-40B4-BE49-F238E27FC236}">
                    <a16:creationId xmlns:a16="http://schemas.microsoft.com/office/drawing/2014/main" id="{C1428CB5-2359-4D65-8347-EDD574988CB1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iSļiḑé">
              <a:extLst>
                <a:ext uri="{FF2B5EF4-FFF2-40B4-BE49-F238E27FC236}">
                  <a16:creationId xmlns:a16="http://schemas.microsoft.com/office/drawing/2014/main" id="{41E9E847-2798-4FCD-AFDD-DD41B1E2C30B}"/>
                </a:ext>
              </a:extLst>
            </p:cNvPr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26" name="îṧḻiḍé">
                <a:extLst>
                  <a:ext uri="{FF2B5EF4-FFF2-40B4-BE49-F238E27FC236}">
                    <a16:creationId xmlns:a16="http://schemas.microsoft.com/office/drawing/2014/main" id="{83A232B4-6B6A-4F20-9B6C-B9EA862AC21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ṥḻíďè">
                <a:extLst>
                  <a:ext uri="{FF2B5EF4-FFF2-40B4-BE49-F238E27FC236}">
                    <a16:creationId xmlns:a16="http://schemas.microsoft.com/office/drawing/2014/main" id="{7BCB8BD4-1E72-44A4-B8AB-08D7058B202D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iśļïḑè">
              <a:extLst>
                <a:ext uri="{FF2B5EF4-FFF2-40B4-BE49-F238E27FC236}">
                  <a16:creationId xmlns:a16="http://schemas.microsoft.com/office/drawing/2014/main" id="{9A1067D7-FB7C-4A00-9AE2-336D540D83B0}"/>
                </a:ext>
              </a:extLst>
            </p:cNvPr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24" name="i$ḻïḓé">
                <a:extLst>
                  <a:ext uri="{FF2B5EF4-FFF2-40B4-BE49-F238E27FC236}">
                    <a16:creationId xmlns:a16="http://schemas.microsoft.com/office/drawing/2014/main" id="{B84B7529-8066-47F3-936B-938191C82EB5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isļíďê">
                <a:extLst>
                  <a:ext uri="{FF2B5EF4-FFF2-40B4-BE49-F238E27FC236}">
                    <a16:creationId xmlns:a16="http://schemas.microsoft.com/office/drawing/2014/main" id="{564DB0A7-2211-465F-9CBE-A7F6C11387B7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F7C9ED0-74C7-42FC-A3B5-E38C74F78E1E}"/>
                </a:ext>
              </a:extLst>
            </p:cNvPr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6D6207C-FC3C-4F6C-BBA7-1D267D6863CF}"/>
                </a:ext>
              </a:extLst>
            </p:cNvPr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F7750AD-C2E8-46C6-BDA3-46B93ACDAE65}"/>
                </a:ext>
              </a:extLst>
            </p:cNvPr>
            <p:cNvCxnSpPr>
              <a:stCxn id="12" idx="4"/>
              <a:endCxn id="29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81D38186-9B42-4F93-9E10-8874836C2350}"/>
                </a:ext>
              </a:extLst>
            </p:cNvPr>
            <p:cNvCxnSpPr>
              <a:stCxn id="10" idx="4"/>
              <a:endCxn id="27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8843B03C-5FD8-4EEB-91FF-3F98F417F8B9}"/>
                </a:ext>
              </a:extLst>
            </p:cNvPr>
            <p:cNvCxnSpPr>
              <a:stCxn id="11" idx="4"/>
              <a:endCxn id="25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734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60987-63BB-4D87-BAFA-A6142E730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6C01145-F16C-4266-B978-A7697B37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7F24183-5724-4094-9744-2E157E1B1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43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9C97DA3-EFEA-4810-88F7-7DDA2917823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4035"/>
            <a:ext cx="10845800" cy="3469030"/>
            <a:chOff x="673100" y="1904035"/>
            <a:chExt cx="10845800" cy="3469030"/>
          </a:xfrm>
        </p:grpSpPr>
        <p:sp>
          <p:nvSpPr>
            <p:cNvPr id="6" name="îṩ1iďè">
              <a:extLst>
                <a:ext uri="{FF2B5EF4-FFF2-40B4-BE49-F238E27FC236}">
                  <a16:creationId xmlns:a16="http://schemas.microsoft.com/office/drawing/2014/main" id="{12750415-8360-44C0-ADF5-A141F11C4CEA}"/>
                </a:ext>
              </a:extLst>
            </p:cNvPr>
            <p:cNvSpPr/>
            <p:nvPr/>
          </p:nvSpPr>
          <p:spPr>
            <a:xfrm>
              <a:off x="5295901" y="2838450"/>
              <a:ext cx="1600200" cy="16002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8BD0B62B-0642-4FDF-AA8D-740945546099}"/>
                </a:ext>
              </a:extLst>
            </p:cNvPr>
            <p:cNvCxnSpPr>
              <a:stCxn id="6" idx="1"/>
              <a:endCxn id="33" idx="5"/>
            </p:cNvCxnSpPr>
            <p:nvPr/>
          </p:nvCxnSpPr>
          <p:spPr>
            <a:xfrm flipH="1" flipV="1">
              <a:off x="4958210" y="2703391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37C88117-0C49-4763-B7D8-AB2FFD8B9EA2}"/>
                </a:ext>
              </a:extLst>
            </p:cNvPr>
            <p:cNvCxnSpPr>
              <a:stCxn id="6" idx="7"/>
              <a:endCxn id="29" idx="3"/>
            </p:cNvCxnSpPr>
            <p:nvPr/>
          </p:nvCxnSpPr>
          <p:spPr>
            <a:xfrm flipV="1">
              <a:off x="6661757" y="2703391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F33CB4C0-7A30-400B-A001-3FD47E9EF60E}"/>
                </a:ext>
              </a:extLst>
            </p:cNvPr>
            <p:cNvCxnSpPr>
              <a:stCxn id="6" idx="5"/>
              <a:endCxn id="21" idx="1"/>
            </p:cNvCxnSpPr>
            <p:nvPr/>
          </p:nvCxnSpPr>
          <p:spPr>
            <a:xfrm>
              <a:off x="6661757" y="4204306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FEA5D714-0842-46DC-A150-4629CDCF107D}"/>
                </a:ext>
              </a:extLst>
            </p:cNvPr>
            <p:cNvCxnSpPr>
              <a:stCxn id="6" idx="3"/>
              <a:endCxn id="25" idx="7"/>
            </p:cNvCxnSpPr>
            <p:nvPr/>
          </p:nvCxnSpPr>
          <p:spPr>
            <a:xfrm flipH="1">
              <a:off x="4958210" y="4204306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îšliḑê">
              <a:extLst>
                <a:ext uri="{FF2B5EF4-FFF2-40B4-BE49-F238E27FC236}">
                  <a16:creationId xmlns:a16="http://schemas.microsoft.com/office/drawing/2014/main" id="{0B21AE62-A0E9-4251-96C9-D53C2B9FD493}"/>
                </a:ext>
              </a:extLst>
            </p:cNvPr>
            <p:cNvGrpSpPr/>
            <p:nvPr/>
          </p:nvGrpSpPr>
          <p:grpSpPr>
            <a:xfrm>
              <a:off x="4336256" y="2081437"/>
              <a:ext cx="728664" cy="728664"/>
              <a:chOff x="4336256" y="1819274"/>
              <a:chExt cx="728664" cy="728664"/>
            </a:xfrm>
          </p:grpSpPr>
          <p:sp>
            <p:nvSpPr>
              <p:cNvPr id="33" name="îşḻidé">
                <a:extLst>
                  <a:ext uri="{FF2B5EF4-FFF2-40B4-BE49-F238E27FC236}">
                    <a16:creationId xmlns:a16="http://schemas.microsoft.com/office/drawing/2014/main" id="{62CBF21F-18DA-4D96-9299-02C76B9DAB1F}"/>
                  </a:ext>
                </a:extLst>
              </p:cNvPr>
              <p:cNvSpPr/>
              <p:nvPr/>
            </p:nvSpPr>
            <p:spPr>
              <a:xfrm>
                <a:off x="4336256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î$ḷíḍè">
                <a:extLst>
                  <a:ext uri="{FF2B5EF4-FFF2-40B4-BE49-F238E27FC236}">
                    <a16:creationId xmlns:a16="http://schemas.microsoft.com/office/drawing/2014/main" id="{0305971B-45DB-4A15-A2A8-C8D4732068EA}"/>
                  </a:ext>
                </a:extLst>
              </p:cNvPr>
              <p:cNvSpPr/>
              <p:nvPr/>
            </p:nvSpPr>
            <p:spPr>
              <a:xfrm>
                <a:off x="4498294" y="1959769"/>
                <a:ext cx="404588" cy="447674"/>
              </a:xfrm>
              <a:custGeom>
                <a:avLst/>
                <a:gdLst>
                  <a:gd name="connsiteX0" fmla="*/ 481589 w 546670"/>
                  <a:gd name="connsiteY0" fmla="*/ 391913 h 604887"/>
                  <a:gd name="connsiteX1" fmla="*/ 451551 w 546670"/>
                  <a:gd name="connsiteY1" fmla="*/ 406688 h 604887"/>
                  <a:gd name="connsiteX2" fmla="*/ 375678 w 546670"/>
                  <a:gd name="connsiteY2" fmla="*/ 429906 h 604887"/>
                  <a:gd name="connsiteX3" fmla="*/ 352427 w 546670"/>
                  <a:gd name="connsiteY3" fmla="*/ 505670 h 604887"/>
                  <a:gd name="connsiteX4" fmla="*/ 337631 w 546670"/>
                  <a:gd name="connsiteY4" fmla="*/ 535554 h 604887"/>
                  <a:gd name="connsiteX5" fmla="*/ 481589 w 546670"/>
                  <a:gd name="connsiteY5" fmla="*/ 391913 h 604887"/>
                  <a:gd name="connsiteX6" fmla="*/ 384133 w 546670"/>
                  <a:gd name="connsiteY6" fmla="*/ 226609 h 604887"/>
                  <a:gd name="connsiteX7" fmla="*/ 388361 w 546670"/>
                  <a:gd name="connsiteY7" fmla="*/ 302373 h 604887"/>
                  <a:gd name="connsiteX8" fmla="*/ 384133 w 546670"/>
                  <a:gd name="connsiteY8" fmla="*/ 378137 h 604887"/>
                  <a:gd name="connsiteX9" fmla="*/ 432639 w 546670"/>
                  <a:gd name="connsiteY9" fmla="*/ 362029 h 604887"/>
                  <a:gd name="connsiteX10" fmla="*/ 498165 w 546670"/>
                  <a:gd name="connsiteY10" fmla="*/ 302373 h 604887"/>
                  <a:gd name="connsiteX11" fmla="*/ 432639 w 546670"/>
                  <a:gd name="connsiteY11" fmla="*/ 242717 h 604887"/>
                  <a:gd name="connsiteX12" fmla="*/ 384133 w 546670"/>
                  <a:gd name="connsiteY12" fmla="*/ 226609 h 604887"/>
                  <a:gd name="connsiteX13" fmla="*/ 135706 w 546670"/>
                  <a:gd name="connsiteY13" fmla="*/ 175523 h 604887"/>
                  <a:gd name="connsiteX14" fmla="*/ 126473 w 546670"/>
                  <a:gd name="connsiteY14" fmla="*/ 178856 h 604887"/>
                  <a:gd name="connsiteX15" fmla="*/ 123248 w 546670"/>
                  <a:gd name="connsiteY15" fmla="*/ 182633 h 604887"/>
                  <a:gd name="connsiteX16" fmla="*/ 123248 w 546670"/>
                  <a:gd name="connsiteY16" fmla="*/ 192075 h 604887"/>
                  <a:gd name="connsiteX17" fmla="*/ 121801 w 546670"/>
                  <a:gd name="connsiteY17" fmla="*/ 193075 h 604887"/>
                  <a:gd name="connsiteX18" fmla="*/ 120912 w 546670"/>
                  <a:gd name="connsiteY18" fmla="*/ 196075 h 604887"/>
                  <a:gd name="connsiteX19" fmla="*/ 122914 w 546670"/>
                  <a:gd name="connsiteY19" fmla="*/ 216404 h 604887"/>
                  <a:gd name="connsiteX20" fmla="*/ 125695 w 546670"/>
                  <a:gd name="connsiteY20" fmla="*/ 219737 h 604887"/>
                  <a:gd name="connsiteX21" fmla="*/ 126807 w 546670"/>
                  <a:gd name="connsiteY21" fmla="*/ 219848 h 604887"/>
                  <a:gd name="connsiteX22" fmla="*/ 129810 w 546670"/>
                  <a:gd name="connsiteY22" fmla="*/ 218293 h 604887"/>
                  <a:gd name="connsiteX23" fmla="*/ 140600 w 546670"/>
                  <a:gd name="connsiteY23" fmla="*/ 204073 h 604887"/>
                  <a:gd name="connsiteX24" fmla="*/ 141379 w 546670"/>
                  <a:gd name="connsiteY24" fmla="*/ 201740 h 604887"/>
                  <a:gd name="connsiteX25" fmla="*/ 141379 w 546670"/>
                  <a:gd name="connsiteY25" fmla="*/ 178856 h 604887"/>
                  <a:gd name="connsiteX26" fmla="*/ 139488 w 546670"/>
                  <a:gd name="connsiteY26" fmla="*/ 175634 h 604887"/>
                  <a:gd name="connsiteX27" fmla="*/ 135706 w 546670"/>
                  <a:gd name="connsiteY27" fmla="*/ 175523 h 604887"/>
                  <a:gd name="connsiteX28" fmla="*/ 87208 w 546670"/>
                  <a:gd name="connsiteY28" fmla="*/ 175523 h 604887"/>
                  <a:gd name="connsiteX29" fmla="*/ 83537 w 546670"/>
                  <a:gd name="connsiteY29" fmla="*/ 175634 h 604887"/>
                  <a:gd name="connsiteX30" fmla="*/ 81646 w 546670"/>
                  <a:gd name="connsiteY30" fmla="*/ 178856 h 604887"/>
                  <a:gd name="connsiteX31" fmla="*/ 81646 w 546670"/>
                  <a:gd name="connsiteY31" fmla="*/ 201740 h 604887"/>
                  <a:gd name="connsiteX32" fmla="*/ 82425 w 546670"/>
                  <a:gd name="connsiteY32" fmla="*/ 204073 h 604887"/>
                  <a:gd name="connsiteX33" fmla="*/ 93103 w 546670"/>
                  <a:gd name="connsiteY33" fmla="*/ 218293 h 604887"/>
                  <a:gd name="connsiteX34" fmla="*/ 96218 w 546670"/>
                  <a:gd name="connsiteY34" fmla="*/ 219848 h 604887"/>
                  <a:gd name="connsiteX35" fmla="*/ 97219 w 546670"/>
                  <a:gd name="connsiteY35" fmla="*/ 219737 h 604887"/>
                  <a:gd name="connsiteX36" fmla="*/ 100000 w 546670"/>
                  <a:gd name="connsiteY36" fmla="*/ 216404 h 604887"/>
                  <a:gd name="connsiteX37" fmla="*/ 102113 w 546670"/>
                  <a:gd name="connsiteY37" fmla="*/ 196075 h 604887"/>
                  <a:gd name="connsiteX38" fmla="*/ 101112 w 546670"/>
                  <a:gd name="connsiteY38" fmla="*/ 193075 h 604887"/>
                  <a:gd name="connsiteX39" fmla="*/ 99666 w 546670"/>
                  <a:gd name="connsiteY39" fmla="*/ 192075 h 604887"/>
                  <a:gd name="connsiteX40" fmla="*/ 99666 w 546670"/>
                  <a:gd name="connsiteY40" fmla="*/ 182633 h 604887"/>
                  <a:gd name="connsiteX41" fmla="*/ 96551 w 546670"/>
                  <a:gd name="connsiteY41" fmla="*/ 178856 h 604887"/>
                  <a:gd name="connsiteX42" fmla="*/ 87208 w 546670"/>
                  <a:gd name="connsiteY42" fmla="*/ 175523 h 604887"/>
                  <a:gd name="connsiteX43" fmla="*/ 93214 w 546670"/>
                  <a:gd name="connsiteY43" fmla="*/ 72653 h 604887"/>
                  <a:gd name="connsiteX44" fmla="*/ 66629 w 546670"/>
                  <a:gd name="connsiteY44" fmla="*/ 79652 h 604887"/>
                  <a:gd name="connsiteX45" fmla="*/ 64516 w 546670"/>
                  <a:gd name="connsiteY45" fmla="*/ 83096 h 604887"/>
                  <a:gd name="connsiteX46" fmla="*/ 64516 w 546670"/>
                  <a:gd name="connsiteY46" fmla="*/ 89872 h 604887"/>
                  <a:gd name="connsiteX47" fmla="*/ 62959 w 546670"/>
                  <a:gd name="connsiteY47" fmla="*/ 89872 h 604887"/>
                  <a:gd name="connsiteX48" fmla="*/ 59065 w 546670"/>
                  <a:gd name="connsiteY48" fmla="*/ 93761 h 604887"/>
                  <a:gd name="connsiteX49" fmla="*/ 59065 w 546670"/>
                  <a:gd name="connsiteY49" fmla="*/ 99982 h 604887"/>
                  <a:gd name="connsiteX50" fmla="*/ 60845 w 546670"/>
                  <a:gd name="connsiteY50" fmla="*/ 103203 h 604887"/>
                  <a:gd name="connsiteX51" fmla="*/ 64516 w 546670"/>
                  <a:gd name="connsiteY51" fmla="*/ 105647 h 604887"/>
                  <a:gd name="connsiteX52" fmla="*/ 64738 w 546670"/>
                  <a:gd name="connsiteY52" fmla="*/ 107202 h 604887"/>
                  <a:gd name="connsiteX53" fmla="*/ 78531 w 546670"/>
                  <a:gd name="connsiteY53" fmla="*/ 138974 h 604887"/>
                  <a:gd name="connsiteX54" fmla="*/ 101223 w 546670"/>
                  <a:gd name="connsiteY54" fmla="*/ 158526 h 604887"/>
                  <a:gd name="connsiteX55" fmla="*/ 121801 w 546670"/>
                  <a:gd name="connsiteY55" fmla="*/ 158526 h 604887"/>
                  <a:gd name="connsiteX56" fmla="*/ 144493 w 546670"/>
                  <a:gd name="connsiteY56" fmla="*/ 138974 h 604887"/>
                  <a:gd name="connsiteX57" fmla="*/ 158175 w 546670"/>
                  <a:gd name="connsiteY57" fmla="*/ 107202 h 604887"/>
                  <a:gd name="connsiteX58" fmla="*/ 158398 w 546670"/>
                  <a:gd name="connsiteY58" fmla="*/ 105647 h 604887"/>
                  <a:gd name="connsiteX59" fmla="*/ 162179 w 546670"/>
                  <a:gd name="connsiteY59" fmla="*/ 103203 h 604887"/>
                  <a:gd name="connsiteX60" fmla="*/ 163848 w 546670"/>
                  <a:gd name="connsiteY60" fmla="*/ 100093 h 604887"/>
                  <a:gd name="connsiteX61" fmla="*/ 163848 w 546670"/>
                  <a:gd name="connsiteY61" fmla="*/ 93761 h 604887"/>
                  <a:gd name="connsiteX62" fmla="*/ 160066 w 546670"/>
                  <a:gd name="connsiteY62" fmla="*/ 89872 h 604887"/>
                  <a:gd name="connsiteX63" fmla="*/ 157953 w 546670"/>
                  <a:gd name="connsiteY63" fmla="*/ 89872 h 604887"/>
                  <a:gd name="connsiteX64" fmla="*/ 156729 w 546670"/>
                  <a:gd name="connsiteY64" fmla="*/ 88650 h 604887"/>
                  <a:gd name="connsiteX65" fmla="*/ 153058 w 546670"/>
                  <a:gd name="connsiteY65" fmla="*/ 88317 h 604887"/>
                  <a:gd name="connsiteX66" fmla="*/ 137930 w 546670"/>
                  <a:gd name="connsiteY66" fmla="*/ 91761 h 604887"/>
                  <a:gd name="connsiteX67" fmla="*/ 114460 w 546670"/>
                  <a:gd name="connsiteY67" fmla="*/ 81207 h 604887"/>
                  <a:gd name="connsiteX68" fmla="*/ 93214 w 546670"/>
                  <a:gd name="connsiteY68" fmla="*/ 72653 h 604887"/>
                  <a:gd name="connsiteX69" fmla="*/ 337631 w 546670"/>
                  <a:gd name="connsiteY69" fmla="*/ 69193 h 604887"/>
                  <a:gd name="connsiteX70" fmla="*/ 352427 w 546670"/>
                  <a:gd name="connsiteY70" fmla="*/ 99187 h 604887"/>
                  <a:gd name="connsiteX71" fmla="*/ 375678 w 546670"/>
                  <a:gd name="connsiteY71" fmla="*/ 174952 h 604887"/>
                  <a:gd name="connsiteX72" fmla="*/ 451551 w 546670"/>
                  <a:gd name="connsiteY72" fmla="*/ 198059 h 604887"/>
                  <a:gd name="connsiteX73" fmla="*/ 481589 w 546670"/>
                  <a:gd name="connsiteY73" fmla="*/ 212945 h 604887"/>
                  <a:gd name="connsiteX74" fmla="*/ 337631 w 546670"/>
                  <a:gd name="connsiteY74" fmla="*/ 69193 h 604887"/>
                  <a:gd name="connsiteX75" fmla="*/ 247963 w 546670"/>
                  <a:gd name="connsiteY75" fmla="*/ 4093 h 604887"/>
                  <a:gd name="connsiteX76" fmla="*/ 546670 w 546670"/>
                  <a:gd name="connsiteY76" fmla="*/ 302373 h 604887"/>
                  <a:gd name="connsiteX77" fmla="*/ 247963 w 546670"/>
                  <a:gd name="connsiteY77" fmla="*/ 600653 h 604887"/>
                  <a:gd name="connsiteX78" fmla="*/ 242957 w 546670"/>
                  <a:gd name="connsiteY78" fmla="*/ 600653 h 604887"/>
                  <a:gd name="connsiteX79" fmla="*/ 242957 w 546670"/>
                  <a:gd name="connsiteY79" fmla="*/ 551662 h 604887"/>
                  <a:gd name="connsiteX80" fmla="*/ 247963 w 546670"/>
                  <a:gd name="connsiteY80" fmla="*/ 552217 h 604887"/>
                  <a:gd name="connsiteX81" fmla="*/ 307705 w 546670"/>
                  <a:gd name="connsiteY81" fmla="*/ 486674 h 604887"/>
                  <a:gd name="connsiteX82" fmla="*/ 323836 w 546670"/>
                  <a:gd name="connsiteY82" fmla="*/ 438238 h 604887"/>
                  <a:gd name="connsiteX83" fmla="*/ 247963 w 546670"/>
                  <a:gd name="connsiteY83" fmla="*/ 442570 h 604887"/>
                  <a:gd name="connsiteX84" fmla="*/ 242957 w 546670"/>
                  <a:gd name="connsiteY84" fmla="*/ 442570 h 604887"/>
                  <a:gd name="connsiteX85" fmla="*/ 242957 w 546670"/>
                  <a:gd name="connsiteY85" fmla="*/ 394024 h 604887"/>
                  <a:gd name="connsiteX86" fmla="*/ 247963 w 546670"/>
                  <a:gd name="connsiteY86" fmla="*/ 394135 h 604887"/>
                  <a:gd name="connsiteX87" fmla="*/ 333848 w 546670"/>
                  <a:gd name="connsiteY87" fmla="*/ 388136 h 604887"/>
                  <a:gd name="connsiteX88" fmla="*/ 339856 w 546670"/>
                  <a:gd name="connsiteY88" fmla="*/ 302373 h 604887"/>
                  <a:gd name="connsiteX89" fmla="*/ 333848 w 546670"/>
                  <a:gd name="connsiteY89" fmla="*/ 216722 h 604887"/>
                  <a:gd name="connsiteX90" fmla="*/ 247963 w 546670"/>
                  <a:gd name="connsiteY90" fmla="*/ 210723 h 604887"/>
                  <a:gd name="connsiteX91" fmla="*/ 242957 w 546670"/>
                  <a:gd name="connsiteY91" fmla="*/ 210723 h 604887"/>
                  <a:gd name="connsiteX92" fmla="*/ 242957 w 546670"/>
                  <a:gd name="connsiteY92" fmla="*/ 162287 h 604887"/>
                  <a:gd name="connsiteX93" fmla="*/ 247963 w 546670"/>
                  <a:gd name="connsiteY93" fmla="*/ 162176 h 604887"/>
                  <a:gd name="connsiteX94" fmla="*/ 323836 w 546670"/>
                  <a:gd name="connsiteY94" fmla="*/ 166509 h 604887"/>
                  <a:gd name="connsiteX95" fmla="*/ 307705 w 546670"/>
                  <a:gd name="connsiteY95" fmla="*/ 118073 h 604887"/>
                  <a:gd name="connsiteX96" fmla="*/ 247963 w 546670"/>
                  <a:gd name="connsiteY96" fmla="*/ 52640 h 604887"/>
                  <a:gd name="connsiteX97" fmla="*/ 242957 w 546670"/>
                  <a:gd name="connsiteY97" fmla="*/ 53196 h 604887"/>
                  <a:gd name="connsiteX98" fmla="*/ 242957 w 546670"/>
                  <a:gd name="connsiteY98" fmla="*/ 4204 h 604887"/>
                  <a:gd name="connsiteX99" fmla="*/ 247963 w 546670"/>
                  <a:gd name="connsiteY99" fmla="*/ 4093 h 604887"/>
                  <a:gd name="connsiteX100" fmla="*/ 101779 w 546670"/>
                  <a:gd name="connsiteY100" fmla="*/ 0 h 604887"/>
                  <a:gd name="connsiteX101" fmla="*/ 121134 w 546670"/>
                  <a:gd name="connsiteY101" fmla="*/ 0 h 604887"/>
                  <a:gd name="connsiteX102" fmla="*/ 180978 w 546670"/>
                  <a:gd name="connsiteY102" fmla="*/ 59656 h 604887"/>
                  <a:gd name="connsiteX103" fmla="*/ 180978 w 546670"/>
                  <a:gd name="connsiteY103" fmla="*/ 78430 h 604887"/>
                  <a:gd name="connsiteX104" fmla="*/ 184315 w 546670"/>
                  <a:gd name="connsiteY104" fmla="*/ 89095 h 604887"/>
                  <a:gd name="connsiteX105" fmla="*/ 184315 w 546670"/>
                  <a:gd name="connsiteY105" fmla="*/ 102426 h 604887"/>
                  <a:gd name="connsiteX106" fmla="*/ 177752 w 546670"/>
                  <a:gd name="connsiteY106" fmla="*/ 116534 h 604887"/>
                  <a:gd name="connsiteX107" fmla="*/ 173859 w 546670"/>
                  <a:gd name="connsiteY107" fmla="*/ 126643 h 604887"/>
                  <a:gd name="connsiteX108" fmla="*/ 161067 w 546670"/>
                  <a:gd name="connsiteY108" fmla="*/ 150861 h 604887"/>
                  <a:gd name="connsiteX109" fmla="*/ 152502 w 546670"/>
                  <a:gd name="connsiteY109" fmla="*/ 161748 h 604887"/>
                  <a:gd name="connsiteX110" fmla="*/ 160400 w 546670"/>
                  <a:gd name="connsiteY110" fmla="*/ 167747 h 604887"/>
                  <a:gd name="connsiteX111" fmla="*/ 204115 w 546670"/>
                  <a:gd name="connsiteY111" fmla="*/ 176412 h 604887"/>
                  <a:gd name="connsiteX112" fmla="*/ 223692 w 546670"/>
                  <a:gd name="connsiteY112" fmla="*/ 200407 h 604887"/>
                  <a:gd name="connsiteX113" fmla="*/ 223692 w 546670"/>
                  <a:gd name="connsiteY113" fmla="*/ 358044 h 604887"/>
                  <a:gd name="connsiteX114" fmla="*/ 221467 w 546670"/>
                  <a:gd name="connsiteY114" fmla="*/ 368265 h 604887"/>
                  <a:gd name="connsiteX115" fmla="*/ 221467 w 546670"/>
                  <a:gd name="connsiteY115" fmla="*/ 385484 h 604887"/>
                  <a:gd name="connsiteX116" fmla="*/ 200110 w 546670"/>
                  <a:gd name="connsiteY116" fmla="*/ 406813 h 604887"/>
                  <a:gd name="connsiteX117" fmla="*/ 188431 w 546670"/>
                  <a:gd name="connsiteY117" fmla="*/ 403369 h 604887"/>
                  <a:gd name="connsiteX118" fmla="*/ 188431 w 546670"/>
                  <a:gd name="connsiteY118" fmla="*/ 566561 h 604887"/>
                  <a:gd name="connsiteX119" fmla="*/ 150166 w 546670"/>
                  <a:gd name="connsiteY119" fmla="*/ 604887 h 604887"/>
                  <a:gd name="connsiteX120" fmla="*/ 111902 w 546670"/>
                  <a:gd name="connsiteY120" fmla="*/ 566561 h 604887"/>
                  <a:gd name="connsiteX121" fmla="*/ 73526 w 546670"/>
                  <a:gd name="connsiteY121" fmla="*/ 604887 h 604887"/>
                  <a:gd name="connsiteX122" fmla="*/ 35261 w 546670"/>
                  <a:gd name="connsiteY122" fmla="*/ 566561 h 604887"/>
                  <a:gd name="connsiteX123" fmla="*/ 35261 w 546670"/>
                  <a:gd name="connsiteY123" fmla="*/ 403369 h 604887"/>
                  <a:gd name="connsiteX124" fmla="*/ 23582 w 546670"/>
                  <a:gd name="connsiteY124" fmla="*/ 406813 h 604887"/>
                  <a:gd name="connsiteX125" fmla="*/ 2225 w 546670"/>
                  <a:gd name="connsiteY125" fmla="*/ 385484 h 604887"/>
                  <a:gd name="connsiteX126" fmla="*/ 2225 w 546670"/>
                  <a:gd name="connsiteY126" fmla="*/ 368265 h 604887"/>
                  <a:gd name="connsiteX127" fmla="*/ 0 w 546670"/>
                  <a:gd name="connsiteY127" fmla="*/ 358044 h 604887"/>
                  <a:gd name="connsiteX128" fmla="*/ 0 w 546670"/>
                  <a:gd name="connsiteY128" fmla="*/ 200296 h 604887"/>
                  <a:gd name="connsiteX129" fmla="*/ 19577 w 546670"/>
                  <a:gd name="connsiteY129" fmla="*/ 176412 h 604887"/>
                  <a:gd name="connsiteX130" fmla="*/ 62625 w 546670"/>
                  <a:gd name="connsiteY130" fmla="*/ 167747 h 604887"/>
                  <a:gd name="connsiteX131" fmla="*/ 70522 w 546670"/>
                  <a:gd name="connsiteY131" fmla="*/ 161748 h 604887"/>
                  <a:gd name="connsiteX132" fmla="*/ 61957 w 546670"/>
                  <a:gd name="connsiteY132" fmla="*/ 150861 h 604887"/>
                  <a:gd name="connsiteX133" fmla="*/ 49054 w 546670"/>
                  <a:gd name="connsiteY133" fmla="*/ 126643 h 604887"/>
                  <a:gd name="connsiteX134" fmla="*/ 45161 w 546670"/>
                  <a:gd name="connsiteY134" fmla="*/ 116534 h 604887"/>
                  <a:gd name="connsiteX135" fmla="*/ 38598 w 546670"/>
                  <a:gd name="connsiteY135" fmla="*/ 102426 h 604887"/>
                  <a:gd name="connsiteX136" fmla="*/ 38598 w 546670"/>
                  <a:gd name="connsiteY136" fmla="*/ 89095 h 604887"/>
                  <a:gd name="connsiteX137" fmla="*/ 42047 w 546670"/>
                  <a:gd name="connsiteY137" fmla="*/ 78430 h 604887"/>
                  <a:gd name="connsiteX138" fmla="*/ 42047 w 546670"/>
                  <a:gd name="connsiteY138" fmla="*/ 59656 h 604887"/>
                  <a:gd name="connsiteX139" fmla="*/ 101779 w 546670"/>
                  <a:gd name="connsiteY139" fmla="*/ 0 h 604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46670" h="604887">
                    <a:moveTo>
                      <a:pt x="481589" y="391913"/>
                    </a:moveTo>
                    <a:cubicBezTo>
                      <a:pt x="472466" y="397134"/>
                      <a:pt x="462454" y="402133"/>
                      <a:pt x="451551" y="406688"/>
                    </a:cubicBezTo>
                    <a:cubicBezTo>
                      <a:pt x="428967" y="416242"/>
                      <a:pt x="403269" y="424018"/>
                      <a:pt x="375678" y="429906"/>
                    </a:cubicBezTo>
                    <a:cubicBezTo>
                      <a:pt x="369782" y="457457"/>
                      <a:pt x="361995" y="483008"/>
                      <a:pt x="352427" y="505670"/>
                    </a:cubicBezTo>
                    <a:cubicBezTo>
                      <a:pt x="347866" y="516446"/>
                      <a:pt x="342860" y="526444"/>
                      <a:pt x="337631" y="535554"/>
                    </a:cubicBezTo>
                    <a:cubicBezTo>
                      <a:pt x="403602" y="510225"/>
                      <a:pt x="456112" y="457790"/>
                      <a:pt x="481589" y="391913"/>
                    </a:cubicBezTo>
                    <a:close/>
                    <a:moveTo>
                      <a:pt x="384133" y="226609"/>
                    </a:moveTo>
                    <a:cubicBezTo>
                      <a:pt x="386915" y="251049"/>
                      <a:pt x="388361" y="276489"/>
                      <a:pt x="388361" y="302373"/>
                    </a:cubicBezTo>
                    <a:cubicBezTo>
                      <a:pt x="388361" y="328369"/>
                      <a:pt x="386915" y="353697"/>
                      <a:pt x="384133" y="378137"/>
                    </a:cubicBezTo>
                    <a:cubicBezTo>
                      <a:pt x="401600" y="373694"/>
                      <a:pt x="417842" y="368250"/>
                      <a:pt x="432639" y="362029"/>
                    </a:cubicBezTo>
                    <a:cubicBezTo>
                      <a:pt x="473690" y="344699"/>
                      <a:pt x="498165" y="322370"/>
                      <a:pt x="498165" y="302373"/>
                    </a:cubicBezTo>
                    <a:cubicBezTo>
                      <a:pt x="498165" y="282377"/>
                      <a:pt x="473690" y="260047"/>
                      <a:pt x="432639" y="242717"/>
                    </a:cubicBezTo>
                    <a:cubicBezTo>
                      <a:pt x="417842" y="236496"/>
                      <a:pt x="401600" y="231164"/>
                      <a:pt x="384133" y="226609"/>
                    </a:cubicBezTo>
                    <a:close/>
                    <a:moveTo>
                      <a:pt x="135706" y="175523"/>
                    </a:moveTo>
                    <a:cubicBezTo>
                      <a:pt x="132591" y="177189"/>
                      <a:pt x="129477" y="178300"/>
                      <a:pt x="126473" y="178856"/>
                    </a:cubicBezTo>
                    <a:cubicBezTo>
                      <a:pt x="124582" y="179189"/>
                      <a:pt x="123248" y="180744"/>
                      <a:pt x="123248" y="182633"/>
                    </a:cubicBezTo>
                    <a:lnTo>
                      <a:pt x="123248" y="192075"/>
                    </a:lnTo>
                    <a:cubicBezTo>
                      <a:pt x="122691" y="192298"/>
                      <a:pt x="122246" y="192631"/>
                      <a:pt x="121801" y="193075"/>
                    </a:cubicBezTo>
                    <a:cubicBezTo>
                      <a:pt x="121134" y="193964"/>
                      <a:pt x="120689" y="194964"/>
                      <a:pt x="120912" y="196075"/>
                    </a:cubicBezTo>
                    <a:lnTo>
                      <a:pt x="122914" y="216404"/>
                    </a:lnTo>
                    <a:cubicBezTo>
                      <a:pt x="123136" y="217960"/>
                      <a:pt x="124249" y="219293"/>
                      <a:pt x="125695" y="219737"/>
                    </a:cubicBezTo>
                    <a:cubicBezTo>
                      <a:pt x="126028" y="219737"/>
                      <a:pt x="126473" y="219848"/>
                      <a:pt x="126807" y="219848"/>
                    </a:cubicBezTo>
                    <a:cubicBezTo>
                      <a:pt x="127919" y="219848"/>
                      <a:pt x="129032" y="219293"/>
                      <a:pt x="129810" y="218293"/>
                    </a:cubicBezTo>
                    <a:lnTo>
                      <a:pt x="140600" y="204073"/>
                    </a:lnTo>
                    <a:cubicBezTo>
                      <a:pt x="141045" y="203407"/>
                      <a:pt x="141379" y="202629"/>
                      <a:pt x="141379" y="201740"/>
                    </a:cubicBezTo>
                    <a:lnTo>
                      <a:pt x="141379" y="178856"/>
                    </a:lnTo>
                    <a:cubicBezTo>
                      <a:pt x="141379" y="177523"/>
                      <a:pt x="140600" y="176301"/>
                      <a:pt x="139488" y="175634"/>
                    </a:cubicBezTo>
                    <a:cubicBezTo>
                      <a:pt x="138375" y="174968"/>
                      <a:pt x="136929" y="174856"/>
                      <a:pt x="135706" y="175523"/>
                    </a:cubicBezTo>
                    <a:close/>
                    <a:moveTo>
                      <a:pt x="87208" y="175523"/>
                    </a:moveTo>
                    <a:cubicBezTo>
                      <a:pt x="86095" y="174856"/>
                      <a:pt x="84649" y="174968"/>
                      <a:pt x="83537" y="175634"/>
                    </a:cubicBezTo>
                    <a:cubicBezTo>
                      <a:pt x="82313" y="176301"/>
                      <a:pt x="81646" y="177523"/>
                      <a:pt x="81646" y="178856"/>
                    </a:cubicBezTo>
                    <a:lnTo>
                      <a:pt x="81646" y="201740"/>
                    </a:lnTo>
                    <a:cubicBezTo>
                      <a:pt x="81646" y="202629"/>
                      <a:pt x="81868" y="203407"/>
                      <a:pt x="82425" y="204073"/>
                    </a:cubicBezTo>
                    <a:lnTo>
                      <a:pt x="93103" y="218293"/>
                    </a:lnTo>
                    <a:cubicBezTo>
                      <a:pt x="93882" y="219293"/>
                      <a:pt x="94994" y="219848"/>
                      <a:pt x="96218" y="219848"/>
                    </a:cubicBezTo>
                    <a:cubicBezTo>
                      <a:pt x="96551" y="219848"/>
                      <a:pt x="96885" y="219848"/>
                      <a:pt x="97219" y="219737"/>
                    </a:cubicBezTo>
                    <a:cubicBezTo>
                      <a:pt x="98776" y="219293"/>
                      <a:pt x="99888" y="217960"/>
                      <a:pt x="100000" y="216404"/>
                    </a:cubicBezTo>
                    <a:lnTo>
                      <a:pt x="102113" y="196075"/>
                    </a:lnTo>
                    <a:cubicBezTo>
                      <a:pt x="102224" y="194964"/>
                      <a:pt x="101891" y="193964"/>
                      <a:pt x="101112" y="193075"/>
                    </a:cubicBezTo>
                    <a:cubicBezTo>
                      <a:pt x="100778" y="192631"/>
                      <a:pt x="100222" y="192298"/>
                      <a:pt x="99666" y="192075"/>
                    </a:cubicBezTo>
                    <a:lnTo>
                      <a:pt x="99666" y="182633"/>
                    </a:lnTo>
                    <a:cubicBezTo>
                      <a:pt x="99666" y="180744"/>
                      <a:pt x="98331" y="179189"/>
                      <a:pt x="96551" y="178856"/>
                    </a:cubicBezTo>
                    <a:cubicBezTo>
                      <a:pt x="93548" y="178300"/>
                      <a:pt x="90433" y="177189"/>
                      <a:pt x="87208" y="175523"/>
                    </a:cubicBezTo>
                    <a:close/>
                    <a:moveTo>
                      <a:pt x="93214" y="72653"/>
                    </a:moveTo>
                    <a:cubicBezTo>
                      <a:pt x="82313" y="72653"/>
                      <a:pt x="71857" y="77097"/>
                      <a:pt x="66629" y="79652"/>
                    </a:cubicBezTo>
                    <a:cubicBezTo>
                      <a:pt x="65294" y="80319"/>
                      <a:pt x="64516" y="81652"/>
                      <a:pt x="64516" y="83096"/>
                    </a:cubicBezTo>
                    <a:lnTo>
                      <a:pt x="64516" y="89872"/>
                    </a:lnTo>
                    <a:lnTo>
                      <a:pt x="62959" y="89872"/>
                    </a:lnTo>
                    <a:cubicBezTo>
                      <a:pt x="60845" y="89872"/>
                      <a:pt x="59065" y="91650"/>
                      <a:pt x="59065" y="93761"/>
                    </a:cubicBezTo>
                    <a:lnTo>
                      <a:pt x="59065" y="99982"/>
                    </a:lnTo>
                    <a:cubicBezTo>
                      <a:pt x="59065" y="101315"/>
                      <a:pt x="59733" y="102537"/>
                      <a:pt x="60845" y="103203"/>
                    </a:cubicBezTo>
                    <a:lnTo>
                      <a:pt x="64516" y="105647"/>
                    </a:lnTo>
                    <a:lnTo>
                      <a:pt x="64738" y="107202"/>
                    </a:lnTo>
                    <a:cubicBezTo>
                      <a:pt x="65962" y="116423"/>
                      <a:pt x="71079" y="128199"/>
                      <a:pt x="78531" y="138974"/>
                    </a:cubicBezTo>
                    <a:cubicBezTo>
                      <a:pt x="87875" y="152527"/>
                      <a:pt x="96663" y="158526"/>
                      <a:pt x="101223" y="158526"/>
                    </a:cubicBezTo>
                    <a:lnTo>
                      <a:pt x="121801" y="158526"/>
                    </a:lnTo>
                    <a:cubicBezTo>
                      <a:pt x="126362" y="158526"/>
                      <a:pt x="135150" y="152527"/>
                      <a:pt x="144493" y="138974"/>
                    </a:cubicBezTo>
                    <a:cubicBezTo>
                      <a:pt x="151835" y="128199"/>
                      <a:pt x="156951" y="116423"/>
                      <a:pt x="158175" y="107202"/>
                    </a:cubicBezTo>
                    <a:lnTo>
                      <a:pt x="158398" y="105647"/>
                    </a:lnTo>
                    <a:lnTo>
                      <a:pt x="162179" y="103203"/>
                    </a:lnTo>
                    <a:cubicBezTo>
                      <a:pt x="163181" y="102537"/>
                      <a:pt x="163848" y="101315"/>
                      <a:pt x="163848" y="100093"/>
                    </a:cubicBezTo>
                    <a:lnTo>
                      <a:pt x="163848" y="93761"/>
                    </a:lnTo>
                    <a:cubicBezTo>
                      <a:pt x="163848" y="91650"/>
                      <a:pt x="162179" y="89872"/>
                      <a:pt x="160066" y="89872"/>
                    </a:cubicBezTo>
                    <a:lnTo>
                      <a:pt x="157953" y="89872"/>
                    </a:lnTo>
                    <a:cubicBezTo>
                      <a:pt x="157619" y="89428"/>
                      <a:pt x="157285" y="88984"/>
                      <a:pt x="156729" y="88650"/>
                    </a:cubicBezTo>
                    <a:cubicBezTo>
                      <a:pt x="155617" y="87984"/>
                      <a:pt x="154282" y="87873"/>
                      <a:pt x="153058" y="88317"/>
                    </a:cubicBezTo>
                    <a:cubicBezTo>
                      <a:pt x="147942" y="90650"/>
                      <a:pt x="142825" y="91761"/>
                      <a:pt x="137930" y="91761"/>
                    </a:cubicBezTo>
                    <a:cubicBezTo>
                      <a:pt x="129254" y="91761"/>
                      <a:pt x="121357" y="88206"/>
                      <a:pt x="114460" y="81207"/>
                    </a:cubicBezTo>
                    <a:cubicBezTo>
                      <a:pt x="109010" y="75542"/>
                      <a:pt x="101779" y="72653"/>
                      <a:pt x="93214" y="72653"/>
                    </a:cubicBezTo>
                    <a:close/>
                    <a:moveTo>
                      <a:pt x="337631" y="69193"/>
                    </a:moveTo>
                    <a:cubicBezTo>
                      <a:pt x="342860" y="78302"/>
                      <a:pt x="347866" y="88300"/>
                      <a:pt x="352427" y="99187"/>
                    </a:cubicBezTo>
                    <a:cubicBezTo>
                      <a:pt x="361995" y="121739"/>
                      <a:pt x="369782" y="147290"/>
                      <a:pt x="375678" y="174952"/>
                    </a:cubicBezTo>
                    <a:cubicBezTo>
                      <a:pt x="403269" y="180728"/>
                      <a:pt x="428967" y="188505"/>
                      <a:pt x="451551" y="198059"/>
                    </a:cubicBezTo>
                    <a:cubicBezTo>
                      <a:pt x="462454" y="202724"/>
                      <a:pt x="472466" y="207612"/>
                      <a:pt x="481589" y="212945"/>
                    </a:cubicBezTo>
                    <a:cubicBezTo>
                      <a:pt x="456112" y="147068"/>
                      <a:pt x="403602" y="94633"/>
                      <a:pt x="337631" y="69193"/>
                    </a:cubicBezTo>
                    <a:close/>
                    <a:moveTo>
                      <a:pt x="247963" y="4093"/>
                    </a:moveTo>
                    <a:cubicBezTo>
                      <a:pt x="412725" y="4093"/>
                      <a:pt x="546670" y="137958"/>
                      <a:pt x="546670" y="302373"/>
                    </a:cubicBezTo>
                    <a:cubicBezTo>
                      <a:pt x="546670" y="466899"/>
                      <a:pt x="412725" y="600653"/>
                      <a:pt x="247963" y="600653"/>
                    </a:cubicBezTo>
                    <a:cubicBezTo>
                      <a:pt x="246295" y="600653"/>
                      <a:pt x="244626" y="600653"/>
                      <a:pt x="242957" y="600653"/>
                    </a:cubicBezTo>
                    <a:lnTo>
                      <a:pt x="242957" y="551662"/>
                    </a:lnTo>
                    <a:cubicBezTo>
                      <a:pt x="244626" y="551995"/>
                      <a:pt x="246295" y="552217"/>
                      <a:pt x="247963" y="552217"/>
                    </a:cubicBezTo>
                    <a:cubicBezTo>
                      <a:pt x="268100" y="552217"/>
                      <a:pt x="290350" y="527666"/>
                      <a:pt x="307705" y="486674"/>
                    </a:cubicBezTo>
                    <a:cubicBezTo>
                      <a:pt x="314046" y="472010"/>
                      <a:pt x="319386" y="455679"/>
                      <a:pt x="323836" y="438238"/>
                    </a:cubicBezTo>
                    <a:cubicBezTo>
                      <a:pt x="299472" y="441126"/>
                      <a:pt x="273996" y="442570"/>
                      <a:pt x="247963" y="442570"/>
                    </a:cubicBezTo>
                    <a:cubicBezTo>
                      <a:pt x="246295" y="442570"/>
                      <a:pt x="244626" y="442570"/>
                      <a:pt x="242957" y="442570"/>
                    </a:cubicBezTo>
                    <a:lnTo>
                      <a:pt x="242957" y="394024"/>
                    </a:lnTo>
                    <a:cubicBezTo>
                      <a:pt x="244626" y="394024"/>
                      <a:pt x="246295" y="394135"/>
                      <a:pt x="247963" y="394135"/>
                    </a:cubicBezTo>
                    <a:cubicBezTo>
                      <a:pt x="277778" y="394135"/>
                      <a:pt x="306703" y="392024"/>
                      <a:pt x="333848" y="388136"/>
                    </a:cubicBezTo>
                    <a:cubicBezTo>
                      <a:pt x="337742" y="361029"/>
                      <a:pt x="339856" y="332146"/>
                      <a:pt x="339856" y="302373"/>
                    </a:cubicBezTo>
                    <a:cubicBezTo>
                      <a:pt x="339856" y="272712"/>
                      <a:pt x="337742" y="243828"/>
                      <a:pt x="333848" y="216722"/>
                    </a:cubicBezTo>
                    <a:cubicBezTo>
                      <a:pt x="306703" y="212723"/>
                      <a:pt x="277778" y="210723"/>
                      <a:pt x="247963" y="210723"/>
                    </a:cubicBezTo>
                    <a:cubicBezTo>
                      <a:pt x="246295" y="210723"/>
                      <a:pt x="244626" y="210723"/>
                      <a:pt x="242957" y="210723"/>
                    </a:cubicBezTo>
                    <a:lnTo>
                      <a:pt x="242957" y="162287"/>
                    </a:lnTo>
                    <a:cubicBezTo>
                      <a:pt x="244626" y="162287"/>
                      <a:pt x="246295" y="162176"/>
                      <a:pt x="247963" y="162176"/>
                    </a:cubicBezTo>
                    <a:cubicBezTo>
                      <a:pt x="273996" y="162176"/>
                      <a:pt x="299472" y="163731"/>
                      <a:pt x="323836" y="166509"/>
                    </a:cubicBezTo>
                    <a:cubicBezTo>
                      <a:pt x="319386" y="149067"/>
                      <a:pt x="314046" y="132848"/>
                      <a:pt x="307705" y="118073"/>
                    </a:cubicBezTo>
                    <a:cubicBezTo>
                      <a:pt x="290350" y="77080"/>
                      <a:pt x="268100" y="52640"/>
                      <a:pt x="247963" y="52640"/>
                    </a:cubicBezTo>
                    <a:cubicBezTo>
                      <a:pt x="246295" y="52640"/>
                      <a:pt x="244626" y="52862"/>
                      <a:pt x="242957" y="53196"/>
                    </a:cubicBezTo>
                    <a:lnTo>
                      <a:pt x="242957" y="4204"/>
                    </a:lnTo>
                    <a:cubicBezTo>
                      <a:pt x="244626" y="4204"/>
                      <a:pt x="246295" y="4093"/>
                      <a:pt x="247963" y="4093"/>
                    </a:cubicBezTo>
                    <a:close/>
                    <a:moveTo>
                      <a:pt x="101779" y="0"/>
                    </a:moveTo>
                    <a:lnTo>
                      <a:pt x="121134" y="0"/>
                    </a:lnTo>
                    <a:cubicBezTo>
                      <a:pt x="154171" y="0"/>
                      <a:pt x="180978" y="26773"/>
                      <a:pt x="180978" y="59656"/>
                    </a:cubicBezTo>
                    <a:lnTo>
                      <a:pt x="180978" y="78430"/>
                    </a:lnTo>
                    <a:cubicBezTo>
                      <a:pt x="183203" y="81541"/>
                      <a:pt x="184315" y="85318"/>
                      <a:pt x="184315" y="89095"/>
                    </a:cubicBezTo>
                    <a:lnTo>
                      <a:pt x="184315" y="102426"/>
                    </a:lnTo>
                    <a:cubicBezTo>
                      <a:pt x="184315" y="107869"/>
                      <a:pt x="181868" y="113090"/>
                      <a:pt x="177752" y="116534"/>
                    </a:cubicBezTo>
                    <a:cubicBezTo>
                      <a:pt x="176751" y="119867"/>
                      <a:pt x="175416" y="123311"/>
                      <a:pt x="173859" y="126643"/>
                    </a:cubicBezTo>
                    <a:cubicBezTo>
                      <a:pt x="170856" y="134753"/>
                      <a:pt x="166406" y="143085"/>
                      <a:pt x="161067" y="150861"/>
                    </a:cubicBezTo>
                    <a:cubicBezTo>
                      <a:pt x="158842" y="154083"/>
                      <a:pt x="155839" y="157860"/>
                      <a:pt x="152502" y="161748"/>
                    </a:cubicBezTo>
                    <a:cubicBezTo>
                      <a:pt x="155505" y="163192"/>
                      <a:pt x="158175" y="165192"/>
                      <a:pt x="160400" y="167747"/>
                    </a:cubicBezTo>
                    <a:lnTo>
                      <a:pt x="204115" y="176412"/>
                    </a:lnTo>
                    <a:cubicBezTo>
                      <a:pt x="215461" y="178745"/>
                      <a:pt x="223692" y="188743"/>
                      <a:pt x="223692" y="200407"/>
                    </a:cubicBezTo>
                    <a:lnTo>
                      <a:pt x="223692" y="358044"/>
                    </a:lnTo>
                    <a:cubicBezTo>
                      <a:pt x="223692" y="361710"/>
                      <a:pt x="222913" y="365154"/>
                      <a:pt x="221467" y="368265"/>
                    </a:cubicBezTo>
                    <a:lnTo>
                      <a:pt x="221467" y="385484"/>
                    </a:lnTo>
                    <a:cubicBezTo>
                      <a:pt x="221467" y="397259"/>
                      <a:pt x="211901" y="406813"/>
                      <a:pt x="200110" y="406813"/>
                    </a:cubicBezTo>
                    <a:cubicBezTo>
                      <a:pt x="195772" y="406813"/>
                      <a:pt x="191879" y="405591"/>
                      <a:pt x="188431" y="403369"/>
                    </a:cubicBezTo>
                    <a:lnTo>
                      <a:pt x="188431" y="566561"/>
                    </a:lnTo>
                    <a:cubicBezTo>
                      <a:pt x="188431" y="587668"/>
                      <a:pt x="171301" y="604887"/>
                      <a:pt x="150166" y="604887"/>
                    </a:cubicBezTo>
                    <a:cubicBezTo>
                      <a:pt x="129032" y="604887"/>
                      <a:pt x="111902" y="587668"/>
                      <a:pt x="111902" y="566561"/>
                    </a:cubicBezTo>
                    <a:cubicBezTo>
                      <a:pt x="111902" y="587668"/>
                      <a:pt x="94772" y="604887"/>
                      <a:pt x="73526" y="604887"/>
                    </a:cubicBezTo>
                    <a:cubicBezTo>
                      <a:pt x="52391" y="604887"/>
                      <a:pt x="35261" y="587668"/>
                      <a:pt x="35261" y="566561"/>
                    </a:cubicBezTo>
                    <a:lnTo>
                      <a:pt x="35261" y="403369"/>
                    </a:lnTo>
                    <a:cubicBezTo>
                      <a:pt x="31924" y="405591"/>
                      <a:pt x="27920" y="406813"/>
                      <a:pt x="23582" y="406813"/>
                    </a:cubicBezTo>
                    <a:cubicBezTo>
                      <a:pt x="11791" y="406813"/>
                      <a:pt x="2225" y="397259"/>
                      <a:pt x="2225" y="385484"/>
                    </a:cubicBezTo>
                    <a:lnTo>
                      <a:pt x="2225" y="368265"/>
                    </a:lnTo>
                    <a:cubicBezTo>
                      <a:pt x="779" y="365154"/>
                      <a:pt x="0" y="361710"/>
                      <a:pt x="0" y="358044"/>
                    </a:cubicBezTo>
                    <a:lnTo>
                      <a:pt x="0" y="200296"/>
                    </a:lnTo>
                    <a:cubicBezTo>
                      <a:pt x="0" y="188743"/>
                      <a:pt x="8231" y="178745"/>
                      <a:pt x="19577" y="176412"/>
                    </a:cubicBezTo>
                    <a:lnTo>
                      <a:pt x="62625" y="167747"/>
                    </a:lnTo>
                    <a:cubicBezTo>
                      <a:pt x="64850" y="165192"/>
                      <a:pt x="67519" y="163192"/>
                      <a:pt x="70522" y="161748"/>
                    </a:cubicBezTo>
                    <a:cubicBezTo>
                      <a:pt x="67074" y="157971"/>
                      <a:pt x="64182" y="154083"/>
                      <a:pt x="61957" y="150861"/>
                    </a:cubicBezTo>
                    <a:cubicBezTo>
                      <a:pt x="56618" y="143085"/>
                      <a:pt x="52169" y="134753"/>
                      <a:pt x="49054" y="126643"/>
                    </a:cubicBezTo>
                    <a:cubicBezTo>
                      <a:pt x="47497" y="123311"/>
                      <a:pt x="46273" y="119867"/>
                      <a:pt x="45161" y="116534"/>
                    </a:cubicBezTo>
                    <a:cubicBezTo>
                      <a:pt x="41045" y="113090"/>
                      <a:pt x="38598" y="107869"/>
                      <a:pt x="38598" y="102426"/>
                    </a:cubicBezTo>
                    <a:lnTo>
                      <a:pt x="38598" y="89095"/>
                    </a:lnTo>
                    <a:cubicBezTo>
                      <a:pt x="38598" y="85318"/>
                      <a:pt x="39822" y="81541"/>
                      <a:pt x="42047" y="78430"/>
                    </a:cubicBezTo>
                    <a:lnTo>
                      <a:pt x="42047" y="59656"/>
                    </a:lnTo>
                    <a:cubicBezTo>
                      <a:pt x="42047" y="26773"/>
                      <a:pt x="68854" y="0"/>
                      <a:pt x="1017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íśļíḋe">
              <a:extLst>
                <a:ext uri="{FF2B5EF4-FFF2-40B4-BE49-F238E27FC236}">
                  <a16:creationId xmlns:a16="http://schemas.microsoft.com/office/drawing/2014/main" id="{BD207358-F1BD-48C2-8C08-805DF236D9B6}"/>
                </a:ext>
              </a:extLst>
            </p:cNvPr>
            <p:cNvGrpSpPr/>
            <p:nvPr/>
          </p:nvGrpSpPr>
          <p:grpSpPr>
            <a:xfrm>
              <a:off x="673100" y="1904035"/>
              <a:ext cx="3383653" cy="1083468"/>
              <a:chOff x="673100" y="1774032"/>
              <a:chExt cx="3383653" cy="1083468"/>
            </a:xfrm>
          </p:grpSpPr>
          <p:sp>
            <p:nvSpPr>
              <p:cNvPr id="31" name="ïṡľíď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32" name="iṡlîď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3" name="í$ḻïḍê">
              <a:extLst>
                <a:ext uri="{FF2B5EF4-FFF2-40B4-BE49-F238E27FC236}">
                  <a16:creationId xmlns:a16="http://schemas.microsoft.com/office/drawing/2014/main" id="{AAD7FF50-3037-41B8-8AE8-38C2D090ABC2}"/>
                </a:ext>
              </a:extLst>
            </p:cNvPr>
            <p:cNvGrpSpPr/>
            <p:nvPr/>
          </p:nvGrpSpPr>
          <p:grpSpPr>
            <a:xfrm>
              <a:off x="7127080" y="2081437"/>
              <a:ext cx="728664" cy="728664"/>
              <a:chOff x="7127080" y="1819274"/>
              <a:chExt cx="728664" cy="728664"/>
            </a:xfrm>
          </p:grpSpPr>
          <p:sp>
            <p:nvSpPr>
              <p:cNvPr id="29" name="iS1iḑè">
                <a:extLst>
                  <a:ext uri="{FF2B5EF4-FFF2-40B4-BE49-F238E27FC236}">
                    <a16:creationId xmlns:a16="http://schemas.microsoft.com/office/drawing/2014/main" id="{6919E89F-90D0-41E2-964B-C78A1C277BA6}"/>
                  </a:ext>
                </a:extLst>
              </p:cNvPr>
              <p:cNvSpPr/>
              <p:nvPr/>
            </p:nvSpPr>
            <p:spPr>
              <a:xfrm>
                <a:off x="7127080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ïṧļiḍe">
                <a:extLst>
                  <a:ext uri="{FF2B5EF4-FFF2-40B4-BE49-F238E27FC236}">
                    <a16:creationId xmlns:a16="http://schemas.microsoft.com/office/drawing/2014/main" id="{4CB2DB1A-F8F0-4698-ABB4-0E678622B879}"/>
                  </a:ext>
                </a:extLst>
              </p:cNvPr>
              <p:cNvSpPr/>
              <p:nvPr/>
            </p:nvSpPr>
            <p:spPr>
              <a:xfrm>
                <a:off x="7267575" y="1996068"/>
                <a:ext cx="447674" cy="375076"/>
              </a:xfrm>
              <a:custGeom>
                <a:avLst/>
                <a:gdLst>
                  <a:gd name="connsiteX0" fmla="*/ 552739 w 609615"/>
                  <a:gd name="connsiteY0" fmla="*/ 397213 h 510753"/>
                  <a:gd name="connsiteX1" fmla="*/ 609615 w 609615"/>
                  <a:gd name="connsiteY1" fmla="*/ 453983 h 510753"/>
                  <a:gd name="connsiteX2" fmla="*/ 552739 w 609615"/>
                  <a:gd name="connsiteY2" fmla="*/ 510753 h 510753"/>
                  <a:gd name="connsiteX3" fmla="*/ 495863 w 609615"/>
                  <a:gd name="connsiteY3" fmla="*/ 453983 h 510753"/>
                  <a:gd name="connsiteX4" fmla="*/ 552739 w 609615"/>
                  <a:gd name="connsiteY4" fmla="*/ 397213 h 510753"/>
                  <a:gd name="connsiteX5" fmla="*/ 547870 w 609615"/>
                  <a:gd name="connsiteY5" fmla="*/ 198571 h 510753"/>
                  <a:gd name="connsiteX6" fmla="*/ 604746 w 609615"/>
                  <a:gd name="connsiteY6" fmla="*/ 255341 h 510753"/>
                  <a:gd name="connsiteX7" fmla="*/ 547870 w 609615"/>
                  <a:gd name="connsiteY7" fmla="*/ 312111 h 510753"/>
                  <a:gd name="connsiteX8" fmla="*/ 490994 w 609615"/>
                  <a:gd name="connsiteY8" fmla="*/ 255341 h 510753"/>
                  <a:gd name="connsiteX9" fmla="*/ 547870 w 609615"/>
                  <a:gd name="connsiteY9" fmla="*/ 198571 h 510753"/>
                  <a:gd name="connsiteX10" fmla="*/ 119644 w 609615"/>
                  <a:gd name="connsiteY10" fmla="*/ 191797 h 510753"/>
                  <a:gd name="connsiteX11" fmla="*/ 127891 w 609615"/>
                  <a:gd name="connsiteY11" fmla="*/ 196674 h 510753"/>
                  <a:gd name="connsiteX12" fmla="*/ 121502 w 609615"/>
                  <a:gd name="connsiteY12" fmla="*/ 203292 h 510753"/>
                  <a:gd name="connsiteX13" fmla="*/ 129982 w 609615"/>
                  <a:gd name="connsiteY13" fmla="*/ 212233 h 510753"/>
                  <a:gd name="connsiteX14" fmla="*/ 122664 w 609615"/>
                  <a:gd name="connsiteY14" fmla="*/ 226050 h 510753"/>
                  <a:gd name="connsiteX15" fmla="*/ 115462 w 609615"/>
                  <a:gd name="connsiteY15" fmla="*/ 225702 h 510753"/>
                  <a:gd name="connsiteX16" fmla="*/ 109306 w 609615"/>
                  <a:gd name="connsiteY16" fmla="*/ 211652 h 510753"/>
                  <a:gd name="connsiteX17" fmla="*/ 117669 w 609615"/>
                  <a:gd name="connsiteY17" fmla="*/ 203176 h 510753"/>
                  <a:gd name="connsiteX18" fmla="*/ 111513 w 609615"/>
                  <a:gd name="connsiteY18" fmla="*/ 196441 h 510753"/>
                  <a:gd name="connsiteX19" fmla="*/ 88250 w 609615"/>
                  <a:gd name="connsiteY19" fmla="*/ 191374 h 510753"/>
                  <a:gd name="connsiteX20" fmla="*/ 111272 w 609615"/>
                  <a:gd name="connsiteY20" fmla="*/ 231774 h 510753"/>
                  <a:gd name="connsiteX21" fmla="*/ 119760 w 609615"/>
                  <a:gd name="connsiteY21" fmla="*/ 238160 h 510753"/>
                  <a:gd name="connsiteX22" fmla="*/ 128364 w 609615"/>
                  <a:gd name="connsiteY22" fmla="*/ 231891 h 510753"/>
                  <a:gd name="connsiteX23" fmla="*/ 152316 w 609615"/>
                  <a:gd name="connsiteY23" fmla="*/ 191490 h 510753"/>
                  <a:gd name="connsiteX24" fmla="*/ 195918 w 609615"/>
                  <a:gd name="connsiteY24" fmla="*/ 193812 h 510753"/>
                  <a:gd name="connsiteX25" fmla="*/ 228241 w 609615"/>
                  <a:gd name="connsiteY25" fmla="*/ 204725 h 510753"/>
                  <a:gd name="connsiteX26" fmla="*/ 239287 w 609615"/>
                  <a:gd name="connsiteY26" fmla="*/ 236302 h 510753"/>
                  <a:gd name="connsiteX27" fmla="*/ 239287 w 609615"/>
                  <a:gd name="connsiteY27" fmla="*/ 249653 h 510753"/>
                  <a:gd name="connsiteX28" fmla="*/ 183360 w 609615"/>
                  <a:gd name="connsiteY28" fmla="*/ 461987 h 510753"/>
                  <a:gd name="connsiteX29" fmla="*/ 132433 w 609615"/>
                  <a:gd name="connsiteY29" fmla="*/ 501227 h 510753"/>
                  <a:gd name="connsiteX30" fmla="*/ 122085 w 609615"/>
                  <a:gd name="connsiteY30" fmla="*/ 501227 h 510753"/>
                  <a:gd name="connsiteX31" fmla="*/ 68949 w 609615"/>
                  <a:gd name="connsiteY31" fmla="*/ 462568 h 510753"/>
                  <a:gd name="connsiteX32" fmla="*/ 0 w 609615"/>
                  <a:gd name="connsiteY32" fmla="*/ 249769 h 510753"/>
                  <a:gd name="connsiteX33" fmla="*/ 0 w 609615"/>
                  <a:gd name="connsiteY33" fmla="*/ 236302 h 510753"/>
                  <a:gd name="connsiteX34" fmla="*/ 11046 w 609615"/>
                  <a:gd name="connsiteY34" fmla="*/ 204725 h 510753"/>
                  <a:gd name="connsiteX35" fmla="*/ 43369 w 609615"/>
                  <a:gd name="connsiteY35" fmla="*/ 193812 h 510753"/>
                  <a:gd name="connsiteX36" fmla="*/ 138106 w 609615"/>
                  <a:gd name="connsiteY36" fmla="*/ 151894 h 510753"/>
                  <a:gd name="connsiteX37" fmla="*/ 143448 w 609615"/>
                  <a:gd name="connsiteY37" fmla="*/ 154218 h 510753"/>
                  <a:gd name="connsiteX38" fmla="*/ 141125 w 609615"/>
                  <a:gd name="connsiteY38" fmla="*/ 159679 h 510753"/>
                  <a:gd name="connsiteX39" fmla="*/ 118014 w 609615"/>
                  <a:gd name="connsiteY39" fmla="*/ 164559 h 510753"/>
                  <a:gd name="connsiteX40" fmla="*/ 98271 w 609615"/>
                  <a:gd name="connsiteY40" fmla="*/ 158982 h 510753"/>
                  <a:gd name="connsiteX41" fmla="*/ 97691 w 609615"/>
                  <a:gd name="connsiteY41" fmla="*/ 153172 h 510753"/>
                  <a:gd name="connsiteX42" fmla="*/ 103497 w 609615"/>
                  <a:gd name="connsiteY42" fmla="*/ 152591 h 510753"/>
                  <a:gd name="connsiteX43" fmla="*/ 138106 w 609615"/>
                  <a:gd name="connsiteY43" fmla="*/ 151894 h 510753"/>
                  <a:gd name="connsiteX44" fmla="*/ 139648 w 609615"/>
                  <a:gd name="connsiteY44" fmla="*/ 119739 h 510753"/>
                  <a:gd name="connsiteX45" fmla="*/ 149316 w 609615"/>
                  <a:gd name="connsiteY45" fmla="*/ 134921 h 510753"/>
                  <a:gd name="connsiteX46" fmla="*/ 129981 w 609615"/>
                  <a:gd name="connsiteY46" fmla="*/ 134921 h 510753"/>
                  <a:gd name="connsiteX47" fmla="*/ 139648 w 609615"/>
                  <a:gd name="connsiteY47" fmla="*/ 119739 h 510753"/>
                  <a:gd name="connsiteX48" fmla="*/ 91170 w 609615"/>
                  <a:gd name="connsiteY48" fmla="*/ 119739 h 510753"/>
                  <a:gd name="connsiteX49" fmla="*/ 100838 w 609615"/>
                  <a:gd name="connsiteY49" fmla="*/ 134921 h 510753"/>
                  <a:gd name="connsiteX50" fmla="*/ 81503 w 609615"/>
                  <a:gd name="connsiteY50" fmla="*/ 134921 h 510753"/>
                  <a:gd name="connsiteX51" fmla="*/ 91170 w 609615"/>
                  <a:gd name="connsiteY51" fmla="*/ 119739 h 510753"/>
                  <a:gd name="connsiteX52" fmla="*/ 95591 w 609615"/>
                  <a:gd name="connsiteY52" fmla="*/ 95554 h 510753"/>
                  <a:gd name="connsiteX53" fmla="*/ 67686 w 609615"/>
                  <a:gd name="connsiteY53" fmla="*/ 130042 h 510753"/>
                  <a:gd name="connsiteX54" fmla="*/ 67686 w 609615"/>
                  <a:gd name="connsiteY54" fmla="*/ 157679 h 510753"/>
                  <a:gd name="connsiteX55" fmla="*/ 84313 w 609615"/>
                  <a:gd name="connsiteY55" fmla="*/ 174168 h 510753"/>
                  <a:gd name="connsiteX56" fmla="*/ 153379 w 609615"/>
                  <a:gd name="connsiteY56" fmla="*/ 174168 h 510753"/>
                  <a:gd name="connsiteX57" fmla="*/ 169890 w 609615"/>
                  <a:gd name="connsiteY57" fmla="*/ 157562 h 510753"/>
                  <a:gd name="connsiteX58" fmla="*/ 169890 w 609615"/>
                  <a:gd name="connsiteY58" fmla="*/ 112043 h 510753"/>
                  <a:gd name="connsiteX59" fmla="*/ 100359 w 609615"/>
                  <a:gd name="connsiteY59" fmla="*/ 95554 h 510753"/>
                  <a:gd name="connsiteX60" fmla="*/ 305807 w 609615"/>
                  <a:gd name="connsiteY60" fmla="*/ 35565 h 510753"/>
                  <a:gd name="connsiteX61" fmla="*/ 415442 w 609615"/>
                  <a:gd name="connsiteY61" fmla="*/ 35565 h 510753"/>
                  <a:gd name="connsiteX62" fmla="*/ 433695 w 609615"/>
                  <a:gd name="connsiteY62" fmla="*/ 53792 h 510753"/>
                  <a:gd name="connsiteX63" fmla="*/ 415442 w 609615"/>
                  <a:gd name="connsiteY63" fmla="*/ 72018 h 510753"/>
                  <a:gd name="connsiteX64" fmla="*/ 324060 w 609615"/>
                  <a:gd name="connsiteY64" fmla="*/ 72018 h 510753"/>
                  <a:gd name="connsiteX65" fmla="*/ 324060 w 609615"/>
                  <a:gd name="connsiteY65" fmla="*/ 237103 h 510753"/>
                  <a:gd name="connsiteX66" fmla="*/ 415442 w 609615"/>
                  <a:gd name="connsiteY66" fmla="*/ 237103 h 510753"/>
                  <a:gd name="connsiteX67" fmla="*/ 433695 w 609615"/>
                  <a:gd name="connsiteY67" fmla="*/ 255330 h 510753"/>
                  <a:gd name="connsiteX68" fmla="*/ 415442 w 609615"/>
                  <a:gd name="connsiteY68" fmla="*/ 273556 h 510753"/>
                  <a:gd name="connsiteX69" fmla="*/ 324060 w 609615"/>
                  <a:gd name="connsiteY69" fmla="*/ 273556 h 510753"/>
                  <a:gd name="connsiteX70" fmla="*/ 324060 w 609615"/>
                  <a:gd name="connsiteY70" fmla="*/ 469290 h 510753"/>
                  <a:gd name="connsiteX71" fmla="*/ 415442 w 609615"/>
                  <a:gd name="connsiteY71" fmla="*/ 469290 h 510753"/>
                  <a:gd name="connsiteX72" fmla="*/ 433695 w 609615"/>
                  <a:gd name="connsiteY72" fmla="*/ 487516 h 510753"/>
                  <a:gd name="connsiteX73" fmla="*/ 415442 w 609615"/>
                  <a:gd name="connsiteY73" fmla="*/ 505743 h 510753"/>
                  <a:gd name="connsiteX74" fmla="*/ 305807 w 609615"/>
                  <a:gd name="connsiteY74" fmla="*/ 505743 h 510753"/>
                  <a:gd name="connsiteX75" fmla="*/ 287554 w 609615"/>
                  <a:gd name="connsiteY75" fmla="*/ 487516 h 510753"/>
                  <a:gd name="connsiteX76" fmla="*/ 287554 w 609615"/>
                  <a:gd name="connsiteY76" fmla="*/ 53792 h 510753"/>
                  <a:gd name="connsiteX77" fmla="*/ 305807 w 609615"/>
                  <a:gd name="connsiteY77" fmla="*/ 35565 h 510753"/>
                  <a:gd name="connsiteX78" fmla="*/ 117102 w 609615"/>
                  <a:gd name="connsiteY78" fmla="*/ 32037 h 510753"/>
                  <a:gd name="connsiteX79" fmla="*/ 179890 w 609615"/>
                  <a:gd name="connsiteY79" fmla="*/ 108676 h 510753"/>
                  <a:gd name="connsiteX80" fmla="*/ 178262 w 609615"/>
                  <a:gd name="connsiteY80" fmla="*/ 109373 h 510753"/>
                  <a:gd name="connsiteX81" fmla="*/ 178262 w 609615"/>
                  <a:gd name="connsiteY81" fmla="*/ 157679 h 510753"/>
                  <a:gd name="connsiteX82" fmla="*/ 153379 w 609615"/>
                  <a:gd name="connsiteY82" fmla="*/ 182412 h 510753"/>
                  <a:gd name="connsiteX83" fmla="*/ 84313 w 609615"/>
                  <a:gd name="connsiteY83" fmla="*/ 182412 h 510753"/>
                  <a:gd name="connsiteX84" fmla="*/ 59430 w 609615"/>
                  <a:gd name="connsiteY84" fmla="*/ 157562 h 510753"/>
                  <a:gd name="connsiteX85" fmla="*/ 59430 w 609615"/>
                  <a:gd name="connsiteY85" fmla="*/ 133642 h 510753"/>
                  <a:gd name="connsiteX86" fmla="*/ 55593 w 609615"/>
                  <a:gd name="connsiteY86" fmla="*/ 134803 h 510753"/>
                  <a:gd name="connsiteX87" fmla="*/ 117102 w 609615"/>
                  <a:gd name="connsiteY87" fmla="*/ 32037 h 510753"/>
                  <a:gd name="connsiteX88" fmla="*/ 543107 w 609615"/>
                  <a:gd name="connsiteY88" fmla="*/ 0 h 510753"/>
                  <a:gd name="connsiteX89" fmla="*/ 599948 w 609615"/>
                  <a:gd name="connsiteY89" fmla="*/ 56770 h 510753"/>
                  <a:gd name="connsiteX90" fmla="*/ 543107 w 609615"/>
                  <a:gd name="connsiteY90" fmla="*/ 113540 h 510753"/>
                  <a:gd name="connsiteX91" fmla="*/ 486266 w 609615"/>
                  <a:gd name="connsiteY91" fmla="*/ 56770 h 510753"/>
                  <a:gd name="connsiteX92" fmla="*/ 543107 w 609615"/>
                  <a:gd name="connsiteY92" fmla="*/ 0 h 51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9615" h="510753">
                    <a:moveTo>
                      <a:pt x="552739" y="397213"/>
                    </a:moveTo>
                    <a:cubicBezTo>
                      <a:pt x="584151" y="397213"/>
                      <a:pt x="609615" y="422630"/>
                      <a:pt x="609615" y="453983"/>
                    </a:cubicBezTo>
                    <a:cubicBezTo>
                      <a:pt x="609615" y="485336"/>
                      <a:pt x="584151" y="510753"/>
                      <a:pt x="552739" y="510753"/>
                    </a:cubicBezTo>
                    <a:cubicBezTo>
                      <a:pt x="521327" y="510753"/>
                      <a:pt x="495863" y="485336"/>
                      <a:pt x="495863" y="453983"/>
                    </a:cubicBezTo>
                    <a:cubicBezTo>
                      <a:pt x="495863" y="422630"/>
                      <a:pt x="521327" y="397213"/>
                      <a:pt x="552739" y="397213"/>
                    </a:cubicBezTo>
                    <a:close/>
                    <a:moveTo>
                      <a:pt x="547870" y="198571"/>
                    </a:moveTo>
                    <a:cubicBezTo>
                      <a:pt x="579282" y="198571"/>
                      <a:pt x="604746" y="223988"/>
                      <a:pt x="604746" y="255341"/>
                    </a:cubicBezTo>
                    <a:cubicBezTo>
                      <a:pt x="604746" y="286694"/>
                      <a:pt x="579282" y="312111"/>
                      <a:pt x="547870" y="312111"/>
                    </a:cubicBezTo>
                    <a:cubicBezTo>
                      <a:pt x="516458" y="312111"/>
                      <a:pt x="490994" y="286694"/>
                      <a:pt x="490994" y="255341"/>
                    </a:cubicBezTo>
                    <a:cubicBezTo>
                      <a:pt x="490994" y="223988"/>
                      <a:pt x="516458" y="198571"/>
                      <a:pt x="547870" y="198571"/>
                    </a:cubicBezTo>
                    <a:close/>
                    <a:moveTo>
                      <a:pt x="119644" y="191797"/>
                    </a:moveTo>
                    <a:lnTo>
                      <a:pt x="127891" y="196674"/>
                    </a:lnTo>
                    <a:lnTo>
                      <a:pt x="121502" y="203292"/>
                    </a:lnTo>
                    <a:lnTo>
                      <a:pt x="129982" y="212233"/>
                    </a:lnTo>
                    <a:lnTo>
                      <a:pt x="122664" y="226050"/>
                    </a:lnTo>
                    <a:cubicBezTo>
                      <a:pt x="120573" y="230114"/>
                      <a:pt x="117321" y="229998"/>
                      <a:pt x="115462" y="225702"/>
                    </a:cubicBezTo>
                    <a:lnTo>
                      <a:pt x="109306" y="211652"/>
                    </a:lnTo>
                    <a:lnTo>
                      <a:pt x="117669" y="203176"/>
                    </a:lnTo>
                    <a:lnTo>
                      <a:pt x="111513" y="196441"/>
                    </a:lnTo>
                    <a:close/>
                    <a:moveTo>
                      <a:pt x="88250" y="191374"/>
                    </a:moveTo>
                    <a:lnTo>
                      <a:pt x="111272" y="231774"/>
                    </a:lnTo>
                    <a:cubicBezTo>
                      <a:pt x="113597" y="235954"/>
                      <a:pt x="116620" y="238160"/>
                      <a:pt x="119760" y="238160"/>
                    </a:cubicBezTo>
                    <a:cubicBezTo>
                      <a:pt x="123015" y="238160"/>
                      <a:pt x="126038" y="235954"/>
                      <a:pt x="128364" y="231891"/>
                    </a:cubicBezTo>
                    <a:lnTo>
                      <a:pt x="152316" y="191490"/>
                    </a:lnTo>
                    <a:lnTo>
                      <a:pt x="195918" y="193812"/>
                    </a:lnTo>
                    <a:cubicBezTo>
                      <a:pt x="207894" y="194392"/>
                      <a:pt x="222195" y="199268"/>
                      <a:pt x="228241" y="204725"/>
                    </a:cubicBezTo>
                    <a:cubicBezTo>
                      <a:pt x="234520" y="210297"/>
                      <a:pt x="239287" y="224112"/>
                      <a:pt x="239287" y="236302"/>
                    </a:cubicBezTo>
                    <a:lnTo>
                      <a:pt x="239287" y="249653"/>
                    </a:lnTo>
                    <a:lnTo>
                      <a:pt x="183360" y="461987"/>
                    </a:lnTo>
                    <a:cubicBezTo>
                      <a:pt x="177663" y="483581"/>
                      <a:pt x="154874" y="501227"/>
                      <a:pt x="132433" y="501227"/>
                    </a:cubicBezTo>
                    <a:lnTo>
                      <a:pt x="122085" y="501227"/>
                    </a:lnTo>
                    <a:cubicBezTo>
                      <a:pt x="99645" y="501227"/>
                      <a:pt x="75925" y="483929"/>
                      <a:pt x="68949" y="462568"/>
                    </a:cubicBezTo>
                    <a:lnTo>
                      <a:pt x="0" y="249769"/>
                    </a:lnTo>
                    <a:lnTo>
                      <a:pt x="0" y="236302"/>
                    </a:lnTo>
                    <a:cubicBezTo>
                      <a:pt x="0" y="224112"/>
                      <a:pt x="4883" y="210297"/>
                      <a:pt x="11046" y="204725"/>
                    </a:cubicBezTo>
                    <a:cubicBezTo>
                      <a:pt x="17208" y="199268"/>
                      <a:pt x="31393" y="194509"/>
                      <a:pt x="43369" y="193812"/>
                    </a:cubicBezTo>
                    <a:close/>
                    <a:moveTo>
                      <a:pt x="138106" y="151894"/>
                    </a:moveTo>
                    <a:cubicBezTo>
                      <a:pt x="140196" y="151081"/>
                      <a:pt x="142635" y="152127"/>
                      <a:pt x="143448" y="154218"/>
                    </a:cubicBezTo>
                    <a:cubicBezTo>
                      <a:pt x="144377" y="156426"/>
                      <a:pt x="143332" y="158866"/>
                      <a:pt x="141125" y="159679"/>
                    </a:cubicBezTo>
                    <a:cubicBezTo>
                      <a:pt x="131950" y="163281"/>
                      <a:pt x="124286" y="164559"/>
                      <a:pt x="118014" y="164559"/>
                    </a:cubicBezTo>
                    <a:cubicBezTo>
                      <a:pt x="105239" y="164559"/>
                      <a:pt x="98620" y="159330"/>
                      <a:pt x="98271" y="158982"/>
                    </a:cubicBezTo>
                    <a:cubicBezTo>
                      <a:pt x="96529" y="157588"/>
                      <a:pt x="96181" y="154915"/>
                      <a:pt x="97691" y="153172"/>
                    </a:cubicBezTo>
                    <a:cubicBezTo>
                      <a:pt x="99084" y="151430"/>
                      <a:pt x="101639" y="151081"/>
                      <a:pt x="103497" y="152591"/>
                    </a:cubicBezTo>
                    <a:cubicBezTo>
                      <a:pt x="103962" y="152940"/>
                      <a:pt x="114995" y="161073"/>
                      <a:pt x="138106" y="151894"/>
                    </a:cubicBezTo>
                    <a:close/>
                    <a:moveTo>
                      <a:pt x="139648" y="119739"/>
                    </a:moveTo>
                    <a:cubicBezTo>
                      <a:pt x="147918" y="120435"/>
                      <a:pt x="149316" y="134921"/>
                      <a:pt x="149316" y="134921"/>
                    </a:cubicBezTo>
                    <a:lnTo>
                      <a:pt x="129981" y="134921"/>
                    </a:lnTo>
                    <a:cubicBezTo>
                      <a:pt x="129981" y="134921"/>
                      <a:pt x="131379" y="119044"/>
                      <a:pt x="139648" y="119739"/>
                    </a:cubicBezTo>
                    <a:close/>
                    <a:moveTo>
                      <a:pt x="91170" y="119739"/>
                    </a:moveTo>
                    <a:cubicBezTo>
                      <a:pt x="99440" y="120435"/>
                      <a:pt x="100838" y="134921"/>
                      <a:pt x="100838" y="134921"/>
                    </a:cubicBezTo>
                    <a:lnTo>
                      <a:pt x="81503" y="134921"/>
                    </a:lnTo>
                    <a:cubicBezTo>
                      <a:pt x="81503" y="134921"/>
                      <a:pt x="82901" y="119044"/>
                      <a:pt x="91170" y="119739"/>
                    </a:cubicBezTo>
                    <a:close/>
                    <a:moveTo>
                      <a:pt x="95591" y="95554"/>
                    </a:moveTo>
                    <a:cubicBezTo>
                      <a:pt x="92685" y="103451"/>
                      <a:pt x="84429" y="120752"/>
                      <a:pt x="67686" y="130042"/>
                    </a:cubicBezTo>
                    <a:lnTo>
                      <a:pt x="67686" y="157679"/>
                    </a:lnTo>
                    <a:cubicBezTo>
                      <a:pt x="67686" y="166736"/>
                      <a:pt x="75127" y="174168"/>
                      <a:pt x="84313" y="174168"/>
                    </a:cubicBezTo>
                    <a:lnTo>
                      <a:pt x="153379" y="174168"/>
                    </a:lnTo>
                    <a:cubicBezTo>
                      <a:pt x="162449" y="174168"/>
                      <a:pt x="169890" y="166736"/>
                      <a:pt x="169890" y="157562"/>
                    </a:cubicBezTo>
                    <a:lnTo>
                      <a:pt x="169890" y="112043"/>
                    </a:lnTo>
                    <a:cubicBezTo>
                      <a:pt x="153961" y="116340"/>
                      <a:pt x="122102" y="120752"/>
                      <a:pt x="100359" y="95554"/>
                    </a:cubicBezTo>
                    <a:close/>
                    <a:moveTo>
                      <a:pt x="305807" y="35565"/>
                    </a:moveTo>
                    <a:lnTo>
                      <a:pt x="415442" y="35565"/>
                    </a:lnTo>
                    <a:cubicBezTo>
                      <a:pt x="425557" y="35565"/>
                      <a:pt x="433695" y="43692"/>
                      <a:pt x="433695" y="53792"/>
                    </a:cubicBezTo>
                    <a:cubicBezTo>
                      <a:pt x="433695" y="63892"/>
                      <a:pt x="425557" y="72018"/>
                      <a:pt x="415442" y="72018"/>
                    </a:cubicBezTo>
                    <a:lnTo>
                      <a:pt x="324060" y="72018"/>
                    </a:lnTo>
                    <a:lnTo>
                      <a:pt x="324060" y="237103"/>
                    </a:lnTo>
                    <a:lnTo>
                      <a:pt x="415442" y="237103"/>
                    </a:lnTo>
                    <a:cubicBezTo>
                      <a:pt x="425557" y="237103"/>
                      <a:pt x="433695" y="245346"/>
                      <a:pt x="433695" y="255330"/>
                    </a:cubicBezTo>
                    <a:cubicBezTo>
                      <a:pt x="433695" y="265430"/>
                      <a:pt x="425557" y="273556"/>
                      <a:pt x="415442" y="273556"/>
                    </a:cubicBezTo>
                    <a:lnTo>
                      <a:pt x="324060" y="273556"/>
                    </a:lnTo>
                    <a:lnTo>
                      <a:pt x="324060" y="469290"/>
                    </a:lnTo>
                    <a:lnTo>
                      <a:pt x="415442" y="469290"/>
                    </a:lnTo>
                    <a:cubicBezTo>
                      <a:pt x="425557" y="469290"/>
                      <a:pt x="433695" y="477416"/>
                      <a:pt x="433695" y="487516"/>
                    </a:cubicBezTo>
                    <a:cubicBezTo>
                      <a:pt x="433695" y="497617"/>
                      <a:pt x="425557" y="505743"/>
                      <a:pt x="415442" y="505743"/>
                    </a:cubicBezTo>
                    <a:lnTo>
                      <a:pt x="305807" y="505743"/>
                    </a:lnTo>
                    <a:cubicBezTo>
                      <a:pt x="295692" y="505743"/>
                      <a:pt x="287554" y="497617"/>
                      <a:pt x="287554" y="487516"/>
                    </a:cubicBezTo>
                    <a:lnTo>
                      <a:pt x="287554" y="53792"/>
                    </a:lnTo>
                    <a:cubicBezTo>
                      <a:pt x="287554" y="43692"/>
                      <a:pt x="295692" y="35565"/>
                      <a:pt x="305807" y="35565"/>
                    </a:cubicBezTo>
                    <a:close/>
                    <a:moveTo>
                      <a:pt x="117102" y="32037"/>
                    </a:moveTo>
                    <a:cubicBezTo>
                      <a:pt x="195819" y="32037"/>
                      <a:pt x="179890" y="108676"/>
                      <a:pt x="179890" y="108676"/>
                    </a:cubicBezTo>
                    <a:cubicBezTo>
                      <a:pt x="179890" y="108676"/>
                      <a:pt x="179308" y="108908"/>
                      <a:pt x="178262" y="109373"/>
                    </a:cubicBezTo>
                    <a:lnTo>
                      <a:pt x="178262" y="157679"/>
                    </a:lnTo>
                    <a:cubicBezTo>
                      <a:pt x="178262" y="171381"/>
                      <a:pt x="167099" y="182412"/>
                      <a:pt x="153379" y="182412"/>
                    </a:cubicBezTo>
                    <a:lnTo>
                      <a:pt x="84313" y="182412"/>
                    </a:lnTo>
                    <a:cubicBezTo>
                      <a:pt x="70593" y="182412"/>
                      <a:pt x="59430" y="171265"/>
                      <a:pt x="59430" y="157562"/>
                    </a:cubicBezTo>
                    <a:lnTo>
                      <a:pt x="59430" y="133642"/>
                    </a:lnTo>
                    <a:cubicBezTo>
                      <a:pt x="58151" y="134106"/>
                      <a:pt x="56872" y="134571"/>
                      <a:pt x="55593" y="134803"/>
                    </a:cubicBezTo>
                    <a:cubicBezTo>
                      <a:pt x="55593" y="134803"/>
                      <a:pt x="34083" y="32153"/>
                      <a:pt x="117102" y="32037"/>
                    </a:cubicBezTo>
                    <a:close/>
                    <a:moveTo>
                      <a:pt x="543107" y="0"/>
                    </a:moveTo>
                    <a:cubicBezTo>
                      <a:pt x="574499" y="0"/>
                      <a:pt x="599948" y="25417"/>
                      <a:pt x="599948" y="56770"/>
                    </a:cubicBezTo>
                    <a:cubicBezTo>
                      <a:pt x="599948" y="88123"/>
                      <a:pt x="574499" y="113540"/>
                      <a:pt x="543107" y="113540"/>
                    </a:cubicBezTo>
                    <a:cubicBezTo>
                      <a:pt x="511715" y="113540"/>
                      <a:pt x="486266" y="88123"/>
                      <a:pt x="486266" y="56770"/>
                    </a:cubicBezTo>
                    <a:cubicBezTo>
                      <a:pt x="486266" y="25417"/>
                      <a:pt x="511715" y="0"/>
                      <a:pt x="5431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íṩḷíḓè">
              <a:extLst>
                <a:ext uri="{FF2B5EF4-FFF2-40B4-BE49-F238E27FC236}">
                  <a16:creationId xmlns:a16="http://schemas.microsoft.com/office/drawing/2014/main" id="{63878BBF-D77C-4423-8AA9-D6750C8B5110}"/>
                </a:ext>
              </a:extLst>
            </p:cNvPr>
            <p:cNvGrpSpPr/>
            <p:nvPr/>
          </p:nvGrpSpPr>
          <p:grpSpPr>
            <a:xfrm>
              <a:off x="8135247" y="1904035"/>
              <a:ext cx="3383653" cy="1083468"/>
              <a:chOff x="673100" y="1774032"/>
              <a:chExt cx="3383653" cy="1083468"/>
            </a:xfrm>
          </p:grpSpPr>
          <p:sp>
            <p:nvSpPr>
              <p:cNvPr id="27" name="ïṧḻiḍ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8" name="íṧḷiḍ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ïṩļídé">
              <a:extLst>
                <a:ext uri="{FF2B5EF4-FFF2-40B4-BE49-F238E27FC236}">
                  <a16:creationId xmlns:a16="http://schemas.microsoft.com/office/drawing/2014/main" id="{E8B8D025-47D7-47E3-A513-3315D64512B6}"/>
                </a:ext>
              </a:extLst>
            </p:cNvPr>
            <p:cNvGrpSpPr/>
            <p:nvPr/>
          </p:nvGrpSpPr>
          <p:grpSpPr>
            <a:xfrm>
              <a:off x="4336256" y="4466999"/>
              <a:ext cx="728664" cy="728664"/>
              <a:chOff x="4336256" y="4729161"/>
              <a:chExt cx="728664" cy="728664"/>
            </a:xfrm>
          </p:grpSpPr>
          <p:sp>
            <p:nvSpPr>
              <p:cNvPr id="25" name="î$ļîdè">
                <a:extLst>
                  <a:ext uri="{FF2B5EF4-FFF2-40B4-BE49-F238E27FC236}">
                    <a16:creationId xmlns:a16="http://schemas.microsoft.com/office/drawing/2014/main" id="{B8219768-74C3-443F-879D-272F3E0ECED0}"/>
                  </a:ext>
                </a:extLst>
              </p:cNvPr>
              <p:cNvSpPr/>
              <p:nvPr/>
            </p:nvSpPr>
            <p:spPr>
              <a:xfrm>
                <a:off x="4336256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S1ïdê">
                <a:extLst>
                  <a:ext uri="{FF2B5EF4-FFF2-40B4-BE49-F238E27FC236}">
                    <a16:creationId xmlns:a16="http://schemas.microsoft.com/office/drawing/2014/main" id="{3DFA0EFC-B35E-4BE6-B1BB-262A97928126}"/>
                  </a:ext>
                </a:extLst>
              </p:cNvPr>
              <p:cNvSpPr/>
              <p:nvPr/>
            </p:nvSpPr>
            <p:spPr>
              <a:xfrm>
                <a:off x="4476751" y="4884986"/>
                <a:ext cx="447674" cy="417014"/>
              </a:xfrm>
              <a:custGeom>
                <a:avLst/>
                <a:gdLst>
                  <a:gd name="connsiteX0" fmla="*/ 225640 w 606862"/>
                  <a:gd name="connsiteY0" fmla="*/ 344936 h 565300"/>
                  <a:gd name="connsiteX1" fmla="*/ 212735 w 606862"/>
                  <a:gd name="connsiteY1" fmla="*/ 349595 h 565300"/>
                  <a:gd name="connsiteX2" fmla="*/ 208268 w 606862"/>
                  <a:gd name="connsiteY2" fmla="*/ 354750 h 565300"/>
                  <a:gd name="connsiteX3" fmla="*/ 208268 w 606862"/>
                  <a:gd name="connsiteY3" fmla="*/ 368033 h 565300"/>
                  <a:gd name="connsiteX4" fmla="*/ 206282 w 606862"/>
                  <a:gd name="connsiteY4" fmla="*/ 369421 h 565300"/>
                  <a:gd name="connsiteX5" fmla="*/ 204992 w 606862"/>
                  <a:gd name="connsiteY5" fmla="*/ 373584 h 565300"/>
                  <a:gd name="connsiteX6" fmla="*/ 207870 w 606862"/>
                  <a:gd name="connsiteY6" fmla="*/ 401836 h 565300"/>
                  <a:gd name="connsiteX7" fmla="*/ 211742 w 606862"/>
                  <a:gd name="connsiteY7" fmla="*/ 406396 h 565300"/>
                  <a:gd name="connsiteX8" fmla="*/ 213132 w 606862"/>
                  <a:gd name="connsiteY8" fmla="*/ 406594 h 565300"/>
                  <a:gd name="connsiteX9" fmla="*/ 217400 w 606862"/>
                  <a:gd name="connsiteY9" fmla="*/ 404413 h 565300"/>
                  <a:gd name="connsiteX10" fmla="*/ 232390 w 606862"/>
                  <a:gd name="connsiteY10" fmla="*/ 384687 h 565300"/>
                  <a:gd name="connsiteX11" fmla="*/ 233482 w 606862"/>
                  <a:gd name="connsiteY11" fmla="*/ 381415 h 565300"/>
                  <a:gd name="connsiteX12" fmla="*/ 233383 w 606862"/>
                  <a:gd name="connsiteY12" fmla="*/ 349694 h 565300"/>
                  <a:gd name="connsiteX13" fmla="*/ 230901 w 606862"/>
                  <a:gd name="connsiteY13" fmla="*/ 345134 h 565300"/>
                  <a:gd name="connsiteX14" fmla="*/ 225640 w 606862"/>
                  <a:gd name="connsiteY14" fmla="*/ 344936 h 565300"/>
                  <a:gd name="connsiteX15" fmla="*/ 158236 w 606862"/>
                  <a:gd name="connsiteY15" fmla="*/ 344936 h 565300"/>
                  <a:gd name="connsiteX16" fmla="*/ 152974 w 606862"/>
                  <a:gd name="connsiteY16" fmla="*/ 345134 h 565300"/>
                  <a:gd name="connsiteX17" fmla="*/ 150393 w 606862"/>
                  <a:gd name="connsiteY17" fmla="*/ 349694 h 565300"/>
                  <a:gd name="connsiteX18" fmla="*/ 150393 w 606862"/>
                  <a:gd name="connsiteY18" fmla="*/ 381415 h 565300"/>
                  <a:gd name="connsiteX19" fmla="*/ 151485 w 606862"/>
                  <a:gd name="connsiteY19" fmla="*/ 384687 h 565300"/>
                  <a:gd name="connsiteX20" fmla="*/ 166475 w 606862"/>
                  <a:gd name="connsiteY20" fmla="*/ 404512 h 565300"/>
                  <a:gd name="connsiteX21" fmla="*/ 170644 w 606862"/>
                  <a:gd name="connsiteY21" fmla="*/ 406594 h 565300"/>
                  <a:gd name="connsiteX22" fmla="*/ 172133 w 606862"/>
                  <a:gd name="connsiteY22" fmla="*/ 406396 h 565300"/>
                  <a:gd name="connsiteX23" fmla="*/ 176005 w 606862"/>
                  <a:gd name="connsiteY23" fmla="*/ 401836 h 565300"/>
                  <a:gd name="connsiteX24" fmla="*/ 178884 w 606862"/>
                  <a:gd name="connsiteY24" fmla="*/ 373584 h 565300"/>
                  <a:gd name="connsiteX25" fmla="*/ 177593 w 606862"/>
                  <a:gd name="connsiteY25" fmla="*/ 369421 h 565300"/>
                  <a:gd name="connsiteX26" fmla="*/ 175509 w 606862"/>
                  <a:gd name="connsiteY26" fmla="*/ 368033 h 565300"/>
                  <a:gd name="connsiteX27" fmla="*/ 175509 w 606862"/>
                  <a:gd name="connsiteY27" fmla="*/ 354750 h 565300"/>
                  <a:gd name="connsiteX28" fmla="*/ 171141 w 606862"/>
                  <a:gd name="connsiteY28" fmla="*/ 349595 h 565300"/>
                  <a:gd name="connsiteX29" fmla="*/ 158236 w 606862"/>
                  <a:gd name="connsiteY29" fmla="*/ 344936 h 565300"/>
                  <a:gd name="connsiteX30" fmla="*/ 166475 w 606862"/>
                  <a:gd name="connsiteY30" fmla="*/ 201992 h 565300"/>
                  <a:gd name="connsiteX31" fmla="*/ 129547 w 606862"/>
                  <a:gd name="connsiteY31" fmla="*/ 211706 h 565300"/>
                  <a:gd name="connsiteX32" fmla="*/ 126569 w 606862"/>
                  <a:gd name="connsiteY32" fmla="*/ 216464 h 565300"/>
                  <a:gd name="connsiteX33" fmla="*/ 126569 w 606862"/>
                  <a:gd name="connsiteY33" fmla="*/ 225981 h 565300"/>
                  <a:gd name="connsiteX34" fmla="*/ 124385 w 606862"/>
                  <a:gd name="connsiteY34" fmla="*/ 225981 h 565300"/>
                  <a:gd name="connsiteX35" fmla="*/ 119124 w 606862"/>
                  <a:gd name="connsiteY35" fmla="*/ 231334 h 565300"/>
                  <a:gd name="connsiteX36" fmla="*/ 119124 w 606862"/>
                  <a:gd name="connsiteY36" fmla="*/ 240057 h 565300"/>
                  <a:gd name="connsiteX37" fmla="*/ 121506 w 606862"/>
                  <a:gd name="connsiteY37" fmla="*/ 244518 h 565300"/>
                  <a:gd name="connsiteX38" fmla="*/ 126668 w 606862"/>
                  <a:gd name="connsiteY38" fmla="*/ 247888 h 565300"/>
                  <a:gd name="connsiteX39" fmla="*/ 126966 w 606862"/>
                  <a:gd name="connsiteY39" fmla="*/ 250069 h 565300"/>
                  <a:gd name="connsiteX40" fmla="*/ 146026 w 606862"/>
                  <a:gd name="connsiteY40" fmla="*/ 294083 h 565300"/>
                  <a:gd name="connsiteX41" fmla="*/ 177593 w 606862"/>
                  <a:gd name="connsiteY41" fmla="*/ 321442 h 565300"/>
                  <a:gd name="connsiteX42" fmla="*/ 206183 w 606862"/>
                  <a:gd name="connsiteY42" fmla="*/ 321442 h 565300"/>
                  <a:gd name="connsiteX43" fmla="*/ 237751 w 606862"/>
                  <a:gd name="connsiteY43" fmla="*/ 294083 h 565300"/>
                  <a:gd name="connsiteX44" fmla="*/ 256910 w 606862"/>
                  <a:gd name="connsiteY44" fmla="*/ 250069 h 565300"/>
                  <a:gd name="connsiteX45" fmla="*/ 257207 w 606862"/>
                  <a:gd name="connsiteY45" fmla="*/ 247888 h 565300"/>
                  <a:gd name="connsiteX46" fmla="*/ 262369 w 606862"/>
                  <a:gd name="connsiteY46" fmla="*/ 244518 h 565300"/>
                  <a:gd name="connsiteX47" fmla="*/ 264752 w 606862"/>
                  <a:gd name="connsiteY47" fmla="*/ 240057 h 565300"/>
                  <a:gd name="connsiteX48" fmla="*/ 264752 w 606862"/>
                  <a:gd name="connsiteY48" fmla="*/ 231334 h 565300"/>
                  <a:gd name="connsiteX49" fmla="*/ 259391 w 606862"/>
                  <a:gd name="connsiteY49" fmla="*/ 225981 h 565300"/>
                  <a:gd name="connsiteX50" fmla="*/ 256513 w 606862"/>
                  <a:gd name="connsiteY50" fmla="*/ 225981 h 565300"/>
                  <a:gd name="connsiteX51" fmla="*/ 254825 w 606862"/>
                  <a:gd name="connsiteY51" fmla="*/ 224197 h 565300"/>
                  <a:gd name="connsiteX52" fmla="*/ 249762 w 606862"/>
                  <a:gd name="connsiteY52" fmla="*/ 223800 h 565300"/>
                  <a:gd name="connsiteX53" fmla="*/ 228717 w 606862"/>
                  <a:gd name="connsiteY53" fmla="*/ 228657 h 565300"/>
                  <a:gd name="connsiteX54" fmla="*/ 196057 w 606862"/>
                  <a:gd name="connsiteY54" fmla="*/ 213788 h 565300"/>
                  <a:gd name="connsiteX55" fmla="*/ 166475 w 606862"/>
                  <a:gd name="connsiteY55" fmla="*/ 201992 h 565300"/>
                  <a:gd name="connsiteX56" fmla="*/ 178487 w 606862"/>
                  <a:gd name="connsiteY56" fmla="*/ 100979 h 565300"/>
                  <a:gd name="connsiteX57" fmla="*/ 205389 w 606862"/>
                  <a:gd name="connsiteY57" fmla="*/ 100979 h 565300"/>
                  <a:gd name="connsiteX58" fmla="*/ 288477 w 606862"/>
                  <a:gd name="connsiteY58" fmla="*/ 183950 h 565300"/>
                  <a:gd name="connsiteX59" fmla="*/ 288477 w 606862"/>
                  <a:gd name="connsiteY59" fmla="*/ 210021 h 565300"/>
                  <a:gd name="connsiteX60" fmla="*/ 293242 w 606862"/>
                  <a:gd name="connsiteY60" fmla="*/ 224890 h 565300"/>
                  <a:gd name="connsiteX61" fmla="*/ 293242 w 606862"/>
                  <a:gd name="connsiteY61" fmla="*/ 243428 h 565300"/>
                  <a:gd name="connsiteX62" fmla="*/ 284109 w 606862"/>
                  <a:gd name="connsiteY62" fmla="*/ 262956 h 565300"/>
                  <a:gd name="connsiteX63" fmla="*/ 278749 w 606862"/>
                  <a:gd name="connsiteY63" fmla="*/ 277132 h 565300"/>
                  <a:gd name="connsiteX64" fmla="*/ 260781 w 606862"/>
                  <a:gd name="connsiteY64" fmla="*/ 310637 h 565300"/>
                  <a:gd name="connsiteX65" fmla="*/ 248670 w 606862"/>
                  <a:gd name="connsiteY65" fmla="*/ 326101 h 565300"/>
                  <a:gd name="connsiteX66" fmla="*/ 257704 w 606862"/>
                  <a:gd name="connsiteY66" fmla="*/ 337303 h 565300"/>
                  <a:gd name="connsiteX67" fmla="*/ 316968 w 606862"/>
                  <a:gd name="connsiteY67" fmla="*/ 355245 h 565300"/>
                  <a:gd name="connsiteX68" fmla="*/ 383875 w 606862"/>
                  <a:gd name="connsiteY68" fmla="*/ 549638 h 565300"/>
                  <a:gd name="connsiteX69" fmla="*/ 368091 w 606862"/>
                  <a:gd name="connsiteY69" fmla="*/ 565300 h 565300"/>
                  <a:gd name="connsiteX70" fmla="*/ 15685 w 606862"/>
                  <a:gd name="connsiteY70" fmla="*/ 565300 h 565300"/>
                  <a:gd name="connsiteX71" fmla="*/ 0 w 606862"/>
                  <a:gd name="connsiteY71" fmla="*/ 549638 h 565300"/>
                  <a:gd name="connsiteX72" fmla="*/ 199 w 606862"/>
                  <a:gd name="connsiteY72" fmla="*/ 547159 h 565300"/>
                  <a:gd name="connsiteX73" fmla="*/ 66908 w 606862"/>
                  <a:gd name="connsiteY73" fmla="*/ 355245 h 565300"/>
                  <a:gd name="connsiteX74" fmla="*/ 126172 w 606862"/>
                  <a:gd name="connsiteY74" fmla="*/ 337303 h 565300"/>
                  <a:gd name="connsiteX75" fmla="*/ 135205 w 606862"/>
                  <a:gd name="connsiteY75" fmla="*/ 326101 h 565300"/>
                  <a:gd name="connsiteX76" fmla="*/ 123094 w 606862"/>
                  <a:gd name="connsiteY76" fmla="*/ 310637 h 565300"/>
                  <a:gd name="connsiteX77" fmla="*/ 105127 w 606862"/>
                  <a:gd name="connsiteY77" fmla="*/ 277132 h 565300"/>
                  <a:gd name="connsiteX78" fmla="*/ 99766 w 606862"/>
                  <a:gd name="connsiteY78" fmla="*/ 262956 h 565300"/>
                  <a:gd name="connsiteX79" fmla="*/ 90633 w 606862"/>
                  <a:gd name="connsiteY79" fmla="*/ 243428 h 565300"/>
                  <a:gd name="connsiteX80" fmla="*/ 90633 w 606862"/>
                  <a:gd name="connsiteY80" fmla="*/ 224890 h 565300"/>
                  <a:gd name="connsiteX81" fmla="*/ 95398 w 606862"/>
                  <a:gd name="connsiteY81" fmla="*/ 210021 h 565300"/>
                  <a:gd name="connsiteX82" fmla="*/ 95398 w 606862"/>
                  <a:gd name="connsiteY82" fmla="*/ 183950 h 565300"/>
                  <a:gd name="connsiteX83" fmla="*/ 178487 w 606862"/>
                  <a:gd name="connsiteY83" fmla="*/ 100979 h 565300"/>
                  <a:gd name="connsiteX84" fmla="*/ 479606 w 606862"/>
                  <a:gd name="connsiteY84" fmla="*/ 93305 h 565300"/>
                  <a:gd name="connsiteX85" fmla="*/ 497278 w 606862"/>
                  <a:gd name="connsiteY85" fmla="*/ 106483 h 565300"/>
                  <a:gd name="connsiteX86" fmla="*/ 506710 w 606862"/>
                  <a:gd name="connsiteY86" fmla="*/ 172472 h 565300"/>
                  <a:gd name="connsiteX87" fmla="*/ 493505 w 606862"/>
                  <a:gd name="connsiteY87" fmla="*/ 190109 h 565300"/>
                  <a:gd name="connsiteX88" fmla="*/ 491222 w 606862"/>
                  <a:gd name="connsiteY88" fmla="*/ 190208 h 565300"/>
                  <a:gd name="connsiteX89" fmla="*/ 475833 w 606862"/>
                  <a:gd name="connsiteY89" fmla="*/ 176832 h 565300"/>
                  <a:gd name="connsiteX90" fmla="*/ 471862 w 606862"/>
                  <a:gd name="connsiteY90" fmla="*/ 148989 h 565300"/>
                  <a:gd name="connsiteX91" fmla="*/ 424107 w 606862"/>
                  <a:gd name="connsiteY91" fmla="*/ 213789 h 565300"/>
                  <a:gd name="connsiteX92" fmla="*/ 405244 w 606862"/>
                  <a:gd name="connsiteY92" fmla="*/ 218843 h 565300"/>
                  <a:gd name="connsiteX93" fmla="*/ 327506 w 606862"/>
                  <a:gd name="connsiteY93" fmla="*/ 184758 h 565300"/>
                  <a:gd name="connsiteX94" fmla="*/ 323237 w 606862"/>
                  <a:gd name="connsiteY94" fmla="*/ 189415 h 565300"/>
                  <a:gd name="connsiteX95" fmla="*/ 316486 w 606862"/>
                  <a:gd name="connsiteY95" fmla="*/ 152061 h 565300"/>
                  <a:gd name="connsiteX96" fmla="*/ 329790 w 606862"/>
                  <a:gd name="connsiteY96" fmla="*/ 151665 h 565300"/>
                  <a:gd name="connsiteX97" fmla="*/ 406336 w 606862"/>
                  <a:gd name="connsiteY97" fmla="*/ 185254 h 565300"/>
                  <a:gd name="connsiteX98" fmla="*/ 447538 w 606862"/>
                  <a:gd name="connsiteY98" fmla="*/ 129371 h 565300"/>
                  <a:gd name="connsiteX99" fmla="*/ 417952 w 606862"/>
                  <a:gd name="connsiteY99" fmla="*/ 133632 h 565300"/>
                  <a:gd name="connsiteX100" fmla="*/ 400280 w 606862"/>
                  <a:gd name="connsiteY100" fmla="*/ 120355 h 565300"/>
                  <a:gd name="connsiteX101" fmla="*/ 413484 w 606862"/>
                  <a:gd name="connsiteY101" fmla="*/ 102718 h 565300"/>
                  <a:gd name="connsiteX102" fmla="*/ 183273 w 606862"/>
                  <a:gd name="connsiteY102" fmla="*/ 0 h 565300"/>
                  <a:gd name="connsiteX103" fmla="*/ 580456 w 606862"/>
                  <a:gd name="connsiteY103" fmla="*/ 0 h 565300"/>
                  <a:gd name="connsiteX104" fmla="*/ 606862 w 606862"/>
                  <a:gd name="connsiteY104" fmla="*/ 26468 h 565300"/>
                  <a:gd name="connsiteX105" fmla="*/ 594850 w 606862"/>
                  <a:gd name="connsiteY105" fmla="*/ 48575 h 565300"/>
                  <a:gd name="connsiteX106" fmla="*/ 594850 w 606862"/>
                  <a:gd name="connsiteY106" fmla="*/ 299675 h 565300"/>
                  <a:gd name="connsiteX107" fmla="*/ 577776 w 606862"/>
                  <a:gd name="connsiteY107" fmla="*/ 316627 h 565300"/>
                  <a:gd name="connsiteX108" fmla="*/ 304086 w 606862"/>
                  <a:gd name="connsiteY108" fmla="*/ 316627 h 565300"/>
                  <a:gd name="connsiteX109" fmla="*/ 310439 w 606862"/>
                  <a:gd name="connsiteY109" fmla="*/ 302154 h 565300"/>
                  <a:gd name="connsiteX110" fmla="*/ 314410 w 606862"/>
                  <a:gd name="connsiteY110" fmla="*/ 292340 h 565300"/>
                  <a:gd name="connsiteX111" fmla="*/ 320962 w 606862"/>
                  <a:gd name="connsiteY111" fmla="*/ 282625 h 565300"/>
                  <a:gd name="connsiteX112" fmla="*/ 560801 w 606862"/>
                  <a:gd name="connsiteY112" fmla="*/ 282625 h 565300"/>
                  <a:gd name="connsiteX113" fmla="*/ 560801 w 606862"/>
                  <a:gd name="connsiteY113" fmla="*/ 52837 h 565300"/>
                  <a:gd name="connsiteX114" fmla="*/ 203028 w 606862"/>
                  <a:gd name="connsiteY114" fmla="*/ 52837 h 565300"/>
                  <a:gd name="connsiteX115" fmla="*/ 203028 w 606862"/>
                  <a:gd name="connsiteY115" fmla="*/ 71871 h 565300"/>
                  <a:gd name="connsiteX116" fmla="*/ 174835 w 606862"/>
                  <a:gd name="connsiteY116" fmla="*/ 71871 h 565300"/>
                  <a:gd name="connsiteX117" fmla="*/ 168879 w 606862"/>
                  <a:gd name="connsiteY117" fmla="*/ 72069 h 565300"/>
                  <a:gd name="connsiteX118" fmla="*/ 168879 w 606862"/>
                  <a:gd name="connsiteY118" fmla="*/ 48575 h 565300"/>
                  <a:gd name="connsiteX119" fmla="*/ 156867 w 606862"/>
                  <a:gd name="connsiteY119" fmla="*/ 26468 h 565300"/>
                  <a:gd name="connsiteX120" fmla="*/ 183273 w 606862"/>
                  <a:gd name="connsiteY120" fmla="*/ 0 h 5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606862" h="565300">
                    <a:moveTo>
                      <a:pt x="225640" y="344936"/>
                    </a:moveTo>
                    <a:cubicBezTo>
                      <a:pt x="221272" y="347315"/>
                      <a:pt x="216904" y="348802"/>
                      <a:pt x="212735" y="349595"/>
                    </a:cubicBezTo>
                    <a:cubicBezTo>
                      <a:pt x="210154" y="349991"/>
                      <a:pt x="208268" y="352172"/>
                      <a:pt x="208268" y="354750"/>
                    </a:cubicBezTo>
                    <a:lnTo>
                      <a:pt x="208268" y="368033"/>
                    </a:lnTo>
                    <a:cubicBezTo>
                      <a:pt x="207573" y="368330"/>
                      <a:pt x="206878" y="368826"/>
                      <a:pt x="206282" y="369421"/>
                    </a:cubicBezTo>
                    <a:cubicBezTo>
                      <a:pt x="205289" y="370511"/>
                      <a:pt x="204793" y="371998"/>
                      <a:pt x="204992" y="373584"/>
                    </a:cubicBezTo>
                    <a:lnTo>
                      <a:pt x="207870" y="401836"/>
                    </a:lnTo>
                    <a:cubicBezTo>
                      <a:pt x="208069" y="404017"/>
                      <a:pt x="209657" y="405801"/>
                      <a:pt x="211742" y="406396"/>
                    </a:cubicBezTo>
                    <a:cubicBezTo>
                      <a:pt x="212238" y="406495"/>
                      <a:pt x="212735" y="406594"/>
                      <a:pt x="213132" y="406594"/>
                    </a:cubicBezTo>
                    <a:cubicBezTo>
                      <a:pt x="214819" y="406594"/>
                      <a:pt x="216408" y="405801"/>
                      <a:pt x="217400" y="404413"/>
                    </a:cubicBezTo>
                    <a:lnTo>
                      <a:pt x="232390" y="384687"/>
                    </a:lnTo>
                    <a:cubicBezTo>
                      <a:pt x="233085" y="383695"/>
                      <a:pt x="233383" y="382605"/>
                      <a:pt x="233482" y="381415"/>
                    </a:cubicBezTo>
                    <a:lnTo>
                      <a:pt x="233383" y="349694"/>
                    </a:lnTo>
                    <a:cubicBezTo>
                      <a:pt x="233383" y="347811"/>
                      <a:pt x="232489" y="346026"/>
                      <a:pt x="230901" y="345134"/>
                    </a:cubicBezTo>
                    <a:cubicBezTo>
                      <a:pt x="229213" y="344143"/>
                      <a:pt x="227228" y="344143"/>
                      <a:pt x="225640" y="344936"/>
                    </a:cubicBezTo>
                    <a:close/>
                    <a:moveTo>
                      <a:pt x="158236" y="344936"/>
                    </a:moveTo>
                    <a:cubicBezTo>
                      <a:pt x="156548" y="344044"/>
                      <a:pt x="154563" y="344143"/>
                      <a:pt x="152974" y="345134"/>
                    </a:cubicBezTo>
                    <a:cubicBezTo>
                      <a:pt x="151386" y="346026"/>
                      <a:pt x="150393" y="347811"/>
                      <a:pt x="150393" y="349694"/>
                    </a:cubicBezTo>
                    <a:lnTo>
                      <a:pt x="150393" y="381415"/>
                    </a:lnTo>
                    <a:cubicBezTo>
                      <a:pt x="150393" y="382605"/>
                      <a:pt x="150791" y="383695"/>
                      <a:pt x="151485" y="384687"/>
                    </a:cubicBezTo>
                    <a:lnTo>
                      <a:pt x="166475" y="404512"/>
                    </a:lnTo>
                    <a:cubicBezTo>
                      <a:pt x="167468" y="405801"/>
                      <a:pt x="169056" y="406594"/>
                      <a:pt x="170644" y="406594"/>
                    </a:cubicBezTo>
                    <a:cubicBezTo>
                      <a:pt x="171141" y="406594"/>
                      <a:pt x="171637" y="406495"/>
                      <a:pt x="172133" y="406396"/>
                    </a:cubicBezTo>
                    <a:cubicBezTo>
                      <a:pt x="174218" y="405801"/>
                      <a:pt x="175707" y="404017"/>
                      <a:pt x="176005" y="401836"/>
                    </a:cubicBezTo>
                    <a:lnTo>
                      <a:pt x="178884" y="373584"/>
                    </a:lnTo>
                    <a:cubicBezTo>
                      <a:pt x="179082" y="372097"/>
                      <a:pt x="178586" y="370511"/>
                      <a:pt x="177593" y="369421"/>
                    </a:cubicBezTo>
                    <a:cubicBezTo>
                      <a:pt x="176998" y="368826"/>
                      <a:pt x="176303" y="368330"/>
                      <a:pt x="175509" y="368033"/>
                    </a:cubicBezTo>
                    <a:lnTo>
                      <a:pt x="175509" y="354750"/>
                    </a:lnTo>
                    <a:cubicBezTo>
                      <a:pt x="175509" y="352172"/>
                      <a:pt x="173722" y="349991"/>
                      <a:pt x="171141" y="349595"/>
                    </a:cubicBezTo>
                    <a:cubicBezTo>
                      <a:pt x="166971" y="348802"/>
                      <a:pt x="162604" y="347216"/>
                      <a:pt x="158236" y="344936"/>
                    </a:cubicBezTo>
                    <a:close/>
                    <a:moveTo>
                      <a:pt x="166475" y="201992"/>
                    </a:moveTo>
                    <a:cubicBezTo>
                      <a:pt x="151386" y="201992"/>
                      <a:pt x="136893" y="208038"/>
                      <a:pt x="129547" y="211706"/>
                    </a:cubicBezTo>
                    <a:cubicBezTo>
                      <a:pt x="127760" y="212598"/>
                      <a:pt x="126569" y="214482"/>
                      <a:pt x="126569" y="216464"/>
                    </a:cubicBezTo>
                    <a:lnTo>
                      <a:pt x="126569" y="225981"/>
                    </a:lnTo>
                    <a:lnTo>
                      <a:pt x="124385" y="225981"/>
                    </a:lnTo>
                    <a:cubicBezTo>
                      <a:pt x="121506" y="225981"/>
                      <a:pt x="119124" y="228360"/>
                      <a:pt x="119124" y="231334"/>
                    </a:cubicBezTo>
                    <a:lnTo>
                      <a:pt x="119124" y="240057"/>
                    </a:lnTo>
                    <a:cubicBezTo>
                      <a:pt x="119124" y="241842"/>
                      <a:pt x="120017" y="243527"/>
                      <a:pt x="121506" y="244518"/>
                    </a:cubicBezTo>
                    <a:lnTo>
                      <a:pt x="126668" y="247888"/>
                    </a:lnTo>
                    <a:lnTo>
                      <a:pt x="126966" y="250069"/>
                    </a:lnTo>
                    <a:cubicBezTo>
                      <a:pt x="128653" y="262758"/>
                      <a:pt x="135801" y="279213"/>
                      <a:pt x="146026" y="294083"/>
                    </a:cubicBezTo>
                    <a:cubicBezTo>
                      <a:pt x="159129" y="313016"/>
                      <a:pt x="171339" y="321442"/>
                      <a:pt x="177593" y="321442"/>
                    </a:cubicBezTo>
                    <a:lnTo>
                      <a:pt x="206183" y="321442"/>
                    </a:lnTo>
                    <a:cubicBezTo>
                      <a:pt x="212536" y="321442"/>
                      <a:pt x="224746" y="313016"/>
                      <a:pt x="237751" y="294083"/>
                    </a:cubicBezTo>
                    <a:cubicBezTo>
                      <a:pt x="248075" y="279213"/>
                      <a:pt x="255222" y="262758"/>
                      <a:pt x="256910" y="250069"/>
                    </a:cubicBezTo>
                    <a:lnTo>
                      <a:pt x="257207" y="247888"/>
                    </a:lnTo>
                    <a:lnTo>
                      <a:pt x="262369" y="244518"/>
                    </a:lnTo>
                    <a:cubicBezTo>
                      <a:pt x="263858" y="243527"/>
                      <a:pt x="264752" y="241842"/>
                      <a:pt x="264752" y="240057"/>
                    </a:cubicBezTo>
                    <a:lnTo>
                      <a:pt x="264752" y="231334"/>
                    </a:lnTo>
                    <a:cubicBezTo>
                      <a:pt x="264752" y="228360"/>
                      <a:pt x="262369" y="225981"/>
                      <a:pt x="259391" y="225981"/>
                    </a:cubicBezTo>
                    <a:lnTo>
                      <a:pt x="256513" y="225981"/>
                    </a:lnTo>
                    <a:cubicBezTo>
                      <a:pt x="256115" y="225287"/>
                      <a:pt x="255520" y="224692"/>
                      <a:pt x="254825" y="224197"/>
                    </a:cubicBezTo>
                    <a:cubicBezTo>
                      <a:pt x="253336" y="223205"/>
                      <a:pt x="251450" y="223106"/>
                      <a:pt x="249762" y="223800"/>
                    </a:cubicBezTo>
                    <a:cubicBezTo>
                      <a:pt x="242615" y="226972"/>
                      <a:pt x="235567" y="228657"/>
                      <a:pt x="228717" y="228657"/>
                    </a:cubicBezTo>
                    <a:cubicBezTo>
                      <a:pt x="216606" y="228657"/>
                      <a:pt x="205587" y="223602"/>
                      <a:pt x="196057" y="213788"/>
                    </a:cubicBezTo>
                    <a:cubicBezTo>
                      <a:pt x="188414" y="205957"/>
                      <a:pt x="178487" y="201992"/>
                      <a:pt x="166475" y="201992"/>
                    </a:cubicBezTo>
                    <a:close/>
                    <a:moveTo>
                      <a:pt x="178487" y="100979"/>
                    </a:moveTo>
                    <a:lnTo>
                      <a:pt x="205389" y="100979"/>
                    </a:lnTo>
                    <a:cubicBezTo>
                      <a:pt x="251152" y="100979"/>
                      <a:pt x="288477" y="138152"/>
                      <a:pt x="288477" y="183950"/>
                    </a:cubicBezTo>
                    <a:lnTo>
                      <a:pt x="288477" y="210021"/>
                    </a:lnTo>
                    <a:cubicBezTo>
                      <a:pt x="291555" y="214383"/>
                      <a:pt x="293242" y="219537"/>
                      <a:pt x="293242" y="224890"/>
                    </a:cubicBezTo>
                    <a:lnTo>
                      <a:pt x="293242" y="243428"/>
                    </a:lnTo>
                    <a:cubicBezTo>
                      <a:pt x="293242" y="250961"/>
                      <a:pt x="289867" y="258198"/>
                      <a:pt x="284109" y="262956"/>
                    </a:cubicBezTo>
                    <a:cubicBezTo>
                      <a:pt x="282620" y="267615"/>
                      <a:pt x="280834" y="272373"/>
                      <a:pt x="278749" y="277132"/>
                    </a:cubicBezTo>
                    <a:cubicBezTo>
                      <a:pt x="274381" y="288234"/>
                      <a:pt x="268226" y="299832"/>
                      <a:pt x="260781" y="310637"/>
                    </a:cubicBezTo>
                    <a:cubicBezTo>
                      <a:pt x="257704" y="315197"/>
                      <a:pt x="253534" y="320649"/>
                      <a:pt x="248670" y="326101"/>
                    </a:cubicBezTo>
                    <a:cubicBezTo>
                      <a:pt x="253137" y="329273"/>
                      <a:pt x="256314" y="332941"/>
                      <a:pt x="257704" y="337303"/>
                    </a:cubicBezTo>
                    <a:lnTo>
                      <a:pt x="316968" y="355245"/>
                    </a:lnTo>
                    <a:cubicBezTo>
                      <a:pt x="358661" y="367240"/>
                      <a:pt x="383875" y="542104"/>
                      <a:pt x="383875" y="549638"/>
                    </a:cubicBezTo>
                    <a:cubicBezTo>
                      <a:pt x="383875" y="558262"/>
                      <a:pt x="376827" y="565300"/>
                      <a:pt x="368091" y="565300"/>
                    </a:cubicBezTo>
                    <a:lnTo>
                      <a:pt x="15685" y="565300"/>
                    </a:lnTo>
                    <a:cubicBezTo>
                      <a:pt x="7048" y="565300"/>
                      <a:pt x="0" y="558262"/>
                      <a:pt x="0" y="549638"/>
                    </a:cubicBezTo>
                    <a:cubicBezTo>
                      <a:pt x="0" y="548745"/>
                      <a:pt x="100" y="547952"/>
                      <a:pt x="199" y="547159"/>
                    </a:cubicBezTo>
                    <a:cubicBezTo>
                      <a:pt x="199" y="547159"/>
                      <a:pt x="25215" y="367240"/>
                      <a:pt x="66908" y="355245"/>
                    </a:cubicBezTo>
                    <a:lnTo>
                      <a:pt x="126172" y="337303"/>
                    </a:lnTo>
                    <a:cubicBezTo>
                      <a:pt x="127562" y="332941"/>
                      <a:pt x="130738" y="329273"/>
                      <a:pt x="135205" y="326101"/>
                    </a:cubicBezTo>
                    <a:cubicBezTo>
                      <a:pt x="130341" y="320649"/>
                      <a:pt x="126172" y="315197"/>
                      <a:pt x="123094" y="310637"/>
                    </a:cubicBezTo>
                    <a:cubicBezTo>
                      <a:pt x="115649" y="299832"/>
                      <a:pt x="109395" y="288234"/>
                      <a:pt x="105127" y="277132"/>
                    </a:cubicBezTo>
                    <a:cubicBezTo>
                      <a:pt x="103042" y="272373"/>
                      <a:pt x="101255" y="267615"/>
                      <a:pt x="99766" y="262956"/>
                    </a:cubicBezTo>
                    <a:cubicBezTo>
                      <a:pt x="94008" y="258099"/>
                      <a:pt x="90633" y="250961"/>
                      <a:pt x="90633" y="243428"/>
                    </a:cubicBezTo>
                    <a:lnTo>
                      <a:pt x="90633" y="224890"/>
                    </a:lnTo>
                    <a:cubicBezTo>
                      <a:pt x="90633" y="219537"/>
                      <a:pt x="92321" y="214383"/>
                      <a:pt x="95398" y="210021"/>
                    </a:cubicBezTo>
                    <a:lnTo>
                      <a:pt x="95398" y="183950"/>
                    </a:lnTo>
                    <a:cubicBezTo>
                      <a:pt x="95398" y="138152"/>
                      <a:pt x="132624" y="100979"/>
                      <a:pt x="178487" y="100979"/>
                    </a:cubicBezTo>
                    <a:close/>
                    <a:moveTo>
                      <a:pt x="479606" y="93305"/>
                    </a:moveTo>
                    <a:cubicBezTo>
                      <a:pt x="488144" y="92017"/>
                      <a:pt x="496086" y="97962"/>
                      <a:pt x="497278" y="106483"/>
                    </a:cubicBezTo>
                    <a:lnTo>
                      <a:pt x="506710" y="172472"/>
                    </a:lnTo>
                    <a:cubicBezTo>
                      <a:pt x="508000" y="180993"/>
                      <a:pt x="502043" y="188821"/>
                      <a:pt x="493505" y="190109"/>
                    </a:cubicBezTo>
                    <a:cubicBezTo>
                      <a:pt x="492711" y="190208"/>
                      <a:pt x="492016" y="190208"/>
                      <a:pt x="491222" y="190208"/>
                    </a:cubicBezTo>
                    <a:cubicBezTo>
                      <a:pt x="483676" y="190208"/>
                      <a:pt x="476925" y="184659"/>
                      <a:pt x="475833" y="176832"/>
                    </a:cubicBezTo>
                    <a:lnTo>
                      <a:pt x="471862" y="148989"/>
                    </a:lnTo>
                    <a:lnTo>
                      <a:pt x="424107" y="213789"/>
                    </a:lnTo>
                    <a:cubicBezTo>
                      <a:pt x="419739" y="219635"/>
                      <a:pt x="411896" y="221716"/>
                      <a:pt x="405244" y="218843"/>
                    </a:cubicBezTo>
                    <a:lnTo>
                      <a:pt x="327506" y="184758"/>
                    </a:lnTo>
                    <a:lnTo>
                      <a:pt x="323237" y="189415"/>
                    </a:lnTo>
                    <a:cubicBezTo>
                      <a:pt x="322940" y="176336"/>
                      <a:pt x="320557" y="163753"/>
                      <a:pt x="316486" y="152061"/>
                    </a:cubicBezTo>
                    <a:cubicBezTo>
                      <a:pt x="320557" y="149980"/>
                      <a:pt x="325422" y="149782"/>
                      <a:pt x="329790" y="151665"/>
                    </a:cubicBezTo>
                    <a:lnTo>
                      <a:pt x="406336" y="185254"/>
                    </a:lnTo>
                    <a:lnTo>
                      <a:pt x="447538" y="129371"/>
                    </a:lnTo>
                    <a:lnTo>
                      <a:pt x="417952" y="133632"/>
                    </a:lnTo>
                    <a:cubicBezTo>
                      <a:pt x="409414" y="134821"/>
                      <a:pt x="401471" y="128876"/>
                      <a:pt x="400280" y="120355"/>
                    </a:cubicBezTo>
                    <a:cubicBezTo>
                      <a:pt x="398989" y="111834"/>
                      <a:pt x="404946" y="104006"/>
                      <a:pt x="413484" y="102718"/>
                    </a:cubicBezTo>
                    <a:close/>
                    <a:moveTo>
                      <a:pt x="183273" y="0"/>
                    </a:moveTo>
                    <a:lnTo>
                      <a:pt x="580456" y="0"/>
                    </a:lnTo>
                    <a:cubicBezTo>
                      <a:pt x="595049" y="0"/>
                      <a:pt x="606862" y="11896"/>
                      <a:pt x="606862" y="26468"/>
                    </a:cubicBezTo>
                    <a:cubicBezTo>
                      <a:pt x="606862" y="35687"/>
                      <a:pt x="602097" y="43816"/>
                      <a:pt x="594850" y="48575"/>
                    </a:cubicBezTo>
                    <a:lnTo>
                      <a:pt x="594850" y="299675"/>
                    </a:lnTo>
                    <a:cubicBezTo>
                      <a:pt x="594850" y="308994"/>
                      <a:pt x="587207" y="316627"/>
                      <a:pt x="577776" y="316627"/>
                    </a:cubicBezTo>
                    <a:lnTo>
                      <a:pt x="304086" y="316627"/>
                    </a:lnTo>
                    <a:cubicBezTo>
                      <a:pt x="306468" y="311770"/>
                      <a:pt x="308652" y="306912"/>
                      <a:pt x="310439" y="302154"/>
                    </a:cubicBezTo>
                    <a:cubicBezTo>
                      <a:pt x="311928" y="298882"/>
                      <a:pt x="313219" y="295611"/>
                      <a:pt x="314410" y="292340"/>
                    </a:cubicBezTo>
                    <a:cubicBezTo>
                      <a:pt x="316991" y="289267"/>
                      <a:pt x="319175" y="285995"/>
                      <a:pt x="320962" y="282625"/>
                    </a:cubicBezTo>
                    <a:lnTo>
                      <a:pt x="560801" y="282625"/>
                    </a:lnTo>
                    <a:lnTo>
                      <a:pt x="560801" y="52837"/>
                    </a:lnTo>
                    <a:lnTo>
                      <a:pt x="203028" y="52837"/>
                    </a:lnTo>
                    <a:lnTo>
                      <a:pt x="203028" y="71871"/>
                    </a:lnTo>
                    <a:lnTo>
                      <a:pt x="174835" y="71871"/>
                    </a:lnTo>
                    <a:cubicBezTo>
                      <a:pt x="172850" y="71871"/>
                      <a:pt x="170864" y="71970"/>
                      <a:pt x="168879" y="72069"/>
                    </a:cubicBezTo>
                    <a:lnTo>
                      <a:pt x="168879" y="48575"/>
                    </a:lnTo>
                    <a:cubicBezTo>
                      <a:pt x="161632" y="43816"/>
                      <a:pt x="156867" y="35687"/>
                      <a:pt x="156867" y="26468"/>
                    </a:cubicBezTo>
                    <a:cubicBezTo>
                      <a:pt x="156867" y="11896"/>
                      <a:pt x="168680" y="0"/>
                      <a:pt x="183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íṩ1iḋè">
              <a:extLst>
                <a:ext uri="{FF2B5EF4-FFF2-40B4-BE49-F238E27FC236}">
                  <a16:creationId xmlns:a16="http://schemas.microsoft.com/office/drawing/2014/main" id="{FE1C1F1D-0956-4B6C-9B77-C3EF09B2955B}"/>
                </a:ext>
              </a:extLst>
            </p:cNvPr>
            <p:cNvGrpSpPr/>
            <p:nvPr/>
          </p:nvGrpSpPr>
          <p:grpSpPr>
            <a:xfrm>
              <a:off x="673100" y="4289597"/>
              <a:ext cx="3383653" cy="1083468"/>
              <a:chOff x="673100" y="1774032"/>
              <a:chExt cx="3383653" cy="1083468"/>
            </a:xfrm>
          </p:grpSpPr>
          <p:sp>
            <p:nvSpPr>
              <p:cNvPr id="23" name="íṩļîḑé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4" name="îṣḻiḑ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7" name="ïṡľïḓè">
              <a:extLst>
                <a:ext uri="{FF2B5EF4-FFF2-40B4-BE49-F238E27FC236}">
                  <a16:creationId xmlns:a16="http://schemas.microsoft.com/office/drawing/2014/main" id="{96660737-C451-4C60-A59A-C53CCE52D066}"/>
                </a:ext>
              </a:extLst>
            </p:cNvPr>
            <p:cNvGrpSpPr/>
            <p:nvPr/>
          </p:nvGrpSpPr>
          <p:grpSpPr>
            <a:xfrm>
              <a:off x="7127080" y="4466999"/>
              <a:ext cx="728664" cy="728664"/>
              <a:chOff x="7127080" y="4729161"/>
              <a:chExt cx="728664" cy="728664"/>
            </a:xfrm>
          </p:grpSpPr>
          <p:sp>
            <p:nvSpPr>
              <p:cNvPr id="21" name="íš1ïḋe">
                <a:extLst>
                  <a:ext uri="{FF2B5EF4-FFF2-40B4-BE49-F238E27FC236}">
                    <a16:creationId xmlns:a16="http://schemas.microsoft.com/office/drawing/2014/main" id="{32274609-F2DD-4EB5-BA75-7A370F220027}"/>
                  </a:ext>
                </a:extLst>
              </p:cNvPr>
              <p:cNvSpPr/>
              <p:nvPr/>
            </p:nvSpPr>
            <p:spPr>
              <a:xfrm>
                <a:off x="7127080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íSļïḓè">
                <a:extLst>
                  <a:ext uri="{FF2B5EF4-FFF2-40B4-BE49-F238E27FC236}">
                    <a16:creationId xmlns:a16="http://schemas.microsoft.com/office/drawing/2014/main" id="{7E5709EE-2F6D-43D9-8820-E6950562049C}"/>
                  </a:ext>
                </a:extLst>
              </p:cNvPr>
              <p:cNvSpPr/>
              <p:nvPr/>
            </p:nvSpPr>
            <p:spPr>
              <a:xfrm>
                <a:off x="7284506" y="4869656"/>
                <a:ext cx="413810" cy="447674"/>
              </a:xfrm>
              <a:custGeom>
                <a:avLst/>
                <a:gdLst>
                  <a:gd name="connsiteX0" fmla="*/ 264585 w 560642"/>
                  <a:gd name="connsiteY0" fmla="*/ 385155 h 606519"/>
                  <a:gd name="connsiteX1" fmla="*/ 295593 w 560642"/>
                  <a:gd name="connsiteY1" fmla="*/ 385155 h 606519"/>
                  <a:gd name="connsiteX2" fmla="*/ 295593 w 560642"/>
                  <a:gd name="connsiteY2" fmla="*/ 428074 h 606519"/>
                  <a:gd name="connsiteX3" fmla="*/ 481452 w 560642"/>
                  <a:gd name="connsiteY3" fmla="*/ 428074 h 606519"/>
                  <a:gd name="connsiteX4" fmla="*/ 508746 w 560642"/>
                  <a:gd name="connsiteY4" fmla="*/ 455420 h 606519"/>
                  <a:gd name="connsiteX5" fmla="*/ 508746 w 560642"/>
                  <a:gd name="connsiteY5" fmla="*/ 503716 h 606519"/>
                  <a:gd name="connsiteX6" fmla="*/ 533162 w 560642"/>
                  <a:gd name="connsiteY6" fmla="*/ 503716 h 606519"/>
                  <a:gd name="connsiteX7" fmla="*/ 560642 w 560642"/>
                  <a:gd name="connsiteY7" fmla="*/ 531155 h 606519"/>
                  <a:gd name="connsiteX8" fmla="*/ 560642 w 560642"/>
                  <a:gd name="connsiteY8" fmla="*/ 579080 h 606519"/>
                  <a:gd name="connsiteX9" fmla="*/ 533162 w 560642"/>
                  <a:gd name="connsiteY9" fmla="*/ 606519 h 606519"/>
                  <a:gd name="connsiteX10" fmla="*/ 453323 w 560642"/>
                  <a:gd name="connsiteY10" fmla="*/ 606519 h 606519"/>
                  <a:gd name="connsiteX11" fmla="*/ 425843 w 560642"/>
                  <a:gd name="connsiteY11" fmla="*/ 579080 h 606519"/>
                  <a:gd name="connsiteX12" fmla="*/ 425843 w 560642"/>
                  <a:gd name="connsiteY12" fmla="*/ 531155 h 606519"/>
                  <a:gd name="connsiteX13" fmla="*/ 453323 w 560642"/>
                  <a:gd name="connsiteY13" fmla="*/ 503716 h 606519"/>
                  <a:gd name="connsiteX14" fmla="*/ 477739 w 560642"/>
                  <a:gd name="connsiteY14" fmla="*/ 503716 h 606519"/>
                  <a:gd name="connsiteX15" fmla="*/ 477739 w 560642"/>
                  <a:gd name="connsiteY15" fmla="*/ 459128 h 606519"/>
                  <a:gd name="connsiteX16" fmla="*/ 295593 w 560642"/>
                  <a:gd name="connsiteY16" fmla="*/ 459128 h 606519"/>
                  <a:gd name="connsiteX17" fmla="*/ 295593 w 560642"/>
                  <a:gd name="connsiteY17" fmla="*/ 503716 h 606519"/>
                  <a:gd name="connsiteX18" fmla="*/ 320287 w 560642"/>
                  <a:gd name="connsiteY18" fmla="*/ 503716 h 606519"/>
                  <a:gd name="connsiteX19" fmla="*/ 347767 w 560642"/>
                  <a:gd name="connsiteY19" fmla="*/ 531155 h 606519"/>
                  <a:gd name="connsiteX20" fmla="*/ 347767 w 560642"/>
                  <a:gd name="connsiteY20" fmla="*/ 579080 h 606519"/>
                  <a:gd name="connsiteX21" fmla="*/ 320287 w 560642"/>
                  <a:gd name="connsiteY21" fmla="*/ 606519 h 606519"/>
                  <a:gd name="connsiteX22" fmla="*/ 240448 w 560642"/>
                  <a:gd name="connsiteY22" fmla="*/ 606519 h 606519"/>
                  <a:gd name="connsiteX23" fmla="*/ 212968 w 560642"/>
                  <a:gd name="connsiteY23" fmla="*/ 579080 h 606519"/>
                  <a:gd name="connsiteX24" fmla="*/ 212968 w 560642"/>
                  <a:gd name="connsiteY24" fmla="*/ 531155 h 606519"/>
                  <a:gd name="connsiteX25" fmla="*/ 240448 w 560642"/>
                  <a:gd name="connsiteY25" fmla="*/ 503716 h 606519"/>
                  <a:gd name="connsiteX26" fmla="*/ 264585 w 560642"/>
                  <a:gd name="connsiteY26" fmla="*/ 503716 h 606519"/>
                  <a:gd name="connsiteX27" fmla="*/ 264585 w 560642"/>
                  <a:gd name="connsiteY27" fmla="*/ 459128 h 606519"/>
                  <a:gd name="connsiteX28" fmla="*/ 82996 w 560642"/>
                  <a:gd name="connsiteY28" fmla="*/ 459128 h 606519"/>
                  <a:gd name="connsiteX29" fmla="*/ 82996 w 560642"/>
                  <a:gd name="connsiteY29" fmla="*/ 503716 h 606519"/>
                  <a:gd name="connsiteX30" fmla="*/ 107319 w 560642"/>
                  <a:gd name="connsiteY30" fmla="*/ 503716 h 606519"/>
                  <a:gd name="connsiteX31" fmla="*/ 134799 w 560642"/>
                  <a:gd name="connsiteY31" fmla="*/ 531155 h 606519"/>
                  <a:gd name="connsiteX32" fmla="*/ 134799 w 560642"/>
                  <a:gd name="connsiteY32" fmla="*/ 579080 h 606519"/>
                  <a:gd name="connsiteX33" fmla="*/ 107319 w 560642"/>
                  <a:gd name="connsiteY33" fmla="*/ 606519 h 606519"/>
                  <a:gd name="connsiteX34" fmla="*/ 27480 w 560642"/>
                  <a:gd name="connsiteY34" fmla="*/ 606519 h 606519"/>
                  <a:gd name="connsiteX35" fmla="*/ 0 w 560642"/>
                  <a:gd name="connsiteY35" fmla="*/ 579080 h 606519"/>
                  <a:gd name="connsiteX36" fmla="*/ 0 w 560642"/>
                  <a:gd name="connsiteY36" fmla="*/ 531155 h 606519"/>
                  <a:gd name="connsiteX37" fmla="*/ 27480 w 560642"/>
                  <a:gd name="connsiteY37" fmla="*/ 503716 h 606519"/>
                  <a:gd name="connsiteX38" fmla="*/ 51989 w 560642"/>
                  <a:gd name="connsiteY38" fmla="*/ 503716 h 606519"/>
                  <a:gd name="connsiteX39" fmla="*/ 51989 w 560642"/>
                  <a:gd name="connsiteY39" fmla="*/ 455420 h 606519"/>
                  <a:gd name="connsiteX40" fmla="*/ 79375 w 560642"/>
                  <a:gd name="connsiteY40" fmla="*/ 428074 h 606519"/>
                  <a:gd name="connsiteX41" fmla="*/ 264585 w 560642"/>
                  <a:gd name="connsiteY41" fmla="*/ 428074 h 606519"/>
                  <a:gd name="connsiteX42" fmla="*/ 275192 w 560642"/>
                  <a:gd name="connsiteY42" fmla="*/ 293 h 606519"/>
                  <a:gd name="connsiteX43" fmla="*/ 315115 w 560642"/>
                  <a:gd name="connsiteY43" fmla="*/ 8729 h 606519"/>
                  <a:gd name="connsiteX44" fmla="*/ 334520 w 560642"/>
                  <a:gd name="connsiteY44" fmla="*/ 26805 h 606519"/>
                  <a:gd name="connsiteX45" fmla="*/ 355781 w 560642"/>
                  <a:gd name="connsiteY45" fmla="*/ 94382 h 606519"/>
                  <a:gd name="connsiteX46" fmla="*/ 354296 w 560642"/>
                  <a:gd name="connsiteY46" fmla="*/ 100407 h 606519"/>
                  <a:gd name="connsiteX47" fmla="*/ 360052 w 560642"/>
                  <a:gd name="connsiteY47" fmla="*/ 128866 h 606519"/>
                  <a:gd name="connsiteX48" fmla="*/ 346311 w 560642"/>
                  <a:gd name="connsiteY48" fmla="*/ 152689 h 606519"/>
                  <a:gd name="connsiteX49" fmla="*/ 336655 w 560642"/>
                  <a:gd name="connsiteY49" fmla="*/ 179015 h 606519"/>
                  <a:gd name="connsiteX50" fmla="*/ 336655 w 560642"/>
                  <a:gd name="connsiteY50" fmla="*/ 211923 h 606519"/>
                  <a:gd name="connsiteX51" fmla="*/ 338326 w 560642"/>
                  <a:gd name="connsiteY51" fmla="*/ 214611 h 606519"/>
                  <a:gd name="connsiteX52" fmla="*/ 437762 w 560642"/>
                  <a:gd name="connsiteY52" fmla="*/ 278295 h 606519"/>
                  <a:gd name="connsiteX53" fmla="*/ 449925 w 560642"/>
                  <a:gd name="connsiteY53" fmla="*/ 304250 h 606519"/>
                  <a:gd name="connsiteX54" fmla="*/ 449925 w 560642"/>
                  <a:gd name="connsiteY54" fmla="*/ 334748 h 606519"/>
                  <a:gd name="connsiteX55" fmla="*/ 432656 w 560642"/>
                  <a:gd name="connsiteY55" fmla="*/ 351990 h 606519"/>
                  <a:gd name="connsiteX56" fmla="*/ 128034 w 560642"/>
                  <a:gd name="connsiteY56" fmla="*/ 351990 h 606519"/>
                  <a:gd name="connsiteX57" fmla="*/ 110858 w 560642"/>
                  <a:gd name="connsiteY57" fmla="*/ 334655 h 606519"/>
                  <a:gd name="connsiteX58" fmla="*/ 110858 w 560642"/>
                  <a:gd name="connsiteY58" fmla="*/ 304158 h 606519"/>
                  <a:gd name="connsiteX59" fmla="*/ 123299 w 560642"/>
                  <a:gd name="connsiteY59" fmla="*/ 277924 h 606519"/>
                  <a:gd name="connsiteX60" fmla="*/ 222364 w 560642"/>
                  <a:gd name="connsiteY60" fmla="*/ 214519 h 606519"/>
                  <a:gd name="connsiteX61" fmla="*/ 224128 w 560642"/>
                  <a:gd name="connsiteY61" fmla="*/ 211830 h 606519"/>
                  <a:gd name="connsiteX62" fmla="*/ 224128 w 560642"/>
                  <a:gd name="connsiteY62" fmla="*/ 178923 h 606519"/>
                  <a:gd name="connsiteX63" fmla="*/ 214472 w 560642"/>
                  <a:gd name="connsiteY63" fmla="*/ 152596 h 606519"/>
                  <a:gd name="connsiteX64" fmla="*/ 200731 w 560642"/>
                  <a:gd name="connsiteY64" fmla="*/ 128773 h 606519"/>
                  <a:gd name="connsiteX65" fmla="*/ 206116 w 560642"/>
                  <a:gd name="connsiteY65" fmla="*/ 100314 h 606519"/>
                  <a:gd name="connsiteX66" fmla="*/ 204631 w 560642"/>
                  <a:gd name="connsiteY66" fmla="*/ 94289 h 606519"/>
                  <a:gd name="connsiteX67" fmla="*/ 204538 w 560642"/>
                  <a:gd name="connsiteY67" fmla="*/ 61010 h 606519"/>
                  <a:gd name="connsiteX68" fmla="*/ 223942 w 560642"/>
                  <a:gd name="connsiteY68" fmla="*/ 26990 h 606519"/>
                  <a:gd name="connsiteX69" fmla="*/ 241954 w 560642"/>
                  <a:gd name="connsiteY69" fmla="*/ 12159 h 606519"/>
                  <a:gd name="connsiteX70" fmla="*/ 259409 w 560642"/>
                  <a:gd name="connsiteY70" fmla="*/ 3260 h 606519"/>
                  <a:gd name="connsiteX71" fmla="*/ 275192 w 560642"/>
                  <a:gd name="connsiteY71" fmla="*/ 293 h 606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60642" h="606519">
                    <a:moveTo>
                      <a:pt x="264585" y="385155"/>
                    </a:moveTo>
                    <a:lnTo>
                      <a:pt x="295593" y="385155"/>
                    </a:lnTo>
                    <a:lnTo>
                      <a:pt x="295593" y="428074"/>
                    </a:lnTo>
                    <a:lnTo>
                      <a:pt x="481452" y="428074"/>
                    </a:lnTo>
                    <a:cubicBezTo>
                      <a:pt x="496492" y="428074"/>
                      <a:pt x="508746" y="440311"/>
                      <a:pt x="508746" y="455420"/>
                    </a:cubicBezTo>
                    <a:lnTo>
                      <a:pt x="508746" y="503716"/>
                    </a:lnTo>
                    <a:lnTo>
                      <a:pt x="533162" y="503716"/>
                    </a:lnTo>
                    <a:cubicBezTo>
                      <a:pt x="548388" y="503716"/>
                      <a:pt x="560642" y="515953"/>
                      <a:pt x="560642" y="531155"/>
                    </a:cubicBezTo>
                    <a:lnTo>
                      <a:pt x="560642" y="579080"/>
                    </a:lnTo>
                    <a:cubicBezTo>
                      <a:pt x="560642" y="594283"/>
                      <a:pt x="548388" y="606519"/>
                      <a:pt x="533162" y="606519"/>
                    </a:cubicBezTo>
                    <a:lnTo>
                      <a:pt x="453323" y="606519"/>
                    </a:lnTo>
                    <a:cubicBezTo>
                      <a:pt x="438097" y="606519"/>
                      <a:pt x="425843" y="594283"/>
                      <a:pt x="425843" y="579080"/>
                    </a:cubicBezTo>
                    <a:lnTo>
                      <a:pt x="425843" y="531155"/>
                    </a:lnTo>
                    <a:cubicBezTo>
                      <a:pt x="425843" y="515953"/>
                      <a:pt x="438097" y="503716"/>
                      <a:pt x="453323" y="503716"/>
                    </a:cubicBezTo>
                    <a:lnTo>
                      <a:pt x="477739" y="503716"/>
                    </a:lnTo>
                    <a:lnTo>
                      <a:pt x="477739" y="459128"/>
                    </a:lnTo>
                    <a:lnTo>
                      <a:pt x="295593" y="459128"/>
                    </a:lnTo>
                    <a:lnTo>
                      <a:pt x="295593" y="503716"/>
                    </a:lnTo>
                    <a:lnTo>
                      <a:pt x="320287" y="503716"/>
                    </a:lnTo>
                    <a:cubicBezTo>
                      <a:pt x="335513" y="503716"/>
                      <a:pt x="347767" y="515953"/>
                      <a:pt x="347767" y="531155"/>
                    </a:cubicBezTo>
                    <a:lnTo>
                      <a:pt x="347767" y="579080"/>
                    </a:lnTo>
                    <a:cubicBezTo>
                      <a:pt x="347767" y="594283"/>
                      <a:pt x="335513" y="606519"/>
                      <a:pt x="320287" y="606519"/>
                    </a:cubicBezTo>
                    <a:lnTo>
                      <a:pt x="240448" y="606519"/>
                    </a:lnTo>
                    <a:cubicBezTo>
                      <a:pt x="225222" y="606519"/>
                      <a:pt x="212968" y="594283"/>
                      <a:pt x="212968" y="579080"/>
                    </a:cubicBezTo>
                    <a:lnTo>
                      <a:pt x="212968" y="531155"/>
                    </a:lnTo>
                    <a:cubicBezTo>
                      <a:pt x="212968" y="515953"/>
                      <a:pt x="225222" y="503716"/>
                      <a:pt x="240448" y="503716"/>
                    </a:cubicBezTo>
                    <a:lnTo>
                      <a:pt x="264585" y="503716"/>
                    </a:lnTo>
                    <a:lnTo>
                      <a:pt x="264585" y="459128"/>
                    </a:lnTo>
                    <a:lnTo>
                      <a:pt x="82996" y="459128"/>
                    </a:lnTo>
                    <a:lnTo>
                      <a:pt x="82996" y="503716"/>
                    </a:lnTo>
                    <a:lnTo>
                      <a:pt x="107319" y="503716"/>
                    </a:lnTo>
                    <a:cubicBezTo>
                      <a:pt x="122545" y="503716"/>
                      <a:pt x="134799" y="515953"/>
                      <a:pt x="134799" y="531155"/>
                    </a:cubicBezTo>
                    <a:lnTo>
                      <a:pt x="134799" y="579080"/>
                    </a:lnTo>
                    <a:cubicBezTo>
                      <a:pt x="134799" y="594283"/>
                      <a:pt x="122545" y="606519"/>
                      <a:pt x="107319" y="606519"/>
                    </a:cubicBezTo>
                    <a:lnTo>
                      <a:pt x="27480" y="606519"/>
                    </a:lnTo>
                    <a:cubicBezTo>
                      <a:pt x="12254" y="606519"/>
                      <a:pt x="0" y="594190"/>
                      <a:pt x="0" y="579080"/>
                    </a:cubicBezTo>
                    <a:lnTo>
                      <a:pt x="0" y="531155"/>
                    </a:lnTo>
                    <a:cubicBezTo>
                      <a:pt x="0" y="515953"/>
                      <a:pt x="12254" y="503716"/>
                      <a:pt x="27480" y="503716"/>
                    </a:cubicBezTo>
                    <a:lnTo>
                      <a:pt x="51989" y="503716"/>
                    </a:lnTo>
                    <a:lnTo>
                      <a:pt x="51989" y="455420"/>
                    </a:lnTo>
                    <a:cubicBezTo>
                      <a:pt x="51989" y="440311"/>
                      <a:pt x="64243" y="428074"/>
                      <a:pt x="79375" y="428074"/>
                    </a:cubicBezTo>
                    <a:lnTo>
                      <a:pt x="264585" y="428074"/>
                    </a:lnTo>
                    <a:close/>
                    <a:moveTo>
                      <a:pt x="275192" y="293"/>
                    </a:moveTo>
                    <a:cubicBezTo>
                      <a:pt x="292554" y="-1190"/>
                      <a:pt x="305645" y="3167"/>
                      <a:pt x="315115" y="8729"/>
                    </a:cubicBezTo>
                    <a:cubicBezTo>
                      <a:pt x="329228" y="16515"/>
                      <a:pt x="334520" y="26805"/>
                      <a:pt x="334520" y="26805"/>
                    </a:cubicBezTo>
                    <a:cubicBezTo>
                      <a:pt x="334520" y="26805"/>
                      <a:pt x="366737" y="29030"/>
                      <a:pt x="355781" y="94382"/>
                    </a:cubicBezTo>
                    <a:cubicBezTo>
                      <a:pt x="355410" y="96328"/>
                      <a:pt x="354945" y="98461"/>
                      <a:pt x="354296" y="100407"/>
                    </a:cubicBezTo>
                    <a:cubicBezTo>
                      <a:pt x="360516" y="100407"/>
                      <a:pt x="366737" y="105227"/>
                      <a:pt x="360052" y="128866"/>
                    </a:cubicBezTo>
                    <a:cubicBezTo>
                      <a:pt x="354853" y="147312"/>
                      <a:pt x="350025" y="152504"/>
                      <a:pt x="346311" y="152689"/>
                    </a:cubicBezTo>
                    <a:cubicBezTo>
                      <a:pt x="344918" y="161124"/>
                      <a:pt x="341669" y="170302"/>
                      <a:pt x="336655" y="179015"/>
                    </a:cubicBezTo>
                    <a:lnTo>
                      <a:pt x="336655" y="211923"/>
                    </a:lnTo>
                    <a:cubicBezTo>
                      <a:pt x="336655" y="213035"/>
                      <a:pt x="337212" y="214148"/>
                      <a:pt x="338326" y="214611"/>
                    </a:cubicBezTo>
                    <a:cubicBezTo>
                      <a:pt x="347889" y="219246"/>
                      <a:pt x="394590" y="242792"/>
                      <a:pt x="437762" y="278295"/>
                    </a:cubicBezTo>
                    <a:cubicBezTo>
                      <a:pt x="445469" y="284691"/>
                      <a:pt x="449925" y="294239"/>
                      <a:pt x="449925" y="304250"/>
                    </a:cubicBezTo>
                    <a:lnTo>
                      <a:pt x="449925" y="334748"/>
                    </a:lnTo>
                    <a:cubicBezTo>
                      <a:pt x="449925" y="344296"/>
                      <a:pt x="442219" y="351990"/>
                      <a:pt x="432656" y="351990"/>
                    </a:cubicBezTo>
                    <a:lnTo>
                      <a:pt x="128034" y="351990"/>
                    </a:lnTo>
                    <a:cubicBezTo>
                      <a:pt x="118657" y="351990"/>
                      <a:pt x="110858" y="344296"/>
                      <a:pt x="110858" y="334655"/>
                    </a:cubicBezTo>
                    <a:lnTo>
                      <a:pt x="110858" y="304158"/>
                    </a:lnTo>
                    <a:cubicBezTo>
                      <a:pt x="110858" y="293961"/>
                      <a:pt x="115407" y="284320"/>
                      <a:pt x="123299" y="277924"/>
                    </a:cubicBezTo>
                    <a:cubicBezTo>
                      <a:pt x="166379" y="242606"/>
                      <a:pt x="212987" y="219061"/>
                      <a:pt x="222364" y="214519"/>
                    </a:cubicBezTo>
                    <a:cubicBezTo>
                      <a:pt x="223478" y="214055"/>
                      <a:pt x="224128" y="213035"/>
                      <a:pt x="224128" y="211830"/>
                    </a:cubicBezTo>
                    <a:lnTo>
                      <a:pt x="224128" y="178923"/>
                    </a:lnTo>
                    <a:cubicBezTo>
                      <a:pt x="219022" y="170116"/>
                      <a:pt x="215679" y="161032"/>
                      <a:pt x="214472" y="152596"/>
                    </a:cubicBezTo>
                    <a:cubicBezTo>
                      <a:pt x="210851" y="152318"/>
                      <a:pt x="205931" y="147127"/>
                      <a:pt x="200731" y="128773"/>
                    </a:cubicBezTo>
                    <a:cubicBezTo>
                      <a:pt x="194139" y="105413"/>
                      <a:pt x="200081" y="100407"/>
                      <a:pt x="206116" y="100314"/>
                    </a:cubicBezTo>
                    <a:cubicBezTo>
                      <a:pt x="205559" y="98368"/>
                      <a:pt x="205002" y="96236"/>
                      <a:pt x="204631" y="94289"/>
                    </a:cubicBezTo>
                    <a:cubicBezTo>
                      <a:pt x="202402" y="82516"/>
                      <a:pt x="201845" y="71485"/>
                      <a:pt x="204538" y="61010"/>
                    </a:cubicBezTo>
                    <a:cubicBezTo>
                      <a:pt x="207880" y="46920"/>
                      <a:pt x="215401" y="35704"/>
                      <a:pt x="223942" y="26990"/>
                    </a:cubicBezTo>
                    <a:cubicBezTo>
                      <a:pt x="229327" y="21336"/>
                      <a:pt x="235455" y="16237"/>
                      <a:pt x="241954" y="12159"/>
                    </a:cubicBezTo>
                    <a:cubicBezTo>
                      <a:pt x="247246" y="8636"/>
                      <a:pt x="253095" y="5392"/>
                      <a:pt x="259409" y="3260"/>
                    </a:cubicBezTo>
                    <a:cubicBezTo>
                      <a:pt x="264330" y="1684"/>
                      <a:pt x="269622" y="571"/>
                      <a:pt x="275192" y="2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ïṩ1îḑê">
              <a:extLst>
                <a:ext uri="{FF2B5EF4-FFF2-40B4-BE49-F238E27FC236}">
                  <a16:creationId xmlns:a16="http://schemas.microsoft.com/office/drawing/2014/main" id="{37612F23-E65A-4FF8-87DE-006016D9BCA1}"/>
                </a:ext>
              </a:extLst>
            </p:cNvPr>
            <p:cNvGrpSpPr/>
            <p:nvPr/>
          </p:nvGrpSpPr>
          <p:grpSpPr>
            <a:xfrm>
              <a:off x="8135247" y="4289597"/>
              <a:ext cx="3383653" cy="1083468"/>
              <a:chOff x="673100" y="1774032"/>
              <a:chExt cx="3383653" cy="1083468"/>
            </a:xfrm>
          </p:grpSpPr>
          <p:sp>
            <p:nvSpPr>
              <p:cNvPr id="19" name="ï$ḷid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0" name="iSḷiḓê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0619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625AC0-C0E8-403D-BA10-A0EE560BA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9B548A-5800-410C-A06C-E07E03F74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2F92F8-96A3-4896-8FF8-366DF4147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11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44B4B3-A8C6-432C-AABD-93241DD2DC4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16564"/>
            <a:ext cx="10852150" cy="3843972"/>
            <a:chOff x="669925" y="1716564"/>
            <a:chExt cx="10852150" cy="3843972"/>
          </a:xfrm>
        </p:grpSpPr>
        <p:sp>
          <p:nvSpPr>
            <p:cNvPr id="6" name="ïṡļïďe">
              <a:extLst>
                <a:ext uri="{FF2B5EF4-FFF2-40B4-BE49-F238E27FC236}">
                  <a16:creationId xmlns:a16="http://schemas.microsoft.com/office/drawing/2014/main" id="{09B7EFDA-1A8A-461D-8829-BBC089E16321}"/>
                </a:ext>
              </a:extLst>
            </p:cNvPr>
            <p:cNvSpPr/>
            <p:nvPr/>
          </p:nvSpPr>
          <p:spPr>
            <a:xfrm>
              <a:off x="669925" y="1716564"/>
              <a:ext cx="508000" cy="172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ṥḻiḍe">
              <a:extLst>
                <a:ext uri="{FF2B5EF4-FFF2-40B4-BE49-F238E27FC236}">
                  <a16:creationId xmlns:a16="http://schemas.microsoft.com/office/drawing/2014/main" id="{A83E45DE-AAED-4A55-99E4-32FD3D3A81F8}"/>
                </a:ext>
              </a:extLst>
            </p:cNvPr>
            <p:cNvSpPr/>
            <p:nvPr/>
          </p:nvSpPr>
          <p:spPr>
            <a:xfrm>
              <a:off x="669925" y="3833336"/>
              <a:ext cx="508000" cy="17272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ś1îḍe">
              <a:extLst>
                <a:ext uri="{FF2B5EF4-FFF2-40B4-BE49-F238E27FC236}">
                  <a16:creationId xmlns:a16="http://schemas.microsoft.com/office/drawing/2014/main" id="{D705F785-DC88-41D5-A520-0AF3C603BD4B}"/>
                </a:ext>
              </a:extLst>
            </p:cNvPr>
            <p:cNvGrpSpPr/>
            <p:nvPr/>
          </p:nvGrpSpPr>
          <p:grpSpPr>
            <a:xfrm>
              <a:off x="1340485" y="1716564"/>
              <a:ext cx="4889008" cy="1727200"/>
              <a:chOff x="1788160" y="1808480"/>
              <a:chExt cx="4307840" cy="1727200"/>
            </a:xfrm>
          </p:grpSpPr>
          <p:sp>
            <p:nvSpPr>
              <p:cNvPr id="27" name="ïṡ1idé">
                <a:extLst>
                  <a:ext uri="{FF2B5EF4-FFF2-40B4-BE49-F238E27FC236}">
                    <a16:creationId xmlns:a16="http://schemas.microsoft.com/office/drawing/2014/main" id="{DBD652AE-92DA-4E15-B661-90D655A2C459}"/>
                  </a:ext>
                </a:extLst>
              </p:cNvPr>
              <p:cNvSpPr/>
              <p:nvPr/>
            </p:nvSpPr>
            <p:spPr>
              <a:xfrm>
                <a:off x="178816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8" name="ïšļïdê">
                <a:extLst>
                  <a:ext uri="{FF2B5EF4-FFF2-40B4-BE49-F238E27FC236}">
                    <a16:creationId xmlns:a16="http://schemas.microsoft.com/office/drawing/2014/main" id="{5E08D745-1858-43B9-80C7-34E8594E3315}"/>
                  </a:ext>
                </a:extLst>
              </p:cNvPr>
              <p:cNvGrpSpPr/>
              <p:nvPr/>
            </p:nvGrpSpPr>
            <p:grpSpPr>
              <a:xfrm>
                <a:off x="229236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9" name="í$ḷidè">
                  <a:extLst>
                    <a:ext uri="{FF2B5EF4-FFF2-40B4-BE49-F238E27FC236}">
                      <a16:creationId xmlns:a16="http://schemas.microsoft.com/office/drawing/2014/main" id="{D6C586E5-2CCC-494F-AA55-416FE022D920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işľîḋè">
                  <a:extLst>
                    <a:ext uri="{FF2B5EF4-FFF2-40B4-BE49-F238E27FC236}">
                      <a16:creationId xmlns:a16="http://schemas.microsoft.com/office/drawing/2014/main" id="{B0D8130A-F87F-4A51-A5CB-4716D54FF10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9" name="ïṧḻîḑé">
              <a:extLst>
                <a:ext uri="{FF2B5EF4-FFF2-40B4-BE49-F238E27FC236}">
                  <a16:creationId xmlns:a16="http://schemas.microsoft.com/office/drawing/2014/main" id="{B4C86ECC-C2D4-4191-AF52-F0C3F80EFA04}"/>
                </a:ext>
              </a:extLst>
            </p:cNvPr>
            <p:cNvGrpSpPr/>
            <p:nvPr/>
          </p:nvGrpSpPr>
          <p:grpSpPr>
            <a:xfrm>
              <a:off x="1340485" y="3833336"/>
              <a:ext cx="4889008" cy="1727200"/>
              <a:chOff x="1788160" y="3925252"/>
              <a:chExt cx="4307840" cy="1727200"/>
            </a:xfrm>
          </p:grpSpPr>
          <p:sp>
            <p:nvSpPr>
              <p:cNvPr id="23" name="íṡľïḓê">
                <a:extLst>
                  <a:ext uri="{FF2B5EF4-FFF2-40B4-BE49-F238E27FC236}">
                    <a16:creationId xmlns:a16="http://schemas.microsoft.com/office/drawing/2014/main" id="{278E5FD6-5CA2-4756-A376-69D66DE0399B}"/>
                  </a:ext>
                </a:extLst>
              </p:cNvPr>
              <p:cNvSpPr/>
              <p:nvPr/>
            </p:nvSpPr>
            <p:spPr>
              <a:xfrm>
                <a:off x="178816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4" name="îṩḻíďê">
                <a:extLst>
                  <a:ext uri="{FF2B5EF4-FFF2-40B4-BE49-F238E27FC236}">
                    <a16:creationId xmlns:a16="http://schemas.microsoft.com/office/drawing/2014/main" id="{36F0E4BB-FB98-4BAF-BCCC-1C6F035120D5}"/>
                  </a:ext>
                </a:extLst>
              </p:cNvPr>
              <p:cNvGrpSpPr/>
              <p:nvPr/>
            </p:nvGrpSpPr>
            <p:grpSpPr>
              <a:xfrm>
                <a:off x="229236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5" name="îṩ1íďé">
                  <a:extLst>
                    <a:ext uri="{FF2B5EF4-FFF2-40B4-BE49-F238E27FC236}">
                      <a16:creationId xmlns:a16="http://schemas.microsoft.com/office/drawing/2014/main" id="{ECBDA8BD-49EB-44A5-8A20-56EB53641263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iṡliďè">
                  <a:extLst>
                    <a:ext uri="{FF2B5EF4-FFF2-40B4-BE49-F238E27FC236}">
                      <a16:creationId xmlns:a16="http://schemas.microsoft.com/office/drawing/2014/main" id="{86687588-7F1B-4493-8E5F-A71BED85A08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10" name="ïśľiḓé">
              <a:extLst>
                <a:ext uri="{FF2B5EF4-FFF2-40B4-BE49-F238E27FC236}">
                  <a16:creationId xmlns:a16="http://schemas.microsoft.com/office/drawing/2014/main" id="{89D57EAF-66C9-4B34-B802-E73BA9A6600F}"/>
                </a:ext>
              </a:extLst>
            </p:cNvPr>
            <p:cNvGrpSpPr/>
            <p:nvPr/>
          </p:nvGrpSpPr>
          <p:grpSpPr>
            <a:xfrm>
              <a:off x="6633067" y="3833336"/>
              <a:ext cx="4889008" cy="1727200"/>
              <a:chOff x="6451600" y="3925252"/>
              <a:chExt cx="4307840" cy="1727200"/>
            </a:xfrm>
          </p:grpSpPr>
          <p:sp>
            <p:nvSpPr>
              <p:cNvPr id="19" name="îṥlïdè">
                <a:extLst>
                  <a:ext uri="{FF2B5EF4-FFF2-40B4-BE49-F238E27FC236}">
                    <a16:creationId xmlns:a16="http://schemas.microsoft.com/office/drawing/2014/main" id="{B33F2397-DB99-4985-AEC3-752B847A21D4}"/>
                  </a:ext>
                </a:extLst>
              </p:cNvPr>
              <p:cNvSpPr/>
              <p:nvPr/>
            </p:nvSpPr>
            <p:spPr>
              <a:xfrm>
                <a:off x="645160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išľïďé">
                <a:extLst>
                  <a:ext uri="{FF2B5EF4-FFF2-40B4-BE49-F238E27FC236}">
                    <a16:creationId xmlns:a16="http://schemas.microsoft.com/office/drawing/2014/main" id="{4484F3DB-DB1B-4432-ABCF-B911FB3E709B}"/>
                  </a:ext>
                </a:extLst>
              </p:cNvPr>
              <p:cNvGrpSpPr/>
              <p:nvPr/>
            </p:nvGrpSpPr>
            <p:grpSpPr>
              <a:xfrm>
                <a:off x="695580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1" name="ïŝľiďê">
                  <a:extLst>
                    <a:ext uri="{FF2B5EF4-FFF2-40B4-BE49-F238E27FC236}">
                      <a16:creationId xmlns:a16="http://schemas.microsoft.com/office/drawing/2014/main" id="{D58227AF-CC0E-473F-A482-B5F3B37C6D0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ṧlîďê">
                  <a:extLst>
                    <a:ext uri="{FF2B5EF4-FFF2-40B4-BE49-F238E27FC236}">
                      <a16:creationId xmlns:a16="http://schemas.microsoft.com/office/drawing/2014/main" id="{BDD0AEF9-C82B-4BBC-91A8-144E01A589C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grpSp>
          <p:nvGrpSpPr>
            <p:cNvPr id="11" name="íśḻiḋe">
              <a:extLst>
                <a:ext uri="{FF2B5EF4-FFF2-40B4-BE49-F238E27FC236}">
                  <a16:creationId xmlns:a16="http://schemas.microsoft.com/office/drawing/2014/main" id="{DBA46F50-B6DA-4149-9141-C470226831F6}"/>
                </a:ext>
              </a:extLst>
            </p:cNvPr>
            <p:cNvGrpSpPr/>
            <p:nvPr/>
          </p:nvGrpSpPr>
          <p:grpSpPr>
            <a:xfrm>
              <a:off x="6633067" y="1716564"/>
              <a:ext cx="4889008" cy="1727200"/>
              <a:chOff x="6451600" y="1808480"/>
              <a:chExt cx="4307840" cy="1727200"/>
            </a:xfrm>
          </p:grpSpPr>
          <p:sp>
            <p:nvSpPr>
              <p:cNvPr id="15" name="îšļíḍé">
                <a:extLst>
                  <a:ext uri="{FF2B5EF4-FFF2-40B4-BE49-F238E27FC236}">
                    <a16:creationId xmlns:a16="http://schemas.microsoft.com/office/drawing/2014/main" id="{F43DEE63-D433-40D6-ADB8-6EE65C764706}"/>
                  </a:ext>
                </a:extLst>
              </p:cNvPr>
              <p:cNvSpPr/>
              <p:nvPr/>
            </p:nvSpPr>
            <p:spPr>
              <a:xfrm>
                <a:off x="645160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" name="íṣļîdê">
                <a:extLst>
                  <a:ext uri="{FF2B5EF4-FFF2-40B4-BE49-F238E27FC236}">
                    <a16:creationId xmlns:a16="http://schemas.microsoft.com/office/drawing/2014/main" id="{2E171D0E-8966-486C-99EC-F1F211142F6E}"/>
                  </a:ext>
                </a:extLst>
              </p:cNvPr>
              <p:cNvGrpSpPr/>
              <p:nvPr/>
            </p:nvGrpSpPr>
            <p:grpSpPr>
              <a:xfrm>
                <a:off x="695580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17" name="íşlidé">
                  <a:extLst>
                    <a:ext uri="{FF2B5EF4-FFF2-40B4-BE49-F238E27FC236}">
                      <a16:creationId xmlns:a16="http://schemas.microsoft.com/office/drawing/2014/main" id="{9A070C18-7CBB-465B-9C54-2C73CB61D76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išḻïďé">
                  <a:extLst>
                    <a:ext uri="{FF2B5EF4-FFF2-40B4-BE49-F238E27FC236}">
                      <a16:creationId xmlns:a16="http://schemas.microsoft.com/office/drawing/2014/main" id="{D12989BB-A3B7-4DE1-BE0A-50DDFE85F8F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sp>
          <p:nvSpPr>
            <p:cNvPr id="12" name="iṡliďe">
              <a:extLst>
                <a:ext uri="{FF2B5EF4-FFF2-40B4-BE49-F238E27FC236}">
                  <a16:creationId xmlns:a16="http://schemas.microsoft.com/office/drawing/2014/main" id="{EF10F826-3F33-4CF0-A973-639DFDC0CD59}"/>
                </a:ext>
              </a:extLst>
            </p:cNvPr>
            <p:cNvSpPr/>
            <p:nvPr/>
          </p:nvSpPr>
          <p:spPr bwMode="auto">
            <a:xfrm>
              <a:off x="740291" y="4527044"/>
              <a:ext cx="367268" cy="339784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3" name="íṥļiḑe">
              <a:extLst>
                <a:ext uri="{FF2B5EF4-FFF2-40B4-BE49-F238E27FC236}">
                  <a16:creationId xmlns:a16="http://schemas.microsoft.com/office/drawing/2014/main" id="{F9D215B4-75DA-4B27-B27F-1531AC1E09C5}"/>
                </a:ext>
              </a:extLst>
            </p:cNvPr>
            <p:cNvSpPr/>
            <p:nvPr/>
          </p:nvSpPr>
          <p:spPr bwMode="auto">
            <a:xfrm>
              <a:off x="751535" y="2431508"/>
              <a:ext cx="344780" cy="29731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  <a:endParaRPr/>
            </a:p>
          </p:txBody>
        </p:sp>
        <p:sp>
          <p:nvSpPr>
            <p:cNvPr id="14" name="íṩľíḍe">
              <a:extLst>
                <a:ext uri="{FF2B5EF4-FFF2-40B4-BE49-F238E27FC236}">
                  <a16:creationId xmlns:a16="http://schemas.microsoft.com/office/drawing/2014/main" id="{2F040CE0-5E8A-4F60-99F4-300D2E61C47F}"/>
                </a:ext>
              </a:extLst>
            </p:cNvPr>
            <p:cNvSpPr/>
            <p:nvPr/>
          </p:nvSpPr>
          <p:spPr>
            <a:xfrm>
              <a:off x="5661660" y="2868930"/>
              <a:ext cx="1539240" cy="153924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</a:t>
              </a:r>
              <a:endParaRPr lang="zh-CN" altLang="en-US" sz="2000" b="1" i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3816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8578ac69-23ff-46fd-b412-fc5001f4d35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0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7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54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90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2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8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6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70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7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225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6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4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7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7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2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2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94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FFC94E"/>
      </a:accent1>
      <a:accent2>
        <a:srgbClr val="026395"/>
      </a:accent2>
      <a:accent3>
        <a:srgbClr val="E69200"/>
      </a:accent3>
      <a:accent4>
        <a:srgbClr val="8C6100"/>
      </a:accent4>
      <a:accent5>
        <a:srgbClr val="7F7F7F"/>
      </a:accent5>
      <a:accent6>
        <a:srgbClr val="595959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FFC94E"/>
    </a:accent1>
    <a:accent2>
      <a:srgbClr val="026395"/>
    </a:accent2>
    <a:accent3>
      <a:srgbClr val="E69200"/>
    </a:accent3>
    <a:accent4>
      <a:srgbClr val="8C6100"/>
    </a:accent4>
    <a:accent5>
      <a:srgbClr val="7F7F7F"/>
    </a:accent5>
    <a:accent6>
      <a:srgbClr val="59595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</TotalTime>
  <Words>2314</Words>
  <Application>Microsoft Office PowerPoint</Application>
  <PresentationFormat>宽屏</PresentationFormat>
  <Paragraphs>461</Paragraphs>
  <Slides>33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宋体</vt:lpstr>
      <vt:lpstr>微软雅黑</vt:lpstr>
      <vt:lpstr>Arial</vt:lpstr>
      <vt:lpstr>Calibri</vt:lpstr>
      <vt:lpstr>Impact</vt:lpstr>
      <vt:lpstr>主题5</vt:lpstr>
      <vt:lpstr>think-cell Slide</vt:lpstr>
      <vt:lpstr>20XX商务公司 培训介绍通用模板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iSlide</cp:lastModifiedBy>
  <cp:revision>2</cp:revision>
  <cp:lastPrinted>2018-12-02T16:00:00Z</cp:lastPrinted>
  <dcterms:created xsi:type="dcterms:W3CDTF">2018-12-02T16:00:00Z</dcterms:created>
  <dcterms:modified xsi:type="dcterms:W3CDTF">2019-06-19T08:15:57Z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