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Default Extension="emf" ContentType="image/x-emf"/>
  <Default Extension="wdp" ContentType="image/vnd.ms-photo"/>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trictFirstAndLastChars="0" saveSubsetFonts="1">
  <p:sldMasterIdLst>
    <p:sldMasterId id="2147483648" r:id="rId1"/>
  </p:sldMasterIdLst>
  <p:notesMasterIdLst>
    <p:notesMasterId r:id="rId2"/>
  </p:notesMasterIdLst>
  <p:sldIdLst>
    <p:sldId id="307" r:id="rId3"/>
    <p:sldId id="346" r:id="rId4"/>
    <p:sldId id="347" r:id="rId5"/>
    <p:sldId id="420" r:id="rId6"/>
    <p:sldId id="349" r:id="rId7"/>
    <p:sldId id="356" r:id="rId8"/>
    <p:sldId id="398" r:id="rId9"/>
    <p:sldId id="340" r:id="rId10"/>
    <p:sldId id="403" r:id="rId11"/>
    <p:sldId id="413" r:id="rId12"/>
    <p:sldId id="406" r:id="rId13"/>
    <p:sldId id="388" r:id="rId14"/>
    <p:sldId id="397" r:id="rId15"/>
    <p:sldId id="414" r:id="rId16"/>
    <p:sldId id="415" r:id="rId17"/>
    <p:sldId id="402" r:id="rId18"/>
    <p:sldId id="416" r:id="rId19"/>
    <p:sldId id="418" r:id="rId20"/>
    <p:sldId id="417" r:id="rId21"/>
    <p:sldId id="411" r:id="rId22"/>
    <p:sldId id="419" r:id="rId23"/>
    <p:sldId id="276" r:id="rId24"/>
  </p:sldIdLst>
  <p:sldSz cx="9145588" cy="5145088"/>
  <p:notesSz cx="6858000" cy="9144000"/>
  <p:custDataLst>
    <p:tags r:id="rId25"/>
  </p:custDataLst>
  <p:defaultTextStyle>
    <a:defPPr>
      <a:defRPr lang="en-US"/>
    </a:defPPr>
    <a:lvl1pPr algn="ctr" rtl="0" fontAlgn="base">
      <a:spcBef>
        <a:spcPct val="0"/>
      </a:spcBef>
      <a:spcAft>
        <a:spcPct val="0"/>
      </a:spcAft>
      <a:defRPr sz="1600" kern="1200" baseline="-25000">
        <a:solidFill>
          <a:schemeClr val="tx1"/>
        </a:solidFill>
        <a:latin typeface="Arial"/>
        <a:ea typeface="中國龍毛隸書" pitchFamily="49" charset="-120"/>
        <a:cs typeface="+mn-cs"/>
      </a:defRPr>
    </a:lvl1pPr>
    <a:lvl2pPr marL="457200" algn="ctr" rtl="0" fontAlgn="base">
      <a:spcBef>
        <a:spcPct val="0"/>
      </a:spcBef>
      <a:spcAft>
        <a:spcPct val="0"/>
      </a:spcAft>
      <a:defRPr sz="1600" kern="1200" baseline="-25000">
        <a:solidFill>
          <a:schemeClr val="tx1"/>
        </a:solidFill>
        <a:latin typeface="Arial"/>
        <a:ea typeface="中國龍毛隸書" pitchFamily="49" charset="-120"/>
        <a:cs typeface="+mn-cs"/>
      </a:defRPr>
    </a:lvl2pPr>
    <a:lvl3pPr marL="914400" algn="ctr" rtl="0" fontAlgn="base">
      <a:spcBef>
        <a:spcPct val="0"/>
      </a:spcBef>
      <a:spcAft>
        <a:spcPct val="0"/>
      </a:spcAft>
      <a:defRPr sz="1600" kern="1200" baseline="-25000">
        <a:solidFill>
          <a:schemeClr val="tx1"/>
        </a:solidFill>
        <a:latin typeface="Arial"/>
        <a:ea typeface="中國龍毛隸書" pitchFamily="49" charset="-120"/>
        <a:cs typeface="+mn-cs"/>
      </a:defRPr>
    </a:lvl3pPr>
    <a:lvl4pPr marL="1371600" algn="ctr" rtl="0" fontAlgn="base">
      <a:spcBef>
        <a:spcPct val="0"/>
      </a:spcBef>
      <a:spcAft>
        <a:spcPct val="0"/>
      </a:spcAft>
      <a:defRPr sz="1600" kern="1200" baseline="-25000">
        <a:solidFill>
          <a:schemeClr val="tx1"/>
        </a:solidFill>
        <a:latin typeface="Arial"/>
        <a:ea typeface="中國龍毛隸書" pitchFamily="49" charset="-120"/>
        <a:cs typeface="+mn-cs"/>
      </a:defRPr>
    </a:lvl4pPr>
    <a:lvl5pPr marL="1828800" algn="ctr" rtl="0" fontAlgn="base">
      <a:spcBef>
        <a:spcPct val="0"/>
      </a:spcBef>
      <a:spcAft>
        <a:spcPct val="0"/>
      </a:spcAft>
      <a:defRPr sz="1600" kern="1200" baseline="-25000">
        <a:solidFill>
          <a:schemeClr val="tx1"/>
        </a:solidFill>
        <a:latin typeface="Arial"/>
        <a:ea typeface="中國龍毛隸書" pitchFamily="49" charset="-120"/>
        <a:cs typeface="+mn-cs"/>
      </a:defRPr>
    </a:lvl5pPr>
    <a:lvl6pPr marL="2286000" algn="l" defTabSz="914400" rtl="0" eaLnBrk="1" latinLnBrk="0" hangingPunct="1">
      <a:defRPr sz="1600" kern="1200" baseline="-25000">
        <a:solidFill>
          <a:schemeClr val="tx1"/>
        </a:solidFill>
        <a:latin typeface="Arial"/>
        <a:ea typeface="中國龍毛隸書" pitchFamily="49" charset="-120"/>
        <a:cs typeface="+mn-cs"/>
      </a:defRPr>
    </a:lvl6pPr>
    <a:lvl7pPr marL="2743200" algn="l" defTabSz="914400" rtl="0" eaLnBrk="1" latinLnBrk="0" hangingPunct="1">
      <a:defRPr sz="1600" kern="1200" baseline="-25000">
        <a:solidFill>
          <a:schemeClr val="tx1"/>
        </a:solidFill>
        <a:latin typeface="Arial"/>
        <a:ea typeface="中國龍毛隸書" pitchFamily="49" charset="-120"/>
        <a:cs typeface="+mn-cs"/>
      </a:defRPr>
    </a:lvl7pPr>
    <a:lvl8pPr marL="3200400" algn="l" defTabSz="914400" rtl="0" eaLnBrk="1" latinLnBrk="0" hangingPunct="1">
      <a:defRPr sz="1600" kern="1200" baseline="-25000">
        <a:solidFill>
          <a:schemeClr val="tx1"/>
        </a:solidFill>
        <a:latin typeface="Arial"/>
        <a:ea typeface="中國龍毛隸書" pitchFamily="49" charset="-120"/>
        <a:cs typeface="+mn-cs"/>
      </a:defRPr>
    </a:lvl8pPr>
    <a:lvl9pPr marL="3657600" algn="l" defTabSz="914400" rtl="0" eaLnBrk="1" latinLnBrk="0" hangingPunct="1">
      <a:defRPr sz="1600" kern="1200" baseline="-25000">
        <a:solidFill>
          <a:schemeClr val="tx1"/>
        </a:solidFill>
        <a:latin typeface="Arial"/>
        <a:ea typeface="中國龍毛隸書" pitchFamily="49" charset="-120"/>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14" autoAdjust="0"/>
    <p:restoredTop sz="93801" autoAdjust="0"/>
  </p:normalViewPr>
  <p:slideViewPr>
    <p:cSldViewPr>
      <p:cViewPr varScale="1">
        <p:scale>
          <a:sx n="133" d="100"/>
          <a:sy n="133" d="100"/>
        </p:scale>
        <p:origin x="798" y="120"/>
      </p:cViewPr>
      <p:guideLst>
        <p:guide orient="horz" pos="1621"/>
        <p:guide pos="2881"/>
      </p:guideLst>
    </p:cSldViewPr>
  </p:slideViewPr>
  <p:notesTextViewPr>
    <p:cViewPr>
      <p:scale>
        <a:sx n="100" d="100"/>
        <a:sy n="100" d="100"/>
      </p:scale>
      <p:origin x="0" y="0"/>
    </p:cViewPr>
  </p:notesTextViewPr>
  <p:sorterViewPr>
    <p:cViewPr>
      <p:scale>
        <a:sx n="45" d="100"/>
        <a:sy n="45" d="100"/>
      </p:scale>
      <p:origin x="0" y="0"/>
    </p:cViewPr>
  </p:sorter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tags" Target="tags/tag1.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aseline="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aseline="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aseline="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aseline="0">
                <a:ea typeface="宋体" pitchFamily="2" charset="-122"/>
              </a:defRPr>
            </a:lvl1pPr>
          </a:lstStyle>
          <a:p>
            <a:fld id="{D1B7D036-FA1F-48D0-A7C1-AF4B91906500}" type="slidenum">
              <a:rPr lang="zh-CN" altLang="en-US"/>
              <a:t>‹#›</a:t>
            </a:fld>
            <a:endParaRPr lang="en-US" altLang="zh-CN"/>
          </a:p>
        </p:txBody>
      </p:sp>
    </p:spTree>
    <p:extLst>
      <p:ext uri="{BB962C8B-B14F-4D97-AF65-F5344CB8AC3E}">
        <p14:creationId val="408527136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a:ea typeface="+mn-ea"/>
        <a:cs typeface="+mn-cs"/>
      </a:defRPr>
    </a:lvl1pPr>
    <a:lvl2pPr marL="457200" algn="l" rtl="0" fontAlgn="base">
      <a:spcBef>
        <a:spcPct val="30000"/>
      </a:spcBef>
      <a:spcAft>
        <a:spcPct val="0"/>
      </a:spcAft>
      <a:defRPr sz="1200" kern="1200">
        <a:solidFill>
          <a:schemeClr val="tx1"/>
        </a:solidFill>
        <a:latin typeface="Arial"/>
        <a:ea typeface="+mn-ea"/>
        <a:cs typeface="+mn-cs"/>
      </a:defRPr>
    </a:lvl2pPr>
    <a:lvl3pPr marL="914400" algn="l" rtl="0" fontAlgn="base">
      <a:spcBef>
        <a:spcPct val="30000"/>
      </a:spcBef>
      <a:spcAft>
        <a:spcPct val="0"/>
      </a:spcAft>
      <a:defRPr sz="1200" kern="1200">
        <a:solidFill>
          <a:schemeClr val="tx1"/>
        </a:solidFill>
        <a:latin typeface="Arial"/>
        <a:ea typeface="+mn-ea"/>
        <a:cs typeface="+mn-cs"/>
      </a:defRPr>
    </a:lvl3pPr>
    <a:lvl4pPr marL="1371600" algn="l" rtl="0" fontAlgn="base">
      <a:spcBef>
        <a:spcPct val="30000"/>
      </a:spcBef>
      <a:spcAft>
        <a:spcPct val="0"/>
      </a:spcAft>
      <a:defRPr sz="1200" kern="1200">
        <a:solidFill>
          <a:schemeClr val="tx1"/>
        </a:solidFill>
        <a:latin typeface="Arial"/>
        <a:ea typeface="+mn-ea"/>
        <a:cs typeface="+mn-cs"/>
      </a:defRPr>
    </a:lvl4pPr>
    <a:lvl5pPr marL="1828800" algn="l" rtl="0" fontAlgn="base">
      <a:spcBef>
        <a:spcPct val="30000"/>
      </a:spcBef>
      <a:spcAft>
        <a:spcPct val="0"/>
      </a:spcAft>
      <a:defRPr sz="1200" kern="1200">
        <a:solidFill>
          <a:schemeClr val="tx1"/>
        </a:solidFill>
        <a:latin typeface="Arial"/>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audio" Target="NULL"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3271" name="古筝-江南.mp3">
            <a:hlinkClick action="ppaction://media"/>
          </p:cNvPr>
          <p:cNvPicPr>
            <a:picLocks noRot="1" noChangeAspect="1" noChangeArrowheads="1"/>
          </p:cNvPicPr>
          <p:nvPr userDrawn="1">
            <a:audioFile r:link="rId2"/>
            <p:extLst/>
          </p:nvPr>
        </p:nvPicPr>
        <p:blipFill>
          <a:blip r:embed="rId1">
            <a:extLst>
              <a:ext uri="{28A0092B-C50C-407E-A947-70E740481C1C}">
                <a14:useLocalDpi xmlns:a14="http://schemas.microsoft.com/office/drawing/2010/main" val="0"/>
              </a:ext>
            </a:extLst>
          </a:blip>
          <a:stretch>
            <a:fillRect/>
          </a:stretch>
        </p:blipFill>
        <p:spPr bwMode="auto">
          <a:xfrm>
            <a:off x="611188" y="653573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32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00">
                <p:cTn id="7" repeatCount="indefinite" fill="hold" display="0">
                  <p:stCondLst>
                    <p:cond delay="indefinite"/>
                  </p:stCondLst>
                  <p:endCondLst>
                    <p:cond evt="onPrev" delay="0">
                      <p:tgtEl>
                        <p:sldTgt/>
                      </p:tgtEl>
                    </p:cond>
                    <p:cond evt="onStopAudio" delay="0">
                      <p:tgtEl>
                        <p:sldTgt/>
                      </p:tgtEl>
                    </p:cond>
                  </p:endCondLst>
                </p:cTn>
                <p:tgtEl>
                  <p:spTgt spid="3271"/>
                </p:tgtEl>
              </p:cMediaNode>
            </p:audio>
          </p:childTnLst>
        </p:cTn>
      </p:par>
    </p:tnLs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0"/>
            <a:ext cx="8231188" cy="33956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000265666"/>
      </p:ext>
    </p:extLst>
  </p:cSld>
  <p:clrMapOvr>
    <a:masterClrMapping/>
  </p:clrMapOvr>
  <p:transition spd="slow">
    <p:cover dir="rd"/>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30988" y="206375"/>
            <a:ext cx="2057400" cy="43894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21388" cy="43894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50149262"/>
      </p:ext>
    </p:extLst>
  </p:cSld>
  <p:clrMapOvr>
    <a:masterClrMapping/>
  </p:clrMapOvr>
  <p:transition spd="slow">
    <p:cover dir="rd"/>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3" name="内容占位符 2"/>
          <p:cNvSpPr>
            <a:spLocks noGrp="1"/>
          </p:cNvSpPr>
          <p:nvPr>
            <p:ph idx="1"/>
          </p:nvPr>
        </p:nvSpPr>
        <p:spPr>
          <a:xfrm>
            <a:off x="457200" y="1200150"/>
            <a:ext cx="8231188" cy="33956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Tree>
    <p:extLst>
      <p:ext uri="{BB962C8B-B14F-4D97-AF65-F5344CB8AC3E}">
        <p14:creationId val="696598770"/>
      </p:ext>
    </p:extLst>
  </p:cSld>
  <p:clrMapOvr>
    <a:masterClrMapping/>
  </p:clrMapOvr>
  <p:transition spd="slow">
    <p:cover dir="rd"/>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6763"/>
            <a:ext cx="7773987" cy="102076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1225"/>
            <a:ext cx="7773987"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val="838814550"/>
      </p:ext>
    </p:extLst>
  </p:cSld>
  <p:clrMapOvr>
    <a:masterClrMapping/>
  </p:clrMapOvr>
  <p:transition spd="slow">
    <p:cover dir="rd"/>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40188"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456995208"/>
      </p:ext>
    </p:extLst>
  </p:cSld>
  <p:clrMapOvr>
    <a:masterClrMapping/>
  </p:clrMapOvr>
  <p:transition spd="slow">
    <p:cover dir="rd"/>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06375"/>
            <a:ext cx="8231188"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6613"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6613"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3742972239"/>
      </p:ext>
    </p:extLst>
  </p:cSld>
  <p:clrMapOvr>
    <a:masterClrMapping/>
  </p:clrMapOvr>
  <p:transition spd="slow">
    <p:cover dir="rd"/>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Tree>
    <p:extLst>
      <p:ext uri="{BB962C8B-B14F-4D97-AF65-F5344CB8AC3E}">
        <p14:creationId val="1799014040"/>
      </p:ext>
    </p:extLst>
  </p:cSld>
  <p:clrMapOvr>
    <a:masterClrMapping/>
  </p:clrMapOvr>
  <p:transition spd="slow">
    <p:cover dir="rd"/>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extLst>
      <p:ext uri="{BB962C8B-B14F-4D97-AF65-F5344CB8AC3E}">
        <p14:creationId val="282050282"/>
      </p:ext>
    </p:extLst>
  </p:cSld>
  <p:clrMapOvr>
    <a:masterClrMapping/>
  </p:clrMapOvr>
  <p:transition spd="slow">
    <p:cover dir="rd"/>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3338"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val="4261259040"/>
      </p:ext>
    </p:extLst>
  </p:cSld>
  <p:clrMapOvr>
    <a:masterClrMapping/>
  </p:clrMapOvr>
  <p:transition spd="slow">
    <p:cover dir="rd"/>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2038"/>
            <a:ext cx="5487987" cy="425450"/>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375"/>
            <a:ext cx="5487987"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val="459652948"/>
      </p:ext>
    </p:extLst>
  </p:cSld>
  <p:clrMapOvr>
    <a:masterClrMapping/>
  </p:clrMapOvr>
  <p:transition spd="slow">
    <p:cover dir="rd"/>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2.png" /><Relationship Id="rId13" Type="http://schemas.openxmlformats.org/officeDocument/2006/relationships/image" Target="../media/image3.png" /><Relationship Id="rId14" Type="http://schemas.openxmlformats.org/officeDocument/2006/relationships/image" Target="../media/image4.png" /><Relationship Id="rId15" Type="http://schemas.openxmlformats.org/officeDocument/2006/relationships/image" Target="../media/image5.png" /><Relationship Id="rId16" Type="http://schemas.openxmlformats.org/officeDocument/2006/relationships/image" Target="../media/image6.png"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grpSp>
        <p:nvGrpSpPr>
          <p:cNvPr id="9" name="组合 8"/>
          <p:cNvGrpSpPr/>
          <p:nvPr userDrawn="1"/>
        </p:nvGrpSpPr>
        <p:grpSpPr>
          <a:xfrm>
            <a:off x="-550844" y="-1478509"/>
            <a:ext cx="10076638" cy="6623597"/>
            <a:chOff x="-550844" y="-1478509"/>
            <a:chExt cx="10076638" cy="6623597"/>
          </a:xfrm>
        </p:grpSpPr>
        <p:pic>
          <p:nvPicPr>
            <p:cNvPr id="10" name="图片 9" descr="未标题-5.png"/>
            <p:cNvPicPr>
              <a:picLocks noChangeAspect="1"/>
            </p:cNvPicPr>
            <p:nvPr/>
          </p:nvPicPr>
          <p:blipFill>
            <a:blip r:embed="rId12">
              <a:grayscl/>
              <a:extLst>
                <a:ext uri="{28A0092B-C50C-407E-A947-70E740481C1C}">
                  <a14:useLocalDpi xmlns:a14="http://schemas.microsoft.com/office/drawing/2010/main" val="0"/>
                </a:ext>
              </a:extLst>
            </a:blip>
            <a:stretch>
              <a:fillRect/>
            </a:stretch>
          </p:blipFill>
          <p:spPr bwMode="auto">
            <a:xfrm>
              <a:off x="4763" y="-19049"/>
              <a:ext cx="3501231" cy="175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未标题-4.png"/>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auto">
            <a:xfrm>
              <a:off x="-550844" y="3818018"/>
              <a:ext cx="3024168" cy="132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3" descr="未标题-1111"/>
            <p:cNvPicPr>
              <a:picLocks noChangeAspect="1" noChangeArrowheads="1"/>
            </p:cNvPicPr>
            <p:nvPr/>
          </p:nvPicPr>
          <p:blipFill>
            <a:blip r:embed="rId14">
              <a:extLst>
                <a:ext uri="{28A0092B-C50C-407E-A947-70E740481C1C}">
                  <a14:useLocalDpi xmlns:a14="http://schemas.microsoft.com/office/drawing/2010/main" val="0"/>
                </a:ext>
              </a:extLst>
            </a:blip>
            <a:srcRect l="1460" t="51337" r="1723" b="1729"/>
            <a:stretch>
              <a:fillRect/>
            </a:stretch>
          </p:blipFill>
          <p:spPr bwMode="auto">
            <a:xfrm>
              <a:off x="6706394" y="-1478509"/>
              <a:ext cx="2819400" cy="245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descr="E:\jimin\nipic\ppt\ppt0107\pics\pic01.png"/>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961240" y="4165679"/>
              <a:ext cx="1083480" cy="63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8" name="Text Box 104"/>
          <p:cNvSpPr txBox="1">
            <a:spLocks noChangeArrowheads="1"/>
          </p:cNvSpPr>
          <p:nvPr userDrawn="1"/>
        </p:nvSpPr>
        <p:spPr bwMode="auto">
          <a:xfrm>
            <a:off x="1447800"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eaLnBrk="0" hangingPunct="0">
              <a:spcBef>
                <a:spcPct val="50000"/>
              </a:spcBef>
            </a:pPr>
            <a:r>
              <a:rPr lang="zh-CN" altLang="en-US" sz="2500" b="1" baseline="0">
                <a:solidFill>
                  <a:srgbClr val="000000"/>
                </a:solidFill>
                <a:latin typeface="Times New Roman" pitchFamily="18" charset="0"/>
                <a:ea typeface="楷体" pitchFamily="49" charset="-122"/>
              </a:rPr>
              <a:t>母版处更改文字</a:t>
            </a:r>
          </a:p>
        </p:txBody>
      </p:sp>
      <p:pic>
        <p:nvPicPr>
          <p:cNvPr id="1130" name="Picture 106" descr="三角符号01"/>
          <p:cNvPicPr>
            <a:picLocks noChangeAspect="1" noChangeArrowheads="1"/>
          </p:cNvPicPr>
          <p:nvPr userDrawn="1"/>
        </p:nvPicPr>
        <p:blipFill>
          <a:blip r:embed="rId16">
            <a:extLst>
              <a:ext uri="{28A0092B-C50C-407E-A947-70E740481C1C}">
                <a14:useLocalDpi xmlns:a14="http://schemas.microsoft.com/office/drawing/2010/main" val="0"/>
              </a:ext>
            </a:extLst>
          </a:blip>
          <a:stretch>
            <a:fillRect/>
          </a:stretch>
        </p:blipFill>
        <p:spPr bwMode="auto">
          <a:xfrm>
            <a:off x="763588"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1130"/>
                                        </p:tgtEl>
                                        <p:attrNameLst>
                                          <p:attrName>style.visibility</p:attrName>
                                        </p:attrNameLst>
                                      </p:cBhvr>
                                      <p:to>
                                        <p:strVal val="visible"/>
                                      </p:to>
                                    </p:set>
                                    <p:anim calcmode="lin" valueType="num">
                                      <p:cBhvr additive="base">
                                        <p:cTn id="7" dur="500" fill="hold"/>
                                        <p:tgtEl>
                                          <p:spTgt spid="1130"/>
                                        </p:tgtEl>
                                        <p:attrNameLst>
                                          <p:attrName>ppt_x</p:attrName>
                                        </p:attrNameLst>
                                      </p:cBhvr>
                                      <p:tavLst>
                                        <p:tav tm="0">
                                          <p:val>
                                            <p:strVal val="0-#ppt_w/2"/>
                                          </p:val>
                                        </p:tav>
                                        <p:tav tm="100000">
                                          <p:val>
                                            <p:strVal val="#ppt_x"/>
                                          </p:val>
                                        </p:tav>
                                      </p:tavLst>
                                    </p:anim>
                                    <p:anim calcmode="lin" valueType="num">
                                      <p:cBhvr additive="base">
                                        <p:cTn id="8" dur="500" fill="hold"/>
                                        <p:tgtEl>
                                          <p:spTgt spid="1130"/>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128"/>
                                        </p:tgtEl>
                                        <p:attrNameLst>
                                          <p:attrName>style.visibility</p:attrName>
                                        </p:attrNameLst>
                                      </p:cBhvr>
                                      <p:to>
                                        <p:strVal val="visible"/>
                                      </p:to>
                                    </p:set>
                                    <p:anim calcmode="lin" valueType="num">
                                      <p:cBhvr>
                                        <p:cTn id="11" dur="500" fill="hold"/>
                                        <p:tgtEl>
                                          <p:spTgt spid="1128"/>
                                        </p:tgtEl>
                                        <p:attrNameLst>
                                          <p:attrName>ppt_w</p:attrName>
                                        </p:attrNameLst>
                                      </p:cBhvr>
                                      <p:tavLst>
                                        <p:tav tm="0">
                                          <p:val>
                                            <p:fltVal val="0"/>
                                          </p:val>
                                        </p:tav>
                                        <p:tav tm="100000">
                                          <p:val>
                                            <p:strVal val="#ppt_w"/>
                                          </p:val>
                                        </p:tav>
                                      </p:tavLst>
                                    </p:anim>
                                    <p:anim calcmode="lin" valueType="num">
                                      <p:cBhvr>
                                        <p:cTn id="12" dur="500" fill="hold"/>
                                        <p:tgtEl>
                                          <p:spTgt spid="1128"/>
                                        </p:tgtEl>
                                        <p:attrNameLst>
                                          <p:attrName>ppt_h</p:attrName>
                                        </p:attrNameLst>
                                      </p:cBhvr>
                                      <p:tavLst>
                                        <p:tav tm="0">
                                          <p:val>
                                            <p:fltVal val="0"/>
                                          </p:val>
                                        </p:tav>
                                        <p:tav tm="100000">
                                          <p:val>
                                            <p:strVal val="#ppt_h"/>
                                          </p:val>
                                        </p:tav>
                                      </p:tavLst>
                                    </p:anim>
                                    <p:anim calcmode="lin" valueType="num">
                                      <p:cBhvr>
                                        <p:cTn id="13" dur="500" fill="hold"/>
                                        <p:tgtEl>
                                          <p:spTgt spid="1128"/>
                                        </p:tgtEl>
                                        <p:attrNameLst>
                                          <p:attrName>style.rotation</p:attrName>
                                        </p:attrNameLst>
                                      </p:cBhvr>
                                      <p:tavLst>
                                        <p:tav tm="0">
                                          <p:val>
                                            <p:fltVal val="90"/>
                                          </p:val>
                                        </p:tav>
                                        <p:tav tm="100000">
                                          <p:val>
                                            <p:fltVal val="0"/>
                                          </p:val>
                                        </p:tav>
                                      </p:tavLst>
                                    </p:anim>
                                    <p:animEffect transition="in" filter="fade">
                                      <p:cBhvr>
                                        <p:cTn id="14" dur="500"/>
                                        <p:tgtEl>
                                          <p:spTgt spid="1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 grpId="0"/>
    </p:bldLst>
  </p:timing>
  <p:txStyles>
    <p:titleStyle>
      <a:lvl1pPr algn="ctr" defTabSz="815975" rtl="0" fontAlgn="base">
        <a:spcBef>
          <a:spcPct val="0"/>
        </a:spcBef>
        <a:spcAft>
          <a:spcPct val="0"/>
        </a:spcAft>
        <a:defRPr sz="2800" b="1">
          <a:solidFill>
            <a:srgbClr val="FFFFFF"/>
          </a:solidFill>
          <a:latin typeface="+mj-lt"/>
          <a:ea typeface="+mj-ea"/>
          <a:cs typeface="+mj-cs"/>
        </a:defRPr>
      </a:lvl1pPr>
      <a:lvl2pPr algn="ctr" defTabSz="815975" rtl="0" fontAlgn="base">
        <a:spcBef>
          <a:spcPct val="0"/>
        </a:spcBef>
        <a:spcAft>
          <a:spcPct val="0"/>
        </a:spcAft>
        <a:defRPr sz="2800" b="1">
          <a:solidFill>
            <a:srgbClr val="FFFFFF"/>
          </a:solidFill>
          <a:latin typeface="Verdana" pitchFamily="34" charset="0"/>
        </a:defRPr>
      </a:lvl2pPr>
      <a:lvl3pPr algn="ctr" defTabSz="815975" rtl="0" fontAlgn="base">
        <a:spcBef>
          <a:spcPct val="0"/>
        </a:spcBef>
        <a:spcAft>
          <a:spcPct val="0"/>
        </a:spcAft>
        <a:defRPr sz="2800" b="1">
          <a:solidFill>
            <a:srgbClr val="FFFFFF"/>
          </a:solidFill>
          <a:latin typeface="Verdana" pitchFamily="34" charset="0"/>
        </a:defRPr>
      </a:lvl3pPr>
      <a:lvl4pPr algn="ctr" defTabSz="815975" rtl="0" fontAlgn="base">
        <a:spcBef>
          <a:spcPct val="0"/>
        </a:spcBef>
        <a:spcAft>
          <a:spcPct val="0"/>
        </a:spcAft>
        <a:defRPr sz="2800" b="1">
          <a:solidFill>
            <a:srgbClr val="FFFFFF"/>
          </a:solidFill>
          <a:latin typeface="Verdana" pitchFamily="34" charset="0"/>
        </a:defRPr>
      </a:lvl4pPr>
      <a:lvl5pPr algn="ctr" defTabSz="815975" rtl="0" fontAlgn="base">
        <a:spcBef>
          <a:spcPct val="0"/>
        </a:spcBef>
        <a:spcAft>
          <a:spcPct val="0"/>
        </a:spcAft>
        <a:defRPr sz="2800" b="1">
          <a:solidFill>
            <a:srgbClr val="FFFFFF"/>
          </a:solidFill>
          <a:latin typeface="Verdana" pitchFamily="34" charset="0"/>
        </a:defRPr>
      </a:lvl5pPr>
      <a:lvl6pPr marL="457200" algn="ctr" defTabSz="815975" rtl="0" fontAlgn="base">
        <a:spcBef>
          <a:spcPct val="0"/>
        </a:spcBef>
        <a:spcAft>
          <a:spcPct val="0"/>
        </a:spcAft>
        <a:defRPr sz="2800" b="1">
          <a:solidFill>
            <a:srgbClr val="FFFFFF"/>
          </a:solidFill>
          <a:latin typeface="Verdana" pitchFamily="34" charset="0"/>
        </a:defRPr>
      </a:lvl6pPr>
      <a:lvl7pPr marL="914400" algn="ctr" defTabSz="815975" rtl="0" fontAlgn="base">
        <a:spcBef>
          <a:spcPct val="0"/>
        </a:spcBef>
        <a:spcAft>
          <a:spcPct val="0"/>
        </a:spcAft>
        <a:defRPr sz="2800" b="1">
          <a:solidFill>
            <a:srgbClr val="FFFFFF"/>
          </a:solidFill>
          <a:latin typeface="Verdana" pitchFamily="34" charset="0"/>
        </a:defRPr>
      </a:lvl7pPr>
      <a:lvl8pPr marL="1371600" algn="ctr" defTabSz="815975" rtl="0" fontAlgn="base">
        <a:spcBef>
          <a:spcPct val="0"/>
        </a:spcBef>
        <a:spcAft>
          <a:spcPct val="0"/>
        </a:spcAft>
        <a:defRPr sz="2800" b="1">
          <a:solidFill>
            <a:srgbClr val="FFFFFF"/>
          </a:solidFill>
          <a:latin typeface="Verdana" pitchFamily="34" charset="0"/>
        </a:defRPr>
      </a:lvl8pPr>
      <a:lvl9pPr marL="1828800" algn="ctr" defTabSz="815975" rtl="0" fontAlgn="base">
        <a:spcBef>
          <a:spcPct val="0"/>
        </a:spcBef>
        <a:spcAft>
          <a:spcPct val="0"/>
        </a:spcAft>
        <a:defRPr sz="2800" b="1">
          <a:solidFill>
            <a:srgbClr val="FFFFFF"/>
          </a:solidFill>
          <a:latin typeface="Verdana" pitchFamily="34" charset="0"/>
        </a:defRPr>
      </a:lvl9pPr>
    </p:titleStyle>
    <p:bodyStyle>
      <a:lvl1pPr marL="306388" indent="-306388" algn="l" defTabSz="815975" rtl="0" fontAlgn="base">
        <a:spcBef>
          <a:spcPct val="20000"/>
        </a:spcBef>
        <a:spcAft>
          <a:spcPct val="0"/>
        </a:spcAft>
        <a:buClr>
          <a:schemeClr val="hlink"/>
        </a:buClr>
        <a:buFont typeface="Wingdings" pitchFamily="2" charset="2"/>
        <a:defRPr sz="2500">
          <a:solidFill>
            <a:schemeClr val="tx1"/>
          </a:solidFill>
          <a:latin typeface="+mn-lt"/>
          <a:ea typeface="+mn-ea"/>
          <a:cs typeface="+mn-cs"/>
        </a:defRPr>
      </a:lvl1pPr>
      <a:lvl2pPr marL="663575" indent="-255588" algn="l" defTabSz="815975" rtl="0" fontAlgn="base">
        <a:spcBef>
          <a:spcPct val="20000"/>
        </a:spcBef>
        <a:spcAft>
          <a:spcPct val="0"/>
        </a:spcAft>
        <a:buClr>
          <a:schemeClr val="accent1"/>
        </a:buClr>
        <a:buFont typeface="Wingdings" pitchFamily="2" charset="2"/>
        <a:buChar char="§"/>
        <a:defRPr sz="2500">
          <a:solidFill>
            <a:schemeClr val="tx1"/>
          </a:solidFill>
          <a:latin typeface="Arial"/>
        </a:defRPr>
      </a:lvl2pPr>
      <a:lvl3pPr marL="1020763" indent="-204788" algn="l" defTabSz="815975" rtl="0" fontAlgn="base">
        <a:spcBef>
          <a:spcPct val="20000"/>
        </a:spcBef>
        <a:spcAft>
          <a:spcPct val="0"/>
        </a:spcAft>
        <a:buClr>
          <a:schemeClr val="tx1"/>
        </a:buClr>
        <a:buChar char="•"/>
        <a:defRPr sz="2100">
          <a:solidFill>
            <a:schemeClr val="tx1"/>
          </a:solidFill>
          <a:latin typeface="Arial"/>
        </a:defRPr>
      </a:lvl3pPr>
      <a:lvl4pPr marL="1428750" indent="-204788" algn="l" defTabSz="815975" rtl="0" fontAlgn="base">
        <a:spcBef>
          <a:spcPct val="20000"/>
        </a:spcBef>
        <a:spcAft>
          <a:spcPct val="0"/>
        </a:spcAft>
        <a:buChar char="–"/>
        <a:defRPr>
          <a:solidFill>
            <a:schemeClr val="tx1"/>
          </a:solidFill>
          <a:latin typeface="Arial"/>
        </a:defRPr>
      </a:lvl4pPr>
      <a:lvl5pPr marL="1836738" indent="-204788" algn="l" defTabSz="815975" rtl="0" fontAlgn="base">
        <a:spcBef>
          <a:spcPct val="20000"/>
        </a:spcBef>
        <a:spcAft>
          <a:spcPct val="0"/>
        </a:spcAft>
        <a:buChar char="»"/>
        <a:defRPr>
          <a:solidFill>
            <a:schemeClr val="tx1"/>
          </a:solidFill>
          <a:latin typeface="Arial"/>
        </a:defRPr>
      </a:lvl5pPr>
      <a:lvl6pPr marL="2293938" indent="-204788" algn="l" defTabSz="815975" rtl="0" fontAlgn="base">
        <a:spcBef>
          <a:spcPct val="20000"/>
        </a:spcBef>
        <a:spcAft>
          <a:spcPct val="0"/>
        </a:spcAft>
        <a:buChar char="»"/>
        <a:defRPr>
          <a:solidFill>
            <a:schemeClr val="tx1"/>
          </a:solidFill>
          <a:latin typeface="Arial"/>
        </a:defRPr>
      </a:lvl6pPr>
      <a:lvl7pPr marL="2751138" indent="-204788" algn="l" defTabSz="815975" rtl="0" fontAlgn="base">
        <a:spcBef>
          <a:spcPct val="20000"/>
        </a:spcBef>
        <a:spcAft>
          <a:spcPct val="0"/>
        </a:spcAft>
        <a:buChar char="»"/>
        <a:defRPr>
          <a:solidFill>
            <a:schemeClr val="tx1"/>
          </a:solidFill>
          <a:latin typeface="Arial"/>
        </a:defRPr>
      </a:lvl7pPr>
      <a:lvl8pPr marL="3208338" indent="-204788" algn="l" defTabSz="815975" rtl="0" fontAlgn="base">
        <a:spcBef>
          <a:spcPct val="20000"/>
        </a:spcBef>
        <a:spcAft>
          <a:spcPct val="0"/>
        </a:spcAft>
        <a:buChar char="»"/>
        <a:defRPr>
          <a:solidFill>
            <a:schemeClr val="tx1"/>
          </a:solidFill>
          <a:latin typeface="Arial"/>
        </a:defRPr>
      </a:lvl8pPr>
      <a:lvl9pPr marL="3665538" indent="-204788" algn="l" defTabSz="815975" rtl="0" fontAlgn="base">
        <a:spcBef>
          <a:spcPct val="20000"/>
        </a:spcBef>
        <a:spcAft>
          <a:spcPct val="0"/>
        </a:spcAft>
        <a:buChar char="»"/>
        <a:defRPr>
          <a:solidFill>
            <a:schemeClr val="tx1"/>
          </a:solidFill>
          <a:latin typeface="Arial"/>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3.png" /><Relationship Id="rId2" Type="http://schemas.openxmlformats.org/officeDocument/2006/relationships/image" Target="../media/image2.png"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 Id="rId7" Type="http://schemas.openxmlformats.org/officeDocument/2006/relationships/image" Target="../media/image11.gif" /><Relationship Id="rId8" Type="http://schemas.openxmlformats.org/officeDocument/2006/relationships/image" Target="../media/image12.gif" /><Relationship Id="rId9"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6.png" /><Relationship Id="rId3" Type="http://schemas.microsoft.com/office/2007/relationships/hdphoto" Target="../media/image47.wdp" /><Relationship Id="rId4" Type="http://schemas.openxmlformats.org/officeDocument/2006/relationships/image" Target="../media/image48.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9.emf" /><Relationship Id="rId3" Type="http://schemas.openxmlformats.org/officeDocument/2006/relationships/image" Target="../media/image50.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1.png" /><Relationship Id="rId3" Type="http://schemas.microsoft.com/office/2007/relationships/hdphoto" Target="../media/image52.wdp" /><Relationship Id="rId4" Type="http://schemas.openxmlformats.org/officeDocument/2006/relationships/image" Target="../media/image53.png" /><Relationship Id="rId5" Type="http://schemas.microsoft.com/office/2007/relationships/hdphoto" Target="../media/image54.wdp"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5.png" /><Relationship Id="rId3" Type="http://schemas.openxmlformats.org/officeDocument/2006/relationships/image" Target="../media/image56.png" /><Relationship Id="rId4" Type="http://schemas.openxmlformats.org/officeDocument/2006/relationships/image" Target="../media/image57.png" /><Relationship Id="rId5" Type="http://schemas.openxmlformats.org/officeDocument/2006/relationships/image" Target="../media/image58.png" /><Relationship Id="rId6" Type="http://schemas.openxmlformats.org/officeDocument/2006/relationships/image" Target="../media/image5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0.png" /><Relationship Id="rId3" Type="http://schemas.openxmlformats.org/officeDocument/2006/relationships/image" Target="../media/image61.png" /><Relationship Id="rId4" Type="http://schemas.openxmlformats.org/officeDocument/2006/relationships/image" Target="../media/image62.png" /><Relationship Id="rId5" Type="http://schemas.openxmlformats.org/officeDocument/2006/relationships/image" Target="../media/image63.png" /><Relationship Id="rId6" Type="http://schemas.openxmlformats.org/officeDocument/2006/relationships/image" Target="../media/image28.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4.png" /><Relationship Id="rId3" Type="http://schemas.openxmlformats.org/officeDocument/2006/relationships/image" Target="../media/image65.png" /><Relationship Id="rId4" Type="http://schemas.openxmlformats.org/officeDocument/2006/relationships/image" Target="../media/image6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7.png" /><Relationship Id="rId3" Type="http://schemas.microsoft.com/office/2007/relationships/hdphoto" Target="../media/image68.wdp" /><Relationship Id="rId4" Type="http://schemas.openxmlformats.org/officeDocument/2006/relationships/image" Target="../media/image69.png" /><Relationship Id="rId5" Type="http://schemas.openxmlformats.org/officeDocument/2006/relationships/image" Target="../media/image7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1.png" /><Relationship Id="rId3" Type="http://schemas.openxmlformats.org/officeDocument/2006/relationships/image" Target="../media/image44.png" /><Relationship Id="rId4" Type="http://schemas.openxmlformats.org/officeDocument/2006/relationships/image" Target="../media/image72.png" /><Relationship Id="rId5" Type="http://schemas.openxmlformats.org/officeDocument/2006/relationships/image" Target="../media/image7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4.png" /><Relationship Id="rId3" Type="http://schemas.openxmlformats.org/officeDocument/2006/relationships/image" Target="../media/image75.png" /><Relationship Id="rId4" Type="http://schemas.openxmlformats.org/officeDocument/2006/relationships/image" Target="../media/image76.png" /><Relationship Id="rId5" Type="http://schemas.openxmlformats.org/officeDocument/2006/relationships/image" Target="../media/image77.png" /><Relationship Id="rId6" Type="http://schemas.openxmlformats.org/officeDocument/2006/relationships/image" Target="../media/image78.png" /><Relationship Id="rId7" Type="http://schemas.openxmlformats.org/officeDocument/2006/relationships/image" Target="../media/image79.png" /><Relationship Id="rId8" Type="http://schemas.openxmlformats.org/officeDocument/2006/relationships/image" Target="../media/image8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17.png" /><Relationship Id="rId6" Type="http://schemas.openxmlformats.org/officeDocument/2006/relationships/image" Target="../media/image18.png" /><Relationship Id="rId7" Type="http://schemas.openxmlformats.org/officeDocument/2006/relationships/image" Target="../media/image19.emf"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1.png" /><Relationship Id="rId3" Type="http://schemas.openxmlformats.org/officeDocument/2006/relationships/image" Target="../media/image82.png" /><Relationship Id="rId4" Type="http://schemas.openxmlformats.org/officeDocument/2006/relationships/image" Target="../media/image83.png" /><Relationship Id="rId5" Type="http://schemas.openxmlformats.org/officeDocument/2006/relationships/image" Target="../media/image84.png" /><Relationship Id="rId6" Type="http://schemas.openxmlformats.org/officeDocument/2006/relationships/image" Target="../media/image85.png" /><Relationship Id="rId7" Type="http://schemas.openxmlformats.org/officeDocument/2006/relationships/image" Target="../media/image86.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7.png" /><Relationship Id="rId3" Type="http://schemas.openxmlformats.org/officeDocument/2006/relationships/image" Target="../media/image88.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3.png" /><Relationship Id="rId2" Type="http://schemas.openxmlformats.org/officeDocument/2006/relationships/image" Target="../media/image2.png"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 Id="rId7" Type="http://schemas.openxmlformats.org/officeDocument/2006/relationships/image" Target="../media/image11.gif" /><Relationship Id="rId8" Type="http://schemas.openxmlformats.org/officeDocument/2006/relationships/image" Target="../media/image12.gif" /><Relationship Id="rId9"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image" Target="../media/image21.png" /><Relationship Id="rId4" Type="http://schemas.openxmlformats.org/officeDocument/2006/relationships/image" Target="../media/image22.png" /><Relationship Id="rId5" Type="http://schemas.openxmlformats.org/officeDocument/2006/relationships/image" Target="../media/image23.png" /><Relationship Id="rId6" Type="http://schemas.openxmlformats.org/officeDocument/2006/relationships/image" Target="../media/image24.png" /><Relationship Id="rId7" Type="http://schemas.openxmlformats.org/officeDocument/2006/relationships/image" Target="../media/image25.png" /><Relationship Id="rId8" Type="http://schemas.openxmlformats.org/officeDocument/2006/relationships/image" Target="../media/image26.png" /><Relationship Id="rId9" Type="http://schemas.openxmlformats.org/officeDocument/2006/relationships/image" Target="../media/image2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 Id="rId3" Type="http://schemas.openxmlformats.org/officeDocument/2006/relationships/image" Target="../media/image2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0.png" /><Relationship Id="rId3" Type="http://schemas.openxmlformats.org/officeDocument/2006/relationships/image" Target="../media/image31.emf" /><Relationship Id="rId4" Type="http://schemas.openxmlformats.org/officeDocument/2006/relationships/image" Target="../media/image3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3.png" /><Relationship Id="rId3" Type="http://schemas.microsoft.com/office/2007/relationships/hdphoto" Target="../media/image34.wdp" /><Relationship Id="rId4" Type="http://schemas.openxmlformats.org/officeDocument/2006/relationships/image" Target="../media/image3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6.png" /><Relationship Id="rId3" Type="http://schemas.openxmlformats.org/officeDocument/2006/relationships/image" Target="../media/image37.png" /><Relationship Id="rId4" Type="http://schemas.openxmlformats.org/officeDocument/2006/relationships/image" Target="../media/image38.png" /><Relationship Id="rId5" Type="http://schemas.openxmlformats.org/officeDocument/2006/relationships/image" Target="../media/image39.png" /><Relationship Id="rId6" Type="http://schemas.openxmlformats.org/officeDocument/2006/relationships/image" Target="../media/image40.png" /><Relationship Id="rId7" Type="http://schemas.openxmlformats.org/officeDocument/2006/relationships/image" Target="../media/image41.png" /><Relationship Id="rId8" Type="http://schemas.openxmlformats.org/officeDocument/2006/relationships/image" Target="../media/image42.png" /><Relationship Id="rId9" Type="http://schemas.openxmlformats.org/officeDocument/2006/relationships/image" Target="../media/image4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 Id="rId3" Type="http://schemas.openxmlformats.org/officeDocument/2006/relationships/image" Target="../media/image4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name="">
    <p:spTree>
      <p:nvGrpSpPr>
        <p:cNvPr id="1" name=""/>
        <p:cNvGrpSpPr/>
        <p:nvPr/>
      </p:nvGrpSpPr>
      <p:grpSpPr>
        <a:xfrm>
          <a:off x="0" y="0"/>
          <a:ext cx="0" cy="0"/>
        </a:xfrm>
      </p:grpSpPr>
      <p:pic>
        <p:nvPicPr>
          <p:cNvPr id="20" name="图片 19" descr="未标题-5.png"/>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763" y="-19050"/>
            <a:ext cx="57054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未标题-4.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13606" y="2420144"/>
            <a:ext cx="6305550"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descr="14.png"/>
          <p:cNvPicPr>
            <a:picLocks noChangeAspect="1"/>
          </p:cNvPicPr>
          <p:nvPr/>
        </p:nvPicPr>
        <p:blipFill>
          <a:blip r:embed="rId4">
            <a:extLst>
              <a:ext uri="{28A0092B-C50C-407E-A947-70E740481C1C}">
                <a14:useLocalDpi xmlns:a14="http://schemas.microsoft.com/office/drawing/2010/main" val="0"/>
              </a:ext>
            </a:extLst>
          </a:blip>
          <a:srcRect l="48351" t="67801" r="44150" b="24422"/>
          <a:stretch>
            <a:fillRect/>
          </a:stretch>
        </p:blipFill>
        <p:spPr bwMode="auto">
          <a:xfrm>
            <a:off x="6754813" y="12779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descr="12.png"/>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12.png"/>
          <p:cNvPicPr>
            <a:picLocks noChangeAspect="1"/>
          </p:cNvPicPr>
          <p:nvPr/>
        </p:nvPicPr>
        <p:blipFill>
          <a:blip r:embed="rId6">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9" descr="12.png"/>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2" descr="14.png"/>
          <p:cNvPicPr>
            <a:picLocks noChangeAspect="1"/>
          </p:cNvPicPr>
          <p:nvPr/>
        </p:nvPicPr>
        <p:blipFill>
          <a:blip r:embed="rId4">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9" descr="12.png"/>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765925" y="15700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descr="12.png"/>
          <p:cNvPicPr>
            <a:picLocks noChangeAspect="1"/>
          </p:cNvPicPr>
          <p:nvPr/>
        </p:nvPicPr>
        <p:blipFill>
          <a:blip r:embed="rId6">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descr="12.png"/>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569" name="Text Box 161"/>
          <p:cNvSpPr txBox="1">
            <a:spLocks noChangeArrowheads="1"/>
          </p:cNvSpPr>
          <p:nvPr/>
        </p:nvSpPr>
        <p:spPr bwMode="ltGray">
          <a:xfrm>
            <a:off x="1067594" y="2389981"/>
            <a:ext cx="4954587" cy="357188"/>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spcBef>
                <a:spcPct val="50000"/>
              </a:spcBef>
            </a:pPr>
            <a:r>
              <a:rPr lang="zh-CN" altLang="en-US" sz="1800" baseline="0">
                <a:solidFill>
                  <a:srgbClr val="000000"/>
                </a:solidFill>
                <a:latin typeface="方正大黑简体" pitchFamily="65" charset="-122"/>
                <a:ea typeface="方正大黑简体" pitchFamily="65" charset="-122"/>
              </a:rPr>
              <a:t>工作报告</a:t>
            </a:r>
            <a:r>
              <a:rPr lang="en-US" altLang="zh-CN" sz="1800" baseline="0">
                <a:solidFill>
                  <a:srgbClr val="000000"/>
                </a:solidFill>
                <a:latin typeface="方正大黑简体" pitchFamily="65" charset="-122"/>
                <a:ea typeface="方正大黑简体" pitchFamily="65" charset="-122"/>
              </a:rPr>
              <a:t>/</a:t>
            </a:r>
            <a:r>
              <a:rPr lang="zh-CN" altLang="en-US" sz="1800" baseline="0">
                <a:solidFill>
                  <a:srgbClr val="000000"/>
                </a:solidFill>
                <a:latin typeface="方正大黑简体" pitchFamily="65" charset="-122"/>
                <a:ea typeface="方正大黑简体" pitchFamily="65" charset="-122"/>
              </a:rPr>
              <a:t>总结</a:t>
            </a:r>
            <a:r>
              <a:rPr lang="en-US" altLang="zh-CN" sz="1800" baseline="0">
                <a:solidFill>
                  <a:srgbClr val="000000"/>
                </a:solidFill>
                <a:latin typeface="方正大黑简体" pitchFamily="65" charset="-122"/>
                <a:ea typeface="方正大黑简体" pitchFamily="65" charset="-122"/>
              </a:rPr>
              <a:t>/</a:t>
            </a:r>
            <a:r>
              <a:rPr lang="zh-CN" altLang="en-US" sz="1800" baseline="0">
                <a:solidFill>
                  <a:srgbClr val="000000"/>
                </a:solidFill>
                <a:latin typeface="方正大黑简体" pitchFamily="65" charset="-122"/>
                <a:ea typeface="方正大黑简体" pitchFamily="65" charset="-122"/>
              </a:rPr>
              <a:t>会议</a:t>
            </a:r>
            <a:r>
              <a:rPr lang="en-US" altLang="zh-CN" sz="1800" baseline="0">
                <a:solidFill>
                  <a:srgbClr val="000000"/>
                </a:solidFill>
                <a:latin typeface="方正大黑简体" pitchFamily="65" charset="-122"/>
                <a:ea typeface="方正大黑简体" pitchFamily="65" charset="-122"/>
              </a:rPr>
              <a:t>/</a:t>
            </a:r>
            <a:r>
              <a:rPr lang="zh-CN" altLang="en-US" sz="1800" baseline="0">
                <a:solidFill>
                  <a:srgbClr val="000000"/>
                </a:solidFill>
                <a:latin typeface="方正大黑简体" pitchFamily="65" charset="-122"/>
                <a:ea typeface="方正大黑简体" pitchFamily="65" charset="-122"/>
              </a:rPr>
              <a:t>晚会</a:t>
            </a:r>
          </a:p>
        </p:txBody>
      </p:sp>
      <p:sp>
        <p:nvSpPr>
          <p:cNvPr id="145570" name="Text Box 162"/>
          <p:cNvSpPr txBox="1">
            <a:spLocks noChangeArrowheads="1"/>
          </p:cNvSpPr>
          <p:nvPr/>
        </p:nvSpPr>
        <p:spPr bwMode="ltGray">
          <a:xfrm>
            <a:off x="1450181" y="1734344"/>
            <a:ext cx="4875213" cy="631825"/>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r>
              <a:rPr lang="zh-CN" altLang="en-US" sz="3600" baseline="0">
                <a:solidFill>
                  <a:srgbClr val="000000"/>
                </a:solidFill>
                <a:latin typeface="叶根友行书繁" panose="02010601030101010101" pitchFamily="2" charset="-122"/>
                <a:ea typeface="叶根友行书繁" panose="02010601030101010101" pitchFamily="2" charset="-122"/>
                <a:cs typeface="经典繁颜体" pitchFamily="49" charset="-122"/>
              </a:rPr>
              <a:t>中国风水墨精美</a:t>
            </a:r>
            <a:r>
              <a:rPr lang="en-US" altLang="zh-CN" sz="3600" baseline="0">
                <a:solidFill>
                  <a:srgbClr val="000000"/>
                </a:solidFill>
                <a:latin typeface="Times New Roman" pitchFamily="18" charset="0"/>
                <a:ea typeface="华文中宋" pitchFamily="2" charset="-122"/>
                <a:cs typeface="Times New Roman" panose="02020603050405020304" pitchFamily="18" charset="0"/>
              </a:rPr>
              <a:t>PPT</a:t>
            </a:r>
          </a:p>
        </p:txBody>
      </p:sp>
      <p:pic>
        <p:nvPicPr>
          <p:cNvPr id="145566" name="Picture 158" descr="200712419435657_1"/>
          <p:cNvPicPr>
            <a:picLocks noChangeAspect="1" noChangeArrowheads="1" noCrop="1"/>
          </p:cNvPicPr>
          <p:nvPr/>
        </p:nvPicPr>
        <p:blipFill>
          <a:blip r:embed="rId7">
            <a:extLst>
              <a:ext uri="{28A0092B-C50C-407E-A947-70E740481C1C}">
                <a14:useLocalDpi xmlns:a14="http://schemas.microsoft.com/office/drawing/2010/main" val="0"/>
              </a:ext>
            </a:extLst>
          </a:blip>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145567" name="Picture 159" descr="10004015438746072987"/>
          <p:cNvPicPr>
            <a:picLocks noChangeAspect="1" noChangeArrowheads="1" noCrop="1"/>
          </p:cNvPicPr>
          <p:nvPr/>
        </p:nvPicPr>
        <p:blipFill>
          <a:blip r:embed="rId8">
            <a:extLst>
              <a:ext uri="{28A0092B-C50C-407E-A947-70E740481C1C}">
                <a14:useLocalDpi xmlns:a14="http://schemas.microsoft.com/office/drawing/2010/main" val="0"/>
              </a:ext>
            </a:extLst>
          </a:blip>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145568" name="Picture 160" descr="200712419435657_1"/>
          <p:cNvPicPr>
            <a:picLocks noChangeAspect="1" noChangeArrowheads="1" noCrop="1"/>
          </p:cNvPicPr>
          <p:nvPr/>
        </p:nvPicPr>
        <p:blipFill>
          <a:blip r:embed="rId7">
            <a:extLst>
              <a:ext uri="{28A0092B-C50C-407E-A947-70E740481C1C}">
                <a14:useLocalDpi xmlns:a14="http://schemas.microsoft.com/office/drawing/2010/main" val="0"/>
              </a:ext>
            </a:extLst>
          </a:blip>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3" descr="未标题-1111"/>
          <p:cNvPicPr>
            <a:picLocks noChangeAspect="1" noChangeArrowheads="1"/>
          </p:cNvPicPr>
          <p:nvPr/>
        </p:nvPicPr>
        <p:blipFill>
          <a:blip r:embed="rId9">
            <a:extLst>
              <a:ext uri="{28A0092B-C50C-407E-A947-70E740481C1C}">
                <a14:useLocalDpi xmlns:a14="http://schemas.microsoft.com/office/drawing/2010/main" val="0"/>
              </a:ext>
            </a:extLst>
          </a:blip>
          <a:srcRect l="1460" t="51337" r="1723" b="1729"/>
          <a:stretch>
            <a:fillRect/>
          </a:stretch>
        </p:blipFill>
        <p:spPr bwMode="auto">
          <a:xfrm>
            <a:off x="4704556" y="-1871662"/>
            <a:ext cx="5472113"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1" descr="E:\jimin\nipic\ppt\ppt0107\pics\pic01.png"/>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473324" y="3326266"/>
            <a:ext cx="2492554" cy="145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3000"/>
                                        <p:tgtEl>
                                          <p:spTgt spid="21"/>
                                        </p:tgtEl>
                                      </p:cBhvr>
                                    </p:animEffect>
                                  </p:childTnLst>
                                </p:cTn>
                              </p:par>
                              <p:par>
                                <p:cTn id="12" presetID="21" presetClass="entr" presetSubtype="1"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heel(1)">
                                      <p:cBhvr>
                                        <p:cTn id="14" dur="2000"/>
                                        <p:tgtEl>
                                          <p:spTgt spid="22"/>
                                        </p:tgtEl>
                                      </p:cBhvr>
                                    </p:animEffect>
                                  </p:childTnLst>
                                </p:cTn>
                              </p:par>
                              <p:par>
                                <p:cTn id="15" presetID="31" presetClass="entr" presetSubtype="0" fill="hold" grpId="0" nodeType="withEffect">
                                  <p:stCondLst>
                                    <p:cond delay="2600"/>
                                  </p:stCondLst>
                                  <p:iterate type="lt">
                                    <p:tmPct val="10556"/>
                                  </p:iterate>
                                  <p:childTnLst>
                                    <p:set>
                                      <p:cBhvr>
                                        <p:cTn id="16" dur="1" fill="hold">
                                          <p:stCondLst>
                                            <p:cond delay="0"/>
                                          </p:stCondLst>
                                        </p:cTn>
                                        <p:tgtEl>
                                          <p:spTgt spid="145570"/>
                                        </p:tgtEl>
                                        <p:attrNameLst>
                                          <p:attrName>style.visibility</p:attrName>
                                        </p:attrNameLst>
                                      </p:cBhvr>
                                      <p:to>
                                        <p:strVal val="visible"/>
                                      </p:to>
                                    </p:set>
                                    <p:anim calcmode="lin" valueType="num">
                                      <p:cBhvr>
                                        <p:cTn id="17" dur="1000" fill="hold"/>
                                        <p:tgtEl>
                                          <p:spTgt spid="145570"/>
                                        </p:tgtEl>
                                        <p:attrNameLst>
                                          <p:attrName>ppt_w</p:attrName>
                                        </p:attrNameLst>
                                      </p:cBhvr>
                                      <p:tavLst>
                                        <p:tav tm="0">
                                          <p:val>
                                            <p:fltVal val="0"/>
                                          </p:val>
                                        </p:tav>
                                        <p:tav tm="100000">
                                          <p:val>
                                            <p:strVal val="#ppt_w"/>
                                          </p:val>
                                        </p:tav>
                                      </p:tavLst>
                                    </p:anim>
                                    <p:anim calcmode="lin" valueType="num">
                                      <p:cBhvr>
                                        <p:cTn id="18" dur="1000" fill="hold"/>
                                        <p:tgtEl>
                                          <p:spTgt spid="145570"/>
                                        </p:tgtEl>
                                        <p:attrNameLst>
                                          <p:attrName>ppt_h</p:attrName>
                                        </p:attrNameLst>
                                      </p:cBhvr>
                                      <p:tavLst>
                                        <p:tav tm="0">
                                          <p:val>
                                            <p:fltVal val="0"/>
                                          </p:val>
                                        </p:tav>
                                        <p:tav tm="100000">
                                          <p:val>
                                            <p:strVal val="#ppt_h"/>
                                          </p:val>
                                        </p:tav>
                                      </p:tavLst>
                                    </p:anim>
                                    <p:anim calcmode="lin" valueType="num">
                                      <p:cBhvr>
                                        <p:cTn id="19" dur="1000" fill="hold"/>
                                        <p:tgtEl>
                                          <p:spTgt spid="145570"/>
                                        </p:tgtEl>
                                        <p:attrNameLst>
                                          <p:attrName>style.rotation</p:attrName>
                                        </p:attrNameLst>
                                      </p:cBhvr>
                                      <p:tavLst>
                                        <p:tav tm="0">
                                          <p:val>
                                            <p:fltVal val="90"/>
                                          </p:val>
                                        </p:tav>
                                        <p:tav tm="100000">
                                          <p:val>
                                            <p:fltVal val="0"/>
                                          </p:val>
                                        </p:tav>
                                      </p:tavLst>
                                    </p:anim>
                                    <p:animEffect transition="in" filter="fade">
                                      <p:cBhvr>
                                        <p:cTn id="20" dur="1000"/>
                                        <p:tgtEl>
                                          <p:spTgt spid="145570"/>
                                        </p:tgtEl>
                                      </p:cBhvr>
                                    </p:animEffect>
                                  </p:childTnLst>
                                </p:cTn>
                              </p:par>
                              <p:par>
                                <p:cTn id="21" presetID="29" presetClass="entr" presetSubtype="0" fill="hold" grpId="0" nodeType="withEffect">
                                  <p:stCondLst>
                                    <p:cond delay="2600"/>
                                  </p:stCondLst>
                                  <p:childTnLst>
                                    <p:set>
                                      <p:cBhvr>
                                        <p:cTn id="22" dur="1" fill="hold">
                                          <p:stCondLst>
                                            <p:cond delay="0"/>
                                          </p:stCondLst>
                                        </p:cTn>
                                        <p:tgtEl>
                                          <p:spTgt spid="145569"/>
                                        </p:tgtEl>
                                        <p:attrNameLst>
                                          <p:attrName>style.visibility</p:attrName>
                                        </p:attrNameLst>
                                      </p:cBhvr>
                                      <p:to>
                                        <p:strVal val="visible"/>
                                      </p:to>
                                    </p:set>
                                    <p:anim calcmode="lin" valueType="num">
                                      <p:cBhvr>
                                        <p:cTn id="23" dur="2100" fill="hold"/>
                                        <p:tgtEl>
                                          <p:spTgt spid="145569"/>
                                        </p:tgtEl>
                                        <p:attrNameLst>
                                          <p:attrName>ppt_x</p:attrName>
                                        </p:attrNameLst>
                                      </p:cBhvr>
                                      <p:tavLst>
                                        <p:tav tm="0">
                                          <p:val>
                                            <p:strVal val="#ppt_x-.2"/>
                                          </p:val>
                                        </p:tav>
                                        <p:tav tm="100000">
                                          <p:val>
                                            <p:strVal val="#ppt_x"/>
                                          </p:val>
                                        </p:tav>
                                      </p:tavLst>
                                    </p:anim>
                                    <p:anim calcmode="lin" valueType="num">
                                      <p:cBhvr>
                                        <p:cTn id="24" dur="2100" fill="hold"/>
                                        <p:tgtEl>
                                          <p:spTgt spid="145569"/>
                                        </p:tgtEl>
                                        <p:attrNameLst>
                                          <p:attrName>ppt_y</p:attrName>
                                        </p:attrNameLst>
                                      </p:cBhvr>
                                      <p:tavLst>
                                        <p:tav tm="0">
                                          <p:val>
                                            <p:strVal val="#ppt_y"/>
                                          </p:val>
                                        </p:tav>
                                        <p:tav tm="100000">
                                          <p:val>
                                            <p:strVal val="#ppt_y"/>
                                          </p:val>
                                        </p:tav>
                                      </p:tavLst>
                                    </p:anim>
                                    <p:animEffect transition="in" filter="wipe(right)" prLst="gradientSize: 0.1">
                                      <p:cBhvr>
                                        <p:cTn id="25" dur="2100"/>
                                        <p:tgtEl>
                                          <p:spTgt spid="145569"/>
                                        </p:tgtEl>
                                      </p:cBhvr>
                                    </p:animEffect>
                                  </p:childTnLst>
                                </p:cTn>
                              </p:par>
                            </p:childTnLst>
                          </p:cTn>
                        </p:par>
                        <p:par>
                          <p:cTn id="26" fill="hold" nodeType="afterGroup">
                            <p:stCondLst>
                              <p:cond delay="5700"/>
                            </p:stCondLst>
                            <p:childTnLst>
                              <p:par>
                                <p:cTn id="27" presetID="42" presetClass="entr" presetSubtype="0" fill="hold" nodeType="afterEffect">
                                  <p:stCondLst>
                                    <p:cond delay="260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9300"/>
                            </p:stCondLst>
                            <p:childTnLst>
                              <p:par>
                                <p:cTn id="33" presetID="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0" presetClass="path" presetSubtype="0" accel="50000" decel="50000" fill="hold" nodeType="withEffect">
                                  <p:stCondLst>
                                    <p:cond delay="0"/>
                                  </p:stCondLst>
                                  <p:childTnLst>
                                    <p:animMotion origin="layout" path="M 5.55556E-07 3.58025E-06 C 0.01562 0.03858 0.03125 0.07747 0.03194 0.14074 C 0.03263 0.20401 0.00138 0.29166 0.00416 0.38024 C 0.00694 0.46882 0.04722 0.57253 0.04861 0.6716 C 0.05 0.77068 0.03125 0.87284 0.0125 0.97531" pathEditMode="relative" ptsTypes="aaaaA">
                                      <p:cBhvr>
                                        <p:cTn id="36" dur="2000" fill="hold"/>
                                        <p:tgtEl>
                                          <p:spTgt spid="10"/>
                                        </p:tgtEl>
                                        <p:attrNameLst>
                                          <p:attrName>ppt_x</p:attrName>
                                          <p:attrName>ppt_y</p:attrName>
                                        </p:attrNameLst>
                                      </p:cBhvr>
                                    </p:animMotion>
                                  </p:childTnLst>
                                </p:cTn>
                              </p:par>
                              <p:par>
                                <p:cTn id="37" presetID="8" presetClass="emph" presetSubtype="0" fill="hold" nodeType="withEffect">
                                  <p:stCondLst>
                                    <p:cond delay="0"/>
                                  </p:stCondLst>
                                  <p:childTnLst>
                                    <p:animRot by="21600000">
                                      <p:cBhvr>
                                        <p:cTn id="38" dur="2000" fill="hold"/>
                                        <p:tgtEl>
                                          <p:spTgt spid="10"/>
                                        </p:tgtEl>
                                        <p:attrNameLst>
                                          <p:attrName>r</p:attrName>
                                        </p:attrNameLst>
                                      </p:cBhvr>
                                    </p:animRot>
                                  </p:childTnLst>
                                </p:cTn>
                              </p:par>
                              <p:par>
                                <p:cTn id="39" presetID="1" presetClass="entr" presetSubtype="0" fill="hold" nodeType="withEffect">
                                  <p:stCondLst>
                                    <p:cond delay="900"/>
                                  </p:stCondLst>
                                  <p:childTnLst>
                                    <p:set>
                                      <p:cBhvr>
                                        <p:cTn id="40" dur="1" fill="hold">
                                          <p:stCondLst>
                                            <p:cond delay="0"/>
                                          </p:stCondLst>
                                        </p:cTn>
                                        <p:tgtEl>
                                          <p:spTgt spid="2"/>
                                        </p:tgtEl>
                                        <p:attrNameLst>
                                          <p:attrName>style.visibility</p:attrName>
                                        </p:attrNameLst>
                                      </p:cBhvr>
                                      <p:to>
                                        <p:strVal val="visible"/>
                                      </p:to>
                                    </p:set>
                                  </p:childTnLst>
                                </p:cTn>
                              </p:par>
                              <p:par>
                                <p:cTn id="41" presetID="0" presetClass="path" presetSubtype="0" accel="50000" decel="50000" fill="hold" nodeType="withEffect">
                                  <p:stCondLst>
                                    <p:cond delay="900"/>
                                  </p:stCondLst>
                                  <p:childTnLst>
                                    <p:animMotion origin="layout" path="M 4.44444E-06 3.58025E-06 C -0.00209 0.025 -0.004 0.05031 -0.00139 0.0963 C 0.00121 0.14228 0.01892 0.2034 0.01527 0.27654 C 0.01163 0.34969 -0.01823 0.43827 -0.02361 0.5358 C -0.029 0.63333 -0.02292 0.74753 -0.01667 0.86173" pathEditMode="relative" rAng="0" ptsTypes="aaaaA">
                                      <p:cBhvr>
                                        <p:cTn id="42" dur="4600" fill="hold"/>
                                        <p:tgtEl>
                                          <p:spTgt spid="2"/>
                                        </p:tgtEl>
                                        <p:attrNameLst>
                                          <p:attrName>ppt_x</p:attrName>
                                          <p:attrName>ppt_y</p:attrName>
                                        </p:attrNameLst>
                                      </p:cBhvr>
                                      <p:rCtr x="0" y="0"/>
                                    </p:animMotion>
                                  </p:childTnLst>
                                </p:cTn>
                              </p:par>
                              <p:par>
                                <p:cTn id="43" presetID="8" presetClass="emph" presetSubtype="0" fill="hold" nodeType="withEffect">
                                  <p:stCondLst>
                                    <p:cond delay="900"/>
                                  </p:stCondLst>
                                  <p:childTnLst>
                                    <p:animRot by="21600000">
                                      <p:cBhvr>
                                        <p:cTn id="44" dur="4600" fill="hold"/>
                                        <p:tgtEl>
                                          <p:spTgt spid="2"/>
                                        </p:tgtEl>
                                        <p:attrNameLst>
                                          <p:attrName>r</p:attrName>
                                        </p:attrNameLst>
                                      </p:cBhvr>
                                    </p:animRot>
                                  </p:childTnLst>
                                </p:cTn>
                              </p:par>
                              <p:par>
                                <p:cTn id="45" presetID="1" presetClass="entr" presetSubtype="0" fill="hold" nodeType="withEffect">
                                  <p:stCondLst>
                                    <p:cond delay="700"/>
                                  </p:stCondLst>
                                  <p:childTnLst>
                                    <p:set>
                                      <p:cBhvr>
                                        <p:cTn id="46" dur="1" fill="hold">
                                          <p:stCondLst>
                                            <p:cond delay="0"/>
                                          </p:stCondLst>
                                        </p:cTn>
                                        <p:tgtEl>
                                          <p:spTgt spid="11"/>
                                        </p:tgtEl>
                                        <p:attrNameLst>
                                          <p:attrName>style.visibility</p:attrName>
                                        </p:attrNameLst>
                                      </p:cBhvr>
                                      <p:to>
                                        <p:strVal val="visible"/>
                                      </p:to>
                                    </p:set>
                                  </p:childTnLst>
                                </p:cTn>
                              </p:par>
                              <p:par>
                                <p:cTn id="47" presetID="0" presetClass="path" presetSubtype="0" accel="50000" decel="50000" fill="hold" nodeType="withEffect">
                                  <p:stCondLst>
                                    <p:cond delay="700"/>
                                  </p:stCondLst>
                                  <p:childTnLst>
                                    <p:animMotion origin="layout" path="M 4.72222E-06 -2.46914E-06 C 0.00469 0.08858 0.00955 0.17747 0.02361 0.25679 C 0.03767 0.33611 0.07691 0.37654 0.08472 0.47654 C 0.09253 0.57654 0.0816 0.71667 0.07083 0.85648" pathEditMode="relative" ptsTypes="aaaA">
                                      <p:cBhvr>
                                        <p:cTn id="48" dur="3600" fill="hold"/>
                                        <p:tgtEl>
                                          <p:spTgt spid="11"/>
                                        </p:tgtEl>
                                        <p:attrNameLst>
                                          <p:attrName>ppt_x</p:attrName>
                                          <p:attrName>ppt_y</p:attrName>
                                        </p:attrNameLst>
                                      </p:cBhvr>
                                    </p:animMotion>
                                  </p:childTnLst>
                                </p:cTn>
                              </p:par>
                              <p:par>
                                <p:cTn id="49" presetID="8" presetClass="emph" presetSubtype="0" fill="hold" nodeType="withEffect">
                                  <p:stCondLst>
                                    <p:cond delay="700"/>
                                  </p:stCondLst>
                                  <p:childTnLst>
                                    <p:animRot by="21600000">
                                      <p:cBhvr>
                                        <p:cTn id="50" dur="3700" fill="hold"/>
                                        <p:tgtEl>
                                          <p:spTgt spid="11"/>
                                        </p:tgtEl>
                                        <p:attrNameLst>
                                          <p:attrName>r</p:attrName>
                                        </p:attrNameLst>
                                      </p:cBhvr>
                                    </p:animRot>
                                  </p:childTnLst>
                                </p:cTn>
                              </p:par>
                              <p:par>
                                <p:cTn id="51" presetID="1" presetClass="entr" presetSubtype="0" fill="hold" nodeType="withEffect">
                                  <p:stCondLst>
                                    <p:cond delay="3000"/>
                                  </p:stCondLst>
                                  <p:childTnLst>
                                    <p:set>
                                      <p:cBhvr>
                                        <p:cTn id="52" dur="1" fill="hold">
                                          <p:stCondLst>
                                            <p:cond delay="0"/>
                                          </p:stCondLst>
                                        </p:cTn>
                                        <p:tgtEl>
                                          <p:spTgt spid="13"/>
                                        </p:tgtEl>
                                        <p:attrNameLst>
                                          <p:attrName>style.visibility</p:attrName>
                                        </p:attrNameLst>
                                      </p:cBhvr>
                                      <p:to>
                                        <p:strVal val="visible"/>
                                      </p:to>
                                    </p:set>
                                  </p:childTnLst>
                                </p:cTn>
                              </p:par>
                              <p:par>
                                <p:cTn id="53" presetID="0" presetClass="path" presetSubtype="0" accel="50000" decel="50000" fill="hold" nodeType="withEffect">
                                  <p:stCondLst>
                                    <p:cond delay="3100"/>
                                  </p:stCondLst>
                                  <p:childTnLst>
                                    <p:animMotion origin="layout" path="M -5.27778E-06 -2.96296E-06 C 0.02708 0.07346 0.05433 0.14692 0.06388 0.24939 C 0.07343 0.35185 0.04235 0.49969 0.05694 0.61482 C 0.07152 0.72994 0.11145 0.83519 0.15138 0.94074" pathEditMode="relative" rAng="0" ptsTypes="aaaA">
                                      <p:cBhvr>
                                        <p:cTn id="54" dur="5900" fill="hold"/>
                                        <p:tgtEl>
                                          <p:spTgt spid="13"/>
                                        </p:tgtEl>
                                        <p:attrNameLst>
                                          <p:attrName>ppt_x</p:attrName>
                                          <p:attrName>ppt_y</p:attrName>
                                        </p:attrNameLst>
                                      </p:cBhvr>
                                      <p:rCtr x="0" y="0"/>
                                    </p:animMotion>
                                  </p:childTnLst>
                                </p:cTn>
                              </p:par>
                              <p:par>
                                <p:cTn id="55" presetID="8" presetClass="emph" presetSubtype="0" fill="hold" nodeType="withEffect">
                                  <p:stCondLst>
                                    <p:cond delay="3100"/>
                                  </p:stCondLst>
                                  <p:childTnLst>
                                    <p:animRot by="21600000">
                                      <p:cBhvr>
                                        <p:cTn id="56" dur="6000" fill="hold"/>
                                        <p:tgtEl>
                                          <p:spTgt spid="13"/>
                                        </p:tgtEl>
                                        <p:attrNameLst>
                                          <p:attrName>r</p:attrName>
                                        </p:attrNameLst>
                                      </p:cBhvr>
                                    </p:animRot>
                                  </p:childTnLst>
                                </p:cTn>
                              </p:par>
                              <p:par>
                                <p:cTn id="57" presetID="1" presetClass="entr" presetSubtype="0" fill="hold" nodeType="withEffect">
                                  <p:stCondLst>
                                    <p:cond delay="2200"/>
                                  </p:stCondLst>
                                  <p:childTnLst>
                                    <p:set>
                                      <p:cBhvr>
                                        <p:cTn id="58" dur="1" fill="hold">
                                          <p:stCondLst>
                                            <p:cond delay="0"/>
                                          </p:stCondLst>
                                        </p:cTn>
                                        <p:tgtEl>
                                          <p:spTgt spid="4"/>
                                        </p:tgtEl>
                                        <p:attrNameLst>
                                          <p:attrName>style.visibility</p:attrName>
                                        </p:attrNameLst>
                                      </p:cBhvr>
                                      <p:to>
                                        <p:strVal val="visible"/>
                                      </p:to>
                                    </p:set>
                                  </p:childTnLst>
                                </p:cTn>
                              </p:par>
                              <p:par>
                                <p:cTn id="59" presetID="0" presetClass="path" presetSubtype="0" accel="50000" decel="50000" fill="hold" nodeType="withEffect">
                                  <p:stCondLst>
                                    <p:cond delay="2300"/>
                                  </p:stCondLst>
                                  <p:childTnLst>
                                    <p:animMotion origin="layout" path="M 5.55556E-07 3.58025E-06 C 0.01562 0.03858 0.03125 0.07747 0.03194 0.14074 C 0.03263 0.20401 0.00138 0.29166 0.00416 0.38024 C 0.00694 0.46882 0.04722 0.57253 0.04861 0.6716 C 0.05 0.77068 0.03125 0.87284 0.0125 0.97531" pathEditMode="relative" ptsTypes="aaaaA">
                                      <p:cBhvr>
                                        <p:cTn id="60" dur="3600" fill="hold"/>
                                        <p:tgtEl>
                                          <p:spTgt spid="4"/>
                                        </p:tgtEl>
                                        <p:attrNameLst>
                                          <p:attrName>ppt_x</p:attrName>
                                          <p:attrName>ppt_y</p:attrName>
                                        </p:attrNameLst>
                                      </p:cBhvr>
                                    </p:animMotion>
                                  </p:childTnLst>
                                </p:cTn>
                              </p:par>
                              <p:par>
                                <p:cTn id="61" presetID="8" presetClass="emph" presetSubtype="0" fill="hold" nodeType="withEffect">
                                  <p:stCondLst>
                                    <p:cond delay="2300"/>
                                  </p:stCondLst>
                                  <p:childTnLst>
                                    <p:animRot by="21600000">
                                      <p:cBhvr>
                                        <p:cTn id="62" dur="3700" fill="hold"/>
                                        <p:tgtEl>
                                          <p:spTgt spid="4"/>
                                        </p:tgtEl>
                                        <p:attrNameLst>
                                          <p:attrName>r</p:attrName>
                                        </p:attrNameLst>
                                      </p:cBhvr>
                                    </p:animRot>
                                  </p:childTnLst>
                                </p:cTn>
                              </p:par>
                              <p:par>
                                <p:cTn id="63" presetID="1" presetClass="entr" presetSubtype="0" fill="hold" nodeType="withEffect">
                                  <p:stCondLst>
                                    <p:cond delay="500"/>
                                  </p:stCondLst>
                                  <p:childTnLst>
                                    <p:set>
                                      <p:cBhvr>
                                        <p:cTn id="64" dur="1" fill="hold">
                                          <p:stCondLst>
                                            <p:cond delay="0"/>
                                          </p:stCondLst>
                                        </p:cTn>
                                        <p:tgtEl>
                                          <p:spTgt spid="6"/>
                                        </p:tgtEl>
                                        <p:attrNameLst>
                                          <p:attrName>style.visibility</p:attrName>
                                        </p:attrNameLst>
                                      </p:cBhvr>
                                      <p:to>
                                        <p:strVal val="visible"/>
                                      </p:to>
                                    </p:set>
                                  </p:childTnLst>
                                </p:cTn>
                              </p:par>
                              <p:par>
                                <p:cTn id="65" presetID="0" presetClass="path" presetSubtype="0" accel="50000" decel="50000" fill="hold" nodeType="withEffect">
                                  <p:stCondLst>
                                    <p:cond delay="600"/>
                                  </p:stCondLst>
                                  <p:childTnLst>
                                    <p:animMotion origin="layout" path="M 4.44444E-06 3.58025E-06 C -0.00209 0.025 -0.004 0.05031 -0.00139 0.0963 C 0.00121 0.14228 0.01892 0.2034 0.01527 0.27654 C 0.01163 0.34969 -0.01823 0.43827 -0.02361 0.5358 C -0.029 0.63333 -0.02292 0.74753 -0.01667 0.86173" pathEditMode="relative" rAng="0" ptsTypes="aaaaA">
                                      <p:cBhvr>
                                        <p:cTn id="66" dur="4500" fill="hold"/>
                                        <p:tgtEl>
                                          <p:spTgt spid="6"/>
                                        </p:tgtEl>
                                        <p:attrNameLst>
                                          <p:attrName>ppt_x</p:attrName>
                                          <p:attrName>ppt_y</p:attrName>
                                        </p:attrNameLst>
                                      </p:cBhvr>
                                      <p:rCtr x="0" y="0"/>
                                    </p:animMotion>
                                  </p:childTnLst>
                                </p:cTn>
                              </p:par>
                              <p:par>
                                <p:cTn id="67" presetID="8" presetClass="emph" presetSubtype="0" fill="hold" nodeType="withEffect">
                                  <p:stCondLst>
                                    <p:cond delay="600"/>
                                  </p:stCondLst>
                                  <p:childTnLst>
                                    <p:animRot by="21600000">
                                      <p:cBhvr>
                                        <p:cTn id="68" dur="4500" fill="hold"/>
                                        <p:tgtEl>
                                          <p:spTgt spid="6"/>
                                        </p:tgtEl>
                                        <p:attrNameLst>
                                          <p:attrName>r</p:attrName>
                                        </p:attrNameLst>
                                      </p:cBhvr>
                                    </p:animRot>
                                  </p:childTnLst>
                                </p:cTn>
                              </p:par>
                              <p:par>
                                <p:cTn id="69" presetID="1" presetClass="entr" presetSubtype="0" fill="hold" nodeType="withEffect">
                                  <p:stCondLst>
                                    <p:cond delay="1900"/>
                                  </p:stCondLst>
                                  <p:childTnLst>
                                    <p:set>
                                      <p:cBhvr>
                                        <p:cTn id="70" dur="1" fill="hold">
                                          <p:stCondLst>
                                            <p:cond delay="0"/>
                                          </p:stCondLst>
                                        </p:cTn>
                                        <p:tgtEl>
                                          <p:spTgt spid="5"/>
                                        </p:tgtEl>
                                        <p:attrNameLst>
                                          <p:attrName>style.visibility</p:attrName>
                                        </p:attrNameLst>
                                      </p:cBhvr>
                                      <p:to>
                                        <p:strVal val="visible"/>
                                      </p:to>
                                    </p:set>
                                  </p:childTnLst>
                                </p:cTn>
                              </p:par>
                              <p:par>
                                <p:cTn id="71" presetID="0" presetClass="path" presetSubtype="0" accel="50000" decel="50000" fill="hold" nodeType="withEffect">
                                  <p:stCondLst>
                                    <p:cond delay="2000"/>
                                  </p:stCondLst>
                                  <p:childTnLst>
                                    <p:animMotion origin="layout" path="M 4.72222E-06 -2.46914E-06 C 0.00469 0.08858 0.00955 0.17747 0.02361 0.25679 C 0.03767 0.33611 0.07691 0.37654 0.08472 0.47654 C 0.09253 0.57654 0.0816 0.71667 0.07083 0.85648" pathEditMode="relative" ptsTypes="aaaA">
                                      <p:cBhvr>
                                        <p:cTn id="72" dur="5500" fill="hold"/>
                                        <p:tgtEl>
                                          <p:spTgt spid="5"/>
                                        </p:tgtEl>
                                        <p:attrNameLst>
                                          <p:attrName>ppt_x</p:attrName>
                                          <p:attrName>ppt_y</p:attrName>
                                        </p:attrNameLst>
                                      </p:cBhvr>
                                    </p:animMotion>
                                  </p:childTnLst>
                                </p:cTn>
                              </p:par>
                              <p:par>
                                <p:cTn id="73" presetID="8" presetClass="emph" presetSubtype="0" fill="hold" nodeType="withEffect">
                                  <p:stCondLst>
                                    <p:cond delay="2000"/>
                                  </p:stCondLst>
                                  <p:childTnLst>
                                    <p:animRot by="21600000">
                                      <p:cBhvr>
                                        <p:cTn id="74" dur="5500" fill="hold"/>
                                        <p:tgtEl>
                                          <p:spTgt spid="5"/>
                                        </p:tgtEl>
                                        <p:attrNameLst>
                                          <p:attrName>r</p:attrName>
                                        </p:attrNameLst>
                                      </p:cBhvr>
                                    </p:animRot>
                                  </p:childTnLst>
                                </p:cTn>
                              </p:par>
                              <p:par>
                                <p:cTn id="75" presetID="1" presetClass="entr" presetSubtype="0" fill="hold" nodeType="withEffect">
                                  <p:stCondLst>
                                    <p:cond delay="1400"/>
                                  </p:stCondLst>
                                  <p:childTnLst>
                                    <p:set>
                                      <p:cBhvr>
                                        <p:cTn id="76" dur="1" fill="hold">
                                          <p:stCondLst>
                                            <p:cond delay="0"/>
                                          </p:stCondLst>
                                        </p:cTn>
                                        <p:tgtEl>
                                          <p:spTgt spid="3"/>
                                        </p:tgtEl>
                                        <p:attrNameLst>
                                          <p:attrName>style.visibility</p:attrName>
                                        </p:attrNameLst>
                                      </p:cBhvr>
                                      <p:to>
                                        <p:strVal val="visible"/>
                                      </p:to>
                                    </p:set>
                                  </p:childTnLst>
                                </p:cTn>
                              </p:par>
                              <p:par>
                                <p:cTn id="77" presetID="0" presetClass="path" presetSubtype="0" accel="50000" decel="50000" fill="hold" nodeType="withEffect">
                                  <p:stCondLst>
                                    <p:cond delay="1500"/>
                                  </p:stCondLst>
                                  <p:childTnLst>
                                    <p:animMotion origin="layout" path="M -5.27778E-06 -2.96296E-06 C 0.02708 0.07346 0.05433 0.14692 0.06388 0.24939 C 0.07343 0.35185 0.04235 0.49969 0.05694 0.61482 C 0.07152 0.72994 0.11145 0.83519 0.15138 0.94074" pathEditMode="relative" rAng="0" ptsTypes="aaaA">
                                      <p:cBhvr>
                                        <p:cTn id="78" dur="7500" fill="hold"/>
                                        <p:tgtEl>
                                          <p:spTgt spid="3"/>
                                        </p:tgtEl>
                                        <p:attrNameLst>
                                          <p:attrName>ppt_x</p:attrName>
                                          <p:attrName>ppt_y</p:attrName>
                                        </p:attrNameLst>
                                      </p:cBhvr>
                                      <p:rCtr x="0" y="0"/>
                                    </p:animMotion>
                                  </p:childTnLst>
                                </p:cTn>
                              </p:par>
                              <p:par>
                                <p:cTn id="79" presetID="8" presetClass="emph" presetSubtype="0" fill="hold" nodeType="withEffect">
                                  <p:stCondLst>
                                    <p:cond delay="1600"/>
                                  </p:stCondLst>
                                  <p:childTnLst>
                                    <p:animRot by="21600000">
                                      <p:cBhvr>
                                        <p:cTn id="80" dur="7500" fill="hold"/>
                                        <p:tgtEl>
                                          <p:spTgt spid="3"/>
                                        </p:tgtEl>
                                        <p:attrNameLst>
                                          <p:attrName>r</p:attrName>
                                        </p:attrNameLst>
                                      </p:cBhvr>
                                    </p:animRot>
                                  </p:childTnLst>
                                </p:cTn>
                              </p:par>
                              <p:par>
                                <p:cTn id="81" presetID="0" presetClass="path" presetSubtype="0" accel="50000" decel="50000" fill="hold" nodeType="withEffect">
                                  <p:stCondLst>
                                    <p:cond delay="3050"/>
                                  </p:stCondLst>
                                  <p:childTnLst>
                                    <p:animMotion origin="layout" path="M 1.94444E-06 -4.41458E-06 C 0.04479 -0.02162 0.08246 -0.08711 0.13073 -0.10781 C 0.17951 -0.12789 0.22552 -0.12573 0.29236 -0.12357 C 0.35937 -0.1214 0.45156 -0.08619 0.53264 -0.09515 C 0.61389 -0.1041 0.70469 -0.18134 0.77899 -0.17701 C 0.85312 -0.17269 0.93698 -0.09206 0.97847 -0.06981" pathEditMode="relative" rAng="0" ptsTypes="aaaaaa">
                                      <p:cBhvr>
                                        <p:cTn id="82" dur="4500" fill="hold"/>
                                        <p:tgtEl>
                                          <p:spTgt spid="145566"/>
                                        </p:tgtEl>
                                        <p:attrNameLst>
                                          <p:attrName>ppt_x</p:attrName>
                                          <p:attrName>ppt_y</p:attrName>
                                        </p:attrNameLst>
                                      </p:cBhvr>
                                      <p:rCtr x="48924" y="-9082"/>
                                    </p:animMotion>
                                  </p:childTnLst>
                                </p:cTn>
                              </p:par>
                              <p:par>
                                <p:cTn id="83" presetID="0" presetClass="path" presetSubtype="0" accel="50000" decel="50000" fill="hold" nodeType="withEffect">
                                  <p:stCondLst>
                                    <p:cond delay="3750"/>
                                  </p:stCondLst>
                                  <p:childTnLst>
                                    <p:animMotion origin="layout" path="M -0.00017 2.59259E-06 C -0.02639 -0.01605 -0.10139 -0.0784 -0.15868 -0.0963 C -0.21597 -0.1142 -0.27083 -0.10926 -0.34375 -0.10741 C -0.41666 -0.10556 -0.52569 -0.10803 -0.596 -0.08519 C -0.66649 -0.06235 -0.68975 -0.00803 -0.76684 0.02963 C -0.84392 0.06728 -0.99774 0.11759 -1.0585 0.14074" pathEditMode="relative" rAng="0" ptsTypes="aaaaaa">
                                      <p:cBhvr>
                                        <p:cTn id="84" dur="4900" fill="hold"/>
                                        <p:tgtEl>
                                          <p:spTgt spid="145568"/>
                                        </p:tgtEl>
                                        <p:attrNameLst>
                                          <p:attrName>ppt_x</p:attrName>
                                          <p:attrName>ppt_y</p:attrName>
                                        </p:attrNameLst>
                                      </p:cBhvr>
                                      <p:rCtr x="-52917" y="1327"/>
                                    </p:animMotion>
                                  </p:childTnLst>
                                </p:cTn>
                              </p:par>
                              <p:par>
                                <p:cTn id="85" presetID="0" presetClass="path" presetSubtype="0" accel="50000" decel="50000" fill="hold" nodeType="withEffect">
                                  <p:stCondLst>
                                    <p:cond delay="4450"/>
                                  </p:stCondLst>
                                  <p:childTnLst>
                                    <p:animMotion origin="layout" path="M 3.61111E-06 2.71605E-06 C -0.06302 -0.05556 -0.12604 -0.11111 -0.19375 -0.12222 C -0.26146 -0.13333 -0.3375 -0.06605 -0.40625 -0.06667 C -0.475 -0.06728 -0.54723 -0.1358 -0.60625 -0.12593 C -0.66528 -0.11605 -0.71285 -0.06173 -0.76042 -0.00741" pathEditMode="relative" ptsTypes="aaaaA">
                                      <p:cBhvr>
                                        <p:cTn id="86" dur="5000" fill="hold"/>
                                        <p:tgtEl>
                                          <p:spTgt spid="14556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569" grpId="0"/>
      <p:bldP spid="14557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15" name="图片 14"/>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1376547" y="548354"/>
            <a:ext cx="6087693" cy="3843938"/>
          </a:xfrm>
          <a:prstGeom prst="rect">
            <a:avLst/>
          </a:prstGeom>
        </p:spPr>
      </p:pic>
      <p:pic>
        <p:nvPicPr>
          <p:cNvPr id="281628" name="Picture 28" descr="笔"/>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868988" y="566610"/>
            <a:ext cx="3659187" cy="1755775"/>
          </a:xfrm>
          <a:prstGeom prst="rect">
            <a:avLst/>
          </a:prstGeom>
          <a:noFill/>
          <a:extLst>
            <a:ext uri="{909E8E84-426E-40DD-AFC4-6F175D3DCCD1}">
              <a14:hiddenFill xmlns:a14="http://schemas.microsoft.com/office/drawing/2010/main">
                <a:solidFill>
                  <a:srgbClr val="FFFFFF"/>
                </a:solidFill>
              </a14:hiddenFill>
            </a:ext>
          </a:extLst>
        </p:spPr>
      </p:pic>
      <p:sp>
        <p:nvSpPr>
          <p:cNvPr id="281640" name="Rectangle 40"/>
          <p:cNvSpPr>
            <a:spLocks noChangeArrowheads="1"/>
          </p:cNvSpPr>
          <p:nvPr/>
        </p:nvSpPr>
        <p:spPr bwMode="auto">
          <a:xfrm>
            <a:off x="5868194" y="1389599"/>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1" name="Rectangle 41"/>
          <p:cNvSpPr>
            <a:spLocks noChangeArrowheads="1"/>
          </p:cNvSpPr>
          <p:nvPr/>
        </p:nvSpPr>
        <p:spPr bwMode="auto">
          <a:xfrm>
            <a:off x="54871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2" name="Rectangle 42"/>
          <p:cNvSpPr>
            <a:spLocks noChangeArrowheads="1"/>
          </p:cNvSpPr>
          <p:nvPr/>
        </p:nvSpPr>
        <p:spPr bwMode="auto">
          <a:xfrm>
            <a:off x="51061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3" name="Rectangle 43"/>
          <p:cNvSpPr>
            <a:spLocks noChangeArrowheads="1"/>
          </p:cNvSpPr>
          <p:nvPr/>
        </p:nvSpPr>
        <p:spPr bwMode="auto">
          <a:xfrm>
            <a:off x="4801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4" name="Rectangle 44"/>
          <p:cNvSpPr>
            <a:spLocks noChangeArrowheads="1"/>
          </p:cNvSpPr>
          <p:nvPr/>
        </p:nvSpPr>
        <p:spPr bwMode="auto">
          <a:xfrm>
            <a:off x="4420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5" name="Rectangle 45"/>
          <p:cNvSpPr>
            <a:spLocks noChangeArrowheads="1"/>
          </p:cNvSpPr>
          <p:nvPr/>
        </p:nvSpPr>
        <p:spPr bwMode="auto">
          <a:xfrm>
            <a:off x="4039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6" name="Rectangle 46"/>
          <p:cNvSpPr>
            <a:spLocks noChangeArrowheads="1"/>
          </p:cNvSpPr>
          <p:nvPr/>
        </p:nvSpPr>
        <p:spPr bwMode="auto">
          <a:xfrm>
            <a:off x="37345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7" name="Rectangle 47"/>
          <p:cNvSpPr>
            <a:spLocks noChangeArrowheads="1"/>
          </p:cNvSpPr>
          <p:nvPr/>
        </p:nvSpPr>
        <p:spPr bwMode="auto">
          <a:xfrm>
            <a:off x="33535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9" name="Rectangle 49"/>
          <p:cNvSpPr>
            <a:spLocks noChangeArrowheads="1"/>
          </p:cNvSpPr>
          <p:nvPr/>
        </p:nvSpPr>
        <p:spPr bwMode="auto">
          <a:xfrm>
            <a:off x="6630194" y="1549951"/>
            <a:ext cx="609600" cy="199823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6000"/>
              </a:lnSpc>
            </a:pPr>
            <a:r>
              <a:rPr lang="zh-CN" altLang="en-US" sz="2400" b="1" baseline="0">
                <a:solidFill>
                  <a:srgbClr val="FFFFFF"/>
                </a:solidFill>
                <a:ea typeface="楷体" pitchFamily="49" charset="-122"/>
              </a:rPr>
              <a:t>添加文字标题</a:t>
            </a:r>
            <a:endParaRPr lang="en-US" altLang="zh-CN" sz="2400" b="1" baseline="0">
              <a:solidFill>
                <a:srgbClr val="FFFFFF"/>
              </a:solidFill>
              <a:ea typeface="楷体" pitchFamily="49" charset="-122"/>
            </a:endParaRP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81628"/>
                                        </p:tgtEl>
                                        <p:attrNameLst>
                                          <p:attrName>style.visibility</p:attrName>
                                        </p:attrNameLst>
                                      </p:cBhvr>
                                      <p:to>
                                        <p:strVal val="visible"/>
                                      </p:to>
                                    </p:set>
                                    <p:animEffect transition="in" filter="fade">
                                      <p:cBhvr>
                                        <p:cTn id="7" dur="1000"/>
                                        <p:tgtEl>
                                          <p:spTgt spid="281628"/>
                                        </p:tgtEl>
                                      </p:cBhvr>
                                    </p:animEffect>
                                    <p:anim calcmode="lin" valueType="num">
                                      <p:cBhvr>
                                        <p:cTn id="8" dur="1000" fill="hold"/>
                                        <p:tgtEl>
                                          <p:spTgt spid="281628"/>
                                        </p:tgtEl>
                                        <p:attrNameLst>
                                          <p:attrName>ppt_x</p:attrName>
                                        </p:attrNameLst>
                                      </p:cBhvr>
                                      <p:tavLst>
                                        <p:tav tm="0">
                                          <p:val>
                                            <p:strVal val="#ppt_x"/>
                                          </p:val>
                                        </p:tav>
                                        <p:tav tm="100000">
                                          <p:val>
                                            <p:strVal val="#ppt_x"/>
                                          </p:val>
                                        </p:tav>
                                      </p:tavLst>
                                    </p:anim>
                                    <p:anim calcmode="lin" valueType="num">
                                      <p:cBhvr>
                                        <p:cTn id="9" dur="1000" fill="hold"/>
                                        <p:tgtEl>
                                          <p:spTgt spid="2816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81649"/>
                                        </p:tgtEl>
                                        <p:attrNameLst>
                                          <p:attrName>style.visibility</p:attrName>
                                        </p:attrNameLst>
                                      </p:cBhvr>
                                      <p:to>
                                        <p:strVal val="visible"/>
                                      </p:to>
                                    </p:set>
                                    <p:anim by="(-#ppt_w*2)" calcmode="lin" valueType="num">
                                      <p:cBhvr rctx="PPT">
                                        <p:cTn id="13" dur="500" autoRev="1" fill="hold">
                                          <p:stCondLst>
                                            <p:cond delay="0"/>
                                          </p:stCondLst>
                                        </p:cTn>
                                        <p:tgtEl>
                                          <p:spTgt spid="281649"/>
                                        </p:tgtEl>
                                        <p:attrNameLst>
                                          <p:attrName>ppt_w</p:attrName>
                                        </p:attrNameLst>
                                      </p:cBhvr>
                                    </p:anim>
                                    <p:anim by="(#ppt_w*0.50)" calcmode="lin" valueType="num">
                                      <p:cBhvr>
                                        <p:cTn id="14" dur="500" decel="50000" autoRev="1" fill="hold">
                                          <p:stCondLst>
                                            <p:cond delay="0"/>
                                          </p:stCondLst>
                                        </p:cTn>
                                        <p:tgtEl>
                                          <p:spTgt spid="281649"/>
                                        </p:tgtEl>
                                        <p:attrNameLst>
                                          <p:attrName>ppt_x</p:attrName>
                                        </p:attrNameLst>
                                      </p:cBhvr>
                                    </p:anim>
                                    <p:anim from="(-#ppt_h/2)" to="(#ppt_y)" calcmode="lin" valueType="num">
                                      <p:cBhvr>
                                        <p:cTn id="15" dur="1000" fill="hold">
                                          <p:stCondLst>
                                            <p:cond delay="0"/>
                                          </p:stCondLst>
                                        </p:cTn>
                                        <p:tgtEl>
                                          <p:spTgt spid="281649"/>
                                        </p:tgtEl>
                                        <p:attrNameLst>
                                          <p:attrName>ppt_y</p:attrName>
                                        </p:attrNameLst>
                                      </p:cBhvr>
                                    </p:anim>
                                    <p:animRot by="21600000">
                                      <p:cBhvr>
                                        <p:cTn id="16" dur="1000" fill="hold">
                                          <p:stCondLst>
                                            <p:cond delay="0"/>
                                          </p:stCondLst>
                                        </p:cTn>
                                        <p:tgtEl>
                                          <p:spTgt spid="281649"/>
                                        </p:tgtEl>
                                        <p:attrNameLst>
                                          <p:attrName>r</p:attrName>
                                        </p:attrNameLst>
                                      </p:cBhvr>
                                    </p:animRot>
                                  </p:childTnLst>
                                </p:cTn>
                              </p:par>
                            </p:childTnLst>
                          </p:cTn>
                        </p:par>
                        <p:par>
                          <p:cTn id="17" fill="hold" nodeType="afterGroup">
                            <p:stCondLst>
                              <p:cond delay="2000"/>
                            </p:stCondLst>
                            <p:childTnLst>
                              <p:par>
                                <p:cTn id="18" presetID="12" presetClass="entr" presetSubtype="2" fill="hold" grpId="0" nodeType="afterEffect">
                                  <p:stCondLst>
                                    <p:cond delay="0"/>
                                  </p:stCondLst>
                                  <p:childTnLst>
                                    <p:set>
                                      <p:cBhvr>
                                        <p:cTn id="19" dur="1" fill="hold">
                                          <p:stCondLst>
                                            <p:cond delay="0"/>
                                          </p:stCondLst>
                                        </p:cTn>
                                        <p:tgtEl>
                                          <p:spTgt spid="281640"/>
                                        </p:tgtEl>
                                        <p:attrNameLst>
                                          <p:attrName>style.visibility</p:attrName>
                                        </p:attrNameLst>
                                      </p:cBhvr>
                                      <p:to>
                                        <p:strVal val="visible"/>
                                      </p:to>
                                    </p:set>
                                    <p:animEffect transition="in" filter="slide(fromRight)">
                                      <p:cBhvr>
                                        <p:cTn id="20" dur="1000"/>
                                        <p:tgtEl>
                                          <p:spTgt spid="281640"/>
                                        </p:tgtEl>
                                      </p:cBhvr>
                                    </p:animEffect>
                                  </p:childTnLst>
                                </p:cTn>
                              </p:par>
                            </p:childTnLst>
                          </p:cTn>
                        </p:par>
                        <p:par>
                          <p:cTn id="21" fill="hold" nodeType="afterGroup">
                            <p:stCondLst>
                              <p:cond delay="3000"/>
                            </p:stCondLst>
                            <p:childTnLst>
                              <p:par>
                                <p:cTn id="22" presetID="12" presetClass="entr" presetSubtype="2" fill="hold" grpId="0" nodeType="afterEffect">
                                  <p:stCondLst>
                                    <p:cond delay="0"/>
                                  </p:stCondLst>
                                  <p:childTnLst>
                                    <p:set>
                                      <p:cBhvr>
                                        <p:cTn id="23" dur="1" fill="hold">
                                          <p:stCondLst>
                                            <p:cond delay="0"/>
                                          </p:stCondLst>
                                        </p:cTn>
                                        <p:tgtEl>
                                          <p:spTgt spid="281641"/>
                                        </p:tgtEl>
                                        <p:attrNameLst>
                                          <p:attrName>style.visibility</p:attrName>
                                        </p:attrNameLst>
                                      </p:cBhvr>
                                      <p:to>
                                        <p:strVal val="visible"/>
                                      </p:to>
                                    </p:set>
                                    <p:animEffect transition="in" filter="slide(fromRight)">
                                      <p:cBhvr>
                                        <p:cTn id="24" dur="1000"/>
                                        <p:tgtEl>
                                          <p:spTgt spid="281641"/>
                                        </p:tgtEl>
                                      </p:cBhvr>
                                    </p:animEffect>
                                  </p:childTnLst>
                                </p:cTn>
                              </p:par>
                            </p:childTnLst>
                          </p:cTn>
                        </p:par>
                        <p:par>
                          <p:cTn id="25" fill="hold" nodeType="afterGroup">
                            <p:stCondLst>
                              <p:cond delay="4000"/>
                            </p:stCondLst>
                            <p:childTnLst>
                              <p:par>
                                <p:cTn id="26" presetID="12" presetClass="entr" presetSubtype="2" fill="hold" grpId="0" nodeType="afterEffect">
                                  <p:stCondLst>
                                    <p:cond delay="0"/>
                                  </p:stCondLst>
                                  <p:childTnLst>
                                    <p:set>
                                      <p:cBhvr>
                                        <p:cTn id="27" dur="1" fill="hold">
                                          <p:stCondLst>
                                            <p:cond delay="0"/>
                                          </p:stCondLst>
                                        </p:cTn>
                                        <p:tgtEl>
                                          <p:spTgt spid="281642"/>
                                        </p:tgtEl>
                                        <p:attrNameLst>
                                          <p:attrName>style.visibility</p:attrName>
                                        </p:attrNameLst>
                                      </p:cBhvr>
                                      <p:to>
                                        <p:strVal val="visible"/>
                                      </p:to>
                                    </p:set>
                                    <p:animEffect transition="in" filter="slide(fromRight)">
                                      <p:cBhvr>
                                        <p:cTn id="28" dur="1000"/>
                                        <p:tgtEl>
                                          <p:spTgt spid="281642"/>
                                        </p:tgtEl>
                                      </p:cBhvr>
                                    </p:animEffect>
                                  </p:childTnLst>
                                </p:cTn>
                              </p:par>
                            </p:childTnLst>
                          </p:cTn>
                        </p:par>
                        <p:par>
                          <p:cTn id="29" fill="hold" nodeType="afterGroup">
                            <p:stCondLst>
                              <p:cond delay="5000"/>
                            </p:stCondLst>
                            <p:childTnLst>
                              <p:par>
                                <p:cTn id="30" presetID="12" presetClass="entr" presetSubtype="2" fill="hold" grpId="0" nodeType="afterEffect">
                                  <p:stCondLst>
                                    <p:cond delay="0"/>
                                  </p:stCondLst>
                                  <p:childTnLst>
                                    <p:set>
                                      <p:cBhvr>
                                        <p:cTn id="31" dur="1" fill="hold">
                                          <p:stCondLst>
                                            <p:cond delay="0"/>
                                          </p:stCondLst>
                                        </p:cTn>
                                        <p:tgtEl>
                                          <p:spTgt spid="281643"/>
                                        </p:tgtEl>
                                        <p:attrNameLst>
                                          <p:attrName>style.visibility</p:attrName>
                                        </p:attrNameLst>
                                      </p:cBhvr>
                                      <p:to>
                                        <p:strVal val="visible"/>
                                      </p:to>
                                    </p:set>
                                    <p:animEffect transition="in" filter="slide(fromRight)">
                                      <p:cBhvr>
                                        <p:cTn id="32" dur="1000"/>
                                        <p:tgtEl>
                                          <p:spTgt spid="281643"/>
                                        </p:tgtEl>
                                      </p:cBhvr>
                                    </p:animEffect>
                                  </p:childTnLst>
                                </p:cTn>
                              </p:par>
                            </p:childTnLst>
                          </p:cTn>
                        </p:par>
                        <p:par>
                          <p:cTn id="33" fill="hold" nodeType="afterGroup">
                            <p:stCondLst>
                              <p:cond delay="6000"/>
                            </p:stCondLst>
                            <p:childTnLst>
                              <p:par>
                                <p:cTn id="34" presetID="12" presetClass="entr" presetSubtype="2" fill="hold" grpId="0" nodeType="afterEffect">
                                  <p:stCondLst>
                                    <p:cond delay="0"/>
                                  </p:stCondLst>
                                  <p:childTnLst>
                                    <p:set>
                                      <p:cBhvr>
                                        <p:cTn id="35" dur="1" fill="hold">
                                          <p:stCondLst>
                                            <p:cond delay="0"/>
                                          </p:stCondLst>
                                        </p:cTn>
                                        <p:tgtEl>
                                          <p:spTgt spid="281644"/>
                                        </p:tgtEl>
                                        <p:attrNameLst>
                                          <p:attrName>style.visibility</p:attrName>
                                        </p:attrNameLst>
                                      </p:cBhvr>
                                      <p:to>
                                        <p:strVal val="visible"/>
                                      </p:to>
                                    </p:set>
                                    <p:animEffect transition="in" filter="slide(fromRight)">
                                      <p:cBhvr>
                                        <p:cTn id="36" dur="1000"/>
                                        <p:tgtEl>
                                          <p:spTgt spid="281644"/>
                                        </p:tgtEl>
                                      </p:cBhvr>
                                    </p:animEffect>
                                  </p:childTnLst>
                                </p:cTn>
                              </p:par>
                            </p:childTnLst>
                          </p:cTn>
                        </p:par>
                        <p:par>
                          <p:cTn id="37" fill="hold" nodeType="afterGroup">
                            <p:stCondLst>
                              <p:cond delay="7000"/>
                            </p:stCondLst>
                            <p:childTnLst>
                              <p:par>
                                <p:cTn id="38" presetID="12" presetClass="entr" presetSubtype="2" fill="hold" grpId="0" nodeType="afterEffect">
                                  <p:stCondLst>
                                    <p:cond delay="0"/>
                                  </p:stCondLst>
                                  <p:childTnLst>
                                    <p:set>
                                      <p:cBhvr>
                                        <p:cTn id="39" dur="1" fill="hold">
                                          <p:stCondLst>
                                            <p:cond delay="0"/>
                                          </p:stCondLst>
                                        </p:cTn>
                                        <p:tgtEl>
                                          <p:spTgt spid="281645"/>
                                        </p:tgtEl>
                                        <p:attrNameLst>
                                          <p:attrName>style.visibility</p:attrName>
                                        </p:attrNameLst>
                                      </p:cBhvr>
                                      <p:to>
                                        <p:strVal val="visible"/>
                                      </p:to>
                                    </p:set>
                                    <p:animEffect transition="in" filter="slide(fromRight)">
                                      <p:cBhvr>
                                        <p:cTn id="40" dur="1000"/>
                                        <p:tgtEl>
                                          <p:spTgt spid="281645"/>
                                        </p:tgtEl>
                                      </p:cBhvr>
                                    </p:animEffect>
                                  </p:childTnLst>
                                </p:cTn>
                              </p:par>
                            </p:childTnLst>
                          </p:cTn>
                        </p:par>
                        <p:par>
                          <p:cTn id="41" fill="hold" nodeType="afterGroup">
                            <p:stCondLst>
                              <p:cond delay="8000"/>
                            </p:stCondLst>
                            <p:childTnLst>
                              <p:par>
                                <p:cTn id="42" presetID="12" presetClass="entr" presetSubtype="2" fill="hold" grpId="0" nodeType="afterEffect">
                                  <p:stCondLst>
                                    <p:cond delay="0"/>
                                  </p:stCondLst>
                                  <p:childTnLst>
                                    <p:set>
                                      <p:cBhvr>
                                        <p:cTn id="43" dur="1" fill="hold">
                                          <p:stCondLst>
                                            <p:cond delay="0"/>
                                          </p:stCondLst>
                                        </p:cTn>
                                        <p:tgtEl>
                                          <p:spTgt spid="281646"/>
                                        </p:tgtEl>
                                        <p:attrNameLst>
                                          <p:attrName>style.visibility</p:attrName>
                                        </p:attrNameLst>
                                      </p:cBhvr>
                                      <p:to>
                                        <p:strVal val="visible"/>
                                      </p:to>
                                    </p:set>
                                    <p:animEffect transition="in" filter="slide(fromRight)">
                                      <p:cBhvr>
                                        <p:cTn id="44" dur="1000"/>
                                        <p:tgtEl>
                                          <p:spTgt spid="281646"/>
                                        </p:tgtEl>
                                      </p:cBhvr>
                                    </p:animEffect>
                                  </p:childTnLst>
                                </p:cTn>
                              </p:par>
                            </p:childTnLst>
                          </p:cTn>
                        </p:par>
                        <p:par>
                          <p:cTn id="45" fill="hold" nodeType="afterGroup">
                            <p:stCondLst>
                              <p:cond delay="9000"/>
                            </p:stCondLst>
                            <p:childTnLst>
                              <p:par>
                                <p:cTn id="46" presetID="12" presetClass="entr" presetSubtype="2" fill="hold" grpId="0" nodeType="afterEffect">
                                  <p:stCondLst>
                                    <p:cond delay="0"/>
                                  </p:stCondLst>
                                  <p:childTnLst>
                                    <p:set>
                                      <p:cBhvr>
                                        <p:cTn id="47" dur="1" fill="hold">
                                          <p:stCondLst>
                                            <p:cond delay="0"/>
                                          </p:stCondLst>
                                        </p:cTn>
                                        <p:tgtEl>
                                          <p:spTgt spid="281647"/>
                                        </p:tgtEl>
                                        <p:attrNameLst>
                                          <p:attrName>style.visibility</p:attrName>
                                        </p:attrNameLst>
                                      </p:cBhvr>
                                      <p:to>
                                        <p:strVal val="visible"/>
                                      </p:to>
                                    </p:set>
                                    <p:animEffect transition="in" filter="slide(fromRight)">
                                      <p:cBhvr>
                                        <p:cTn id="48" dur="1000"/>
                                        <p:tgtEl>
                                          <p:spTgt spid="281647"/>
                                        </p:tgtEl>
                                      </p:cBhvr>
                                    </p:animEffect>
                                  </p:childTnLst>
                                </p:cTn>
                              </p:par>
                            </p:childTnLst>
                          </p:cTn>
                        </p:par>
                        <p:par>
                          <p:cTn id="49" fill="hold" nodeType="afterGroup">
                            <p:stCondLst>
                              <p:cond delay="10000"/>
                            </p:stCondLst>
                            <p:childTnLst>
                              <p:par>
                                <p:cTn id="50" presetID="10"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childTnLst>
                                </p:cTn>
                              </p:par>
                              <p:par>
                                <p:cTn id="53" presetID="0" presetClass="path" presetSubtype="0" accel="50000" decel="50000" fill="hold" nodeType="withEffect">
                                  <p:stCondLst>
                                    <p:cond delay="0"/>
                                  </p:stCondLst>
                                  <p:childTnLst>
                                    <p:animMotion origin="layout" path="M -1.16666 3.33333E-06 L 5.55556E-07 3.33333E-06" pathEditMode="relative" ptsTypes="AA">
                                      <p:cBhvr>
                                        <p:cTn id="54" dur="3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271424" name="Picture 64"/>
          <p:cNvPicPr>
            <a:picLocks noChangeAspect="1" noChangeArrowheads="1"/>
          </p:cNvPicPr>
          <p:nvPr/>
        </p:nvPicPr>
        <p:blipFill>
          <a:blip r:embed="rId2">
            <a:duotone>
              <a:prstClr val="black"/>
              <a:schemeClr val="tx2">
                <a:tint val="45000"/>
                <a:satMod val="400000"/>
              </a:schemeClr>
            </a:duotone>
            <a:lum bright="-40000"/>
            <a:extLst>
              <a:ext uri="{28A0092B-C50C-407E-A947-70E740481C1C}">
                <a14:useLocalDpi xmlns:a14="http://schemas.microsoft.com/office/drawing/2010/main" val="0"/>
              </a:ext>
            </a:extLst>
          </a:blip>
          <a:stretch>
            <a:fillRect/>
          </a:stretch>
        </p:blipFill>
        <p:spPr bwMode="auto">
          <a:xfrm>
            <a:off x="915194" y="2191544"/>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1416" name="Picture 56" descr="50"/>
          <p:cNvPicPr>
            <a:picLocks noChangeAspect="1" noChangeArrowheads="1"/>
          </p:cNvPicPr>
          <p:nvPr/>
        </p:nvPicPr>
        <p:blipFill>
          <a:blip r:embed="rId3">
            <a:lum contrast="-42000"/>
            <a:extLst>
              <a:ext uri="{28A0092B-C50C-407E-A947-70E740481C1C}">
                <a14:useLocalDpi xmlns:a14="http://schemas.microsoft.com/office/drawing/2010/main" val="0"/>
              </a:ext>
            </a:extLst>
          </a:blip>
          <a:stretch>
            <a:fillRect/>
          </a:stretch>
        </p:blipFill>
        <p:spPr bwMode="auto">
          <a:xfrm>
            <a:off x="2821781" y="2648744"/>
            <a:ext cx="7620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271418" name="Picture 58" descr="50"/>
          <p:cNvPicPr>
            <a:picLocks noChangeAspect="1" noChangeArrowheads="1"/>
          </p:cNvPicPr>
          <p:nvPr/>
        </p:nvPicPr>
        <p:blipFill>
          <a:blip r:embed="rId3">
            <a:lum contrast="-42000"/>
            <a:extLst>
              <a:ext uri="{28A0092B-C50C-407E-A947-70E740481C1C}">
                <a14:useLocalDpi xmlns:a14="http://schemas.microsoft.com/office/drawing/2010/main" val="0"/>
              </a:ext>
            </a:extLst>
          </a:blip>
          <a:stretch>
            <a:fillRect/>
          </a:stretch>
        </p:blipFill>
        <p:spPr bwMode="auto">
          <a:xfrm>
            <a:off x="5525294" y="2648744"/>
            <a:ext cx="762000" cy="685800"/>
          </a:xfrm>
          <a:prstGeom prst="rect">
            <a:avLst/>
          </a:prstGeom>
          <a:noFill/>
          <a:extLst>
            <a:ext uri="{909E8E84-426E-40DD-AFC4-6F175D3DCCD1}">
              <a14:hiddenFill xmlns:a14="http://schemas.microsoft.com/office/drawing/2010/main">
                <a:solidFill>
                  <a:srgbClr val="FFFFFF"/>
                </a:solidFill>
              </a14:hiddenFill>
            </a:ext>
          </a:extLst>
        </p:spPr>
      </p:pic>
      <p:sp>
        <p:nvSpPr>
          <p:cNvPr id="271419" name="Text Box 59"/>
          <p:cNvSpPr txBox="1">
            <a:spLocks noChangeArrowheads="1"/>
          </p:cNvSpPr>
          <p:nvPr/>
        </p:nvSpPr>
        <p:spPr bwMode="auto">
          <a:xfrm>
            <a:off x="1372394" y="2736056"/>
            <a:ext cx="1220787"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4077494" y="2747169"/>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6668294" y="2747169"/>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894557" y="1277144"/>
            <a:ext cx="5430837" cy="627864"/>
          </a:xfrm>
          <a:prstGeom prst="rect">
            <a:avLst/>
          </a:prstGeom>
          <a:solidFill>
            <a:schemeClr val="bg2">
              <a:lumMod val="60000"/>
              <a:lumOff val="40000"/>
            </a:schemeClr>
          </a:solidFill>
          <a:ln>
            <a:noFill/>
          </a:ln>
          <a:effectLst/>
        </p:spPr>
        <p:txBody>
          <a:bodyPr wrap="square" lIns="0" tIns="0" rIns="0" bIns="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700" b="1" baseline="0">
                <a:solidFill>
                  <a:srgbClr val="000000"/>
                </a:solidFill>
                <a:ea typeface="宋体" pitchFamily="2" charset="-122"/>
              </a:rPr>
              <a:t>点击输入你想输入的文字内容点击添加相关文字内容点击添加相关文字内容</a:t>
            </a:r>
            <a:endParaRPr lang="zh-CN" altLang="en-US" sz="1700" b="1">
              <a:solidFill>
                <a:srgbClr val="000000"/>
              </a:solidFill>
              <a:ea typeface="宋体" pitchFamily="2" charset="-122"/>
            </a:endParaRPr>
          </a:p>
        </p:txBody>
      </p:sp>
      <p:pic>
        <p:nvPicPr>
          <p:cNvPr id="13" name="Picture 64"/>
          <p:cNvPicPr>
            <a:picLocks noChangeAspect="1" noChangeArrowheads="1"/>
          </p:cNvPicPr>
          <p:nvPr/>
        </p:nvPicPr>
        <p:blipFill>
          <a:blip r:embed="rId2">
            <a:duotone>
              <a:prstClr val="black"/>
              <a:schemeClr val="tx2">
                <a:tint val="45000"/>
                <a:satMod val="400000"/>
              </a:schemeClr>
            </a:duotone>
            <a:lum bright="-40000"/>
            <a:extLst>
              <a:ext uri="{28A0092B-C50C-407E-A947-70E740481C1C}">
                <a14:useLocalDpi xmlns:a14="http://schemas.microsoft.com/office/drawing/2010/main" val="0"/>
              </a:ext>
            </a:extLst>
          </a:blip>
          <a:stretch>
            <a:fillRect/>
          </a:stretch>
        </p:blipFill>
        <p:spPr bwMode="auto">
          <a:xfrm>
            <a:off x="3617120" y="2252163"/>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64"/>
          <p:cNvPicPr>
            <a:picLocks noChangeAspect="1" noChangeArrowheads="1"/>
          </p:cNvPicPr>
          <p:nvPr/>
        </p:nvPicPr>
        <p:blipFill>
          <a:blip r:embed="rId2">
            <a:duotone>
              <a:prstClr val="black"/>
              <a:schemeClr val="tx2">
                <a:tint val="45000"/>
                <a:satMod val="400000"/>
              </a:schemeClr>
            </a:duotone>
            <a:lum bright="-40000"/>
            <a:extLst>
              <a:ext uri="{28A0092B-C50C-407E-A947-70E740481C1C}">
                <a14:useLocalDpi xmlns:a14="http://schemas.microsoft.com/office/drawing/2010/main" val="0"/>
              </a:ext>
            </a:extLst>
          </a:blip>
          <a:stretch>
            <a:fillRect/>
          </a:stretch>
        </p:blipFill>
        <p:spPr bwMode="auto">
          <a:xfrm>
            <a:off x="6195559" y="2252163"/>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71422"/>
                                        </p:tgtEl>
                                        <p:attrNameLst>
                                          <p:attrName>style.visibility</p:attrName>
                                        </p:attrNameLst>
                                      </p:cBhvr>
                                      <p:to>
                                        <p:strVal val="visible"/>
                                      </p:to>
                                    </p:set>
                                    <p:animEffect transition="in" filter="circle(in)">
                                      <p:cBhvr>
                                        <p:cTn id="7" dur="2000"/>
                                        <p:tgtEl>
                                          <p:spTgt spid="271422"/>
                                        </p:tgtEl>
                                      </p:cBhvr>
                                    </p:animEffect>
                                  </p:childTnLst>
                                </p:cTn>
                              </p:par>
                            </p:childTnLst>
                          </p:cTn>
                        </p:par>
                        <p:par>
                          <p:cTn id="8" fill="hold" nodeType="afterGroup">
                            <p:stCondLst>
                              <p:cond delay="2000"/>
                            </p:stCondLst>
                            <p:childTnLst>
                              <p:par>
                                <p:cTn id="9" presetID="49" presetClass="entr" presetSubtype="0" decel="100000" fill="hold" nodeType="afterEffect">
                                  <p:stCondLst>
                                    <p:cond delay="0"/>
                                  </p:stCondLst>
                                  <p:childTnLst>
                                    <p:set>
                                      <p:cBhvr>
                                        <p:cTn id="10" dur="1" fill="hold">
                                          <p:stCondLst>
                                            <p:cond delay="0"/>
                                          </p:stCondLst>
                                        </p:cTn>
                                        <p:tgtEl>
                                          <p:spTgt spid="271424"/>
                                        </p:tgtEl>
                                        <p:attrNameLst>
                                          <p:attrName>style.visibility</p:attrName>
                                        </p:attrNameLst>
                                      </p:cBhvr>
                                      <p:to>
                                        <p:strVal val="visible"/>
                                      </p:to>
                                    </p:set>
                                    <p:anim calcmode="lin" valueType="num">
                                      <p:cBhvr>
                                        <p:cTn id="11" dur="2000" fill="hold"/>
                                        <p:tgtEl>
                                          <p:spTgt spid="271424"/>
                                        </p:tgtEl>
                                        <p:attrNameLst>
                                          <p:attrName>ppt_w</p:attrName>
                                        </p:attrNameLst>
                                      </p:cBhvr>
                                      <p:tavLst>
                                        <p:tav tm="0">
                                          <p:val>
                                            <p:fltVal val="0"/>
                                          </p:val>
                                        </p:tav>
                                        <p:tav tm="100000">
                                          <p:val>
                                            <p:strVal val="#ppt_w"/>
                                          </p:val>
                                        </p:tav>
                                      </p:tavLst>
                                    </p:anim>
                                    <p:anim calcmode="lin" valueType="num">
                                      <p:cBhvr>
                                        <p:cTn id="12" dur="2000" fill="hold"/>
                                        <p:tgtEl>
                                          <p:spTgt spid="271424"/>
                                        </p:tgtEl>
                                        <p:attrNameLst>
                                          <p:attrName>ppt_h</p:attrName>
                                        </p:attrNameLst>
                                      </p:cBhvr>
                                      <p:tavLst>
                                        <p:tav tm="0">
                                          <p:val>
                                            <p:fltVal val="0"/>
                                          </p:val>
                                        </p:tav>
                                        <p:tav tm="100000">
                                          <p:val>
                                            <p:strVal val="#ppt_h"/>
                                          </p:val>
                                        </p:tav>
                                      </p:tavLst>
                                    </p:anim>
                                    <p:anim calcmode="lin" valueType="num">
                                      <p:cBhvr>
                                        <p:cTn id="13" dur="2000" fill="hold"/>
                                        <p:tgtEl>
                                          <p:spTgt spid="271424"/>
                                        </p:tgtEl>
                                        <p:attrNameLst>
                                          <p:attrName>style.rotation</p:attrName>
                                        </p:attrNameLst>
                                      </p:cBhvr>
                                      <p:tavLst>
                                        <p:tav tm="0">
                                          <p:val>
                                            <p:fltVal val="360"/>
                                          </p:val>
                                        </p:tav>
                                        <p:tav tm="100000">
                                          <p:val>
                                            <p:fltVal val="0"/>
                                          </p:val>
                                        </p:tav>
                                      </p:tavLst>
                                    </p:anim>
                                    <p:animEffect transition="in" filter="fade">
                                      <p:cBhvr>
                                        <p:cTn id="14" dur="2000"/>
                                        <p:tgtEl>
                                          <p:spTgt spid="271424"/>
                                        </p:tgtEl>
                                      </p:cBhvr>
                                    </p:animEffect>
                                  </p:childTnLst>
                                </p:cTn>
                              </p:par>
                            </p:childTnLst>
                          </p:cTn>
                        </p:par>
                        <p:par>
                          <p:cTn id="15" fill="hold" nodeType="afterGroup">
                            <p:stCondLst>
                              <p:cond delay="4000"/>
                            </p:stCondLst>
                            <p:childTnLst>
                              <p:par>
                                <p:cTn id="16" presetID="22" presetClass="entr" presetSubtype="8" fill="hold" grpId="0" nodeType="afterEffect">
                                  <p:stCondLst>
                                    <p:cond delay="0"/>
                                  </p:stCondLst>
                                  <p:childTnLst>
                                    <p:set>
                                      <p:cBhvr>
                                        <p:cTn id="17" dur="1" fill="hold">
                                          <p:stCondLst>
                                            <p:cond delay="0"/>
                                          </p:stCondLst>
                                        </p:cTn>
                                        <p:tgtEl>
                                          <p:spTgt spid="271419"/>
                                        </p:tgtEl>
                                        <p:attrNameLst>
                                          <p:attrName>style.visibility</p:attrName>
                                        </p:attrNameLst>
                                      </p:cBhvr>
                                      <p:to>
                                        <p:strVal val="visible"/>
                                      </p:to>
                                    </p:set>
                                    <p:animEffect transition="in" filter="wipe(left)">
                                      <p:cBhvr>
                                        <p:cTn id="18" dur="2000"/>
                                        <p:tgtEl>
                                          <p:spTgt spid="271419"/>
                                        </p:tgtEl>
                                      </p:cBhvr>
                                    </p:animEffect>
                                  </p:childTnLst>
                                </p:cTn>
                              </p:par>
                            </p:childTnLst>
                          </p:cTn>
                        </p:par>
                        <p:par>
                          <p:cTn id="19" fill="hold" nodeType="afterGroup">
                            <p:stCondLst>
                              <p:cond delay="6000"/>
                            </p:stCondLst>
                            <p:childTnLst>
                              <p:par>
                                <p:cTn id="20" presetID="22" presetClass="entr" presetSubtype="8" fill="hold" nodeType="afterEffect">
                                  <p:stCondLst>
                                    <p:cond delay="0"/>
                                  </p:stCondLst>
                                  <p:childTnLst>
                                    <p:set>
                                      <p:cBhvr>
                                        <p:cTn id="21" dur="1" fill="hold">
                                          <p:stCondLst>
                                            <p:cond delay="0"/>
                                          </p:stCondLst>
                                        </p:cTn>
                                        <p:tgtEl>
                                          <p:spTgt spid="271416"/>
                                        </p:tgtEl>
                                        <p:attrNameLst>
                                          <p:attrName>style.visibility</p:attrName>
                                        </p:attrNameLst>
                                      </p:cBhvr>
                                      <p:to>
                                        <p:strVal val="visible"/>
                                      </p:to>
                                    </p:set>
                                    <p:animEffect transition="in" filter="wipe(left)">
                                      <p:cBhvr>
                                        <p:cTn id="22" dur="1000"/>
                                        <p:tgtEl>
                                          <p:spTgt spid="271416"/>
                                        </p:tgtEl>
                                      </p:cBhvr>
                                    </p:animEffect>
                                  </p:childTnLst>
                                </p:cTn>
                              </p:par>
                            </p:childTnLst>
                          </p:cTn>
                        </p:par>
                        <p:par>
                          <p:cTn id="23" fill="hold" nodeType="afterGroup">
                            <p:stCondLst>
                              <p:cond delay="7000"/>
                            </p:stCondLst>
                            <p:childTnLst>
                              <p:par>
                                <p:cTn id="24" presetID="49" presetClass="entr" presetSubtype="0" decel="10000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2000" fill="hold"/>
                                        <p:tgtEl>
                                          <p:spTgt spid="13"/>
                                        </p:tgtEl>
                                        <p:attrNameLst>
                                          <p:attrName>ppt_w</p:attrName>
                                        </p:attrNameLst>
                                      </p:cBhvr>
                                      <p:tavLst>
                                        <p:tav tm="0">
                                          <p:val>
                                            <p:fltVal val="0"/>
                                          </p:val>
                                        </p:tav>
                                        <p:tav tm="100000">
                                          <p:val>
                                            <p:strVal val="#ppt_w"/>
                                          </p:val>
                                        </p:tav>
                                      </p:tavLst>
                                    </p:anim>
                                    <p:anim calcmode="lin" valueType="num">
                                      <p:cBhvr>
                                        <p:cTn id="27" dur="2000" fill="hold"/>
                                        <p:tgtEl>
                                          <p:spTgt spid="13"/>
                                        </p:tgtEl>
                                        <p:attrNameLst>
                                          <p:attrName>ppt_h</p:attrName>
                                        </p:attrNameLst>
                                      </p:cBhvr>
                                      <p:tavLst>
                                        <p:tav tm="0">
                                          <p:val>
                                            <p:fltVal val="0"/>
                                          </p:val>
                                        </p:tav>
                                        <p:tav tm="100000">
                                          <p:val>
                                            <p:strVal val="#ppt_h"/>
                                          </p:val>
                                        </p:tav>
                                      </p:tavLst>
                                    </p:anim>
                                    <p:anim calcmode="lin" valueType="num">
                                      <p:cBhvr>
                                        <p:cTn id="28" dur="2000" fill="hold"/>
                                        <p:tgtEl>
                                          <p:spTgt spid="13"/>
                                        </p:tgtEl>
                                        <p:attrNameLst>
                                          <p:attrName>style.rotation</p:attrName>
                                        </p:attrNameLst>
                                      </p:cBhvr>
                                      <p:tavLst>
                                        <p:tav tm="0">
                                          <p:val>
                                            <p:fltVal val="360"/>
                                          </p:val>
                                        </p:tav>
                                        <p:tav tm="100000">
                                          <p:val>
                                            <p:fltVal val="0"/>
                                          </p:val>
                                        </p:tav>
                                      </p:tavLst>
                                    </p:anim>
                                    <p:animEffect transition="in" filter="fade">
                                      <p:cBhvr>
                                        <p:cTn id="29" dur="2000"/>
                                        <p:tgtEl>
                                          <p:spTgt spid="13"/>
                                        </p:tgtEl>
                                      </p:cBhvr>
                                    </p:animEffect>
                                  </p:childTnLst>
                                </p:cTn>
                              </p:par>
                            </p:childTnLst>
                          </p:cTn>
                        </p:par>
                        <p:par>
                          <p:cTn id="30" fill="hold" nodeType="afterGroup">
                            <p:stCondLst>
                              <p:cond delay="9000"/>
                            </p:stCondLst>
                            <p:childTnLst>
                              <p:par>
                                <p:cTn id="31" presetID="22" presetClass="entr" presetSubtype="8" fill="hold" grpId="0" nodeType="afterEffect">
                                  <p:stCondLst>
                                    <p:cond delay="0"/>
                                  </p:stCondLst>
                                  <p:childTnLst>
                                    <p:set>
                                      <p:cBhvr>
                                        <p:cTn id="32" dur="1" fill="hold">
                                          <p:stCondLst>
                                            <p:cond delay="0"/>
                                          </p:stCondLst>
                                        </p:cTn>
                                        <p:tgtEl>
                                          <p:spTgt spid="271420"/>
                                        </p:tgtEl>
                                        <p:attrNameLst>
                                          <p:attrName>style.visibility</p:attrName>
                                        </p:attrNameLst>
                                      </p:cBhvr>
                                      <p:to>
                                        <p:strVal val="visible"/>
                                      </p:to>
                                    </p:set>
                                    <p:animEffect transition="in" filter="wipe(left)">
                                      <p:cBhvr>
                                        <p:cTn id="33" dur="2000"/>
                                        <p:tgtEl>
                                          <p:spTgt spid="271420"/>
                                        </p:tgtEl>
                                      </p:cBhvr>
                                    </p:animEffect>
                                  </p:childTnLst>
                                </p:cTn>
                              </p:par>
                            </p:childTnLst>
                          </p:cTn>
                        </p:par>
                        <p:par>
                          <p:cTn id="34" fill="hold" nodeType="afterGroup">
                            <p:stCondLst>
                              <p:cond delay="11000"/>
                            </p:stCondLst>
                            <p:childTnLst>
                              <p:par>
                                <p:cTn id="35" presetID="22" presetClass="entr" presetSubtype="8" fill="hold" nodeType="afterEffect">
                                  <p:stCondLst>
                                    <p:cond delay="0"/>
                                  </p:stCondLst>
                                  <p:childTnLst>
                                    <p:set>
                                      <p:cBhvr>
                                        <p:cTn id="36" dur="1" fill="hold">
                                          <p:stCondLst>
                                            <p:cond delay="0"/>
                                          </p:stCondLst>
                                        </p:cTn>
                                        <p:tgtEl>
                                          <p:spTgt spid="271418"/>
                                        </p:tgtEl>
                                        <p:attrNameLst>
                                          <p:attrName>style.visibility</p:attrName>
                                        </p:attrNameLst>
                                      </p:cBhvr>
                                      <p:to>
                                        <p:strVal val="visible"/>
                                      </p:to>
                                    </p:set>
                                    <p:animEffect transition="in" filter="wipe(left)">
                                      <p:cBhvr>
                                        <p:cTn id="37" dur="1000"/>
                                        <p:tgtEl>
                                          <p:spTgt spid="271418"/>
                                        </p:tgtEl>
                                      </p:cBhvr>
                                    </p:animEffect>
                                  </p:childTnLst>
                                </p:cTn>
                              </p:par>
                            </p:childTnLst>
                          </p:cTn>
                        </p:par>
                        <p:par>
                          <p:cTn id="38" fill="hold" nodeType="afterGroup">
                            <p:stCondLst>
                              <p:cond delay="12000"/>
                            </p:stCondLst>
                            <p:childTnLst>
                              <p:par>
                                <p:cTn id="39" presetID="49" presetClass="entr" presetSubtype="0" decel="10000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2000" fill="hold"/>
                                        <p:tgtEl>
                                          <p:spTgt spid="14"/>
                                        </p:tgtEl>
                                        <p:attrNameLst>
                                          <p:attrName>ppt_w</p:attrName>
                                        </p:attrNameLst>
                                      </p:cBhvr>
                                      <p:tavLst>
                                        <p:tav tm="0">
                                          <p:val>
                                            <p:fltVal val="0"/>
                                          </p:val>
                                        </p:tav>
                                        <p:tav tm="100000">
                                          <p:val>
                                            <p:strVal val="#ppt_w"/>
                                          </p:val>
                                        </p:tav>
                                      </p:tavLst>
                                    </p:anim>
                                    <p:anim calcmode="lin" valueType="num">
                                      <p:cBhvr>
                                        <p:cTn id="42" dur="2000" fill="hold"/>
                                        <p:tgtEl>
                                          <p:spTgt spid="14"/>
                                        </p:tgtEl>
                                        <p:attrNameLst>
                                          <p:attrName>ppt_h</p:attrName>
                                        </p:attrNameLst>
                                      </p:cBhvr>
                                      <p:tavLst>
                                        <p:tav tm="0">
                                          <p:val>
                                            <p:fltVal val="0"/>
                                          </p:val>
                                        </p:tav>
                                        <p:tav tm="100000">
                                          <p:val>
                                            <p:strVal val="#ppt_h"/>
                                          </p:val>
                                        </p:tav>
                                      </p:tavLst>
                                    </p:anim>
                                    <p:anim calcmode="lin" valueType="num">
                                      <p:cBhvr>
                                        <p:cTn id="43" dur="2000" fill="hold"/>
                                        <p:tgtEl>
                                          <p:spTgt spid="14"/>
                                        </p:tgtEl>
                                        <p:attrNameLst>
                                          <p:attrName>style.rotation</p:attrName>
                                        </p:attrNameLst>
                                      </p:cBhvr>
                                      <p:tavLst>
                                        <p:tav tm="0">
                                          <p:val>
                                            <p:fltVal val="360"/>
                                          </p:val>
                                        </p:tav>
                                        <p:tav tm="100000">
                                          <p:val>
                                            <p:fltVal val="0"/>
                                          </p:val>
                                        </p:tav>
                                      </p:tavLst>
                                    </p:anim>
                                    <p:animEffect transition="in" filter="fade">
                                      <p:cBhvr>
                                        <p:cTn id="44" dur="2000"/>
                                        <p:tgtEl>
                                          <p:spTgt spid="14"/>
                                        </p:tgtEl>
                                      </p:cBhvr>
                                    </p:animEffect>
                                  </p:childTnLst>
                                </p:cTn>
                              </p:par>
                            </p:childTnLst>
                          </p:cTn>
                        </p:par>
                        <p:par>
                          <p:cTn id="45" fill="hold" nodeType="afterGroup">
                            <p:stCondLst>
                              <p:cond delay="14000"/>
                            </p:stCondLst>
                            <p:childTnLst>
                              <p:par>
                                <p:cTn id="46" presetID="22" presetClass="entr" presetSubtype="8" fill="hold" grpId="0" nodeType="afterEffect">
                                  <p:stCondLst>
                                    <p:cond delay="0"/>
                                  </p:stCondLst>
                                  <p:childTnLst>
                                    <p:set>
                                      <p:cBhvr>
                                        <p:cTn id="47" dur="1" fill="hold">
                                          <p:stCondLst>
                                            <p:cond delay="0"/>
                                          </p:stCondLst>
                                        </p:cTn>
                                        <p:tgtEl>
                                          <p:spTgt spid="271421"/>
                                        </p:tgtEl>
                                        <p:attrNameLst>
                                          <p:attrName>style.visibility</p:attrName>
                                        </p:attrNameLst>
                                      </p:cBhvr>
                                      <p:to>
                                        <p:strVal val="visible"/>
                                      </p:to>
                                    </p:set>
                                    <p:animEffect transition="in" filter="wipe(left)">
                                      <p:cBhvr>
                                        <p:cTn id="48" dur="2000"/>
                                        <p:tgtEl>
                                          <p:spTgt spid="271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sp>
        <p:nvSpPr>
          <p:cNvPr id="17" name="Freeform 28"/>
          <p:cNvSpPr/>
          <p:nvPr/>
        </p:nvSpPr>
        <p:spPr bwMode="auto">
          <a:xfrm>
            <a:off x="3014256" y="1988725"/>
            <a:ext cx="1209942" cy="881026"/>
          </a:xfrm>
          <a:custGeom>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C00000"/>
          </a:solid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nvGrpSpPr>
          <p:cNvPr id="18" name="组合 17"/>
          <p:cNvGrpSpPr/>
          <p:nvPr/>
        </p:nvGrpSpPr>
        <p:grpSpPr>
          <a:xfrm>
            <a:off x="1734811" y="362744"/>
            <a:ext cx="4896544" cy="4052718"/>
            <a:chOff x="790386" y="1099603"/>
            <a:chExt cx="4896544" cy="4052718"/>
          </a:xfrm>
          <a:solidFill>
            <a:sysClr val="window" lastClr="FFFFFF">
              <a:lumMod val="50000"/>
            </a:sysClr>
          </a:solidFill>
        </p:grpSpPr>
        <p:sp>
          <p:nvSpPr>
            <p:cNvPr id="19" name="Freeform 7"/>
            <p:cNvSpPr/>
            <p:nvPr/>
          </p:nvSpPr>
          <p:spPr bwMode="auto">
            <a:xfrm>
              <a:off x="3832861" y="4935001"/>
              <a:ext cx="260392" cy="217320"/>
            </a:xfrm>
            <a:custGeom>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1">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0" name="Freeform 8"/>
            <p:cNvSpPr/>
            <p:nvPr/>
          </p:nvSpPr>
          <p:spPr bwMode="auto">
            <a:xfrm>
              <a:off x="3844608" y="4944791"/>
              <a:ext cx="238856" cy="197741"/>
            </a:xfrm>
            <a:custGeom>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1">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1" name="Freeform 10"/>
            <p:cNvSpPr/>
            <p:nvPr/>
          </p:nvSpPr>
          <p:spPr bwMode="auto">
            <a:xfrm>
              <a:off x="3938584" y="4322199"/>
              <a:ext cx="767471" cy="589308"/>
            </a:xfrm>
            <a:custGeom>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2" name="Freeform 11"/>
            <p:cNvSpPr/>
            <p:nvPr/>
          </p:nvSpPr>
          <p:spPr bwMode="auto">
            <a:xfrm>
              <a:off x="2712979" y="3916927"/>
              <a:ext cx="863405" cy="912351"/>
            </a:xfrm>
            <a:custGeom>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3" name="Freeform 12"/>
            <p:cNvSpPr/>
            <p:nvPr/>
          </p:nvSpPr>
          <p:spPr bwMode="auto">
            <a:xfrm>
              <a:off x="3439336" y="4243886"/>
              <a:ext cx="732230" cy="546236"/>
            </a:xfrm>
            <a:custGeom>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4" name="Freeform 13"/>
            <p:cNvSpPr/>
            <p:nvPr/>
          </p:nvSpPr>
          <p:spPr bwMode="auto">
            <a:xfrm>
              <a:off x="4999730" y="4245843"/>
              <a:ext cx="174247" cy="403314"/>
            </a:xfrm>
            <a:custGeom>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5" name="Freeform 14"/>
            <p:cNvSpPr/>
            <p:nvPr/>
          </p:nvSpPr>
          <p:spPr bwMode="auto">
            <a:xfrm>
              <a:off x="5011477" y="4255633"/>
              <a:ext cx="152711" cy="381778"/>
            </a:xfrm>
            <a:custGeom>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6" name="Freeform 15"/>
            <p:cNvSpPr/>
            <p:nvPr/>
          </p:nvSpPr>
          <p:spPr bwMode="auto">
            <a:xfrm>
              <a:off x="4584669" y="3952168"/>
              <a:ext cx="405272" cy="526658"/>
            </a:xfrm>
            <a:custGeom>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2"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7" name="Freeform 16"/>
            <p:cNvSpPr/>
            <p:nvPr/>
          </p:nvSpPr>
          <p:spPr bwMode="auto">
            <a:xfrm>
              <a:off x="3339486" y="3901265"/>
              <a:ext cx="593224" cy="520784"/>
            </a:xfrm>
            <a:custGeom>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8" name="Freeform 17"/>
            <p:cNvSpPr/>
            <p:nvPr/>
          </p:nvSpPr>
          <p:spPr bwMode="auto">
            <a:xfrm>
              <a:off x="3844608" y="3793584"/>
              <a:ext cx="526657" cy="624549"/>
            </a:xfrm>
            <a:custGeom>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9" name="Freeform 18"/>
            <p:cNvSpPr/>
            <p:nvPr/>
          </p:nvSpPr>
          <p:spPr bwMode="auto">
            <a:xfrm>
              <a:off x="4324277" y="3758343"/>
              <a:ext cx="456175" cy="651959"/>
            </a:xfrm>
            <a:custGeom>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30" name="Freeform 19"/>
            <p:cNvSpPr/>
            <p:nvPr/>
          </p:nvSpPr>
          <p:spPr bwMode="auto">
            <a:xfrm>
              <a:off x="2758010" y="3345239"/>
              <a:ext cx="951508" cy="935845"/>
            </a:xfrm>
            <a:custGeom>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31" name="Freeform 20"/>
            <p:cNvSpPr/>
            <p:nvPr/>
          </p:nvSpPr>
          <p:spPr bwMode="auto">
            <a:xfrm>
              <a:off x="986169" y="2939968"/>
              <a:ext cx="1908889" cy="1168827"/>
            </a:xfrm>
            <a:custGeom>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32" name="Freeform 21"/>
            <p:cNvSpPr/>
            <p:nvPr/>
          </p:nvSpPr>
          <p:spPr bwMode="auto">
            <a:xfrm>
              <a:off x="4741296" y="3689818"/>
              <a:ext cx="356326" cy="352410"/>
            </a:xfrm>
            <a:custGeom>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33" name="Freeform 22"/>
            <p:cNvSpPr/>
            <p:nvPr/>
          </p:nvSpPr>
          <p:spPr bwMode="auto">
            <a:xfrm>
              <a:off x="3515692" y="3558643"/>
              <a:ext cx="452260" cy="469880"/>
            </a:xfrm>
            <a:custGeom>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34" name="Freeform 23"/>
            <p:cNvSpPr/>
            <p:nvPr/>
          </p:nvSpPr>
          <p:spPr bwMode="auto">
            <a:xfrm>
              <a:off x="3801535" y="3454878"/>
              <a:ext cx="738104" cy="456176"/>
            </a:xfrm>
            <a:custGeom>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35" name="Freeform 24"/>
            <p:cNvSpPr/>
            <p:nvPr/>
          </p:nvSpPr>
          <p:spPr bwMode="auto">
            <a:xfrm>
              <a:off x="4408464" y="3241474"/>
              <a:ext cx="456175" cy="561899"/>
            </a:xfrm>
            <a:custGeom>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36" name="Freeform 25"/>
            <p:cNvSpPr/>
            <p:nvPr/>
          </p:nvSpPr>
          <p:spPr bwMode="auto">
            <a:xfrm>
              <a:off x="4529850" y="3165119"/>
              <a:ext cx="532531" cy="526658"/>
            </a:xfrm>
            <a:custGeom>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37" name="Freeform 26"/>
            <p:cNvSpPr/>
            <p:nvPr/>
          </p:nvSpPr>
          <p:spPr bwMode="auto">
            <a:xfrm>
              <a:off x="3979698" y="3075058"/>
              <a:ext cx="548194" cy="530573"/>
            </a:xfrm>
            <a:custGeom>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38" name="Freeform 27"/>
            <p:cNvSpPr/>
            <p:nvPr/>
          </p:nvSpPr>
          <p:spPr bwMode="auto">
            <a:xfrm>
              <a:off x="3547017" y="2732437"/>
              <a:ext cx="479669" cy="869279"/>
            </a:xfrm>
            <a:custGeom>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5">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39" name="Freeform 29"/>
            <p:cNvSpPr/>
            <p:nvPr/>
          </p:nvSpPr>
          <p:spPr bwMode="auto">
            <a:xfrm>
              <a:off x="3948373" y="2599304"/>
              <a:ext cx="332832" cy="669579"/>
            </a:xfrm>
            <a:custGeom>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40" name="Freeform 30"/>
            <p:cNvSpPr/>
            <p:nvPr/>
          </p:nvSpPr>
          <p:spPr bwMode="auto">
            <a:xfrm>
              <a:off x="4384970" y="2836202"/>
              <a:ext cx="626507" cy="418977"/>
            </a:xfrm>
            <a:custGeom>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41" name="Freeform 31"/>
            <p:cNvSpPr/>
            <p:nvPr/>
          </p:nvSpPr>
          <p:spPr bwMode="auto">
            <a:xfrm>
              <a:off x="3411926" y="2773552"/>
              <a:ext cx="270181" cy="420934"/>
            </a:xfrm>
            <a:custGeom>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42" name="Freeform 32"/>
            <p:cNvSpPr/>
            <p:nvPr/>
          </p:nvSpPr>
          <p:spPr bwMode="auto">
            <a:xfrm>
              <a:off x="4214638" y="2338912"/>
              <a:ext cx="524700" cy="751809"/>
            </a:xfrm>
            <a:custGeom>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43" name="Freeform 33"/>
            <p:cNvSpPr/>
            <p:nvPr/>
          </p:nvSpPr>
          <p:spPr bwMode="auto">
            <a:xfrm>
              <a:off x="790386" y="1561652"/>
              <a:ext cx="1938256" cy="1484039"/>
            </a:xfrm>
            <a:custGeom>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44" name="Freeform 34"/>
            <p:cNvSpPr/>
            <p:nvPr/>
          </p:nvSpPr>
          <p:spPr bwMode="auto">
            <a:xfrm>
              <a:off x="2842197" y="1146591"/>
              <a:ext cx="2135997" cy="1828618"/>
            </a:xfrm>
            <a:custGeom>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45" name="Freeform 35"/>
            <p:cNvSpPr/>
            <p:nvPr/>
          </p:nvSpPr>
          <p:spPr bwMode="auto">
            <a:xfrm>
              <a:off x="4361476" y="2526865"/>
              <a:ext cx="227109" cy="258434"/>
            </a:xfrm>
            <a:custGeom>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1"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46" name="Freeform 36"/>
            <p:cNvSpPr/>
            <p:nvPr/>
          </p:nvSpPr>
          <p:spPr bwMode="auto">
            <a:xfrm>
              <a:off x="4645362" y="2182286"/>
              <a:ext cx="575603" cy="542320"/>
            </a:xfrm>
            <a:custGeom>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47" name="Freeform 37"/>
            <p:cNvSpPr/>
            <p:nvPr/>
          </p:nvSpPr>
          <p:spPr bwMode="auto">
            <a:xfrm>
              <a:off x="4766748" y="1880779"/>
              <a:ext cx="820333" cy="520784"/>
            </a:xfrm>
            <a:custGeom>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48" name="Freeform 38"/>
            <p:cNvSpPr/>
            <p:nvPr/>
          </p:nvSpPr>
          <p:spPr bwMode="auto">
            <a:xfrm>
              <a:off x="4596416" y="1099603"/>
              <a:ext cx="1090514" cy="975002"/>
            </a:xfrm>
            <a:custGeom>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49" name="Freeform 39"/>
            <p:cNvSpPr/>
            <p:nvPr/>
          </p:nvSpPr>
          <p:spPr bwMode="auto">
            <a:xfrm>
              <a:off x="2409515" y="2342828"/>
              <a:ext cx="1380273" cy="1174701"/>
            </a:xfrm>
            <a:custGeom>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50" name="Freeform 40"/>
            <p:cNvSpPr/>
            <p:nvPr/>
          </p:nvSpPr>
          <p:spPr bwMode="auto">
            <a:xfrm>
              <a:off x="2049274" y="2119635"/>
              <a:ext cx="48946" cy="50904"/>
            </a:xfrm>
            <a:custGeom>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51" name="Freeform 41"/>
            <p:cNvSpPr/>
            <p:nvPr/>
          </p:nvSpPr>
          <p:spPr bwMode="auto">
            <a:xfrm>
              <a:off x="3151534" y="3059396"/>
              <a:ext cx="48946" cy="50904"/>
            </a:xfrm>
            <a:custGeom>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52" name="Freeform 42"/>
            <p:cNvSpPr/>
            <p:nvPr/>
          </p:nvSpPr>
          <p:spPr bwMode="auto">
            <a:xfrm>
              <a:off x="3368854" y="3725059"/>
              <a:ext cx="39157" cy="41115"/>
            </a:xfrm>
            <a:custGeom>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53" name="Freeform 43"/>
            <p:cNvSpPr/>
            <p:nvPr/>
          </p:nvSpPr>
          <p:spPr bwMode="auto">
            <a:xfrm>
              <a:off x="3220059" y="4365271"/>
              <a:ext cx="41115" cy="39157"/>
            </a:xfrm>
            <a:custGeom>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54" name="Freeform 44"/>
            <p:cNvSpPr/>
            <p:nvPr/>
          </p:nvSpPr>
          <p:spPr bwMode="auto">
            <a:xfrm>
              <a:off x="2135418" y="3719186"/>
              <a:ext cx="39157" cy="39157"/>
            </a:xfrm>
            <a:custGeom>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55" name="Freeform 45"/>
            <p:cNvSpPr/>
            <p:nvPr/>
          </p:nvSpPr>
          <p:spPr bwMode="auto">
            <a:xfrm>
              <a:off x="3809367" y="4610001"/>
              <a:ext cx="39157" cy="39157"/>
            </a:xfrm>
            <a:custGeom>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56" name="Freeform 46"/>
            <p:cNvSpPr/>
            <p:nvPr/>
          </p:nvSpPr>
          <p:spPr bwMode="auto">
            <a:xfrm>
              <a:off x="3642951" y="4192982"/>
              <a:ext cx="41115" cy="41115"/>
            </a:xfrm>
            <a:custGeom>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57" name="Freeform 47"/>
            <p:cNvSpPr/>
            <p:nvPr/>
          </p:nvSpPr>
          <p:spPr bwMode="auto">
            <a:xfrm>
              <a:off x="4238132" y="3979578"/>
              <a:ext cx="39157" cy="39157"/>
            </a:xfrm>
            <a:custGeom>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58" name="Freeform 48"/>
            <p:cNvSpPr/>
            <p:nvPr/>
          </p:nvSpPr>
          <p:spPr bwMode="auto">
            <a:xfrm>
              <a:off x="4337982" y="4537561"/>
              <a:ext cx="39157" cy="39157"/>
            </a:xfrm>
            <a:custGeom>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59" name="Freeform 49"/>
            <p:cNvSpPr/>
            <p:nvPr/>
          </p:nvSpPr>
          <p:spPr bwMode="auto">
            <a:xfrm>
              <a:off x="4543555" y="3914969"/>
              <a:ext cx="39157" cy="39157"/>
            </a:xfrm>
            <a:custGeom>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60" name="Freeform 50"/>
            <p:cNvSpPr/>
            <p:nvPr/>
          </p:nvSpPr>
          <p:spPr bwMode="auto">
            <a:xfrm>
              <a:off x="4895965" y="4163614"/>
              <a:ext cx="39157" cy="39157"/>
            </a:xfrm>
            <a:custGeom>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61" name="Freeform 51"/>
            <p:cNvSpPr/>
            <p:nvPr/>
          </p:nvSpPr>
          <p:spPr bwMode="auto">
            <a:xfrm>
              <a:off x="4897923" y="3681987"/>
              <a:ext cx="41115" cy="41115"/>
            </a:xfrm>
            <a:custGeom>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62" name="Freeform 52"/>
            <p:cNvSpPr/>
            <p:nvPr/>
          </p:nvSpPr>
          <p:spPr bwMode="auto">
            <a:xfrm>
              <a:off x="4635573" y="3517529"/>
              <a:ext cx="39157" cy="39157"/>
            </a:xfrm>
            <a:custGeom>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63" name="Freeform 53"/>
            <p:cNvSpPr/>
            <p:nvPr/>
          </p:nvSpPr>
          <p:spPr bwMode="auto">
            <a:xfrm>
              <a:off x="4809820" y="3517529"/>
              <a:ext cx="39157" cy="39157"/>
            </a:xfrm>
            <a:custGeom>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64" name="Freeform 54"/>
            <p:cNvSpPr/>
            <p:nvPr/>
          </p:nvSpPr>
          <p:spPr bwMode="auto">
            <a:xfrm>
              <a:off x="4249880" y="3241474"/>
              <a:ext cx="39157" cy="41115"/>
            </a:xfrm>
            <a:custGeom>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65" name="Freeform 55"/>
            <p:cNvSpPr/>
            <p:nvPr/>
          </p:nvSpPr>
          <p:spPr bwMode="auto">
            <a:xfrm>
              <a:off x="3817198" y="3315872"/>
              <a:ext cx="41115" cy="39157"/>
            </a:xfrm>
            <a:custGeom>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66" name="Freeform 56"/>
            <p:cNvSpPr/>
            <p:nvPr/>
          </p:nvSpPr>
          <p:spPr bwMode="auto">
            <a:xfrm>
              <a:off x="4130452" y="2887106"/>
              <a:ext cx="39157" cy="39157"/>
            </a:xfrm>
            <a:custGeom>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67" name="Freeform 57"/>
            <p:cNvSpPr/>
            <p:nvPr/>
          </p:nvSpPr>
          <p:spPr bwMode="auto">
            <a:xfrm>
              <a:off x="4304699" y="2828371"/>
              <a:ext cx="39157" cy="41115"/>
            </a:xfrm>
            <a:custGeom>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68" name="Freeform 58"/>
            <p:cNvSpPr/>
            <p:nvPr/>
          </p:nvSpPr>
          <p:spPr bwMode="auto">
            <a:xfrm>
              <a:off x="4559217" y="2986956"/>
              <a:ext cx="39157" cy="41115"/>
            </a:xfrm>
            <a:custGeom>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69" name="Freeform 59"/>
            <p:cNvSpPr/>
            <p:nvPr/>
          </p:nvSpPr>
          <p:spPr bwMode="auto">
            <a:xfrm>
              <a:off x="3564637" y="2822498"/>
              <a:ext cx="39157" cy="39157"/>
            </a:xfrm>
            <a:custGeom>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70" name="Freeform 60"/>
            <p:cNvSpPr/>
            <p:nvPr/>
          </p:nvSpPr>
          <p:spPr bwMode="auto">
            <a:xfrm>
              <a:off x="4026686" y="2560148"/>
              <a:ext cx="39157" cy="39157"/>
            </a:xfrm>
            <a:custGeom>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71" name="Freeform 61"/>
            <p:cNvSpPr/>
            <p:nvPr/>
          </p:nvSpPr>
          <p:spPr bwMode="auto">
            <a:xfrm>
              <a:off x="4545513" y="2693281"/>
              <a:ext cx="41115" cy="41115"/>
            </a:xfrm>
            <a:custGeom>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72" name="Freeform 62"/>
            <p:cNvSpPr/>
            <p:nvPr/>
          </p:nvSpPr>
          <p:spPr bwMode="auto">
            <a:xfrm>
              <a:off x="5007561" y="2321292"/>
              <a:ext cx="41115" cy="39157"/>
            </a:xfrm>
            <a:custGeom>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73" name="Freeform 63"/>
            <p:cNvSpPr/>
            <p:nvPr/>
          </p:nvSpPr>
          <p:spPr bwMode="auto">
            <a:xfrm>
              <a:off x="5109369" y="2084394"/>
              <a:ext cx="39157" cy="41115"/>
            </a:xfrm>
            <a:custGeom>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74" name="Freeform 64"/>
            <p:cNvSpPr/>
            <p:nvPr/>
          </p:nvSpPr>
          <p:spPr bwMode="auto">
            <a:xfrm>
              <a:off x="5162230" y="1872948"/>
              <a:ext cx="39157" cy="41115"/>
            </a:xfrm>
            <a:custGeom>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75" name="Freeform 65"/>
            <p:cNvSpPr/>
            <p:nvPr/>
          </p:nvSpPr>
          <p:spPr bwMode="auto">
            <a:xfrm>
              <a:off x="3351233" y="3141625"/>
              <a:ext cx="50904" cy="50904"/>
            </a:xfrm>
            <a:custGeom>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76" name="Freeform 66"/>
            <p:cNvSpPr/>
            <p:nvPr/>
          </p:nvSpPr>
          <p:spPr bwMode="auto">
            <a:xfrm>
              <a:off x="3999277" y="4954580"/>
              <a:ext cx="39157" cy="39157"/>
            </a:xfrm>
            <a:custGeom>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77" name="Freeform 67"/>
            <p:cNvSpPr/>
            <p:nvPr/>
          </p:nvSpPr>
          <p:spPr bwMode="auto">
            <a:xfrm>
              <a:off x="4412380" y="4651115"/>
              <a:ext cx="41115" cy="39157"/>
            </a:xfrm>
            <a:custGeom>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78" name="Freeform 68"/>
            <p:cNvSpPr/>
            <p:nvPr/>
          </p:nvSpPr>
          <p:spPr bwMode="auto">
            <a:xfrm>
              <a:off x="5134821" y="4265422"/>
              <a:ext cx="39157" cy="39157"/>
            </a:xfrm>
            <a:custGeom>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79" name="Freeform 69"/>
            <p:cNvSpPr/>
            <p:nvPr/>
          </p:nvSpPr>
          <p:spPr bwMode="auto">
            <a:xfrm>
              <a:off x="5027140" y="3544939"/>
              <a:ext cx="58735" cy="58735"/>
            </a:xfrm>
            <a:custGeom>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80" name="Freeform 70"/>
            <p:cNvSpPr/>
            <p:nvPr/>
          </p:nvSpPr>
          <p:spPr bwMode="auto">
            <a:xfrm>
              <a:off x="4371265" y="3711355"/>
              <a:ext cx="41115" cy="39157"/>
            </a:xfrm>
            <a:custGeom>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81" name="Freeform 71"/>
            <p:cNvSpPr/>
            <p:nvPr/>
          </p:nvSpPr>
          <p:spPr bwMode="auto">
            <a:xfrm>
              <a:off x="4404548" y="2603220"/>
              <a:ext cx="76356" cy="74398"/>
            </a:xfrm>
            <a:custGeom>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82" name="Freeform 72"/>
            <p:cNvSpPr/>
            <p:nvPr/>
          </p:nvSpPr>
          <p:spPr bwMode="auto">
            <a:xfrm>
              <a:off x="4277289" y="4672651"/>
              <a:ext cx="41115" cy="41115"/>
            </a:xfrm>
            <a:custGeom>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83" name="Freeform 73"/>
            <p:cNvSpPr/>
            <p:nvPr/>
          </p:nvSpPr>
          <p:spPr bwMode="auto">
            <a:xfrm>
              <a:off x="3611625" y="3819036"/>
              <a:ext cx="39157" cy="39157"/>
            </a:xfrm>
            <a:custGeom>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ysClr val="window" lastClr="FFFFFF"/>
              </a:solidFill>
              <a:round/>
            </a:ln>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sp>
        <p:nvSpPr>
          <p:cNvPr id="84" name="椭圆 83"/>
          <p:cNvSpPr/>
          <p:nvPr/>
        </p:nvSpPr>
        <p:spPr>
          <a:xfrm>
            <a:off x="5755225" y="2640839"/>
            <a:ext cx="241356" cy="241356"/>
          </a:xfrm>
          <a:prstGeom prst="ellipse">
            <a:avLst/>
          </a:prstGeom>
          <a:solidFill>
            <a:sysClr val="windowText" lastClr="000000">
              <a:lumMod val="65000"/>
              <a:lumOff val="35000"/>
            </a:sysClr>
          </a:solidFill>
          <a:ln w="15875" cap="flat" cmpd="sng" algn="ctr">
            <a:solidFill>
              <a:srgbClr val="FFFFFF"/>
            </a:solidFill>
            <a:prstDash val="solid"/>
          </a:ln>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5" name="Line 56"/>
          <p:cNvSpPr>
            <a:spLocks noChangeShapeType="1"/>
          </p:cNvSpPr>
          <p:nvPr/>
        </p:nvSpPr>
        <p:spPr bwMode="auto">
          <a:xfrm flipH="1">
            <a:off x="5875901" y="2761517"/>
            <a:ext cx="2809618" cy="0"/>
          </a:xfrm>
          <a:prstGeom prst="line">
            <a:avLst/>
          </a:prstGeom>
          <a:noFill/>
          <a:ln w="12700">
            <a:solidFill>
              <a:sysClr val="windowText" lastClr="000000"/>
            </a:solidFill>
            <a:round/>
            <a:tailEnd type="oval" w="med" len="me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srgbClr val="000000"/>
              </a:solidFill>
              <a:effectLst/>
              <a:uLnTx/>
              <a:uFillTx/>
              <a:ea typeface="微软雅黑" pitchFamily="34" charset="-122"/>
            </a:endParaRPr>
          </a:p>
        </p:txBody>
      </p:sp>
      <p:sp>
        <p:nvSpPr>
          <p:cNvPr id="86" name="TextBox 52"/>
          <p:cNvSpPr txBox="1">
            <a:spLocks noChangeArrowheads="1"/>
          </p:cNvSpPr>
          <p:nvPr/>
        </p:nvSpPr>
        <p:spPr bwMode="auto">
          <a:xfrm>
            <a:off x="6154067" y="2814274"/>
            <a:ext cx="2519363" cy="830997"/>
          </a:xfrm>
          <a:prstGeom prst="rect">
            <a:avLst/>
          </a:prstGeom>
          <a:noFill/>
          <a:ln w="9525">
            <a:noFill/>
            <a:miter lim="800000"/>
          </a:ln>
        </p:spPr>
        <p:txBody>
          <a:bodyPr>
            <a:spAutoFit/>
          </a:bodyPr>
          <a:lstStyle/>
          <a:p>
            <a:pPr algn="l"/>
            <a:r>
              <a:rPr lang="zh-CN" altLang="en-US" sz="1200" baseline="0">
                <a:solidFill>
                  <a:prstClr val="black">
                    <a:lumMod val="65000"/>
                    <a:lumOff val="35000"/>
                  </a:prstClr>
                </a:solidFill>
                <a:ea typeface="微软雅黑" pitchFamily="34" charset="-122"/>
              </a:rPr>
              <a:t>单击此处添加段落文字内容</a:t>
            </a:r>
          </a:p>
          <a:p>
            <a:pPr algn="l"/>
            <a:r>
              <a:rPr lang="zh-CN" altLang="en-US" sz="1200" baseline="0">
                <a:solidFill>
                  <a:prstClr val="black">
                    <a:lumMod val="65000"/>
                    <a:lumOff val="35000"/>
                  </a:prstClr>
                </a:solidFill>
                <a:ea typeface="微软雅黑" pitchFamily="34" charset="-122"/>
              </a:rPr>
              <a:t>单击此处添加段落文字内容</a:t>
            </a:r>
            <a:endParaRPr lang="en-US" altLang="zh-CN" sz="1200" baseline="0">
              <a:solidFill>
                <a:prstClr val="black">
                  <a:lumMod val="65000"/>
                  <a:lumOff val="35000"/>
                </a:prstClr>
              </a:solidFill>
              <a:ea typeface="微软雅黑" pitchFamily="34" charset="-122"/>
            </a:endParaRPr>
          </a:p>
          <a:p>
            <a:pPr algn="l"/>
            <a:r>
              <a:rPr lang="zh-CN" altLang="en-US" sz="1200" baseline="0">
                <a:solidFill>
                  <a:prstClr val="black">
                    <a:lumMod val="65000"/>
                    <a:lumOff val="35000"/>
                  </a:prstClr>
                </a:solidFill>
                <a:ea typeface="微软雅黑" pitchFamily="34" charset="-122"/>
              </a:rPr>
              <a:t>单击此处添加段落文字内容</a:t>
            </a:r>
          </a:p>
          <a:p>
            <a:pPr algn="l"/>
            <a:r>
              <a:rPr lang="zh-CN" altLang="en-US" sz="1200" baseline="0">
                <a:solidFill>
                  <a:prstClr val="black">
                    <a:lumMod val="65000"/>
                    <a:lumOff val="35000"/>
                  </a:prstClr>
                </a:solidFill>
                <a:ea typeface="微软雅黑" pitchFamily="34" charset="-122"/>
              </a:rPr>
              <a:t>单击此处添加段落文字内容</a:t>
            </a:r>
          </a:p>
        </p:txBody>
      </p:sp>
      <p:sp>
        <p:nvSpPr>
          <p:cNvPr id="87" name="椭圆 86"/>
          <p:cNvSpPr/>
          <p:nvPr/>
        </p:nvSpPr>
        <p:spPr>
          <a:xfrm>
            <a:off x="3399459" y="2451648"/>
            <a:ext cx="230890" cy="230890"/>
          </a:xfrm>
          <a:prstGeom prst="ellipse">
            <a:avLst/>
          </a:prstGeom>
          <a:solidFill>
            <a:srgbClr val="FF0000"/>
          </a:solidFill>
          <a:ln w="12700" cap="flat" cmpd="sng" algn="ctr">
            <a:solidFill>
              <a:srgbClr val="FFFFFF"/>
            </a:solidFill>
            <a:prstDash val="solid"/>
          </a:ln>
          <a:effectLst/>
        </p:spPr>
        <p:txBody>
          <a:bodyPr rtlCol="0" anchor="ctr"/>
          <a:lstStyle/>
          <a:p>
            <a:pPr>
              <a:defRPr/>
            </a:pPr>
            <a:endParaRPr lang="zh-CN" altLang="en-US" sz="1800" kern="0" baseline="0">
              <a:solidFill>
                <a:srgbClr val="C00000"/>
              </a:solidFill>
              <a:latin typeface="Arial"/>
              <a:ea typeface="宋体"/>
            </a:endParaRPr>
          </a:p>
        </p:txBody>
      </p:sp>
      <p:sp>
        <p:nvSpPr>
          <p:cNvPr id="88" name="Rectangle 55"/>
          <p:cNvSpPr>
            <a:spLocks noChangeArrowheads="1"/>
          </p:cNvSpPr>
          <p:nvPr/>
        </p:nvSpPr>
        <p:spPr bwMode="auto">
          <a:xfrm>
            <a:off x="629648" y="3166500"/>
            <a:ext cx="235106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1400" b="1" baseline="0">
                <a:solidFill>
                  <a:srgbClr val="C00000"/>
                </a:solidFill>
                <a:ea typeface="微软雅黑" pitchFamily="34" charset="-122"/>
              </a:rPr>
              <a:t>单击此处添加段落文字内容</a:t>
            </a:r>
          </a:p>
          <a:p>
            <a:pPr algn="l"/>
            <a:r>
              <a:rPr lang="zh-CN" altLang="en-US" sz="1200" baseline="0">
                <a:solidFill>
                  <a:prstClr val="black">
                    <a:lumMod val="65000"/>
                    <a:lumOff val="35000"/>
                  </a:prstClr>
                </a:solidFill>
                <a:ea typeface="微软雅黑" pitchFamily="34" charset="-122"/>
              </a:rPr>
              <a:t>单击此处添加段落文字内容</a:t>
            </a:r>
          </a:p>
          <a:p>
            <a:pPr algn="l"/>
            <a:r>
              <a:rPr lang="zh-CN" altLang="en-US" sz="1200" baseline="0">
                <a:solidFill>
                  <a:prstClr val="black">
                    <a:lumMod val="65000"/>
                    <a:lumOff val="35000"/>
                  </a:prstClr>
                </a:solidFill>
                <a:ea typeface="微软雅黑" pitchFamily="34" charset="-122"/>
              </a:rPr>
              <a:t>单击此处添加段落文字内容</a:t>
            </a:r>
            <a:endParaRPr lang="en-US" altLang="zh-CN" sz="1200" baseline="0">
              <a:solidFill>
                <a:prstClr val="black">
                  <a:lumMod val="65000"/>
                  <a:lumOff val="35000"/>
                </a:prstClr>
              </a:solidFill>
              <a:ea typeface="微软雅黑" pitchFamily="34" charset="-122"/>
            </a:endParaRPr>
          </a:p>
          <a:p>
            <a:pPr algn="l"/>
            <a:r>
              <a:rPr lang="zh-CN" altLang="en-US" sz="1200" baseline="0">
                <a:solidFill>
                  <a:prstClr val="black">
                    <a:lumMod val="65000"/>
                    <a:lumOff val="35000"/>
                  </a:prstClr>
                </a:solidFill>
                <a:ea typeface="微软雅黑" pitchFamily="34" charset="-122"/>
              </a:rPr>
              <a:t>单击此处添加段落文字内容</a:t>
            </a:r>
          </a:p>
          <a:p>
            <a:pPr algn="l"/>
            <a:r>
              <a:rPr lang="zh-CN" altLang="en-US" sz="1200" baseline="0">
                <a:solidFill>
                  <a:prstClr val="black">
                    <a:lumMod val="65000"/>
                    <a:lumOff val="35000"/>
                  </a:prstClr>
                </a:solidFill>
                <a:ea typeface="微软雅黑" pitchFamily="34" charset="-122"/>
              </a:rPr>
              <a:t>单击此处添加段落文字内容</a:t>
            </a:r>
          </a:p>
          <a:p>
            <a:pPr algn="l"/>
            <a:endParaRPr lang="zh-CN" altLang="en-US" sz="1200" baseline="0">
              <a:solidFill>
                <a:prstClr val="black">
                  <a:lumMod val="65000"/>
                  <a:lumOff val="35000"/>
                </a:prstClr>
              </a:solidFill>
              <a:ea typeface="微软雅黑" pitchFamily="34" charset="-122"/>
            </a:endParaRPr>
          </a:p>
        </p:txBody>
      </p:sp>
      <p:grpSp>
        <p:nvGrpSpPr>
          <p:cNvPr id="89" name="组合 88"/>
          <p:cNvGrpSpPr/>
          <p:nvPr/>
        </p:nvGrpSpPr>
        <p:grpSpPr>
          <a:xfrm>
            <a:off x="733604" y="2557568"/>
            <a:ext cx="2771774" cy="485359"/>
            <a:chOff x="381000" y="3096770"/>
            <a:chExt cx="2771774" cy="485359"/>
          </a:xfrm>
        </p:grpSpPr>
        <p:sp>
          <p:nvSpPr>
            <p:cNvPr id="90" name="Line 54"/>
            <p:cNvSpPr>
              <a:spLocks noChangeShapeType="1"/>
            </p:cNvSpPr>
            <p:nvPr/>
          </p:nvSpPr>
          <p:spPr bwMode="auto">
            <a:xfrm flipV="1">
              <a:off x="2643186" y="3096770"/>
              <a:ext cx="509588" cy="483092"/>
            </a:xfrm>
            <a:prstGeom prst="line">
              <a:avLst/>
            </a:prstGeom>
            <a:noFill/>
            <a:ln w="12700">
              <a:solidFill>
                <a:srgbClr val="C00000"/>
              </a:solidFill>
              <a:round/>
              <a:tailEnd type="oval" w="med" len="med"/>
            </a:ln>
            <a:extLst>
              <a:ext uri="{909E8E84-426E-40DD-AFC4-6F175D3DCCD1}">
                <a14:hiddenFill xmlns:a14="http://schemas.microsoft.com/office/drawing/2010/main">
                  <a:noFill/>
                </a14:hiddenFill>
              </a:ext>
            </a:extLst>
          </p:spPr>
          <p:txBody>
            <a:bodyPr/>
            <a:lstStyle/>
            <a:p>
              <a:pPr algn="l">
                <a:defRPr/>
              </a:pPr>
              <a:endParaRPr lang="zh-CN" altLang="en-US" sz="1200" b="1" kern="0" baseline="0">
                <a:solidFill>
                  <a:srgbClr val="C00000"/>
                </a:solidFill>
                <a:ea typeface="微软雅黑" pitchFamily="34" charset="-122"/>
              </a:endParaRPr>
            </a:p>
          </p:txBody>
        </p:sp>
        <p:sp>
          <p:nvSpPr>
            <p:cNvPr id="91" name="Line 54"/>
            <p:cNvSpPr>
              <a:spLocks noChangeShapeType="1"/>
            </p:cNvSpPr>
            <p:nvPr/>
          </p:nvSpPr>
          <p:spPr bwMode="auto">
            <a:xfrm>
              <a:off x="381000" y="3582129"/>
              <a:ext cx="2270125" cy="0"/>
            </a:xfrm>
            <a:prstGeom prst="line">
              <a:avLst/>
            </a:prstGeom>
            <a:noFill/>
            <a:ln w="12700">
              <a:solidFill>
                <a:srgbClr val="C00000"/>
              </a:solidFill>
              <a:round/>
              <a:tailEnd type="none" w="med" len="med"/>
            </a:ln>
            <a:extLst>
              <a:ext uri="{909E8E84-426E-40DD-AFC4-6F175D3DCCD1}">
                <a14:hiddenFill xmlns:a14="http://schemas.microsoft.com/office/drawing/2010/main">
                  <a:noFill/>
                </a14:hiddenFill>
              </a:ext>
            </a:extLst>
          </p:spPr>
          <p:txBody>
            <a:bodyPr/>
            <a:lstStyle/>
            <a:p>
              <a:pPr algn="l">
                <a:defRPr/>
              </a:pPr>
              <a:endParaRPr lang="zh-CN" altLang="en-US" sz="1200" b="1" kern="0" baseline="0">
                <a:solidFill>
                  <a:srgbClr val="C00000"/>
                </a:solidFill>
                <a:ea typeface="微软雅黑" pitchFamily="34" charset="-122"/>
              </a:endParaRPr>
            </a:p>
          </p:txBody>
        </p:sp>
      </p:grpSp>
      <p:sp>
        <p:nvSpPr>
          <p:cNvPr id="92" name="Text Box 5"/>
          <p:cNvSpPr txBox="1">
            <a:spLocks noChangeArrowheads="1"/>
          </p:cNvSpPr>
          <p:nvPr/>
        </p:nvSpPr>
        <p:spPr bwMode="auto">
          <a:xfrm>
            <a:off x="6141612" y="2386911"/>
            <a:ext cx="2339102"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120000"/>
              </a:lnSpc>
            </a:pPr>
            <a:r>
              <a:rPr lang="zh-CN" altLang="en-US" sz="1400" b="1" baseline="0">
                <a:solidFill>
                  <a:prstClr val="black"/>
                </a:solidFill>
                <a:latin typeface="微软雅黑" pitchFamily="34" charset="-122"/>
                <a:ea typeface="微软雅黑" pitchFamily="34" charset="-122"/>
              </a:rPr>
              <a:t>单击此处添加段落文字内容</a:t>
            </a:r>
          </a:p>
        </p:txBody>
      </p:sp>
      <p:sp>
        <p:nvSpPr>
          <p:cNvPr id="93" name="矩形 92"/>
          <p:cNvSpPr/>
          <p:nvPr/>
        </p:nvSpPr>
        <p:spPr>
          <a:xfrm>
            <a:off x="5518871" y="4234288"/>
            <a:ext cx="1525863" cy="677108"/>
          </a:xfrm>
          <a:prstGeom prst="rect">
            <a:avLst/>
          </a:prstGeom>
        </p:spPr>
        <p:txBody>
          <a:bodyPr wrap="square">
            <a:spAutoFit/>
          </a:bodyPr>
          <a:lstStyle/>
          <a:p>
            <a:pPr algn="l" fontAlgn="auto">
              <a:spcBef>
                <a:spcPct val="0"/>
              </a:spcBef>
              <a:spcAft>
                <a:spcPct val="0"/>
              </a:spcAft>
              <a:defRPr/>
            </a:pPr>
            <a:r>
              <a:rPr lang="zh-CN" altLang="en-US" sz="1400" b="1" baseline="0">
                <a:solidFill>
                  <a:prstClr val="black">
                    <a:lumMod val="95000"/>
                    <a:lumOff val="5000"/>
                  </a:prstClr>
                </a:solidFill>
                <a:latin typeface="微软雅黑" pitchFamily="34" charset="-122"/>
                <a:ea typeface="微软雅黑" pitchFamily="34" charset="-122"/>
              </a:rPr>
              <a:t>    补充说明</a:t>
            </a:r>
          </a:p>
          <a:p>
            <a:pPr marL="285750" indent="-285750" algn="l">
              <a:spcBef>
                <a:spcPct val="0"/>
              </a:spcBef>
              <a:buFont typeface="Arial" pitchFamily="34" charset="0"/>
              <a:buChar char="•"/>
            </a:pPr>
            <a:r>
              <a:rPr lang="zh-CN" altLang="en-US" sz="1200" baseline="0">
                <a:solidFill>
                  <a:prstClr val="black">
                    <a:lumMod val="95000"/>
                    <a:lumOff val="5000"/>
                  </a:prstClr>
                </a:solidFill>
                <a:latin typeface="微软雅黑" pitchFamily="34" charset="-122"/>
                <a:ea typeface="微软雅黑" pitchFamily="34" charset="-122"/>
              </a:rPr>
              <a:t>在此录入文字</a:t>
            </a:r>
            <a:endParaRPr lang="en-US" altLang="zh-CN" sz="1200" baseline="0">
              <a:solidFill>
                <a:prstClr val="black">
                  <a:lumMod val="95000"/>
                  <a:lumOff val="5000"/>
                </a:prstClr>
              </a:solidFill>
              <a:latin typeface="微软雅黑" pitchFamily="34" charset="-122"/>
              <a:ea typeface="微软雅黑" pitchFamily="34" charset="-122"/>
            </a:endParaRPr>
          </a:p>
          <a:p>
            <a:pPr marL="285750" indent="-285750" algn="l">
              <a:spcBef>
                <a:spcPct val="0"/>
              </a:spcBef>
              <a:buFont typeface="Arial" pitchFamily="34" charset="0"/>
              <a:buChar char="•"/>
            </a:pPr>
            <a:r>
              <a:rPr lang="zh-CN" altLang="en-US" sz="1200" baseline="0">
                <a:solidFill>
                  <a:prstClr val="black">
                    <a:lumMod val="95000"/>
                    <a:lumOff val="5000"/>
                  </a:prstClr>
                </a:solidFill>
                <a:latin typeface="微软雅黑" pitchFamily="34" charset="-122"/>
                <a:ea typeface="微软雅黑" pitchFamily="34" charset="-122"/>
              </a:rPr>
              <a:t>在此录入文字</a:t>
            </a:r>
          </a:p>
        </p:txBody>
      </p:sp>
      <p:sp>
        <p:nvSpPr>
          <p:cNvPr id="94" name="矩形 93"/>
          <p:cNvSpPr/>
          <p:nvPr/>
        </p:nvSpPr>
        <p:spPr>
          <a:xfrm>
            <a:off x="7281788" y="4234288"/>
            <a:ext cx="1482006" cy="677108"/>
          </a:xfrm>
          <a:prstGeom prst="rect">
            <a:avLst/>
          </a:prstGeom>
        </p:spPr>
        <p:txBody>
          <a:bodyPr wrap="square">
            <a:spAutoFit/>
          </a:bodyPr>
          <a:lstStyle/>
          <a:p>
            <a:pPr algn="l" fontAlgn="auto">
              <a:spcBef>
                <a:spcPct val="0"/>
              </a:spcBef>
              <a:spcAft>
                <a:spcPct val="0"/>
              </a:spcAft>
              <a:defRPr/>
            </a:pPr>
            <a:r>
              <a:rPr lang="zh-CN" altLang="en-US" sz="1400" b="1" baseline="0">
                <a:solidFill>
                  <a:prstClr val="black">
                    <a:lumMod val="95000"/>
                    <a:lumOff val="5000"/>
                  </a:prstClr>
                </a:solidFill>
                <a:latin typeface="微软雅黑" pitchFamily="34" charset="-122"/>
                <a:ea typeface="微软雅黑" pitchFamily="34" charset="-122"/>
              </a:rPr>
              <a:t>    补充说明</a:t>
            </a:r>
          </a:p>
          <a:p>
            <a:pPr marL="285750" indent="-285750" algn="l">
              <a:spcBef>
                <a:spcPct val="0"/>
              </a:spcBef>
              <a:buFont typeface="Arial" pitchFamily="34" charset="0"/>
              <a:buChar char="•"/>
            </a:pPr>
            <a:r>
              <a:rPr lang="zh-CN" altLang="en-US" sz="1200" baseline="0">
                <a:solidFill>
                  <a:prstClr val="black">
                    <a:lumMod val="95000"/>
                    <a:lumOff val="5000"/>
                  </a:prstClr>
                </a:solidFill>
                <a:latin typeface="微软雅黑" pitchFamily="34" charset="-122"/>
                <a:ea typeface="微软雅黑" pitchFamily="34" charset="-122"/>
              </a:rPr>
              <a:t>在此录入文字</a:t>
            </a:r>
            <a:endParaRPr lang="en-US" altLang="zh-CN" sz="1200" baseline="0">
              <a:solidFill>
                <a:prstClr val="black">
                  <a:lumMod val="95000"/>
                  <a:lumOff val="5000"/>
                </a:prstClr>
              </a:solidFill>
              <a:latin typeface="微软雅黑" pitchFamily="34" charset="-122"/>
              <a:ea typeface="微软雅黑" pitchFamily="34" charset="-122"/>
            </a:endParaRPr>
          </a:p>
          <a:p>
            <a:pPr marL="285750" indent="-285750" algn="l">
              <a:spcBef>
                <a:spcPct val="0"/>
              </a:spcBef>
              <a:buFont typeface="Arial" pitchFamily="34" charset="0"/>
              <a:buChar char="•"/>
            </a:pPr>
            <a:r>
              <a:rPr lang="zh-CN" altLang="en-US" sz="1200" baseline="0">
                <a:solidFill>
                  <a:prstClr val="black">
                    <a:lumMod val="95000"/>
                    <a:lumOff val="5000"/>
                  </a:prstClr>
                </a:solidFill>
                <a:latin typeface="微软雅黑" pitchFamily="34" charset="-122"/>
                <a:ea typeface="微软雅黑" pitchFamily="34" charset="-122"/>
              </a:rPr>
              <a:t>在此录入文字</a:t>
            </a:r>
          </a:p>
        </p:txBody>
      </p:sp>
      <p:sp>
        <p:nvSpPr>
          <p:cNvPr id="95" name="椭圆 94"/>
          <p:cNvSpPr/>
          <p:nvPr/>
        </p:nvSpPr>
        <p:spPr>
          <a:xfrm>
            <a:off x="7325651" y="4324715"/>
            <a:ext cx="147754" cy="147754"/>
          </a:xfrm>
          <a:prstGeom prst="ellipse">
            <a:avLst/>
          </a:prstGeom>
          <a:solidFill>
            <a:sysClr val="windowText" lastClr="000000">
              <a:lumMod val="65000"/>
              <a:lumOff val="35000"/>
            </a:sysClr>
          </a:solidFill>
          <a:ln w="15875" cap="flat" cmpd="sng" algn="ctr">
            <a:solidFill>
              <a:srgbClr val="FFFFFF"/>
            </a:solidFill>
            <a:prstDash val="solid"/>
          </a:ln>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椭圆 95"/>
          <p:cNvSpPr/>
          <p:nvPr/>
        </p:nvSpPr>
        <p:spPr>
          <a:xfrm>
            <a:off x="5574231" y="4319067"/>
            <a:ext cx="145572" cy="145572"/>
          </a:xfrm>
          <a:prstGeom prst="ellipse">
            <a:avLst/>
          </a:prstGeom>
          <a:solidFill>
            <a:srgbClr val="FF0000"/>
          </a:solidFill>
          <a:ln w="12700" cap="flat" cmpd="sng" algn="ctr">
            <a:solidFill>
              <a:srgbClr val="FFFFFF"/>
            </a:solidFill>
            <a:prstDash val="solid"/>
          </a:ln>
          <a:effectLst/>
        </p:spPr>
        <p:txBody>
          <a:bodyPr rtlCol="0" anchor="ctr"/>
          <a:lstStyle/>
          <a:p>
            <a:pPr>
              <a:defRPr/>
            </a:pPr>
            <a:endParaRPr lang="zh-CN" altLang="en-US" sz="1800" kern="0" baseline="0">
              <a:solidFill>
                <a:srgbClr val="FFFFFF"/>
              </a:solidFill>
              <a:latin typeface="Arial"/>
              <a:ea typeface="宋体"/>
            </a:endParaRP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750"/>
                                        <p:tgtEl>
                                          <p:spTgt spid="17"/>
                                        </p:tgtEl>
                                      </p:cBhvr>
                                    </p:animEffect>
                                  </p:childTnLst>
                                </p:cTn>
                              </p:par>
                            </p:childTnLst>
                          </p:cTn>
                        </p:par>
                        <p:par>
                          <p:cTn id="11" fill="hold" nodeType="afterGroup">
                            <p:stCondLst>
                              <p:cond delay="750"/>
                            </p:stCondLst>
                            <p:childTnLst>
                              <p:par>
                                <p:cTn id="12" presetID="26" presetClass="emph" presetSubtype="0" repeatCount="3000" fill="hold" grpId="1" nodeType="afterEffect">
                                  <p:stCondLst>
                                    <p:cond delay="0"/>
                                  </p:stCondLst>
                                  <p:childTnLst>
                                    <p:animEffect transition="out" filter="fade">
                                      <p:cBhvr>
                                        <p:cTn id="13" dur="250" tmFilter="0, 0; .2, .5; .8, .5; 1, 0"/>
                                        <p:tgtEl>
                                          <p:spTgt spid="17"/>
                                        </p:tgtEl>
                                      </p:cBhvr>
                                    </p:animEffect>
                                    <p:animScale>
                                      <p:cBhvr>
                                        <p:cTn id="14" dur="125" autoRev="1" fill="hold"/>
                                        <p:tgtEl>
                                          <p:spTgt spid="17"/>
                                        </p:tgtEl>
                                      </p:cBhvr>
                                      <p:by x="105000" y="105000"/>
                                    </p:animScale>
                                  </p:childTnLst>
                                </p:cTn>
                              </p:par>
                            </p:childTnLst>
                          </p:cTn>
                        </p:par>
                        <p:par>
                          <p:cTn id="15" fill="hold" nodeType="afterGroup">
                            <p:stCondLst>
                              <p:cond delay="1000"/>
                            </p:stCondLst>
                            <p:childTnLst>
                              <p:par>
                                <p:cTn id="16" presetID="23" presetClass="entr" presetSubtype="36" fill="hold" grpId="0" nodeType="afterEffect">
                                  <p:stCondLst>
                                    <p:cond delay="0"/>
                                  </p:stCondLst>
                                  <p:childTnLst>
                                    <p:set>
                                      <p:cBhvr>
                                        <p:cTn id="17" dur="1" fill="hold">
                                          <p:stCondLst>
                                            <p:cond delay="0"/>
                                          </p:stCondLst>
                                        </p:cTn>
                                        <p:tgtEl>
                                          <p:spTgt spid="84"/>
                                        </p:tgtEl>
                                        <p:attrNameLst>
                                          <p:attrName>style.visibility</p:attrName>
                                        </p:attrNameLst>
                                      </p:cBhvr>
                                      <p:to>
                                        <p:strVal val="visible"/>
                                      </p:to>
                                    </p:set>
                                    <p:anim calcmode="lin" valueType="num">
                                      <p:cBhvr>
                                        <p:cTn id="18" dur="500" fill="hold"/>
                                        <p:tgtEl>
                                          <p:spTgt spid="84"/>
                                        </p:tgtEl>
                                        <p:attrNameLst>
                                          <p:attrName>ppt_w</p:attrName>
                                        </p:attrNameLst>
                                      </p:cBhvr>
                                      <p:tavLst>
                                        <p:tav tm="0">
                                          <p:val>
                                            <p:strVal val="(6*min(max(#ppt_w*#ppt_h,.3),1)-7.4)/-.7*#ppt_w"/>
                                          </p:val>
                                        </p:tav>
                                        <p:tav tm="100000">
                                          <p:val>
                                            <p:strVal val="#ppt_w"/>
                                          </p:val>
                                        </p:tav>
                                      </p:tavLst>
                                    </p:anim>
                                    <p:anim calcmode="lin" valueType="num">
                                      <p:cBhvr>
                                        <p:cTn id="19" dur="500" fill="hold"/>
                                        <p:tgtEl>
                                          <p:spTgt spid="84"/>
                                        </p:tgtEl>
                                        <p:attrNameLst>
                                          <p:attrName>ppt_h</p:attrName>
                                        </p:attrNameLst>
                                      </p:cBhvr>
                                      <p:tavLst>
                                        <p:tav tm="0">
                                          <p:val>
                                            <p:strVal val="(6*min(max(#ppt_w*#ppt_h,.3),1)-7.4)/-.7*#ppt_h"/>
                                          </p:val>
                                        </p:tav>
                                        <p:tav tm="100000">
                                          <p:val>
                                            <p:strVal val="#ppt_h"/>
                                          </p:val>
                                        </p:tav>
                                      </p:tavLst>
                                    </p:anim>
                                    <p:anim calcmode="lin" valueType="num">
                                      <p:cBhvr>
                                        <p:cTn id="20" dur="500" fill="hold"/>
                                        <p:tgtEl>
                                          <p:spTgt spid="84"/>
                                        </p:tgtEl>
                                        <p:attrNameLst>
                                          <p:attrName>ppt_x</p:attrName>
                                        </p:attrNameLst>
                                      </p:cBhvr>
                                      <p:tavLst>
                                        <p:tav tm="0">
                                          <p:val>
                                            <p:fltVal val="0.5"/>
                                          </p:val>
                                        </p:tav>
                                        <p:tav tm="100000">
                                          <p:val>
                                            <p:strVal val="#ppt_x"/>
                                          </p:val>
                                        </p:tav>
                                      </p:tavLst>
                                    </p:anim>
                                    <p:anim calcmode="lin" valueType="num">
                                      <p:cBhvr>
                                        <p:cTn id="21" dur="500" fill="hold"/>
                                        <p:tgtEl>
                                          <p:spTgt spid="84"/>
                                        </p:tgtEl>
                                        <p:attrNameLst>
                                          <p:attrName>ppt_y</p:attrName>
                                        </p:attrNameLst>
                                      </p:cBhvr>
                                      <p:tavLst>
                                        <p:tav tm="0">
                                          <p:val>
                                            <p:strVal val="1+(6*min(max(#ppt_w*#ppt_h,.3),1)-7.4)/-.7*#ppt_h/2"/>
                                          </p:val>
                                        </p:tav>
                                        <p:tav tm="100000">
                                          <p:val>
                                            <p:strVal val="#ppt_y"/>
                                          </p:val>
                                        </p:tav>
                                      </p:tavLst>
                                    </p:anim>
                                  </p:childTnLst>
                                </p:cTn>
                              </p:par>
                              <p:par>
                                <p:cTn id="22" presetID="49" presetClass="entr" presetSubtype="0" decel="100000" fill="hold" grpId="0" nodeType="withEffect">
                                  <p:stCondLst>
                                    <p:cond delay="400"/>
                                  </p:stCondLst>
                                  <p:childTnLst>
                                    <p:set>
                                      <p:cBhvr>
                                        <p:cTn id="23" dur="1" fill="hold">
                                          <p:stCondLst>
                                            <p:cond delay="0"/>
                                          </p:stCondLst>
                                        </p:cTn>
                                        <p:tgtEl>
                                          <p:spTgt spid="85"/>
                                        </p:tgtEl>
                                        <p:attrNameLst>
                                          <p:attrName>style.visibility</p:attrName>
                                        </p:attrNameLst>
                                      </p:cBhvr>
                                      <p:to>
                                        <p:strVal val="visible"/>
                                      </p:to>
                                    </p:set>
                                    <p:anim calcmode="lin" valueType="num">
                                      <p:cBhvr>
                                        <p:cTn id="24" dur="500" fill="hold"/>
                                        <p:tgtEl>
                                          <p:spTgt spid="85"/>
                                        </p:tgtEl>
                                        <p:attrNameLst>
                                          <p:attrName>ppt_w</p:attrName>
                                        </p:attrNameLst>
                                      </p:cBhvr>
                                      <p:tavLst>
                                        <p:tav tm="0">
                                          <p:val>
                                            <p:fltVal val="0"/>
                                          </p:val>
                                        </p:tav>
                                        <p:tav tm="100000">
                                          <p:val>
                                            <p:strVal val="#ppt_w"/>
                                          </p:val>
                                        </p:tav>
                                      </p:tavLst>
                                    </p:anim>
                                    <p:anim calcmode="lin" valueType="num">
                                      <p:cBhvr>
                                        <p:cTn id="25" dur="500" fill="hold"/>
                                        <p:tgtEl>
                                          <p:spTgt spid="85"/>
                                        </p:tgtEl>
                                        <p:attrNameLst>
                                          <p:attrName>ppt_h</p:attrName>
                                        </p:attrNameLst>
                                      </p:cBhvr>
                                      <p:tavLst>
                                        <p:tav tm="0">
                                          <p:val>
                                            <p:fltVal val="0"/>
                                          </p:val>
                                        </p:tav>
                                        <p:tav tm="100000">
                                          <p:val>
                                            <p:strVal val="#ppt_h"/>
                                          </p:val>
                                        </p:tav>
                                      </p:tavLst>
                                    </p:anim>
                                    <p:anim calcmode="lin" valueType="num">
                                      <p:cBhvr>
                                        <p:cTn id="26" dur="500" fill="hold"/>
                                        <p:tgtEl>
                                          <p:spTgt spid="85"/>
                                        </p:tgtEl>
                                        <p:attrNameLst>
                                          <p:attrName>style.rotation</p:attrName>
                                        </p:attrNameLst>
                                      </p:cBhvr>
                                      <p:tavLst>
                                        <p:tav tm="0">
                                          <p:val>
                                            <p:fltVal val="360"/>
                                          </p:val>
                                        </p:tav>
                                        <p:tav tm="100000">
                                          <p:val>
                                            <p:fltVal val="0"/>
                                          </p:val>
                                        </p:tav>
                                      </p:tavLst>
                                    </p:anim>
                                    <p:animEffect transition="in" filter="fade">
                                      <p:cBhvr>
                                        <p:cTn id="27" dur="500"/>
                                        <p:tgtEl>
                                          <p:spTgt spid="85"/>
                                        </p:tgtEl>
                                      </p:cBhvr>
                                    </p:animEffect>
                                  </p:childTnLst>
                                </p:cTn>
                              </p:par>
                            </p:childTnLst>
                          </p:cTn>
                        </p:par>
                        <p:par>
                          <p:cTn id="28" fill="hold" nodeType="afterGroup">
                            <p:stCondLst>
                              <p:cond delay="1900"/>
                            </p:stCondLst>
                            <p:childTnLst>
                              <p:par>
                                <p:cTn id="29" presetID="12" presetClass="entr" presetSubtype="8" fill="hold" grpId="0" nodeType="after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additive="base">
                                        <p:cTn id="31" dur="500"/>
                                        <p:tgtEl>
                                          <p:spTgt spid="92"/>
                                        </p:tgtEl>
                                        <p:attrNameLst>
                                          <p:attrName>ppt_x</p:attrName>
                                        </p:attrNameLst>
                                      </p:cBhvr>
                                      <p:tavLst>
                                        <p:tav tm="0">
                                          <p:val>
                                            <p:strVal val="#ppt_x-#ppt_w*1.125000"/>
                                          </p:val>
                                        </p:tav>
                                        <p:tav tm="100000">
                                          <p:val>
                                            <p:strVal val="#ppt_x"/>
                                          </p:val>
                                        </p:tav>
                                      </p:tavLst>
                                    </p:anim>
                                    <p:animEffect transition="in" filter="wipe(right)">
                                      <p:cBhvr>
                                        <p:cTn id="32" dur="500"/>
                                        <p:tgtEl>
                                          <p:spTgt spid="92"/>
                                        </p:tgtEl>
                                      </p:cBhvr>
                                    </p:animEffect>
                                  </p:childTnLst>
                                </p:cTn>
                              </p:par>
                              <p:par>
                                <p:cTn id="33" presetID="12" presetClass="entr" presetSubtype="2"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p:tgtEl>
                                          <p:spTgt spid="86"/>
                                        </p:tgtEl>
                                        <p:attrNameLst>
                                          <p:attrName>ppt_x</p:attrName>
                                        </p:attrNameLst>
                                      </p:cBhvr>
                                      <p:tavLst>
                                        <p:tav tm="0">
                                          <p:val>
                                            <p:strVal val="#ppt_x+#ppt_w*1.125000"/>
                                          </p:val>
                                        </p:tav>
                                        <p:tav tm="100000">
                                          <p:val>
                                            <p:strVal val="#ppt_x"/>
                                          </p:val>
                                        </p:tav>
                                      </p:tavLst>
                                    </p:anim>
                                    <p:animEffect transition="in" filter="wipe(left)">
                                      <p:cBhvr>
                                        <p:cTn id="36" dur="500"/>
                                        <p:tgtEl>
                                          <p:spTgt spid="86"/>
                                        </p:tgtEl>
                                      </p:cBhvr>
                                    </p:animEffect>
                                  </p:childTnLst>
                                </p:cTn>
                              </p:par>
                            </p:childTnLst>
                          </p:cTn>
                        </p:par>
                        <p:par>
                          <p:cTn id="37" fill="hold" nodeType="afterGroup">
                            <p:stCondLst>
                              <p:cond delay="2400"/>
                            </p:stCondLst>
                            <p:childTnLst>
                              <p:par>
                                <p:cTn id="38" presetID="23" presetClass="entr" presetSubtype="36"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strVal val="(6*min(max(#ppt_w*#ppt_h,.3),1)-7.4)/-.7*#ppt_w"/>
                                          </p:val>
                                        </p:tav>
                                        <p:tav tm="100000">
                                          <p:val>
                                            <p:strVal val="#ppt_w"/>
                                          </p:val>
                                        </p:tav>
                                      </p:tavLst>
                                    </p:anim>
                                    <p:anim calcmode="lin" valueType="num">
                                      <p:cBhvr>
                                        <p:cTn id="41" dur="500" fill="hold"/>
                                        <p:tgtEl>
                                          <p:spTgt spid="87"/>
                                        </p:tgtEl>
                                        <p:attrNameLst>
                                          <p:attrName>ppt_h</p:attrName>
                                        </p:attrNameLst>
                                      </p:cBhvr>
                                      <p:tavLst>
                                        <p:tav tm="0">
                                          <p:val>
                                            <p:strVal val="(6*min(max(#ppt_w*#ppt_h,.3),1)-7.4)/-.7*#ppt_h"/>
                                          </p:val>
                                        </p:tav>
                                        <p:tav tm="100000">
                                          <p:val>
                                            <p:strVal val="#ppt_h"/>
                                          </p:val>
                                        </p:tav>
                                      </p:tavLst>
                                    </p:anim>
                                    <p:anim calcmode="lin" valueType="num">
                                      <p:cBhvr>
                                        <p:cTn id="42" dur="500" fill="hold"/>
                                        <p:tgtEl>
                                          <p:spTgt spid="87"/>
                                        </p:tgtEl>
                                        <p:attrNameLst>
                                          <p:attrName>ppt_x</p:attrName>
                                        </p:attrNameLst>
                                      </p:cBhvr>
                                      <p:tavLst>
                                        <p:tav tm="0">
                                          <p:val>
                                            <p:fltVal val="0.5"/>
                                          </p:val>
                                        </p:tav>
                                        <p:tav tm="100000">
                                          <p:val>
                                            <p:strVal val="#ppt_x"/>
                                          </p:val>
                                        </p:tav>
                                      </p:tavLst>
                                    </p:anim>
                                    <p:anim calcmode="lin" valueType="num">
                                      <p:cBhvr>
                                        <p:cTn id="43" dur="500" fill="hold"/>
                                        <p:tgtEl>
                                          <p:spTgt spid="87"/>
                                        </p:tgtEl>
                                        <p:attrNameLst>
                                          <p:attrName>ppt_y</p:attrName>
                                        </p:attrNameLst>
                                      </p:cBhvr>
                                      <p:tavLst>
                                        <p:tav tm="0">
                                          <p:val>
                                            <p:strVal val="1+(6*min(max(#ppt_w*#ppt_h,.3),1)-7.4)/-.7*#ppt_h/2"/>
                                          </p:val>
                                        </p:tav>
                                        <p:tav tm="100000">
                                          <p:val>
                                            <p:strVal val="#ppt_y"/>
                                          </p:val>
                                        </p:tav>
                                      </p:tavLst>
                                    </p:anim>
                                  </p:childTnLst>
                                </p:cTn>
                              </p:par>
                            </p:childTnLst>
                          </p:cTn>
                        </p:par>
                        <p:par>
                          <p:cTn id="44" fill="hold" nodeType="afterGroup">
                            <p:stCondLst>
                              <p:cond delay="2900"/>
                            </p:stCondLst>
                            <p:childTnLst>
                              <p:par>
                                <p:cTn id="45" presetID="22" presetClass="entr" presetSubtype="2"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wipe(right)">
                                      <p:cBhvr>
                                        <p:cTn id="47" dur="500"/>
                                        <p:tgtEl>
                                          <p:spTgt spid="89"/>
                                        </p:tgtEl>
                                      </p:cBhvr>
                                    </p:animEffect>
                                  </p:childTnLst>
                                </p:cTn>
                              </p:par>
                              <p:par>
                                <p:cTn id="48" presetID="2" presetClass="entr" presetSubtype="8" fill="hold" grpId="0" nodeType="withEffect">
                                  <p:stCondLst>
                                    <p:cond delay="0"/>
                                  </p:stCondLst>
                                  <p:childTnLst>
                                    <p:set>
                                      <p:cBhvr>
                                        <p:cTn id="49" dur="1" fill="hold">
                                          <p:stCondLst>
                                            <p:cond delay="0"/>
                                          </p:stCondLst>
                                        </p:cTn>
                                        <p:tgtEl>
                                          <p:spTgt spid="88"/>
                                        </p:tgtEl>
                                        <p:attrNameLst>
                                          <p:attrName>style.visibility</p:attrName>
                                        </p:attrNameLst>
                                      </p:cBhvr>
                                      <p:to>
                                        <p:strVal val="visible"/>
                                      </p:to>
                                    </p:set>
                                    <p:anim calcmode="lin" valueType="num">
                                      <p:cBhvr additive="base">
                                        <p:cTn id="50" dur="500" fill="hold"/>
                                        <p:tgtEl>
                                          <p:spTgt spid="88"/>
                                        </p:tgtEl>
                                        <p:attrNameLst>
                                          <p:attrName>ppt_x</p:attrName>
                                        </p:attrNameLst>
                                      </p:cBhvr>
                                      <p:tavLst>
                                        <p:tav tm="0">
                                          <p:val>
                                            <p:strVal val="0-#ppt_w/2"/>
                                          </p:val>
                                        </p:tav>
                                        <p:tav tm="100000">
                                          <p:val>
                                            <p:strVal val="#ppt_x"/>
                                          </p:val>
                                        </p:tav>
                                      </p:tavLst>
                                    </p:anim>
                                    <p:anim calcmode="lin" valueType="num">
                                      <p:cBhvr additive="base">
                                        <p:cTn id="51" dur="500" fill="hold"/>
                                        <p:tgtEl>
                                          <p:spTgt spid="88"/>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3400"/>
                            </p:stCondLst>
                            <p:childTnLst>
                              <p:par>
                                <p:cTn id="53" presetID="23" presetClass="entr" presetSubtype="36" fill="hold" grpId="0" nodeType="after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p:cTn id="55" dur="500" fill="hold"/>
                                        <p:tgtEl>
                                          <p:spTgt spid="95"/>
                                        </p:tgtEl>
                                        <p:attrNameLst>
                                          <p:attrName>ppt_w</p:attrName>
                                        </p:attrNameLst>
                                      </p:cBhvr>
                                      <p:tavLst>
                                        <p:tav tm="0">
                                          <p:val>
                                            <p:strVal val="(6*min(max(#ppt_w*#ppt_h,.3),1)-7.4)/-.7*#ppt_w"/>
                                          </p:val>
                                        </p:tav>
                                        <p:tav tm="100000">
                                          <p:val>
                                            <p:strVal val="#ppt_w"/>
                                          </p:val>
                                        </p:tav>
                                      </p:tavLst>
                                    </p:anim>
                                    <p:anim calcmode="lin" valueType="num">
                                      <p:cBhvr>
                                        <p:cTn id="56" dur="500" fill="hold"/>
                                        <p:tgtEl>
                                          <p:spTgt spid="95"/>
                                        </p:tgtEl>
                                        <p:attrNameLst>
                                          <p:attrName>ppt_h</p:attrName>
                                        </p:attrNameLst>
                                      </p:cBhvr>
                                      <p:tavLst>
                                        <p:tav tm="0">
                                          <p:val>
                                            <p:strVal val="(6*min(max(#ppt_w*#ppt_h,.3),1)-7.4)/-.7*#ppt_h"/>
                                          </p:val>
                                        </p:tav>
                                        <p:tav tm="100000">
                                          <p:val>
                                            <p:strVal val="#ppt_h"/>
                                          </p:val>
                                        </p:tav>
                                      </p:tavLst>
                                    </p:anim>
                                    <p:anim calcmode="lin" valueType="num">
                                      <p:cBhvr>
                                        <p:cTn id="57" dur="500" fill="hold"/>
                                        <p:tgtEl>
                                          <p:spTgt spid="95"/>
                                        </p:tgtEl>
                                        <p:attrNameLst>
                                          <p:attrName>ppt_x</p:attrName>
                                        </p:attrNameLst>
                                      </p:cBhvr>
                                      <p:tavLst>
                                        <p:tav tm="0">
                                          <p:val>
                                            <p:fltVal val="0.5"/>
                                          </p:val>
                                        </p:tav>
                                        <p:tav tm="100000">
                                          <p:val>
                                            <p:strVal val="#ppt_x"/>
                                          </p:val>
                                        </p:tav>
                                      </p:tavLst>
                                    </p:anim>
                                    <p:anim calcmode="lin" valueType="num">
                                      <p:cBhvr>
                                        <p:cTn id="58" dur="50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59" fill="hold" nodeType="afterGroup">
                            <p:stCondLst>
                              <p:cond delay="3900"/>
                            </p:stCondLst>
                            <p:childTnLst>
                              <p:par>
                                <p:cTn id="60" presetID="23" presetClass="entr" presetSubtype="36" fill="hold" grpId="0" nodeType="afterEffect">
                                  <p:stCondLst>
                                    <p:cond delay="0"/>
                                  </p:stCondLst>
                                  <p:childTnLst>
                                    <p:set>
                                      <p:cBhvr>
                                        <p:cTn id="61" dur="1" fill="hold">
                                          <p:stCondLst>
                                            <p:cond delay="0"/>
                                          </p:stCondLst>
                                        </p:cTn>
                                        <p:tgtEl>
                                          <p:spTgt spid="96"/>
                                        </p:tgtEl>
                                        <p:attrNameLst>
                                          <p:attrName>style.visibility</p:attrName>
                                        </p:attrNameLst>
                                      </p:cBhvr>
                                      <p:to>
                                        <p:strVal val="visible"/>
                                      </p:to>
                                    </p:set>
                                    <p:anim calcmode="lin" valueType="num">
                                      <p:cBhvr>
                                        <p:cTn id="62" dur="500" fill="hold"/>
                                        <p:tgtEl>
                                          <p:spTgt spid="96"/>
                                        </p:tgtEl>
                                        <p:attrNameLst>
                                          <p:attrName>ppt_w</p:attrName>
                                        </p:attrNameLst>
                                      </p:cBhvr>
                                      <p:tavLst>
                                        <p:tav tm="0">
                                          <p:val>
                                            <p:strVal val="(6*min(max(#ppt_w*#ppt_h,.3),1)-7.4)/-.7*#ppt_w"/>
                                          </p:val>
                                        </p:tav>
                                        <p:tav tm="100000">
                                          <p:val>
                                            <p:strVal val="#ppt_w"/>
                                          </p:val>
                                        </p:tav>
                                      </p:tavLst>
                                    </p:anim>
                                    <p:anim calcmode="lin" valueType="num">
                                      <p:cBhvr>
                                        <p:cTn id="63" dur="500" fill="hold"/>
                                        <p:tgtEl>
                                          <p:spTgt spid="96"/>
                                        </p:tgtEl>
                                        <p:attrNameLst>
                                          <p:attrName>ppt_h</p:attrName>
                                        </p:attrNameLst>
                                      </p:cBhvr>
                                      <p:tavLst>
                                        <p:tav tm="0">
                                          <p:val>
                                            <p:strVal val="(6*min(max(#ppt_w*#ppt_h,.3),1)-7.4)/-.7*#ppt_h"/>
                                          </p:val>
                                        </p:tav>
                                        <p:tav tm="100000">
                                          <p:val>
                                            <p:strVal val="#ppt_h"/>
                                          </p:val>
                                        </p:tav>
                                      </p:tavLst>
                                    </p:anim>
                                    <p:anim calcmode="lin" valueType="num">
                                      <p:cBhvr>
                                        <p:cTn id="64" dur="500" fill="hold"/>
                                        <p:tgtEl>
                                          <p:spTgt spid="96"/>
                                        </p:tgtEl>
                                        <p:attrNameLst>
                                          <p:attrName>ppt_x</p:attrName>
                                        </p:attrNameLst>
                                      </p:cBhvr>
                                      <p:tavLst>
                                        <p:tav tm="0">
                                          <p:val>
                                            <p:fltVal val="0.5"/>
                                          </p:val>
                                        </p:tav>
                                        <p:tav tm="100000">
                                          <p:val>
                                            <p:strVal val="#ppt_x"/>
                                          </p:val>
                                        </p:tav>
                                      </p:tavLst>
                                    </p:anim>
                                    <p:anim calcmode="lin" valueType="num">
                                      <p:cBhvr>
                                        <p:cTn id="65" dur="500" fill="hold"/>
                                        <p:tgtEl>
                                          <p:spTgt spid="96"/>
                                        </p:tgtEl>
                                        <p:attrNameLst>
                                          <p:attrName>ppt_y</p:attrName>
                                        </p:attrNameLst>
                                      </p:cBhvr>
                                      <p:tavLst>
                                        <p:tav tm="0">
                                          <p:val>
                                            <p:strVal val="1+(6*min(max(#ppt_w*#ppt_h,.3),1)-7.4)/-.7*#ppt_h/2"/>
                                          </p:val>
                                        </p:tav>
                                        <p:tav tm="100000">
                                          <p:val>
                                            <p:strVal val="#ppt_y"/>
                                          </p:val>
                                        </p:tav>
                                      </p:tavLst>
                                    </p:anim>
                                  </p:childTnLst>
                                </p:cTn>
                              </p:par>
                            </p:childTnLst>
                          </p:cTn>
                        </p:par>
                        <p:par>
                          <p:cTn id="66" fill="hold" nodeType="afterGroup">
                            <p:stCondLst>
                              <p:cond delay="4400"/>
                            </p:stCondLst>
                            <p:childTnLst>
                              <p:par>
                                <p:cTn id="67" presetID="2" presetClass="entr" presetSubtype="4" fill="hold" grpId="0" nodeType="afterEffect">
                                  <p:stCondLst>
                                    <p:cond delay="0"/>
                                  </p:stCondLst>
                                  <p:childTnLst>
                                    <p:set>
                                      <p:cBhvr>
                                        <p:cTn id="68" dur="1" fill="hold">
                                          <p:stCondLst>
                                            <p:cond delay="0"/>
                                          </p:stCondLst>
                                        </p:cTn>
                                        <p:tgtEl>
                                          <p:spTgt spid="93"/>
                                        </p:tgtEl>
                                        <p:attrNameLst>
                                          <p:attrName>style.visibility</p:attrName>
                                        </p:attrNameLst>
                                      </p:cBhvr>
                                      <p:to>
                                        <p:strVal val="visible"/>
                                      </p:to>
                                    </p:set>
                                    <p:anim calcmode="lin" valueType="num">
                                      <p:cBhvr additive="base">
                                        <p:cTn id="69" dur="250" fill="hold"/>
                                        <p:tgtEl>
                                          <p:spTgt spid="93"/>
                                        </p:tgtEl>
                                        <p:attrNameLst>
                                          <p:attrName>ppt_x</p:attrName>
                                        </p:attrNameLst>
                                      </p:cBhvr>
                                      <p:tavLst>
                                        <p:tav tm="0">
                                          <p:val>
                                            <p:strVal val="#ppt_x"/>
                                          </p:val>
                                        </p:tav>
                                        <p:tav tm="100000">
                                          <p:val>
                                            <p:strVal val="#ppt_x"/>
                                          </p:val>
                                        </p:tav>
                                      </p:tavLst>
                                    </p:anim>
                                    <p:anim calcmode="lin" valueType="num">
                                      <p:cBhvr additive="base">
                                        <p:cTn id="70" dur="250" fill="hold"/>
                                        <p:tgtEl>
                                          <p:spTgt spid="9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additive="base">
                                        <p:cTn id="73" dur="250" fill="hold"/>
                                        <p:tgtEl>
                                          <p:spTgt spid="94"/>
                                        </p:tgtEl>
                                        <p:attrNameLst>
                                          <p:attrName>ppt_x</p:attrName>
                                        </p:attrNameLst>
                                      </p:cBhvr>
                                      <p:tavLst>
                                        <p:tav tm="0">
                                          <p:val>
                                            <p:strVal val="#ppt_x"/>
                                          </p:val>
                                        </p:tav>
                                        <p:tav tm="100000">
                                          <p:val>
                                            <p:strVal val="#ppt_x"/>
                                          </p:val>
                                        </p:tav>
                                      </p:tavLst>
                                    </p:anim>
                                    <p:anim calcmode="lin" valueType="num">
                                      <p:cBhvr additive="base">
                                        <p:cTn id="74" dur="25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84" grpId="0" animBg="1"/>
      <p:bldP spid="85" grpId="0" animBg="1"/>
      <p:bldP spid="86" grpId="0"/>
      <p:bldP spid="87" grpId="0" animBg="1"/>
      <p:bldP spid="88" grpId="0"/>
      <p:bldP spid="92" grpId="0"/>
      <p:bldP spid="93" grpId="0"/>
      <p:bldP spid="94" grpId="0"/>
      <p:bldP spid="95" grpId="0" animBg="1"/>
      <p:bldP spid="96"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sp>
        <p:nvSpPr>
          <p:cNvPr id="262193" name="Line 49"/>
          <p:cNvSpPr>
            <a:spLocks noChangeShapeType="1"/>
          </p:cNvSpPr>
          <p:nvPr/>
        </p:nvSpPr>
        <p:spPr bwMode="auto">
          <a:xfrm>
            <a:off x="2439194" y="2587625"/>
            <a:ext cx="687388" cy="742950"/>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4" name="Line 50"/>
          <p:cNvSpPr>
            <a:spLocks noChangeShapeType="1"/>
          </p:cNvSpPr>
          <p:nvPr/>
        </p:nvSpPr>
        <p:spPr bwMode="auto">
          <a:xfrm flipH="1">
            <a:off x="3850482" y="2803525"/>
            <a:ext cx="914400" cy="422275"/>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5" name="Line 51"/>
          <p:cNvSpPr>
            <a:spLocks noChangeShapeType="1"/>
          </p:cNvSpPr>
          <p:nvPr/>
        </p:nvSpPr>
        <p:spPr bwMode="auto">
          <a:xfrm flipH="1">
            <a:off x="5755482" y="1831975"/>
            <a:ext cx="1219200" cy="571500"/>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8" name="Text Box 54"/>
          <p:cNvSpPr txBox="1">
            <a:spLocks noChangeArrowheads="1"/>
          </p:cNvSpPr>
          <p:nvPr/>
        </p:nvSpPr>
        <p:spPr bwMode="auto">
          <a:xfrm>
            <a:off x="991394" y="27479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199" name="Text Box 55"/>
          <p:cNvSpPr txBox="1">
            <a:spLocks noChangeArrowheads="1"/>
          </p:cNvSpPr>
          <p:nvPr/>
        </p:nvSpPr>
        <p:spPr bwMode="auto">
          <a:xfrm>
            <a:off x="2631282" y="4119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0" name="Text Box 56"/>
          <p:cNvSpPr txBox="1">
            <a:spLocks noChangeArrowheads="1"/>
          </p:cNvSpPr>
          <p:nvPr/>
        </p:nvSpPr>
        <p:spPr bwMode="auto">
          <a:xfrm>
            <a:off x="4536282" y="3203575"/>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1" name="Text Box 57"/>
          <p:cNvSpPr txBox="1">
            <a:spLocks noChangeArrowheads="1"/>
          </p:cNvSpPr>
          <p:nvPr/>
        </p:nvSpPr>
        <p:spPr bwMode="auto">
          <a:xfrm>
            <a:off x="6555582" y="2214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pic>
        <p:nvPicPr>
          <p:cNvPr id="262190" name="Picture 46" descr="60"/>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1296194" y="1196975"/>
            <a:ext cx="1792288"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2478882" y="26130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21982" y="1673225"/>
            <a:ext cx="179070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6478588" y="6826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1829594" y="1862138"/>
            <a:ext cx="915988"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en-US" altLang="zh-CN" sz="1800" baseline="0">
                <a:solidFill>
                  <a:srgbClr val="FFFFFF"/>
                </a:solidFill>
                <a:ea typeface="宋体" pitchFamily="2" charset="-122"/>
              </a:rPr>
              <a:t>2012</a:t>
            </a:r>
          </a:p>
        </p:txBody>
      </p:sp>
      <p:sp>
        <p:nvSpPr>
          <p:cNvPr id="262203" name="Text Box 59"/>
          <p:cNvSpPr txBox="1">
            <a:spLocks noChangeArrowheads="1"/>
          </p:cNvSpPr>
          <p:nvPr/>
        </p:nvSpPr>
        <p:spPr bwMode="auto">
          <a:xfrm>
            <a:off x="3012282" y="3349625"/>
            <a:ext cx="9144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en-US" altLang="zh-CN" sz="1800" baseline="0">
                <a:solidFill>
                  <a:srgbClr val="FFFFFF"/>
                </a:solidFill>
                <a:ea typeface="宋体" pitchFamily="2" charset="-122"/>
              </a:rPr>
              <a:t>2013</a:t>
            </a:r>
          </a:p>
        </p:txBody>
      </p:sp>
      <p:sp>
        <p:nvSpPr>
          <p:cNvPr id="262204" name="Text Box 60"/>
          <p:cNvSpPr txBox="1">
            <a:spLocks noChangeArrowheads="1"/>
          </p:cNvSpPr>
          <p:nvPr/>
        </p:nvSpPr>
        <p:spPr bwMode="auto">
          <a:xfrm>
            <a:off x="4917282" y="2373313"/>
            <a:ext cx="9144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en-US" altLang="zh-CN" sz="1800" baseline="0">
                <a:solidFill>
                  <a:srgbClr val="FFFFFF"/>
                </a:solidFill>
                <a:ea typeface="宋体" pitchFamily="2" charset="-122"/>
              </a:rPr>
              <a:t>2014</a:t>
            </a:r>
          </a:p>
        </p:txBody>
      </p:sp>
      <p:sp>
        <p:nvSpPr>
          <p:cNvPr id="262205" name="Text Box 61"/>
          <p:cNvSpPr txBox="1">
            <a:spLocks noChangeArrowheads="1"/>
          </p:cNvSpPr>
          <p:nvPr/>
        </p:nvSpPr>
        <p:spPr bwMode="auto">
          <a:xfrm>
            <a:off x="6936582" y="1277144"/>
            <a:ext cx="914400" cy="45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en-US" altLang="zh-CN" sz="2400" b="1" baseline="0">
                <a:solidFill>
                  <a:srgbClr val="FF5050"/>
                </a:solidFill>
                <a:ea typeface="宋体" pitchFamily="2" charset="-122"/>
              </a:rPr>
              <a:t>2015</a:t>
            </a: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50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0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0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0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50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50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50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5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0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82632" name="Picture 8" descr="2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20194" y="1275557"/>
            <a:ext cx="3771900" cy="3341687"/>
          </a:xfrm>
          <a:prstGeom prst="rect">
            <a:avLst/>
          </a:prstGeom>
          <a:noFill/>
          <a:extLst>
            <a:ext uri="{909E8E84-426E-40DD-AFC4-6F175D3DCCD1}">
              <a14:hiddenFill xmlns:a14="http://schemas.microsoft.com/office/drawing/2010/main">
                <a:solidFill>
                  <a:srgbClr val="FFFFFF"/>
                </a:solidFill>
              </a14:hiddenFill>
            </a:ext>
          </a:extLst>
        </p:spPr>
      </p:pic>
      <p:pic>
        <p:nvPicPr>
          <p:cNvPr id="282636" name="Picture 12" descr="4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91656" y="1805782"/>
            <a:ext cx="3309938" cy="2311400"/>
          </a:xfrm>
          <a:prstGeom prst="rect">
            <a:avLst/>
          </a:prstGeom>
          <a:noFill/>
          <a:extLst>
            <a:ext uri="{909E8E84-426E-40DD-AFC4-6F175D3DCCD1}">
              <a14:hiddenFill xmlns:a14="http://schemas.microsoft.com/office/drawing/2010/main">
                <a:solidFill>
                  <a:srgbClr val="FFFFFF"/>
                </a:solidFill>
              </a14:hiddenFill>
            </a:ext>
          </a:extLst>
        </p:spPr>
      </p:pic>
      <p:sp>
        <p:nvSpPr>
          <p:cNvPr id="282640" name="Text Box 16"/>
          <p:cNvSpPr txBox="1">
            <a:spLocks noChangeArrowheads="1"/>
          </p:cNvSpPr>
          <p:nvPr/>
        </p:nvSpPr>
        <p:spPr bwMode="auto">
          <a:xfrm>
            <a:off x="3848894" y="2747169"/>
            <a:ext cx="19050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27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583781" y="743744"/>
            <a:ext cx="2054225" cy="1839913"/>
          </a:xfrm>
          <a:prstGeom prst="rect">
            <a:avLst/>
          </a:prstGeom>
          <a:noFill/>
          <a:extLst>
            <a:ext uri="{909E8E84-426E-40DD-AFC4-6F175D3DCCD1}">
              <a14:hiddenFill xmlns:a14="http://schemas.microsoft.com/office/drawing/2010/main">
                <a:solidFill>
                  <a:srgbClr val="FFFFFF"/>
                </a:solidFill>
              </a14:hiddenFill>
            </a:ext>
          </a:extLst>
        </p:spPr>
      </p:pic>
      <p:pic>
        <p:nvPicPr>
          <p:cNvPr id="282629" name="Picture 5" descr="6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905794" y="2802732"/>
            <a:ext cx="2057400" cy="1838325"/>
          </a:xfrm>
          <a:prstGeom prst="rect">
            <a:avLst/>
          </a:prstGeom>
          <a:noFill/>
          <a:extLst>
            <a:ext uri="{909E8E84-426E-40DD-AFC4-6F175D3DCCD1}">
              <a14:hiddenFill xmlns:a14="http://schemas.microsoft.com/office/drawing/2010/main">
                <a:solidFill>
                  <a:srgbClr val="FFFFFF"/>
                </a:solidFill>
              </a14:hiddenFill>
            </a:ext>
          </a:extLst>
        </p:spPr>
      </p:pic>
      <p:pic>
        <p:nvPicPr>
          <p:cNvPr id="282630" name="Picture 6" descr="6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182394" y="2740819"/>
            <a:ext cx="2057400" cy="1838325"/>
          </a:xfrm>
          <a:prstGeom prst="rect">
            <a:avLst/>
          </a:prstGeom>
          <a:noFill/>
          <a:extLst>
            <a:ext uri="{909E8E84-426E-40DD-AFC4-6F175D3DCCD1}">
              <a14:hiddenFill xmlns:a14="http://schemas.microsoft.com/office/drawing/2010/main">
                <a:solidFill>
                  <a:srgbClr val="FFFFFF"/>
                </a:solidFill>
              </a14:hiddenFill>
            </a:ext>
          </a:extLst>
        </p:spPr>
      </p:pic>
      <p:sp>
        <p:nvSpPr>
          <p:cNvPr id="282637" name="Text Box 13"/>
          <p:cNvSpPr txBox="1">
            <a:spLocks noChangeArrowheads="1"/>
          </p:cNvSpPr>
          <p:nvPr/>
        </p:nvSpPr>
        <p:spPr bwMode="auto">
          <a:xfrm>
            <a:off x="4077494" y="137239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8" name="Text Box 14"/>
          <p:cNvSpPr txBox="1">
            <a:spLocks noChangeArrowheads="1"/>
          </p:cNvSpPr>
          <p:nvPr/>
        </p:nvSpPr>
        <p:spPr bwMode="auto">
          <a:xfrm>
            <a:off x="2401094" y="341709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5753894" y="3317082"/>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800" b="1" baseline="0">
                <a:solidFill>
                  <a:srgbClr val="FFFFFF"/>
                </a:solidFill>
                <a:ea typeface="楷体" pitchFamily="49" charset="-122"/>
              </a:rPr>
              <a:t>点击输入文字内容</a:t>
            </a:r>
          </a:p>
        </p:txBody>
      </p:sp>
      <p:pic>
        <p:nvPicPr>
          <p:cNvPr id="11" name="Picture 63" descr="笔墨"/>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298282" y="634207"/>
            <a:ext cx="2743200" cy="1949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0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5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5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0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0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5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childTnLst>
                          </p:cTn>
                        </p:par>
                        <p:par>
                          <p:cTn id="45" fill="hold" nodeType="afterGroup">
                            <p:stCondLst>
                              <p:cond delay="14500"/>
                            </p:stCondLst>
                            <p:childTnLst>
                              <p:par>
                                <p:cTn id="46" presetID="31" presetClass="entr" presetSubtype="0" fill="hold" nodeType="afterEffect">
                                  <p:stCondLst>
                                    <p:cond delay="0"/>
                                  </p:stCondLst>
                                  <p:iterate type="lt">
                                    <p:tmPct val="5000"/>
                                  </p:iterate>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fltVal val="0"/>
                                          </p:val>
                                        </p:tav>
                                        <p:tav tm="100000">
                                          <p:val>
                                            <p:strVal val="#ppt_w"/>
                                          </p:val>
                                        </p:tav>
                                      </p:tavLst>
                                    </p:anim>
                                    <p:anim calcmode="lin" valueType="num">
                                      <p:cBhvr>
                                        <p:cTn id="49" dur="1000" fill="hold"/>
                                        <p:tgtEl>
                                          <p:spTgt spid="11"/>
                                        </p:tgtEl>
                                        <p:attrNameLst>
                                          <p:attrName>ppt_h</p:attrName>
                                        </p:attrNameLst>
                                      </p:cBhvr>
                                      <p:tavLst>
                                        <p:tav tm="0">
                                          <p:val>
                                            <p:fltVal val="0"/>
                                          </p:val>
                                        </p:tav>
                                        <p:tav tm="100000">
                                          <p:val>
                                            <p:strVal val="#ppt_h"/>
                                          </p:val>
                                        </p:tav>
                                      </p:tavLst>
                                    </p:anim>
                                    <p:anim calcmode="lin" valueType="num">
                                      <p:cBhvr>
                                        <p:cTn id="50" dur="1000" fill="hold"/>
                                        <p:tgtEl>
                                          <p:spTgt spid="11"/>
                                        </p:tgtEl>
                                        <p:attrNameLst>
                                          <p:attrName>style.rotation</p:attrName>
                                        </p:attrNameLst>
                                      </p:cBhvr>
                                      <p:tavLst>
                                        <p:tav tm="0">
                                          <p:val>
                                            <p:fltVal val="90"/>
                                          </p:val>
                                        </p:tav>
                                        <p:tav tm="100000">
                                          <p:val>
                                            <p:fltVal val="0"/>
                                          </p:val>
                                        </p:tav>
                                      </p:tavLst>
                                    </p:anim>
                                    <p:animEffect transition="in" filter="fade">
                                      <p:cBhvr>
                                        <p:cTn id="5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83653" name="Picture 5" descr="6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43794" y="972344"/>
            <a:ext cx="2268537"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4" name="Picture 6" descr="6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04394" y="972344"/>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5" name="Picture 7" descr="6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633244" y="972344"/>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6" name="Picture 8" descr="4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4577341">
            <a:off x="2220119" y="2632869"/>
            <a:ext cx="1468438" cy="954087"/>
          </a:xfrm>
          <a:prstGeom prst="rect">
            <a:avLst/>
          </a:prstGeom>
          <a:noFill/>
          <a:extLst>
            <a:ext uri="{909E8E84-426E-40DD-AFC4-6F175D3DCCD1}">
              <a14:hiddenFill xmlns:a14="http://schemas.microsoft.com/office/drawing/2010/main">
                <a:solidFill>
                  <a:srgbClr val="FFFFFF"/>
                </a:solidFill>
              </a14:hiddenFill>
            </a:ext>
          </a:extLst>
        </p:spPr>
      </p:pic>
      <p:pic>
        <p:nvPicPr>
          <p:cNvPr id="283657" name="Picture 9" descr="49"/>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17986528">
            <a:off x="5195094" y="2597944"/>
            <a:ext cx="1525588" cy="992187"/>
          </a:xfrm>
          <a:prstGeom prst="rect">
            <a:avLst/>
          </a:prstGeom>
          <a:noFill/>
          <a:extLst>
            <a:ext uri="{909E8E84-426E-40DD-AFC4-6F175D3DCCD1}">
              <a14:hiddenFill xmlns:a14="http://schemas.microsoft.com/office/drawing/2010/main">
                <a:solidFill>
                  <a:srgbClr val="FFFFFF"/>
                </a:solidFill>
              </a14:hiddenFill>
            </a:ext>
          </a:extLst>
        </p:spPr>
      </p:pic>
      <p:pic>
        <p:nvPicPr>
          <p:cNvPr id="283660" name="Picture 12" descr="4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16074809">
            <a:off x="3789363" y="2620963"/>
            <a:ext cx="1289050" cy="992187"/>
          </a:xfrm>
          <a:prstGeom prst="rect">
            <a:avLst/>
          </a:prstGeom>
          <a:noFill/>
          <a:extLst>
            <a:ext uri="{909E8E84-426E-40DD-AFC4-6F175D3DCCD1}">
              <a14:hiddenFill xmlns:a14="http://schemas.microsoft.com/office/drawing/2010/main">
                <a:solidFill>
                  <a:srgbClr val="FFFFFF"/>
                </a:solidFill>
              </a14:hiddenFill>
            </a:ext>
          </a:extLst>
        </p:spPr>
      </p:pic>
      <p:grpSp>
        <p:nvGrpSpPr>
          <p:cNvPr id="283668" name="Group 20"/>
          <p:cNvGrpSpPr/>
          <p:nvPr/>
        </p:nvGrpSpPr>
        <p:grpSpPr>
          <a:xfrm>
            <a:off x="1346994" y="3463132"/>
            <a:ext cx="6756400" cy="1346200"/>
            <a:chOff x="720" y="2998"/>
            <a:chExt cx="4734" cy="1130"/>
          </a:xfrm>
        </p:grpSpPr>
        <p:pic>
          <p:nvPicPr>
            <p:cNvPr id="283667" name="Picture 19" descr="64"/>
            <p:cNvPicPr>
              <a:picLocks noChangeAspect="1" noChangeArrowheads="1"/>
            </p:cNvPicPr>
            <p:nvPr/>
          </p:nvPicPr>
          <p:blipFill>
            <a:blip r:embed="rId6">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2" name="Picture 14" descr="64"/>
            <p:cNvPicPr>
              <a:picLocks noChangeAspect="1" noChangeArrowheads="1"/>
            </p:cNvPicPr>
            <p:nvPr/>
          </p:nvPicPr>
          <p:blipFill>
            <a:blip r:embed="rId6">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829594" y="1620044"/>
            <a:ext cx="1220787"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4" name="Text Box 16"/>
          <p:cNvSpPr txBox="1">
            <a:spLocks noChangeArrowheads="1"/>
          </p:cNvSpPr>
          <p:nvPr/>
        </p:nvSpPr>
        <p:spPr bwMode="auto">
          <a:xfrm>
            <a:off x="4090194" y="162004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5" name="Text Box 17"/>
          <p:cNvSpPr txBox="1">
            <a:spLocks noChangeArrowheads="1"/>
          </p:cNvSpPr>
          <p:nvPr/>
        </p:nvSpPr>
        <p:spPr bwMode="auto">
          <a:xfrm>
            <a:off x="6298406" y="1645444"/>
            <a:ext cx="122078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6" name="Text Box 18"/>
          <p:cNvSpPr txBox="1">
            <a:spLocks noChangeArrowheads="1"/>
          </p:cNvSpPr>
          <p:nvPr/>
        </p:nvSpPr>
        <p:spPr bwMode="auto">
          <a:xfrm>
            <a:off x="2058194" y="3898107"/>
            <a:ext cx="5335587"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83668"/>
                                        </p:tgtEl>
                                        <p:attrNameLst>
                                          <p:attrName>style.visibility</p:attrName>
                                        </p:attrNameLst>
                                      </p:cBhvr>
                                      <p:to>
                                        <p:strVal val="visible"/>
                                      </p:to>
                                    </p:set>
                                    <p:animEffect transition="in" filter="wipe(left)">
                                      <p:cBhvr>
                                        <p:cTn id="50" dur="1000"/>
                                        <p:tgtEl>
                                          <p:spTgt spid="283668"/>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grpSp>
        <p:nvGrpSpPr>
          <p:cNvPr id="267451" name="Group 187"/>
          <p:cNvGrpSpPr/>
          <p:nvPr/>
        </p:nvGrpSpPr>
        <p:grpSpPr>
          <a:xfrm>
            <a:off x="6861969" y="685006"/>
            <a:ext cx="1674812" cy="4859338"/>
            <a:chOff x="4225" y="672"/>
            <a:chExt cx="1055" cy="4080"/>
          </a:xfrm>
        </p:grpSpPr>
        <p:pic>
          <p:nvPicPr>
            <p:cNvPr id="267452" name="Picture 188" descr="6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25" y="864"/>
              <a:ext cx="1055" cy="3888"/>
            </a:xfrm>
            <a:prstGeom prst="rect">
              <a:avLst/>
            </a:prstGeom>
            <a:noFill/>
            <a:extLst>
              <a:ext uri="{909E8E84-426E-40DD-AFC4-6F175D3DCCD1}">
                <a14:hiddenFill xmlns:a14="http://schemas.microsoft.com/office/drawing/2010/main">
                  <a:solidFill>
                    <a:srgbClr val="FFFFFF"/>
                  </a:solidFill>
                </a14:hiddenFill>
              </a:ext>
            </a:extLst>
          </p:spPr>
        </p:pic>
        <p:pic>
          <p:nvPicPr>
            <p:cNvPr id="267453" name="Picture 189" descr="5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10" y="672"/>
              <a:ext cx="935" cy="1062"/>
            </a:xfrm>
            <a:prstGeom prst="rect">
              <a:avLst/>
            </a:prstGeom>
            <a:noFill/>
            <a:extLst>
              <a:ext uri="{909E8E84-426E-40DD-AFC4-6F175D3DCCD1}">
                <a14:hiddenFill xmlns:a14="http://schemas.microsoft.com/office/drawing/2010/main">
                  <a:solidFill>
                    <a:srgbClr val="FFFFFF"/>
                  </a:solidFill>
                </a14:hiddenFill>
              </a:ext>
            </a:extLst>
          </p:spPr>
        </p:pic>
      </p:grpSp>
      <p:sp>
        <p:nvSpPr>
          <p:cNvPr id="267454" name="Text Box 190"/>
          <p:cNvSpPr txBox="1">
            <a:spLocks noChangeArrowheads="1"/>
          </p:cNvSpPr>
          <p:nvPr/>
        </p:nvSpPr>
        <p:spPr bwMode="auto">
          <a:xfrm>
            <a:off x="7393781" y="1370806"/>
            <a:ext cx="60960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2300" b="1" baseline="0">
                <a:solidFill>
                  <a:srgbClr val="FFFFFF"/>
                </a:solidFill>
                <a:ea typeface="楷体" pitchFamily="49" charset="-122"/>
              </a:rPr>
              <a:t>文字标题</a:t>
            </a:r>
          </a:p>
        </p:txBody>
      </p:sp>
      <p:grpSp>
        <p:nvGrpSpPr>
          <p:cNvPr id="267472" name="Group 208"/>
          <p:cNvGrpSpPr/>
          <p:nvPr/>
        </p:nvGrpSpPr>
        <p:grpSpPr>
          <a:xfrm>
            <a:off x="4650581" y="1226344"/>
            <a:ext cx="2286000" cy="3103562"/>
            <a:chOff x="3024" y="983"/>
            <a:chExt cx="1440" cy="2606"/>
          </a:xfrm>
        </p:grpSpPr>
        <p:sp>
          <p:nvSpPr>
            <p:cNvPr id="267456" name="Line 192"/>
            <p:cNvSpPr>
              <a:spLocks noChangeShapeType="1"/>
            </p:cNvSpPr>
            <p:nvPr/>
          </p:nvSpPr>
          <p:spPr bwMode="auto">
            <a:xfrm flipH="1">
              <a:off x="4032" y="1200"/>
              <a:ext cx="0" cy="216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7" name="Line 193"/>
            <p:cNvSpPr>
              <a:spLocks noChangeShapeType="1"/>
            </p:cNvSpPr>
            <p:nvPr/>
          </p:nvSpPr>
          <p:spPr bwMode="auto">
            <a:xfrm flipH="1">
              <a:off x="3648" y="1200"/>
              <a:ext cx="0" cy="216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8" name="Line 194"/>
            <p:cNvSpPr>
              <a:spLocks noChangeShapeType="1"/>
            </p:cNvSpPr>
            <p:nvPr/>
          </p:nvSpPr>
          <p:spPr bwMode="auto">
            <a:xfrm flipH="1">
              <a:off x="3312" y="1200"/>
              <a:ext cx="0" cy="216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9" name="Rectangle 195"/>
            <p:cNvSpPr>
              <a:spLocks noChangeArrowheads="1"/>
            </p:cNvSpPr>
            <p:nvPr/>
          </p:nvSpPr>
          <p:spPr bwMode="auto">
            <a:xfrm>
              <a:off x="408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69" name="Rectangle 205"/>
            <p:cNvSpPr>
              <a:spLocks noChangeArrowheads="1"/>
            </p:cNvSpPr>
            <p:nvPr/>
          </p:nvSpPr>
          <p:spPr bwMode="auto">
            <a:xfrm>
              <a:off x="3696"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0" name="Rectangle 206"/>
            <p:cNvSpPr>
              <a:spLocks noChangeArrowheads="1"/>
            </p:cNvSpPr>
            <p:nvPr/>
          </p:nvSpPr>
          <p:spPr bwMode="auto">
            <a:xfrm>
              <a:off x="336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1" name="Rectangle 207"/>
            <p:cNvSpPr>
              <a:spLocks noChangeArrowheads="1"/>
            </p:cNvSpPr>
            <p:nvPr/>
          </p:nvSpPr>
          <p:spPr bwMode="auto">
            <a:xfrm>
              <a:off x="3024" y="1118"/>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r>
                <a:rPr lang="zh-CN" altLang="en-US" sz="1800" baseline="0">
                  <a:solidFill>
                    <a:srgbClr val="000000"/>
                  </a:solidFill>
                  <a:ea typeface="楷体" pitchFamily="49" charset="-122"/>
                </a:rPr>
                <a:t>文字内容</a:t>
              </a:r>
              <a:endParaRPr lang="en-US" altLang="zh-CN" sz="1800" baseline="0">
                <a:solidFill>
                  <a:srgbClr val="000000"/>
                </a:solidFill>
                <a:ea typeface="楷体" pitchFamily="49" charset="-122"/>
              </a:endParaRPr>
            </a:p>
          </p:txBody>
        </p:sp>
      </p:grpSp>
      <p:pic>
        <p:nvPicPr>
          <p:cNvPr id="18" name="图片 17" descr="7.png"/>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0" y="1682169"/>
            <a:ext cx="3914231" cy="2375014"/>
          </a:xfrm>
          <a:prstGeom prst="rect">
            <a:avLst/>
          </a:prstGeom>
          <a:noFill/>
          <a:ln w="9525">
            <a:noFill/>
            <a:miter lim="800000"/>
          </a:ln>
        </p:spPr>
      </p:pic>
    </p:spTree>
  </p:cSld>
  <p:clrMapOvr>
    <a:masterClrMapping/>
  </p:clrMapOvr>
  <mc:AlternateContent>
    <mc:Choice xmlns:p14="http://schemas.microsoft.com/office/powerpoint/2010/main" Requires="p14">
      <p:transition spd="slow" advClick="0" advTm="3000" p14:dur="12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7451"/>
                                        </p:tgtEl>
                                        <p:attrNameLst>
                                          <p:attrName>style.visibility</p:attrName>
                                        </p:attrNameLst>
                                      </p:cBhvr>
                                      <p:to>
                                        <p:strVal val="visible"/>
                                      </p:to>
                                    </p:set>
                                    <p:animEffect transition="in" filter="fade">
                                      <p:cBhvr>
                                        <p:cTn id="7" dur="2000"/>
                                        <p:tgtEl>
                                          <p:spTgt spid="267451"/>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67454"/>
                                        </p:tgtEl>
                                        <p:attrNameLst>
                                          <p:attrName>style.visibility</p:attrName>
                                        </p:attrNameLst>
                                      </p:cBhvr>
                                      <p:to>
                                        <p:strVal val="visible"/>
                                      </p:to>
                                    </p:set>
                                    <p:anim by="(-#ppt_w*2)" calcmode="lin" valueType="num">
                                      <p:cBhvr rctx="PPT">
                                        <p:cTn id="11" dur="500" autoRev="1" fill="hold">
                                          <p:stCondLst>
                                            <p:cond delay="0"/>
                                          </p:stCondLst>
                                        </p:cTn>
                                        <p:tgtEl>
                                          <p:spTgt spid="267454"/>
                                        </p:tgtEl>
                                        <p:attrNameLst>
                                          <p:attrName>ppt_w</p:attrName>
                                        </p:attrNameLst>
                                      </p:cBhvr>
                                    </p:anim>
                                    <p:anim by="(#ppt_w*0.50)" calcmode="lin" valueType="num">
                                      <p:cBhvr>
                                        <p:cTn id="12" dur="500" decel="50000" autoRev="1" fill="hold">
                                          <p:stCondLst>
                                            <p:cond delay="0"/>
                                          </p:stCondLst>
                                        </p:cTn>
                                        <p:tgtEl>
                                          <p:spTgt spid="267454"/>
                                        </p:tgtEl>
                                        <p:attrNameLst>
                                          <p:attrName>ppt_x</p:attrName>
                                        </p:attrNameLst>
                                      </p:cBhvr>
                                    </p:anim>
                                    <p:anim from="(-#ppt_h/2)" to="(#ppt_y)" calcmode="lin" valueType="num">
                                      <p:cBhvr>
                                        <p:cTn id="13" dur="1000" fill="hold">
                                          <p:stCondLst>
                                            <p:cond delay="0"/>
                                          </p:stCondLst>
                                        </p:cTn>
                                        <p:tgtEl>
                                          <p:spTgt spid="267454"/>
                                        </p:tgtEl>
                                        <p:attrNameLst>
                                          <p:attrName>ppt_y</p:attrName>
                                        </p:attrNameLst>
                                      </p:cBhvr>
                                    </p:anim>
                                    <p:animRot by="21600000">
                                      <p:cBhvr>
                                        <p:cTn id="14" dur="1000" fill="hold">
                                          <p:stCondLst>
                                            <p:cond delay="0"/>
                                          </p:stCondLst>
                                        </p:cTn>
                                        <p:tgtEl>
                                          <p:spTgt spid="267454"/>
                                        </p:tgtEl>
                                        <p:attrNameLst>
                                          <p:attrName>r</p:attrName>
                                        </p:attrNameLst>
                                      </p:cBhvr>
                                    </p:animRot>
                                  </p:childTnLst>
                                </p:cTn>
                              </p:par>
                            </p:childTnLst>
                          </p:cTn>
                        </p:par>
                        <p:par>
                          <p:cTn id="15" fill="hold" nodeType="afterGroup">
                            <p:stCondLst>
                              <p:cond delay="3000"/>
                            </p:stCondLst>
                            <p:childTnLst>
                              <p:par>
                                <p:cTn id="16" presetID="12" presetClass="entr" presetSubtype="2" fill="hold" nodeType="afterEffect">
                                  <p:stCondLst>
                                    <p:cond delay="0"/>
                                  </p:stCondLst>
                                  <p:childTnLst>
                                    <p:set>
                                      <p:cBhvr>
                                        <p:cTn id="17" dur="1" fill="hold">
                                          <p:stCondLst>
                                            <p:cond delay="0"/>
                                          </p:stCondLst>
                                        </p:cTn>
                                        <p:tgtEl>
                                          <p:spTgt spid="267472"/>
                                        </p:tgtEl>
                                        <p:attrNameLst>
                                          <p:attrName>style.visibility</p:attrName>
                                        </p:attrNameLst>
                                      </p:cBhvr>
                                      <p:to>
                                        <p:strVal val="visible"/>
                                      </p:to>
                                    </p:set>
                                    <p:animEffect transition="in" filter="slide(fromRight)">
                                      <p:cBhvr>
                                        <p:cTn id="18" dur="2000"/>
                                        <p:tgtEl>
                                          <p:spTgt spid="267472"/>
                                        </p:tgtEl>
                                      </p:cBhvr>
                                    </p:animEffect>
                                  </p:childTnLst>
                                </p:cTn>
                              </p:par>
                            </p:childTnLst>
                          </p:cTn>
                        </p:par>
                        <p:par>
                          <p:cTn id="19" fill="hold" nodeType="afterGroup">
                            <p:stCondLst>
                              <p:cond delay="5000"/>
                            </p:stCondLst>
                            <p:childTnLst>
                              <p:par>
                                <p:cTn id="20" presetID="6"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3" name="图片 22"/>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8">
            <a:off x="6392007" y="2966350"/>
            <a:ext cx="1516153" cy="1849985"/>
          </a:xfrm>
          <a:prstGeom prst="rect">
            <a:avLst/>
          </a:prstGeom>
        </p:spPr>
      </p:pic>
      <p:pic>
        <p:nvPicPr>
          <p:cNvPr id="22" name="图片 21"/>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8">
            <a:off x="6462305" y="959750"/>
            <a:ext cx="1516153" cy="1849985"/>
          </a:xfrm>
          <a:prstGeom prst="rect">
            <a:avLst/>
          </a:prstGeom>
        </p:spPr>
      </p:pic>
      <p:pic>
        <p:nvPicPr>
          <p:cNvPr id="21" name="图片 20"/>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8">
            <a:off x="1724134" y="2926431"/>
            <a:ext cx="1516153" cy="1849985"/>
          </a:xfrm>
          <a:prstGeom prst="rect">
            <a:avLst/>
          </a:prstGeom>
        </p:spPr>
      </p:pic>
      <p:pic>
        <p:nvPicPr>
          <p:cNvPr id="20" name="图片 19"/>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8">
            <a:off x="1550733" y="979594"/>
            <a:ext cx="1516153" cy="1849985"/>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a:ext>
            </a:extLst>
          </a:blip>
          <a:stretch>
            <a:fillRect/>
          </a:stretch>
        </p:blipFill>
        <p:spPr>
          <a:xfrm rot="8386038">
            <a:off x="3653457" y="1359472"/>
            <a:ext cx="2487337" cy="3035008"/>
          </a:xfrm>
          <a:prstGeom prst="rect">
            <a:avLst/>
          </a:prstGeom>
        </p:spPr>
      </p:pic>
      <p:grpSp>
        <p:nvGrpSpPr>
          <p:cNvPr id="284694" name="Group 22"/>
          <p:cNvGrpSpPr/>
          <p:nvPr/>
        </p:nvGrpSpPr>
        <p:grpSpPr>
          <a:xfrm>
            <a:off x="3091656" y="2075656"/>
            <a:ext cx="3233738" cy="1373188"/>
            <a:chOff x="1872" y="1872"/>
            <a:chExt cx="2208" cy="1152"/>
          </a:xfrm>
        </p:grpSpPr>
        <p:sp>
          <p:nvSpPr>
            <p:cNvPr id="284681" name="Line 9"/>
            <p:cNvSpPr>
              <a:spLocks noChangeShapeType="1"/>
            </p:cNvSpPr>
            <p:nvPr/>
          </p:nvSpPr>
          <p:spPr bwMode="auto">
            <a:xfrm>
              <a:off x="1872" y="1872"/>
              <a:ext cx="288" cy="192"/>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2" name="Line 10"/>
            <p:cNvSpPr>
              <a:spLocks noChangeShapeType="1"/>
            </p:cNvSpPr>
            <p:nvPr/>
          </p:nvSpPr>
          <p:spPr bwMode="auto">
            <a:xfrm>
              <a:off x="3744" y="2832"/>
              <a:ext cx="288" cy="192"/>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3" name="Line 11"/>
            <p:cNvSpPr>
              <a:spLocks noChangeShapeType="1"/>
            </p:cNvSpPr>
            <p:nvPr/>
          </p:nvSpPr>
          <p:spPr bwMode="auto">
            <a:xfrm flipV="1">
              <a:off x="3840" y="1872"/>
              <a:ext cx="240" cy="144"/>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4" name="Line 12"/>
            <p:cNvSpPr>
              <a:spLocks noChangeShapeType="1"/>
            </p:cNvSpPr>
            <p:nvPr/>
          </p:nvSpPr>
          <p:spPr bwMode="auto">
            <a:xfrm flipV="1">
              <a:off x="1968" y="2832"/>
              <a:ext cx="240" cy="144"/>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284685" name="Text Box 13"/>
          <p:cNvSpPr txBox="1">
            <a:spLocks noChangeArrowheads="1"/>
          </p:cNvSpPr>
          <p:nvPr/>
        </p:nvSpPr>
        <p:spPr bwMode="auto">
          <a:xfrm>
            <a:off x="3886994" y="2267744"/>
            <a:ext cx="1546225"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spcBef>
                <a:spcPct val="50000"/>
              </a:spcBef>
            </a:pPr>
            <a:r>
              <a:rPr lang="zh-CN" altLang="en-US" sz="2400" b="1" baseline="0">
                <a:solidFill>
                  <a:srgbClr val="FFFFFF"/>
                </a:solidFill>
                <a:ea typeface="楷体" pitchFamily="49" charset="-122"/>
              </a:rPr>
              <a:t>文字标题内容</a:t>
            </a:r>
          </a:p>
        </p:txBody>
      </p:sp>
      <p:sp>
        <p:nvSpPr>
          <p:cNvPr id="284686" name="Text Box 14"/>
          <p:cNvSpPr txBox="1">
            <a:spLocks noChangeArrowheads="1"/>
          </p:cNvSpPr>
          <p:nvPr/>
        </p:nvSpPr>
        <p:spPr bwMode="auto">
          <a:xfrm>
            <a:off x="1618456" y="1435894"/>
            <a:ext cx="112553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7" name="Text Box 15"/>
          <p:cNvSpPr txBox="1">
            <a:spLocks noChangeArrowheads="1"/>
          </p:cNvSpPr>
          <p:nvPr/>
        </p:nvSpPr>
        <p:spPr bwMode="auto">
          <a:xfrm>
            <a:off x="6496844" y="1447006"/>
            <a:ext cx="11239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8" name="Text Box 16"/>
          <p:cNvSpPr txBox="1">
            <a:spLocks noChangeArrowheads="1"/>
          </p:cNvSpPr>
          <p:nvPr/>
        </p:nvSpPr>
        <p:spPr bwMode="auto">
          <a:xfrm>
            <a:off x="1847056" y="3448844"/>
            <a:ext cx="112553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9" name="Text Box 17"/>
          <p:cNvSpPr txBox="1">
            <a:spLocks noChangeArrowheads="1"/>
          </p:cNvSpPr>
          <p:nvPr/>
        </p:nvSpPr>
        <p:spPr bwMode="auto">
          <a:xfrm>
            <a:off x="6496844" y="3459956"/>
            <a:ext cx="11239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spcBef>
                <a:spcPct val="50000"/>
              </a:spcBef>
            </a:pPr>
            <a:r>
              <a:rPr lang="zh-CN" altLang="en-US" sz="1800" b="1" baseline="0">
                <a:solidFill>
                  <a:srgbClr val="000000"/>
                </a:solidFill>
                <a:ea typeface="楷体" pitchFamily="49" charset="-122"/>
              </a:rPr>
              <a:t>输入文字内容</a:t>
            </a:r>
          </a:p>
        </p:txBody>
      </p:sp>
      <p:pic>
        <p:nvPicPr>
          <p:cNvPr id="284695" name="Picture 23" descr="6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97126" y="2605881"/>
            <a:ext cx="1123468" cy="25392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4695"/>
                                        </p:tgtEl>
                                        <p:attrNameLst>
                                          <p:attrName>style.visibility</p:attrName>
                                        </p:attrNameLst>
                                      </p:cBhvr>
                                      <p:to>
                                        <p:strVal val="visible"/>
                                      </p:to>
                                    </p:set>
                                    <p:animEffect transition="in" filter="fade">
                                      <p:cBhvr>
                                        <p:cTn id="7" dur="1000"/>
                                        <p:tgtEl>
                                          <p:spTgt spid="284695"/>
                                        </p:tgtEl>
                                      </p:cBhvr>
                                    </p:animEffect>
                                    <p:anim calcmode="lin" valueType="num">
                                      <p:cBhvr>
                                        <p:cTn id="8" dur="1000" fill="hold"/>
                                        <p:tgtEl>
                                          <p:spTgt spid="284695"/>
                                        </p:tgtEl>
                                        <p:attrNameLst>
                                          <p:attrName>ppt_x</p:attrName>
                                        </p:attrNameLst>
                                      </p:cBhvr>
                                      <p:tavLst>
                                        <p:tav tm="0">
                                          <p:val>
                                            <p:strVal val="#ppt_x"/>
                                          </p:val>
                                        </p:tav>
                                        <p:tav tm="100000">
                                          <p:val>
                                            <p:strVal val="#ppt_x"/>
                                          </p:val>
                                        </p:tav>
                                      </p:tavLst>
                                    </p:anim>
                                    <p:anim calcmode="lin" valueType="num">
                                      <p:cBhvr>
                                        <p:cTn id="9" dur="1000" fill="hold"/>
                                        <p:tgtEl>
                                          <p:spTgt spid="28469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heel(1)">
                                      <p:cBhvr>
                                        <p:cTn id="13" dur="2000"/>
                                        <p:tgtEl>
                                          <p:spTgt spid="19"/>
                                        </p:tgtEl>
                                      </p:cBhvr>
                                    </p:animEffect>
                                  </p:childTnLst>
                                </p:cTn>
                              </p:par>
                            </p:childTnLst>
                          </p:cTn>
                        </p:par>
                        <p:par>
                          <p:cTn id="14" fill="hold" nodeType="afterGroup">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284685"/>
                                        </p:tgtEl>
                                        <p:attrNameLst>
                                          <p:attrName>style.visibility</p:attrName>
                                        </p:attrNameLst>
                                      </p:cBhvr>
                                      <p:to>
                                        <p:strVal val="visible"/>
                                      </p:to>
                                    </p:set>
                                    <p:animEffect transition="in" filter="wipe(up)">
                                      <p:cBhvr>
                                        <p:cTn id="17" dur="2000"/>
                                        <p:tgtEl>
                                          <p:spTgt spid="284685"/>
                                        </p:tgtEl>
                                      </p:cBhvr>
                                    </p:animEffect>
                                  </p:childTnLst>
                                </p:cTn>
                              </p:par>
                            </p:childTnLst>
                          </p:cTn>
                        </p:par>
                        <p:par>
                          <p:cTn id="18" fill="hold" nodeType="afterGroup">
                            <p:stCondLst>
                              <p:cond delay="5000"/>
                            </p:stCondLst>
                            <p:childTnLst>
                              <p:par>
                                <p:cTn id="19" presetID="23" presetClass="entr" presetSubtype="16" fill="hold" nodeType="afterEffect">
                                  <p:stCondLst>
                                    <p:cond delay="0"/>
                                  </p:stCondLst>
                                  <p:childTnLst>
                                    <p:set>
                                      <p:cBhvr>
                                        <p:cTn id="20" dur="1" fill="hold">
                                          <p:stCondLst>
                                            <p:cond delay="0"/>
                                          </p:stCondLst>
                                        </p:cTn>
                                        <p:tgtEl>
                                          <p:spTgt spid="284694"/>
                                        </p:tgtEl>
                                        <p:attrNameLst>
                                          <p:attrName>style.visibility</p:attrName>
                                        </p:attrNameLst>
                                      </p:cBhvr>
                                      <p:to>
                                        <p:strVal val="visible"/>
                                      </p:to>
                                    </p:set>
                                    <p:anim calcmode="lin" valueType="num">
                                      <p:cBhvr>
                                        <p:cTn id="21" dur="1000" fill="hold"/>
                                        <p:tgtEl>
                                          <p:spTgt spid="284694"/>
                                        </p:tgtEl>
                                        <p:attrNameLst>
                                          <p:attrName>ppt_w</p:attrName>
                                        </p:attrNameLst>
                                      </p:cBhvr>
                                      <p:tavLst>
                                        <p:tav tm="0">
                                          <p:val>
                                            <p:fltVal val="0"/>
                                          </p:val>
                                        </p:tav>
                                        <p:tav tm="100000">
                                          <p:val>
                                            <p:strVal val="#ppt_w"/>
                                          </p:val>
                                        </p:tav>
                                      </p:tavLst>
                                    </p:anim>
                                    <p:anim calcmode="lin" valueType="num">
                                      <p:cBhvr>
                                        <p:cTn id="22" dur="1000" fill="hold"/>
                                        <p:tgtEl>
                                          <p:spTgt spid="284694"/>
                                        </p:tgtEl>
                                        <p:attrNameLst>
                                          <p:attrName>ppt_h</p:attrName>
                                        </p:attrNameLst>
                                      </p:cBhvr>
                                      <p:tavLst>
                                        <p:tav tm="0">
                                          <p:val>
                                            <p:fltVal val="0"/>
                                          </p:val>
                                        </p:tav>
                                        <p:tav tm="100000">
                                          <p:val>
                                            <p:strVal val="#ppt_h"/>
                                          </p:val>
                                        </p:tav>
                                      </p:tavLst>
                                    </p:anim>
                                  </p:childTnLst>
                                </p:cTn>
                              </p:par>
                            </p:childTnLst>
                          </p:cTn>
                        </p:par>
                        <p:par>
                          <p:cTn id="23" fill="hold" nodeType="afterGroup">
                            <p:stCondLst>
                              <p:cond delay="6000"/>
                            </p:stCondLst>
                            <p:childTnLst>
                              <p:par>
                                <p:cTn id="24" presetID="8"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diamond(in)">
                                      <p:cBhvr>
                                        <p:cTn id="26" dur="2000"/>
                                        <p:tgtEl>
                                          <p:spTgt spid="20"/>
                                        </p:tgtEl>
                                      </p:cBhvr>
                                    </p:animEffect>
                                  </p:childTnLst>
                                </p:cTn>
                              </p:par>
                            </p:childTnLst>
                          </p:cTn>
                        </p:par>
                        <p:par>
                          <p:cTn id="27" fill="hold" nodeType="afterGroup">
                            <p:stCondLst>
                              <p:cond delay="8000"/>
                            </p:stCondLst>
                            <p:childTnLst>
                              <p:par>
                                <p:cTn id="28" presetID="8" presetClass="entr" presetSubtype="16"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diamond(in)">
                                      <p:cBhvr>
                                        <p:cTn id="30" dur="2000"/>
                                        <p:tgtEl>
                                          <p:spTgt spid="21"/>
                                        </p:tgtEl>
                                      </p:cBhvr>
                                    </p:animEffect>
                                  </p:childTnLst>
                                </p:cTn>
                              </p:par>
                            </p:childTnLst>
                          </p:cTn>
                        </p:par>
                        <p:par>
                          <p:cTn id="31" fill="hold" nodeType="afterGroup">
                            <p:stCondLst>
                              <p:cond delay="10000"/>
                            </p:stCondLst>
                            <p:childTnLst>
                              <p:par>
                                <p:cTn id="32" presetID="8" presetClass="entr" presetSubtype="16"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amond(in)">
                                      <p:cBhvr>
                                        <p:cTn id="34" dur="2000"/>
                                        <p:tgtEl>
                                          <p:spTgt spid="22"/>
                                        </p:tgtEl>
                                      </p:cBhvr>
                                    </p:animEffect>
                                  </p:childTnLst>
                                </p:cTn>
                              </p:par>
                            </p:childTnLst>
                          </p:cTn>
                        </p:par>
                        <p:par>
                          <p:cTn id="35" fill="hold" nodeType="afterGroup">
                            <p:stCondLst>
                              <p:cond delay="12000"/>
                            </p:stCondLst>
                            <p:childTnLst>
                              <p:par>
                                <p:cTn id="36" presetID="8" presetClass="entr" presetSubtype="16"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diamond(in)">
                                      <p:cBhvr>
                                        <p:cTn id="38" dur="2000"/>
                                        <p:tgtEl>
                                          <p:spTgt spid="23"/>
                                        </p:tgtEl>
                                      </p:cBhvr>
                                    </p:animEffect>
                                  </p:childTnLst>
                                </p:cTn>
                              </p:par>
                            </p:childTnLst>
                          </p:cTn>
                        </p:par>
                        <p:par>
                          <p:cTn id="39" fill="hold" nodeType="afterGroup">
                            <p:stCondLst>
                              <p:cond delay="14000"/>
                            </p:stCondLst>
                            <p:childTnLst>
                              <p:par>
                                <p:cTn id="40" presetID="49" presetClass="entr" presetSubtype="0" decel="100000" fill="hold" grpId="0" nodeType="afterEffect">
                                  <p:stCondLst>
                                    <p:cond delay="0"/>
                                  </p:stCondLst>
                                  <p:childTnLst>
                                    <p:set>
                                      <p:cBhvr>
                                        <p:cTn id="41" dur="1" fill="hold">
                                          <p:stCondLst>
                                            <p:cond delay="0"/>
                                          </p:stCondLst>
                                        </p:cTn>
                                        <p:tgtEl>
                                          <p:spTgt spid="284686"/>
                                        </p:tgtEl>
                                        <p:attrNameLst>
                                          <p:attrName>style.visibility</p:attrName>
                                        </p:attrNameLst>
                                      </p:cBhvr>
                                      <p:to>
                                        <p:strVal val="visible"/>
                                      </p:to>
                                    </p:set>
                                    <p:anim calcmode="lin" valueType="num">
                                      <p:cBhvr>
                                        <p:cTn id="42" dur="1000" fill="hold"/>
                                        <p:tgtEl>
                                          <p:spTgt spid="284686"/>
                                        </p:tgtEl>
                                        <p:attrNameLst>
                                          <p:attrName>ppt_w</p:attrName>
                                        </p:attrNameLst>
                                      </p:cBhvr>
                                      <p:tavLst>
                                        <p:tav tm="0">
                                          <p:val>
                                            <p:fltVal val="0"/>
                                          </p:val>
                                        </p:tav>
                                        <p:tav tm="100000">
                                          <p:val>
                                            <p:strVal val="#ppt_w"/>
                                          </p:val>
                                        </p:tav>
                                      </p:tavLst>
                                    </p:anim>
                                    <p:anim calcmode="lin" valueType="num">
                                      <p:cBhvr>
                                        <p:cTn id="43" dur="1000" fill="hold"/>
                                        <p:tgtEl>
                                          <p:spTgt spid="284686"/>
                                        </p:tgtEl>
                                        <p:attrNameLst>
                                          <p:attrName>ppt_h</p:attrName>
                                        </p:attrNameLst>
                                      </p:cBhvr>
                                      <p:tavLst>
                                        <p:tav tm="0">
                                          <p:val>
                                            <p:fltVal val="0"/>
                                          </p:val>
                                        </p:tav>
                                        <p:tav tm="100000">
                                          <p:val>
                                            <p:strVal val="#ppt_h"/>
                                          </p:val>
                                        </p:tav>
                                      </p:tavLst>
                                    </p:anim>
                                    <p:anim calcmode="lin" valueType="num">
                                      <p:cBhvr>
                                        <p:cTn id="44" dur="1000" fill="hold"/>
                                        <p:tgtEl>
                                          <p:spTgt spid="284686"/>
                                        </p:tgtEl>
                                        <p:attrNameLst>
                                          <p:attrName>style.rotation</p:attrName>
                                        </p:attrNameLst>
                                      </p:cBhvr>
                                      <p:tavLst>
                                        <p:tav tm="0">
                                          <p:val>
                                            <p:fltVal val="360"/>
                                          </p:val>
                                        </p:tav>
                                        <p:tav tm="100000">
                                          <p:val>
                                            <p:fltVal val="0"/>
                                          </p:val>
                                        </p:tav>
                                      </p:tavLst>
                                    </p:anim>
                                    <p:animEffect transition="in" filter="fade">
                                      <p:cBhvr>
                                        <p:cTn id="45" dur="1000"/>
                                        <p:tgtEl>
                                          <p:spTgt spid="284686"/>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284688"/>
                                        </p:tgtEl>
                                        <p:attrNameLst>
                                          <p:attrName>style.visibility</p:attrName>
                                        </p:attrNameLst>
                                      </p:cBhvr>
                                      <p:to>
                                        <p:strVal val="visible"/>
                                      </p:to>
                                    </p:set>
                                    <p:anim calcmode="lin" valueType="num">
                                      <p:cBhvr>
                                        <p:cTn id="48" dur="1000" fill="hold"/>
                                        <p:tgtEl>
                                          <p:spTgt spid="284688"/>
                                        </p:tgtEl>
                                        <p:attrNameLst>
                                          <p:attrName>ppt_w</p:attrName>
                                        </p:attrNameLst>
                                      </p:cBhvr>
                                      <p:tavLst>
                                        <p:tav tm="0">
                                          <p:val>
                                            <p:fltVal val="0"/>
                                          </p:val>
                                        </p:tav>
                                        <p:tav tm="100000">
                                          <p:val>
                                            <p:strVal val="#ppt_w"/>
                                          </p:val>
                                        </p:tav>
                                      </p:tavLst>
                                    </p:anim>
                                    <p:anim calcmode="lin" valueType="num">
                                      <p:cBhvr>
                                        <p:cTn id="49" dur="1000" fill="hold"/>
                                        <p:tgtEl>
                                          <p:spTgt spid="284688"/>
                                        </p:tgtEl>
                                        <p:attrNameLst>
                                          <p:attrName>ppt_h</p:attrName>
                                        </p:attrNameLst>
                                      </p:cBhvr>
                                      <p:tavLst>
                                        <p:tav tm="0">
                                          <p:val>
                                            <p:fltVal val="0"/>
                                          </p:val>
                                        </p:tav>
                                        <p:tav tm="100000">
                                          <p:val>
                                            <p:strVal val="#ppt_h"/>
                                          </p:val>
                                        </p:tav>
                                      </p:tavLst>
                                    </p:anim>
                                    <p:anim calcmode="lin" valueType="num">
                                      <p:cBhvr>
                                        <p:cTn id="50" dur="1000" fill="hold"/>
                                        <p:tgtEl>
                                          <p:spTgt spid="284688"/>
                                        </p:tgtEl>
                                        <p:attrNameLst>
                                          <p:attrName>style.rotation</p:attrName>
                                        </p:attrNameLst>
                                      </p:cBhvr>
                                      <p:tavLst>
                                        <p:tav tm="0">
                                          <p:val>
                                            <p:fltVal val="360"/>
                                          </p:val>
                                        </p:tav>
                                        <p:tav tm="100000">
                                          <p:val>
                                            <p:fltVal val="0"/>
                                          </p:val>
                                        </p:tav>
                                      </p:tavLst>
                                    </p:anim>
                                    <p:animEffect transition="in" filter="fade">
                                      <p:cBhvr>
                                        <p:cTn id="51" dur="1000"/>
                                        <p:tgtEl>
                                          <p:spTgt spid="284688"/>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284689"/>
                                        </p:tgtEl>
                                        <p:attrNameLst>
                                          <p:attrName>style.visibility</p:attrName>
                                        </p:attrNameLst>
                                      </p:cBhvr>
                                      <p:to>
                                        <p:strVal val="visible"/>
                                      </p:to>
                                    </p:set>
                                    <p:anim calcmode="lin" valueType="num">
                                      <p:cBhvr>
                                        <p:cTn id="54" dur="1000" fill="hold"/>
                                        <p:tgtEl>
                                          <p:spTgt spid="284689"/>
                                        </p:tgtEl>
                                        <p:attrNameLst>
                                          <p:attrName>ppt_w</p:attrName>
                                        </p:attrNameLst>
                                      </p:cBhvr>
                                      <p:tavLst>
                                        <p:tav tm="0">
                                          <p:val>
                                            <p:fltVal val="0"/>
                                          </p:val>
                                        </p:tav>
                                        <p:tav tm="100000">
                                          <p:val>
                                            <p:strVal val="#ppt_w"/>
                                          </p:val>
                                        </p:tav>
                                      </p:tavLst>
                                    </p:anim>
                                    <p:anim calcmode="lin" valueType="num">
                                      <p:cBhvr>
                                        <p:cTn id="55" dur="1000" fill="hold"/>
                                        <p:tgtEl>
                                          <p:spTgt spid="284689"/>
                                        </p:tgtEl>
                                        <p:attrNameLst>
                                          <p:attrName>ppt_h</p:attrName>
                                        </p:attrNameLst>
                                      </p:cBhvr>
                                      <p:tavLst>
                                        <p:tav tm="0">
                                          <p:val>
                                            <p:fltVal val="0"/>
                                          </p:val>
                                        </p:tav>
                                        <p:tav tm="100000">
                                          <p:val>
                                            <p:strVal val="#ppt_h"/>
                                          </p:val>
                                        </p:tav>
                                      </p:tavLst>
                                    </p:anim>
                                    <p:anim calcmode="lin" valueType="num">
                                      <p:cBhvr>
                                        <p:cTn id="56" dur="1000" fill="hold"/>
                                        <p:tgtEl>
                                          <p:spTgt spid="284689"/>
                                        </p:tgtEl>
                                        <p:attrNameLst>
                                          <p:attrName>style.rotation</p:attrName>
                                        </p:attrNameLst>
                                      </p:cBhvr>
                                      <p:tavLst>
                                        <p:tav tm="0">
                                          <p:val>
                                            <p:fltVal val="360"/>
                                          </p:val>
                                        </p:tav>
                                        <p:tav tm="100000">
                                          <p:val>
                                            <p:fltVal val="0"/>
                                          </p:val>
                                        </p:tav>
                                      </p:tavLst>
                                    </p:anim>
                                    <p:animEffect transition="in" filter="fade">
                                      <p:cBhvr>
                                        <p:cTn id="57" dur="1000"/>
                                        <p:tgtEl>
                                          <p:spTgt spid="284689"/>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284687"/>
                                        </p:tgtEl>
                                        <p:attrNameLst>
                                          <p:attrName>style.visibility</p:attrName>
                                        </p:attrNameLst>
                                      </p:cBhvr>
                                      <p:to>
                                        <p:strVal val="visible"/>
                                      </p:to>
                                    </p:set>
                                    <p:anim calcmode="lin" valueType="num">
                                      <p:cBhvr>
                                        <p:cTn id="60" dur="1000" fill="hold"/>
                                        <p:tgtEl>
                                          <p:spTgt spid="284687"/>
                                        </p:tgtEl>
                                        <p:attrNameLst>
                                          <p:attrName>ppt_w</p:attrName>
                                        </p:attrNameLst>
                                      </p:cBhvr>
                                      <p:tavLst>
                                        <p:tav tm="0">
                                          <p:val>
                                            <p:fltVal val="0"/>
                                          </p:val>
                                        </p:tav>
                                        <p:tav tm="100000">
                                          <p:val>
                                            <p:strVal val="#ppt_w"/>
                                          </p:val>
                                        </p:tav>
                                      </p:tavLst>
                                    </p:anim>
                                    <p:anim calcmode="lin" valueType="num">
                                      <p:cBhvr>
                                        <p:cTn id="61" dur="1000" fill="hold"/>
                                        <p:tgtEl>
                                          <p:spTgt spid="284687"/>
                                        </p:tgtEl>
                                        <p:attrNameLst>
                                          <p:attrName>ppt_h</p:attrName>
                                        </p:attrNameLst>
                                      </p:cBhvr>
                                      <p:tavLst>
                                        <p:tav tm="0">
                                          <p:val>
                                            <p:fltVal val="0"/>
                                          </p:val>
                                        </p:tav>
                                        <p:tav tm="100000">
                                          <p:val>
                                            <p:strVal val="#ppt_h"/>
                                          </p:val>
                                        </p:tav>
                                      </p:tavLst>
                                    </p:anim>
                                    <p:anim calcmode="lin" valueType="num">
                                      <p:cBhvr>
                                        <p:cTn id="62" dur="1000" fill="hold"/>
                                        <p:tgtEl>
                                          <p:spTgt spid="284687"/>
                                        </p:tgtEl>
                                        <p:attrNameLst>
                                          <p:attrName>style.rotation</p:attrName>
                                        </p:attrNameLst>
                                      </p:cBhvr>
                                      <p:tavLst>
                                        <p:tav tm="0">
                                          <p:val>
                                            <p:fltVal val="360"/>
                                          </p:val>
                                        </p:tav>
                                        <p:tav tm="100000">
                                          <p:val>
                                            <p:fltVal val="0"/>
                                          </p:val>
                                        </p:tav>
                                      </p:tavLst>
                                    </p:anim>
                                    <p:animEffect transition="in" filter="fade">
                                      <p:cBhvr>
                                        <p:cTn id="63" dur="1000"/>
                                        <p:tgtEl>
                                          <p:spTgt spid="284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5" name="Group 2"/>
          <p:cNvGrpSpPr>
            <a:grpSpLocks noChangeAspect="1"/>
          </p:cNvGrpSpPr>
          <p:nvPr/>
        </p:nvGrpSpPr>
        <p:grpSpPr>
          <a:xfrm>
            <a:off x="887413" y="1262059"/>
            <a:ext cx="7345362" cy="3017838"/>
            <a:chOff x="1056" y="816"/>
            <a:chExt cx="4887" cy="1969"/>
          </a:xfrm>
        </p:grpSpPr>
        <p:pic>
          <p:nvPicPr>
            <p:cNvPr id="76" name="图片 3" descr="t.jpg"/>
            <p:cNvPicPr>
              <a:picLocks noChangeAspect="1"/>
            </p:cNvPicPr>
            <p:nvPr/>
          </p:nvPicPr>
          <p:blipFill>
            <a:blip r:embed="rId2">
              <a:lum bright="-36000"/>
              <a:extLst>
                <a:ext uri="{28A0092B-C50C-407E-A947-70E740481C1C}">
                  <a14:useLocalDpi xmlns:a14="http://schemas.microsoft.com/office/drawing/2010/main" val="0"/>
                </a:ext>
              </a:extLst>
            </a:blip>
            <a:srcRect t="8769"/>
            <a:stretch>
              <a:fillRect/>
            </a:stretch>
          </p:blipFill>
          <p:spPr bwMode="auto">
            <a:xfrm rot="5400000">
              <a:off x="2515" y="-643"/>
              <a:ext cx="1969" cy="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77" name="Rectangle 4"/>
            <p:cNvSpPr>
              <a:spLocks noChangeAspect="1" noChangeArrowheads="1"/>
            </p:cNvSpPr>
            <p:nvPr/>
          </p:nvSpPr>
          <p:spPr bwMode="auto">
            <a:xfrm>
              <a:off x="1440" y="1008"/>
              <a:ext cx="4094" cy="1544"/>
            </a:xfrm>
            <a:prstGeom prst="rect">
              <a:avLst/>
            </a:prstGeom>
            <a:solidFill>
              <a:srgbClr val="FFFFFF"/>
            </a:solidFill>
            <a:ln w="19050">
              <a:solidFill>
                <a:srgbClr val="FFFFFF"/>
              </a:solidFill>
              <a:miter lim="800000"/>
            </a:ln>
          </p:spPr>
          <p:txBody>
            <a:bodyPr wrap="none" anchor="ct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itchFamily="34" charset="0"/>
                <a:ea typeface="方正舒体" pitchFamily="2" charset="-122"/>
              </a:endParaRPr>
            </a:p>
          </p:txBody>
        </p:sp>
      </p:grpSp>
      <p:pic>
        <p:nvPicPr>
          <p:cNvPr id="89" name="Picture 79" descr="竹子左侧"/>
          <p:cNvPicPr>
            <a:picLocks noChangeAspect="1" noChangeArrowheads="1"/>
          </p:cNvPicPr>
          <p:nvPr/>
        </p:nvPicPr>
        <p:blipFill>
          <a:blip r:embed="rId3">
            <a:lum bright="10000" contrast="38000"/>
            <a:grayscl/>
            <a:extLst>
              <a:ext uri="{28A0092B-C50C-407E-A947-70E740481C1C}">
                <a14:useLocalDpi xmlns:a14="http://schemas.microsoft.com/office/drawing/2010/main" val="0"/>
              </a:ext>
            </a:extLst>
          </a:blip>
          <a:stretch>
            <a:fillRect/>
          </a:stretch>
        </p:blipFill>
        <p:spPr bwMode="auto">
          <a:xfrm flipH="1">
            <a:off x="1464581" y="1505230"/>
            <a:ext cx="1800225" cy="253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20"/>
          <p:cNvGrpSpPr/>
          <p:nvPr/>
        </p:nvGrpSpPr>
        <p:grpSpPr>
          <a:xfrm rot="5400000">
            <a:off x="5577483" y="2606874"/>
            <a:ext cx="2895600" cy="845741"/>
            <a:chOff x="720" y="2998"/>
            <a:chExt cx="4734" cy="1130"/>
          </a:xfrm>
        </p:grpSpPr>
        <p:pic>
          <p:nvPicPr>
            <p:cNvPr id="18" name="Picture 19" descr="64"/>
            <p:cNvPicPr>
              <a:picLocks noChangeAspect="1" noChangeArrowheads="1"/>
            </p:cNvPicPr>
            <p:nvPr/>
          </p:nvPicPr>
          <p:blipFill>
            <a:blip r:embed="rId4">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4" descr="64"/>
            <p:cNvPicPr>
              <a:picLocks noChangeAspect="1" noChangeArrowheads="1"/>
            </p:cNvPicPr>
            <p:nvPr/>
          </p:nvPicPr>
          <p:blipFill>
            <a:blip r:embed="rId4">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6754" name="Rectangle 34"/>
          <p:cNvSpPr>
            <a:spLocks noChangeArrowheads="1"/>
          </p:cNvSpPr>
          <p:nvPr/>
        </p:nvSpPr>
        <p:spPr bwMode="auto">
          <a:xfrm>
            <a:off x="6762354" y="1969295"/>
            <a:ext cx="609600" cy="12287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5000"/>
              </a:lnSpc>
            </a:pPr>
            <a:r>
              <a:rPr lang="zh-CN" altLang="en-US" sz="2200" b="1" baseline="0">
                <a:solidFill>
                  <a:srgbClr val="FFFFFF"/>
                </a:solidFill>
                <a:ea typeface="楷体" pitchFamily="49" charset="-122"/>
              </a:rPr>
              <a:t>标题</a:t>
            </a:r>
          </a:p>
          <a:p>
            <a:pPr algn="l">
              <a:lnSpc>
                <a:spcPct val="85000"/>
              </a:lnSpc>
            </a:pPr>
            <a:r>
              <a:rPr lang="zh-CN" altLang="en-US" sz="2200" b="1" baseline="0">
                <a:solidFill>
                  <a:srgbClr val="FFFFFF"/>
                </a:solidFill>
                <a:ea typeface="楷体" pitchFamily="49" charset="-122"/>
              </a:rPr>
              <a:t>内容</a:t>
            </a:r>
          </a:p>
        </p:txBody>
      </p:sp>
      <p:grpSp>
        <p:nvGrpSpPr>
          <p:cNvPr id="20" name="Group 208"/>
          <p:cNvGrpSpPr/>
          <p:nvPr/>
        </p:nvGrpSpPr>
        <p:grpSpPr>
          <a:xfrm>
            <a:off x="4241799" y="1810657"/>
            <a:ext cx="2286000" cy="2035928"/>
            <a:chOff x="3024" y="1199"/>
            <a:chExt cx="1440" cy="2161"/>
          </a:xfrm>
        </p:grpSpPr>
        <p:sp>
          <p:nvSpPr>
            <p:cNvPr id="21" name="Line 192"/>
            <p:cNvSpPr>
              <a:spLocks noChangeShapeType="1"/>
            </p:cNvSpPr>
            <p:nvPr/>
          </p:nvSpPr>
          <p:spPr bwMode="auto">
            <a:xfrm flipH="1">
              <a:off x="4032" y="1200"/>
              <a:ext cx="0" cy="216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 name="Line 193"/>
            <p:cNvSpPr>
              <a:spLocks noChangeShapeType="1"/>
            </p:cNvSpPr>
            <p:nvPr/>
          </p:nvSpPr>
          <p:spPr bwMode="auto">
            <a:xfrm flipH="1">
              <a:off x="3648" y="1200"/>
              <a:ext cx="0" cy="216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3" name="Line 194"/>
            <p:cNvSpPr>
              <a:spLocks noChangeShapeType="1"/>
            </p:cNvSpPr>
            <p:nvPr/>
          </p:nvSpPr>
          <p:spPr bwMode="auto">
            <a:xfrm flipH="1">
              <a:off x="3312" y="1200"/>
              <a:ext cx="0" cy="216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4" name="Rectangle 195"/>
            <p:cNvSpPr>
              <a:spLocks noChangeArrowheads="1"/>
            </p:cNvSpPr>
            <p:nvPr/>
          </p:nvSpPr>
          <p:spPr bwMode="auto">
            <a:xfrm>
              <a:off x="4080"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r>
                <a:rPr lang="zh-CN" altLang="en-US" sz="1800" baseline="0">
                  <a:solidFill>
                    <a:srgbClr val="000000"/>
                  </a:solidFill>
                  <a:ea typeface="楷体" pitchFamily="49" charset="-122"/>
                </a:rPr>
                <a:t>点击添加文字内容</a:t>
              </a:r>
              <a:endParaRPr lang="en-US" altLang="zh-CN" sz="1800" baseline="0">
                <a:solidFill>
                  <a:srgbClr val="000000"/>
                </a:solidFill>
                <a:ea typeface="楷体" pitchFamily="49" charset="-122"/>
              </a:endParaRPr>
            </a:p>
          </p:txBody>
        </p:sp>
        <p:sp>
          <p:nvSpPr>
            <p:cNvPr id="25" name="Rectangle 205"/>
            <p:cNvSpPr>
              <a:spLocks noChangeArrowheads="1"/>
            </p:cNvSpPr>
            <p:nvPr/>
          </p:nvSpPr>
          <p:spPr bwMode="auto">
            <a:xfrm>
              <a:off x="3696"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r>
                <a:rPr lang="zh-CN" altLang="en-US" sz="1800" baseline="0">
                  <a:solidFill>
                    <a:srgbClr val="000000"/>
                  </a:solidFill>
                  <a:ea typeface="楷体" pitchFamily="49" charset="-122"/>
                </a:rPr>
                <a:t>点击添加文字内容</a:t>
              </a:r>
              <a:endParaRPr lang="en-US" altLang="zh-CN" sz="1800" baseline="0">
                <a:solidFill>
                  <a:srgbClr val="000000"/>
                </a:solidFill>
                <a:ea typeface="楷体" pitchFamily="49" charset="-122"/>
              </a:endParaRPr>
            </a:p>
          </p:txBody>
        </p:sp>
        <p:sp>
          <p:nvSpPr>
            <p:cNvPr id="26" name="Rectangle 206"/>
            <p:cNvSpPr>
              <a:spLocks noChangeArrowheads="1"/>
            </p:cNvSpPr>
            <p:nvPr/>
          </p:nvSpPr>
          <p:spPr bwMode="auto">
            <a:xfrm>
              <a:off x="3360"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r>
                <a:rPr lang="zh-CN" altLang="en-US" sz="1800" baseline="0">
                  <a:solidFill>
                    <a:srgbClr val="000000"/>
                  </a:solidFill>
                  <a:ea typeface="楷体" pitchFamily="49" charset="-122"/>
                </a:rPr>
                <a:t>点击添加文字内容</a:t>
              </a:r>
              <a:endParaRPr lang="en-US" altLang="zh-CN" sz="1800" baseline="0">
                <a:solidFill>
                  <a:srgbClr val="000000"/>
                </a:solidFill>
                <a:ea typeface="楷体" pitchFamily="49" charset="-122"/>
              </a:endParaRPr>
            </a:p>
          </p:txBody>
        </p:sp>
        <p:sp>
          <p:nvSpPr>
            <p:cNvPr id="27" name="Rectangle 207"/>
            <p:cNvSpPr>
              <a:spLocks noChangeArrowheads="1"/>
            </p:cNvSpPr>
            <p:nvPr/>
          </p:nvSpPr>
          <p:spPr bwMode="auto">
            <a:xfrm>
              <a:off x="3024" y="1199"/>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r>
                <a:rPr lang="zh-CN" altLang="en-US" sz="1800" baseline="0">
                  <a:solidFill>
                    <a:srgbClr val="000000"/>
                  </a:solidFill>
                  <a:ea typeface="楷体" pitchFamily="49" charset="-122"/>
                </a:rPr>
                <a:t>文字内容</a:t>
              </a:r>
              <a:endParaRPr lang="en-US" altLang="zh-CN" sz="1800" baseline="0">
                <a:solidFill>
                  <a:srgbClr val="000000"/>
                </a:solidFill>
                <a:ea typeface="楷体" pitchFamily="49" charset="-122"/>
              </a:endParaRPr>
            </a:p>
          </p:txBody>
        </p:sp>
      </p:grpSp>
      <p:grpSp>
        <p:nvGrpSpPr>
          <p:cNvPr id="80" name="Group 7"/>
          <p:cNvGrpSpPr/>
          <p:nvPr/>
        </p:nvGrpSpPr>
        <p:grpSpPr>
          <a:xfrm>
            <a:off x="4545013" y="819944"/>
            <a:ext cx="3733800" cy="3826769"/>
            <a:chOff x="3264" y="1290"/>
            <a:chExt cx="2352" cy="2343"/>
          </a:xfrm>
        </p:grpSpPr>
        <p:sp>
          <p:nvSpPr>
            <p:cNvPr id="81" name="Rectangle 8"/>
            <p:cNvSpPr>
              <a:spLocks noChangeArrowheads="1"/>
            </p:cNvSpPr>
            <p:nvPr/>
          </p:nvSpPr>
          <p:spPr bwMode="auto">
            <a:xfrm>
              <a:off x="3504" y="1302"/>
              <a:ext cx="2112" cy="2298"/>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itchFamily="34" charset="0"/>
                <a:ea typeface="方正舒体" pitchFamily="2" charset="-122"/>
              </a:endParaRPr>
            </a:p>
          </p:txBody>
        </p:sp>
        <p:pic>
          <p:nvPicPr>
            <p:cNvPr id="82" name="图片 5" descr="z.png"/>
            <p:cNvPicPr>
              <a:picLocks noChangeAspect="1"/>
            </p:cNvPicPr>
            <p:nvPr/>
          </p:nvPicPr>
          <p:blipFill>
            <a:blip r:embed="rId5">
              <a:lum bright="-12000"/>
              <a:extLst>
                <a:ext uri="{28A0092B-C50C-407E-A947-70E740481C1C}">
                  <a14:useLocalDpi xmlns:a14="http://schemas.microsoft.com/office/drawing/2010/main" val="0"/>
                </a:ext>
              </a:extLst>
            </a:blip>
            <a:stretch>
              <a:fillRect/>
            </a:stretch>
          </p:blipFill>
          <p:spPr bwMode="auto">
            <a:xfrm rot="-5400000">
              <a:off x="2256" y="2298"/>
              <a:ext cx="2343"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10"/>
          <p:cNvGrpSpPr/>
          <p:nvPr/>
        </p:nvGrpSpPr>
        <p:grpSpPr>
          <a:xfrm>
            <a:off x="877888" y="798839"/>
            <a:ext cx="3810000" cy="3895725"/>
            <a:chOff x="960" y="1290"/>
            <a:chExt cx="2400" cy="2358"/>
          </a:xfrm>
        </p:grpSpPr>
        <p:sp>
          <p:nvSpPr>
            <p:cNvPr id="84" name="Rectangle 11"/>
            <p:cNvSpPr>
              <a:spLocks noChangeArrowheads="1"/>
            </p:cNvSpPr>
            <p:nvPr/>
          </p:nvSpPr>
          <p:spPr bwMode="auto">
            <a:xfrm>
              <a:off x="960" y="1296"/>
              <a:ext cx="2112" cy="2352"/>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itchFamily="34" charset="0"/>
                <a:ea typeface="方正舒体" pitchFamily="2" charset="-122"/>
              </a:endParaRPr>
            </a:p>
          </p:txBody>
        </p:sp>
        <p:pic>
          <p:nvPicPr>
            <p:cNvPr id="85" name="图片 5" descr="z.png"/>
            <p:cNvPicPr>
              <a:picLocks noChangeAspect="1"/>
            </p:cNvPicPr>
            <p:nvPr/>
          </p:nvPicPr>
          <p:blipFill>
            <a:blip r:embed="rId5">
              <a:lum bright="-12000"/>
              <a:extLst>
                <a:ext uri="{28A0092B-C50C-407E-A947-70E740481C1C}">
                  <a14:useLocalDpi xmlns:a14="http://schemas.microsoft.com/office/drawing/2010/main" val="0"/>
                </a:ext>
              </a:extLst>
            </a:blip>
            <a:stretch>
              <a:fillRect/>
            </a:stretch>
          </p:blipFill>
          <p:spPr bwMode="auto">
            <a:xfrm rot="5400000" flipH="1">
              <a:off x="2028" y="2290"/>
              <a:ext cx="2332"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mc:Choice xmlns:p14="http://schemas.microsoft.com/office/powerpoint/2010/main" Requires="p14">
      <p:transition spd="slow" advClick="0" advTm="3000" p14:dur="14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86754"/>
                                        </p:tgtEl>
                                        <p:attrNameLst>
                                          <p:attrName>style.visibility</p:attrName>
                                        </p:attrNameLst>
                                      </p:cBhvr>
                                      <p:to>
                                        <p:strVal val="visible"/>
                                      </p:to>
                                    </p:set>
                                    <p:anim calcmode="lin" valueType="num">
                                      <p:cBhvr>
                                        <p:cTn id="7" dur="1000" fill="hold"/>
                                        <p:tgtEl>
                                          <p:spTgt spid="286754"/>
                                        </p:tgtEl>
                                        <p:attrNameLst>
                                          <p:attrName>ppt_w</p:attrName>
                                        </p:attrNameLst>
                                      </p:cBhvr>
                                      <p:tavLst>
                                        <p:tav tm="0">
                                          <p:val>
                                            <p:fltVal val="0"/>
                                          </p:val>
                                        </p:tav>
                                        <p:tav tm="100000">
                                          <p:val>
                                            <p:strVal val="#ppt_w"/>
                                          </p:val>
                                        </p:tav>
                                      </p:tavLst>
                                    </p:anim>
                                    <p:anim calcmode="lin" valueType="num">
                                      <p:cBhvr>
                                        <p:cTn id="8" dur="1000" fill="hold"/>
                                        <p:tgtEl>
                                          <p:spTgt spid="286754"/>
                                        </p:tgtEl>
                                        <p:attrNameLst>
                                          <p:attrName>ppt_h</p:attrName>
                                        </p:attrNameLst>
                                      </p:cBhvr>
                                      <p:tavLst>
                                        <p:tav tm="0">
                                          <p:val>
                                            <p:fltVal val="0"/>
                                          </p:val>
                                        </p:tav>
                                        <p:tav tm="100000">
                                          <p:val>
                                            <p:strVal val="#ppt_h"/>
                                          </p:val>
                                        </p:tav>
                                      </p:tavLst>
                                    </p:anim>
                                  </p:childTnLst>
                                </p:cTn>
                              </p:par>
                              <p:par>
                                <p:cTn id="9" presetID="35" presetClass="path" presetSubtype="0" accel="50000" decel="50000" fill="hold" nodeType="withEffect">
                                  <p:stCondLst>
                                    <p:cond delay="0"/>
                                  </p:stCondLst>
                                  <p:childTnLst>
                                    <p:animMotion origin="layout" path="M 5.55112E-17 2.94798E-06 L -0.375 2.94798E-06" pathEditMode="relative" rAng="0" ptsTypes="AA">
                                      <p:cBhvr>
                                        <p:cTn id="10" dur="3000" fill="hold"/>
                                        <p:tgtEl>
                                          <p:spTgt spid="83"/>
                                        </p:tgtEl>
                                        <p:attrNameLst>
                                          <p:attrName>ppt_x</p:attrName>
                                          <p:attrName>ppt_y</p:attrName>
                                        </p:attrNameLst>
                                      </p:cBhvr>
                                      <p:rCtr x="-18750" y="0"/>
                                    </p:animMotion>
                                  </p:childTnLst>
                                </p:cTn>
                              </p:par>
                              <p:par>
                                <p:cTn id="11" presetID="63" presetClass="path" presetSubtype="0" accel="50000" decel="50000" fill="hold" nodeType="withEffect">
                                  <p:stCondLst>
                                    <p:cond delay="0"/>
                                  </p:stCondLst>
                                  <p:childTnLst>
                                    <p:animMotion origin="layout" path="M -3.33333E-06 2.65896E-06 L 0.35417 2.65896E-06" pathEditMode="relative" rAng="0" ptsTypes="AA">
                                      <p:cBhvr>
                                        <p:cTn id="12" dur="3000" fill="hold"/>
                                        <p:tgtEl>
                                          <p:spTgt spid="80"/>
                                        </p:tgtEl>
                                        <p:attrNameLst>
                                          <p:attrName>ppt_x</p:attrName>
                                          <p:attrName>ppt_y</p:attrName>
                                        </p:attrNameLst>
                                      </p:cBhvr>
                                      <p:rCtr x="17708" y="0"/>
                                    </p:animMotion>
                                  </p:childTnLst>
                                </p:cTn>
                              </p:par>
                              <p:par>
                                <p:cTn id="13" presetID="47" presetClass="entr" presetSubtype="0" fill="hold" nodeType="with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fade">
                                      <p:cBhvr>
                                        <p:cTn id="15" dur="1000"/>
                                        <p:tgtEl>
                                          <p:spTgt spid="89"/>
                                        </p:tgtEl>
                                      </p:cBhvr>
                                    </p:animEffect>
                                    <p:anim calcmode="lin" valueType="num">
                                      <p:cBhvr>
                                        <p:cTn id="16" dur="1000" fill="hold"/>
                                        <p:tgtEl>
                                          <p:spTgt spid="89"/>
                                        </p:tgtEl>
                                        <p:attrNameLst>
                                          <p:attrName>ppt_x</p:attrName>
                                        </p:attrNameLst>
                                      </p:cBhvr>
                                      <p:tavLst>
                                        <p:tav tm="0">
                                          <p:val>
                                            <p:strVal val="#ppt_x"/>
                                          </p:val>
                                        </p:tav>
                                        <p:tav tm="100000">
                                          <p:val>
                                            <p:strVal val="#ppt_x"/>
                                          </p:val>
                                        </p:tav>
                                      </p:tavLst>
                                    </p:anim>
                                    <p:anim calcmode="lin" valueType="num">
                                      <p:cBhvr>
                                        <p:cTn id="17" dur="1000" fill="hold"/>
                                        <p:tgtEl>
                                          <p:spTgt spid="89"/>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30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1000"/>
                                        <p:tgtEl>
                                          <p:spTgt spid="17"/>
                                        </p:tgtEl>
                                      </p:cBhvr>
                                    </p:animEffect>
                                  </p:childTnLst>
                                </p:cTn>
                              </p:par>
                            </p:childTnLst>
                          </p:cTn>
                        </p:par>
                        <p:par>
                          <p:cTn id="22" fill="hold" nodeType="afterGroup">
                            <p:stCondLst>
                              <p:cond delay="4000"/>
                            </p:stCondLst>
                            <p:childTnLst>
                              <p:par>
                                <p:cTn id="23" presetID="12" presetClass="entr" presetSubtype="2"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slide(fromRight)">
                                      <p:cBhvr>
                                        <p:cTn id="25"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85709" name="Picture 13" descr="1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72594" y="18121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0" name="Picture 14" descr="1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82194" y="24979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1" name="Picture 15" descr="1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05994" y="1124744"/>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2" name="Picture 16" descr="1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77394" y="38695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4" name="Picture 18" descr="1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63194" y="3313907"/>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6" name="Picture 20" descr="77"/>
          <p:cNvPicPr>
            <a:picLocks noChangeAspect="1" noChangeArrowheads="1"/>
          </p:cNvPicPr>
          <p:nvPr/>
        </p:nvPicPr>
        <p:blipFill>
          <a:blip r:embed="rId3">
            <a:lum bright="100000"/>
            <a:extLst>
              <a:ext uri="{28A0092B-C50C-407E-A947-70E740481C1C}">
                <a14:useLocalDpi xmlns:a14="http://schemas.microsoft.com/office/drawing/2010/main" val="0"/>
              </a:ext>
            </a:extLst>
          </a:blip>
          <a:stretch>
            <a:fillRect/>
          </a:stretch>
        </p:blipFill>
        <p:spPr bwMode="auto">
          <a:xfrm>
            <a:off x="3505994" y="4045744"/>
            <a:ext cx="450850"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7" name="Picture 21" descr="72"/>
          <p:cNvPicPr>
            <a:picLocks noChangeAspect="1" noChangeArrowheads="1"/>
          </p:cNvPicPr>
          <p:nvPr/>
        </p:nvPicPr>
        <p:blipFill>
          <a:blip r:embed="rId4">
            <a:lum bright="100000"/>
            <a:extLst>
              <a:ext uri="{28A0092B-C50C-407E-A947-70E740481C1C}">
                <a14:useLocalDpi xmlns:a14="http://schemas.microsoft.com/office/drawing/2010/main" val="0"/>
              </a:ext>
            </a:extLst>
          </a:blip>
          <a:stretch>
            <a:fillRect/>
          </a:stretch>
        </p:blipFill>
        <p:spPr bwMode="auto">
          <a:xfrm>
            <a:off x="3699669" y="1296194"/>
            <a:ext cx="4159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8" name="Picture 22" descr="73"/>
          <p:cNvPicPr>
            <a:picLocks noChangeAspect="1" noChangeArrowheads="1"/>
          </p:cNvPicPr>
          <p:nvPr/>
        </p:nvPicPr>
        <p:blipFill>
          <a:blip r:embed="rId5">
            <a:lum bright="100000"/>
            <a:extLst>
              <a:ext uri="{28A0092B-C50C-407E-A947-70E740481C1C}">
                <a14:useLocalDpi xmlns:a14="http://schemas.microsoft.com/office/drawing/2010/main" val="0"/>
              </a:ext>
            </a:extLst>
          </a:blip>
          <a:stretch>
            <a:fillRect/>
          </a:stretch>
        </p:blipFill>
        <p:spPr bwMode="auto">
          <a:xfrm>
            <a:off x="3124994" y="1981994"/>
            <a:ext cx="4572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9" name="Picture 23" descr="74"/>
          <p:cNvPicPr>
            <a:picLocks noChangeAspect="1" noChangeArrowheads="1"/>
          </p:cNvPicPr>
          <p:nvPr/>
        </p:nvPicPr>
        <p:blipFill>
          <a:blip r:embed="rId6">
            <a:lum bright="100000"/>
            <a:extLst>
              <a:ext uri="{28A0092B-C50C-407E-A947-70E740481C1C}">
                <a14:useLocalDpi xmlns:a14="http://schemas.microsoft.com/office/drawing/2010/main" val="0"/>
              </a:ext>
            </a:extLst>
          </a:blip>
          <a:stretch>
            <a:fillRect/>
          </a:stretch>
        </p:blipFill>
        <p:spPr bwMode="auto">
          <a:xfrm>
            <a:off x="4115594" y="3474244"/>
            <a:ext cx="46513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20" name="Picture 24" descr="76"/>
          <p:cNvPicPr>
            <a:picLocks noChangeAspect="1" noChangeArrowheads="1"/>
          </p:cNvPicPr>
          <p:nvPr/>
        </p:nvPicPr>
        <p:blipFill>
          <a:blip r:embed="rId7">
            <a:lum bright="100000"/>
            <a:extLst>
              <a:ext uri="{28A0092B-C50C-407E-A947-70E740481C1C}">
                <a14:useLocalDpi xmlns:a14="http://schemas.microsoft.com/office/drawing/2010/main" val="0"/>
              </a:ext>
            </a:extLst>
          </a:blip>
          <a:stretch>
            <a:fillRect/>
          </a:stretch>
        </p:blipFill>
        <p:spPr bwMode="auto">
          <a:xfrm>
            <a:off x="3771106" y="2624932"/>
            <a:ext cx="4206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21" name="Rectangle 25"/>
          <p:cNvSpPr>
            <a:spLocks noChangeArrowheads="1"/>
          </p:cNvSpPr>
          <p:nvPr/>
        </p:nvSpPr>
        <p:spPr bwMode="auto">
          <a:xfrm>
            <a:off x="4420394" y="1146969"/>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2" name="Rectangle 26"/>
          <p:cNvSpPr>
            <a:spLocks noChangeArrowheads="1"/>
          </p:cNvSpPr>
          <p:nvPr/>
        </p:nvSpPr>
        <p:spPr bwMode="auto">
          <a:xfrm>
            <a:off x="3886994" y="183435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3" name="Rectangle 27"/>
          <p:cNvSpPr>
            <a:spLocks noChangeArrowheads="1"/>
          </p:cNvSpPr>
          <p:nvPr/>
        </p:nvSpPr>
        <p:spPr bwMode="auto">
          <a:xfrm>
            <a:off x="4420394" y="25773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4" name="Rectangle 28"/>
          <p:cNvSpPr>
            <a:spLocks noChangeArrowheads="1"/>
          </p:cNvSpPr>
          <p:nvPr/>
        </p:nvSpPr>
        <p:spPr bwMode="auto">
          <a:xfrm>
            <a:off x="4801394" y="33774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5" name="Rectangle 29"/>
          <p:cNvSpPr>
            <a:spLocks noChangeArrowheads="1"/>
          </p:cNvSpPr>
          <p:nvPr/>
        </p:nvSpPr>
        <p:spPr bwMode="auto">
          <a:xfrm>
            <a:off x="4115594" y="39489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800" b="1" baseline="0">
                <a:solidFill>
                  <a:srgbClr val="000000"/>
                </a:solidFill>
                <a:ea typeface="楷体" pitchFamily="49" charset="-122"/>
              </a:rPr>
              <a:t>点击输入相关的文字内容</a:t>
            </a:r>
          </a:p>
        </p:txBody>
      </p:sp>
      <p:grpSp>
        <p:nvGrpSpPr>
          <p:cNvPr id="38" name="组合 37"/>
          <p:cNvGrpSpPr/>
          <p:nvPr/>
        </p:nvGrpSpPr>
        <p:grpSpPr>
          <a:xfrm>
            <a:off x="-1149122" y="1640443"/>
            <a:ext cx="4706710" cy="2811068"/>
            <a:chOff x="5288113" y="173986"/>
            <a:chExt cx="3605642" cy="1589768"/>
          </a:xfrm>
        </p:grpSpPr>
        <p:grpSp>
          <p:nvGrpSpPr>
            <p:cNvPr id="39" name="组合 38"/>
            <p:cNvGrpSpPr/>
            <p:nvPr/>
          </p:nvGrpSpPr>
          <p:grpSpPr>
            <a:xfrm>
              <a:off x="5288113" y="173986"/>
              <a:ext cx="3477178" cy="1589768"/>
              <a:chOff x="6264473" y="3076437"/>
              <a:chExt cx="2929905" cy="2675318"/>
            </a:xfrm>
          </p:grpSpPr>
          <p:sp>
            <p:nvSpPr>
              <p:cNvPr id="55" name="十角星 6"/>
              <p:cNvSpPr/>
              <p:nvPr/>
            </p:nvSpPr>
            <p:spPr>
              <a:xfrm>
                <a:off x="6264473" y="3141581"/>
                <a:ext cx="2929905" cy="2223875"/>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56" name="十角星 6"/>
              <p:cNvSpPr/>
              <p:nvPr/>
            </p:nvSpPr>
            <p:spPr>
              <a:xfrm>
                <a:off x="6450433" y="3076437"/>
                <a:ext cx="2505684" cy="2465748"/>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57" name="十角星 6"/>
              <p:cNvSpPr/>
              <p:nvPr/>
            </p:nvSpPr>
            <p:spPr>
              <a:xfrm>
                <a:off x="6450433" y="3076437"/>
                <a:ext cx="2311306" cy="2274468"/>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58" name="十角星 6"/>
              <p:cNvSpPr/>
              <p:nvPr/>
            </p:nvSpPr>
            <p:spPr>
              <a:xfrm>
                <a:off x="6547622" y="3076440"/>
                <a:ext cx="2408495" cy="2675315"/>
              </a:xfrm>
              <a:custGeom>
                <a:gdLst>
                  <a:gd name="connsiteX0" fmla="*/ 1375582 w 2645723"/>
                  <a:gd name="connsiteY0" fmla="*/ 2494963 h 2940611"/>
                  <a:gd name="connsiteX1" fmla="*/ 1375518 w 2645723"/>
                  <a:gd name="connsiteY1" fmla="*/ 2495016 h 2940611"/>
                  <a:gd name="connsiteX2" fmla="*/ 1375537 w 2645723"/>
                  <a:gd name="connsiteY2" fmla="*/ 2495123 h 2940611"/>
                  <a:gd name="connsiteX3" fmla="*/ 1375582 w 2645723"/>
                  <a:gd name="connsiteY3" fmla="*/ 2494963 h 2940611"/>
                  <a:gd name="connsiteX4" fmla="*/ 1421760 w 2645723"/>
                  <a:gd name="connsiteY4" fmla="*/ 2486319 h 2940611"/>
                  <a:gd name="connsiteX5" fmla="*/ 1427757 w 2645723"/>
                  <a:gd name="connsiteY5" fmla="*/ 2493664 h 2940611"/>
                  <a:gd name="connsiteX6" fmla="*/ 1429303 w 2645723"/>
                  <a:gd name="connsiteY6" fmla="*/ 2488470 h 2940611"/>
                  <a:gd name="connsiteX7" fmla="*/ 1426300 w 2645723"/>
                  <a:gd name="connsiteY7" fmla="*/ 2486446 h 2940611"/>
                  <a:gd name="connsiteX8" fmla="*/ 1421760 w 2645723"/>
                  <a:gd name="connsiteY8" fmla="*/ 2486319 h 2940611"/>
                  <a:gd name="connsiteX9" fmla="*/ 927891 w 2645723"/>
                  <a:gd name="connsiteY9" fmla="*/ 2368588 h 2940611"/>
                  <a:gd name="connsiteX10" fmla="*/ 918569 w 2645723"/>
                  <a:gd name="connsiteY10" fmla="*/ 2368929 h 2940611"/>
                  <a:gd name="connsiteX11" fmla="*/ 919054 w 2645723"/>
                  <a:gd name="connsiteY11" fmla="*/ 2378763 h 2940611"/>
                  <a:gd name="connsiteX12" fmla="*/ 927891 w 2645723"/>
                  <a:gd name="connsiteY12" fmla="*/ 2368588 h 2940611"/>
                  <a:gd name="connsiteX13" fmla="*/ 1741382 w 2645723"/>
                  <a:gd name="connsiteY13" fmla="*/ 2356774 h 2940611"/>
                  <a:gd name="connsiteX14" fmla="*/ 1739507 w 2645723"/>
                  <a:gd name="connsiteY14" fmla="*/ 2359477 h 2940611"/>
                  <a:gd name="connsiteX15" fmla="*/ 1741128 w 2645723"/>
                  <a:gd name="connsiteY15" fmla="*/ 2364379 h 2940611"/>
                  <a:gd name="connsiteX16" fmla="*/ 1741382 w 2645723"/>
                  <a:gd name="connsiteY16" fmla="*/ 2356774 h 2940611"/>
                  <a:gd name="connsiteX17" fmla="*/ 1747491 w 2645723"/>
                  <a:gd name="connsiteY17" fmla="*/ 2350177 h 2940611"/>
                  <a:gd name="connsiteX18" fmla="*/ 1746774 w 2645723"/>
                  <a:gd name="connsiteY18" fmla="*/ 2350998 h 2940611"/>
                  <a:gd name="connsiteX19" fmla="*/ 1747649 w 2645723"/>
                  <a:gd name="connsiteY19" fmla="*/ 2363625 h 2940611"/>
                  <a:gd name="connsiteX20" fmla="*/ 1747775 w 2645723"/>
                  <a:gd name="connsiteY20" fmla="*/ 2364830 h 2940611"/>
                  <a:gd name="connsiteX21" fmla="*/ 1747491 w 2645723"/>
                  <a:gd name="connsiteY21" fmla="*/ 2350177 h 2940611"/>
                  <a:gd name="connsiteX22" fmla="*/ 558273 w 2645723"/>
                  <a:gd name="connsiteY22" fmla="*/ 2153426 h 2940611"/>
                  <a:gd name="connsiteX23" fmla="*/ 556699 w 2645723"/>
                  <a:gd name="connsiteY23" fmla="*/ 2156541 h 2940611"/>
                  <a:gd name="connsiteX24" fmla="*/ 558992 w 2645723"/>
                  <a:gd name="connsiteY24" fmla="*/ 2154609 h 2940611"/>
                  <a:gd name="connsiteX25" fmla="*/ 558273 w 2645723"/>
                  <a:gd name="connsiteY25" fmla="*/ 2153426 h 2940611"/>
                  <a:gd name="connsiteX26" fmla="*/ 2129321 w 2645723"/>
                  <a:gd name="connsiteY26" fmla="*/ 2062852 h 2940611"/>
                  <a:gd name="connsiteX27" fmla="*/ 2130109 w 2645723"/>
                  <a:gd name="connsiteY27" fmla="*/ 2064322 h 2940611"/>
                  <a:gd name="connsiteX28" fmla="*/ 2129702 w 2645723"/>
                  <a:gd name="connsiteY28" fmla="*/ 2063009 h 2940611"/>
                  <a:gd name="connsiteX29" fmla="*/ 2129321 w 2645723"/>
                  <a:gd name="connsiteY29" fmla="*/ 2062852 h 2940611"/>
                  <a:gd name="connsiteX30" fmla="*/ 336361 w 2645723"/>
                  <a:gd name="connsiteY30" fmla="*/ 2032337 h 2940611"/>
                  <a:gd name="connsiteX31" fmla="*/ 292690 w 2645723"/>
                  <a:gd name="connsiteY31" fmla="*/ 2067097 h 2940611"/>
                  <a:gd name="connsiteX32" fmla="*/ 343467 w 2645723"/>
                  <a:gd name="connsiteY32" fmla="*/ 2049011 h 2940611"/>
                  <a:gd name="connsiteX33" fmla="*/ 336361 w 2645723"/>
                  <a:gd name="connsiteY33" fmla="*/ 2032337 h 2940611"/>
                  <a:gd name="connsiteX34" fmla="*/ 2483542 w 2645723"/>
                  <a:gd name="connsiteY34" fmla="*/ 1576450 h 2940611"/>
                  <a:gd name="connsiteX35" fmla="*/ 2488041 w 2645723"/>
                  <a:gd name="connsiteY35" fmla="*/ 1593309 h 2940611"/>
                  <a:gd name="connsiteX36" fmla="*/ 2513707 w 2645723"/>
                  <a:gd name="connsiteY36" fmla="*/ 1583878 h 2940611"/>
                  <a:gd name="connsiteX37" fmla="*/ 2483542 w 2645723"/>
                  <a:gd name="connsiteY37" fmla="*/ 1576450 h 2940611"/>
                  <a:gd name="connsiteX38" fmla="*/ 2513786 w 2645723"/>
                  <a:gd name="connsiteY38" fmla="*/ 1397137 h 2940611"/>
                  <a:gd name="connsiteX39" fmla="*/ 2509302 w 2645723"/>
                  <a:gd name="connsiteY39" fmla="*/ 1402372 h 2940611"/>
                  <a:gd name="connsiteX40" fmla="*/ 2521633 w 2645723"/>
                  <a:gd name="connsiteY40" fmla="*/ 1421833 h 2940611"/>
                  <a:gd name="connsiteX41" fmla="*/ 2571130 w 2645723"/>
                  <a:gd name="connsiteY41" fmla="*/ 1405044 h 2940611"/>
                  <a:gd name="connsiteX42" fmla="*/ 2551284 w 2645723"/>
                  <a:gd name="connsiteY42" fmla="*/ 1398375 h 2940611"/>
                  <a:gd name="connsiteX43" fmla="*/ 2513786 w 2645723"/>
                  <a:gd name="connsiteY43" fmla="*/ 1397137 h 2940611"/>
                  <a:gd name="connsiteX44" fmla="*/ 596378 w 2645723"/>
                  <a:gd name="connsiteY44" fmla="*/ 421666 h 2940611"/>
                  <a:gd name="connsiteX45" fmla="*/ 621019 w 2645723"/>
                  <a:gd name="connsiteY45" fmla="*/ 452557 h 2940611"/>
                  <a:gd name="connsiteX46" fmla="*/ 623243 w 2645723"/>
                  <a:gd name="connsiteY46" fmla="*/ 441082 h 2940611"/>
                  <a:gd name="connsiteX47" fmla="*/ 596378 w 2645723"/>
                  <a:gd name="connsiteY47" fmla="*/ 421666 h 2940611"/>
                  <a:gd name="connsiteX48" fmla="*/ 673387 w 2645723"/>
                  <a:gd name="connsiteY48" fmla="*/ 410722 h 2940611"/>
                  <a:gd name="connsiteX49" fmla="*/ 674735 w 2645723"/>
                  <a:gd name="connsiteY49" fmla="*/ 419086 h 2940611"/>
                  <a:gd name="connsiteX50" fmla="*/ 677323 w 2645723"/>
                  <a:gd name="connsiteY50" fmla="*/ 414983 h 2940611"/>
                  <a:gd name="connsiteX51" fmla="*/ 677895 w 2645723"/>
                  <a:gd name="connsiteY51" fmla="*/ 415451 h 2940611"/>
                  <a:gd name="connsiteX52" fmla="*/ 678444 w 2645723"/>
                  <a:gd name="connsiteY52" fmla="*/ 414327 h 2940611"/>
                  <a:gd name="connsiteX53" fmla="*/ 673387 w 2645723"/>
                  <a:gd name="connsiteY53" fmla="*/ 410722 h 2940611"/>
                  <a:gd name="connsiteX54" fmla="*/ 545326 w 2645723"/>
                  <a:gd name="connsiteY54" fmla="*/ 385895 h 2940611"/>
                  <a:gd name="connsiteX55" fmla="*/ 558127 w 2645723"/>
                  <a:gd name="connsiteY55" fmla="*/ 402077 h 2940611"/>
                  <a:gd name="connsiteX56" fmla="*/ 560937 w 2645723"/>
                  <a:gd name="connsiteY56" fmla="*/ 396787 h 2940611"/>
                  <a:gd name="connsiteX57" fmla="*/ 545326 w 2645723"/>
                  <a:gd name="connsiteY57" fmla="*/ 385895 h 2940611"/>
                  <a:gd name="connsiteX58" fmla="*/ 798756 w 2645723"/>
                  <a:gd name="connsiteY58" fmla="*/ 376869 h 2940611"/>
                  <a:gd name="connsiteX59" fmla="*/ 800801 w 2645723"/>
                  <a:gd name="connsiteY59" fmla="*/ 380233 h 2940611"/>
                  <a:gd name="connsiteX60" fmla="*/ 809161 w 2645723"/>
                  <a:gd name="connsiteY60" fmla="*/ 383802 h 2940611"/>
                  <a:gd name="connsiteX61" fmla="*/ 798756 w 2645723"/>
                  <a:gd name="connsiteY61" fmla="*/ 376869 h 2940611"/>
                  <a:gd name="connsiteX62" fmla="*/ 1319679 w 2645723"/>
                  <a:gd name="connsiteY62" fmla="*/ 0 h 2940611"/>
                  <a:gd name="connsiteX63" fmla="*/ 1334821 w 2645723"/>
                  <a:gd name="connsiteY63" fmla="*/ 56921 h 2940611"/>
                  <a:gd name="connsiteX64" fmla="*/ 1334890 w 2645723"/>
                  <a:gd name="connsiteY64" fmla="*/ 57489 h 2940611"/>
                  <a:gd name="connsiteX65" fmla="*/ 1335315 w 2645723"/>
                  <a:gd name="connsiteY65" fmla="*/ 60979 h 2940611"/>
                  <a:gd name="connsiteX66" fmla="*/ 1339019 w 2645723"/>
                  <a:gd name="connsiteY66" fmla="*/ 84468 h 2940611"/>
                  <a:gd name="connsiteX67" fmla="*/ 1342312 w 2645723"/>
                  <a:gd name="connsiteY67" fmla="*/ 77641 h 2940611"/>
                  <a:gd name="connsiteX68" fmla="*/ 1354485 w 2645723"/>
                  <a:gd name="connsiteY68" fmla="*/ 105306 h 2940611"/>
                  <a:gd name="connsiteX69" fmla="*/ 1354597 w 2645723"/>
                  <a:gd name="connsiteY69" fmla="*/ 107047 h 2940611"/>
                  <a:gd name="connsiteX70" fmla="*/ 1355954 w 2645723"/>
                  <a:gd name="connsiteY70" fmla="*/ 108638 h 2940611"/>
                  <a:gd name="connsiteX71" fmla="*/ 1360196 w 2645723"/>
                  <a:gd name="connsiteY71" fmla="*/ 118278 h 2940611"/>
                  <a:gd name="connsiteX72" fmla="*/ 1361738 w 2645723"/>
                  <a:gd name="connsiteY72" fmla="*/ 115445 h 2940611"/>
                  <a:gd name="connsiteX73" fmla="*/ 1371357 w 2645723"/>
                  <a:gd name="connsiteY73" fmla="*/ 126765 h 2940611"/>
                  <a:gd name="connsiteX74" fmla="*/ 1392342 w 2645723"/>
                  <a:gd name="connsiteY74" fmla="*/ 113039 h 2940611"/>
                  <a:gd name="connsiteX75" fmla="*/ 1398843 w 2645723"/>
                  <a:gd name="connsiteY75" fmla="*/ 144204 h 2940611"/>
                  <a:gd name="connsiteX76" fmla="*/ 1396885 w 2645723"/>
                  <a:gd name="connsiteY76" fmla="*/ 146679 h 2940611"/>
                  <a:gd name="connsiteX77" fmla="*/ 1403494 w 2645723"/>
                  <a:gd name="connsiteY77" fmla="*/ 145501 h 2940611"/>
                  <a:gd name="connsiteX78" fmla="*/ 1476606 w 2645723"/>
                  <a:gd name="connsiteY78" fmla="*/ 119039 h 2940611"/>
                  <a:gd name="connsiteX79" fmla="*/ 1509437 w 2645723"/>
                  <a:gd name="connsiteY79" fmla="*/ 176545 h 2940611"/>
                  <a:gd name="connsiteX80" fmla="*/ 1541895 w 2645723"/>
                  <a:gd name="connsiteY80" fmla="*/ 171790 h 2940611"/>
                  <a:gd name="connsiteX81" fmla="*/ 1549476 w 2645723"/>
                  <a:gd name="connsiteY81" fmla="*/ 138659 h 2940611"/>
                  <a:gd name="connsiteX82" fmla="*/ 1553828 w 2645723"/>
                  <a:gd name="connsiteY82" fmla="*/ 131373 h 2940611"/>
                  <a:gd name="connsiteX83" fmla="*/ 1553767 w 2645723"/>
                  <a:gd name="connsiteY83" fmla="*/ 171335 h 2940611"/>
                  <a:gd name="connsiteX84" fmla="*/ 1595477 w 2645723"/>
                  <a:gd name="connsiteY84" fmla="*/ 182234 h 2940611"/>
                  <a:gd name="connsiteX85" fmla="*/ 1600283 w 2645723"/>
                  <a:gd name="connsiteY85" fmla="*/ 183328 h 2940611"/>
                  <a:gd name="connsiteX86" fmla="*/ 1602478 w 2645723"/>
                  <a:gd name="connsiteY86" fmla="*/ 164259 h 2940611"/>
                  <a:gd name="connsiteX87" fmla="*/ 1604113 w 2645723"/>
                  <a:gd name="connsiteY87" fmla="*/ 184198 h 2940611"/>
                  <a:gd name="connsiteX88" fmla="*/ 1606771 w 2645723"/>
                  <a:gd name="connsiteY88" fmla="*/ 184804 h 2940611"/>
                  <a:gd name="connsiteX89" fmla="*/ 1638027 w 2645723"/>
                  <a:gd name="connsiteY89" fmla="*/ 186891 h 2940611"/>
                  <a:gd name="connsiteX90" fmla="*/ 1639443 w 2645723"/>
                  <a:gd name="connsiteY90" fmla="*/ 142425 h 2940611"/>
                  <a:gd name="connsiteX91" fmla="*/ 1636277 w 2645723"/>
                  <a:gd name="connsiteY91" fmla="*/ 119232 h 2940611"/>
                  <a:gd name="connsiteX92" fmla="*/ 1674541 w 2645723"/>
                  <a:gd name="connsiteY92" fmla="*/ 167480 h 2940611"/>
                  <a:gd name="connsiteX93" fmla="*/ 1689897 w 2645723"/>
                  <a:gd name="connsiteY93" fmla="*/ 151044 h 2940611"/>
                  <a:gd name="connsiteX94" fmla="*/ 1689998 w 2645723"/>
                  <a:gd name="connsiteY94" fmla="*/ 129548 h 2940611"/>
                  <a:gd name="connsiteX95" fmla="*/ 1697384 w 2645723"/>
                  <a:gd name="connsiteY95" fmla="*/ 119326 h 2940611"/>
                  <a:gd name="connsiteX96" fmla="*/ 1697332 w 2645723"/>
                  <a:gd name="connsiteY96" fmla="*/ 148913 h 2940611"/>
                  <a:gd name="connsiteX97" fmla="*/ 1701901 w 2645723"/>
                  <a:gd name="connsiteY97" fmla="*/ 173203 h 2940611"/>
                  <a:gd name="connsiteX98" fmla="*/ 1700248 w 2645723"/>
                  <a:gd name="connsiteY98" fmla="*/ 175864 h 2940611"/>
                  <a:gd name="connsiteX99" fmla="*/ 1705748 w 2645723"/>
                  <a:gd name="connsiteY99" fmla="*/ 173581 h 2940611"/>
                  <a:gd name="connsiteX100" fmla="*/ 1766792 w 2645723"/>
                  <a:gd name="connsiteY100" fmla="*/ 135780 h 2940611"/>
                  <a:gd name="connsiteX101" fmla="*/ 1793350 w 2645723"/>
                  <a:gd name="connsiteY101" fmla="*/ 183612 h 2940611"/>
                  <a:gd name="connsiteX102" fmla="*/ 1835575 w 2645723"/>
                  <a:gd name="connsiteY102" fmla="*/ 175185 h 2940611"/>
                  <a:gd name="connsiteX103" fmla="*/ 1819636 w 2645723"/>
                  <a:gd name="connsiteY103" fmla="*/ 220921 h 2940611"/>
                  <a:gd name="connsiteX104" fmla="*/ 1917165 w 2645723"/>
                  <a:gd name="connsiteY104" fmla="*/ 227306 h 2940611"/>
                  <a:gd name="connsiteX105" fmla="*/ 1903666 w 2645723"/>
                  <a:gd name="connsiteY105" fmla="*/ 258817 h 2940611"/>
                  <a:gd name="connsiteX106" fmla="*/ 1905304 w 2645723"/>
                  <a:gd name="connsiteY106" fmla="*/ 269930 h 2940611"/>
                  <a:gd name="connsiteX107" fmla="*/ 1946895 w 2645723"/>
                  <a:gd name="connsiteY107" fmla="*/ 252388 h 2940611"/>
                  <a:gd name="connsiteX108" fmla="*/ 1948347 w 2645723"/>
                  <a:gd name="connsiteY108" fmla="*/ 253427 h 2940611"/>
                  <a:gd name="connsiteX109" fmla="*/ 1950595 w 2645723"/>
                  <a:gd name="connsiteY109" fmla="*/ 245296 h 2940611"/>
                  <a:gd name="connsiteX110" fmla="*/ 1960376 w 2645723"/>
                  <a:gd name="connsiteY110" fmla="*/ 237329 h 2940611"/>
                  <a:gd name="connsiteX111" fmla="*/ 1954787 w 2645723"/>
                  <a:gd name="connsiteY111" fmla="*/ 258033 h 2940611"/>
                  <a:gd name="connsiteX112" fmla="*/ 1977732 w 2645723"/>
                  <a:gd name="connsiteY112" fmla="*/ 315558 h 2940611"/>
                  <a:gd name="connsiteX113" fmla="*/ 2033321 w 2645723"/>
                  <a:gd name="connsiteY113" fmla="*/ 307361 h 2940611"/>
                  <a:gd name="connsiteX114" fmla="*/ 2009033 w 2645723"/>
                  <a:gd name="connsiteY114" fmla="*/ 365181 h 2940611"/>
                  <a:gd name="connsiteX115" fmla="*/ 2033600 w 2645723"/>
                  <a:gd name="connsiteY115" fmla="*/ 367699 h 2940611"/>
                  <a:gd name="connsiteX116" fmla="*/ 2041425 w 2645723"/>
                  <a:gd name="connsiteY116" fmla="*/ 319158 h 2940611"/>
                  <a:gd name="connsiteX117" fmla="*/ 2063608 w 2645723"/>
                  <a:gd name="connsiteY117" fmla="*/ 368691 h 2940611"/>
                  <a:gd name="connsiteX118" fmla="*/ 2072543 w 2645723"/>
                  <a:gd name="connsiteY118" fmla="*/ 368718 h 2940611"/>
                  <a:gd name="connsiteX119" fmla="*/ 2094097 w 2645723"/>
                  <a:gd name="connsiteY119" fmla="*/ 357745 h 2940611"/>
                  <a:gd name="connsiteX120" fmla="*/ 2091758 w 2645723"/>
                  <a:gd name="connsiteY120" fmla="*/ 369119 h 2940611"/>
                  <a:gd name="connsiteX121" fmla="*/ 2124756 w 2645723"/>
                  <a:gd name="connsiteY121" fmla="*/ 373369 h 2940611"/>
                  <a:gd name="connsiteX122" fmla="*/ 2166298 w 2645723"/>
                  <a:gd name="connsiteY122" fmla="*/ 365184 h 2940611"/>
                  <a:gd name="connsiteX123" fmla="*/ 2178816 w 2645723"/>
                  <a:gd name="connsiteY123" fmla="*/ 416274 h 2940611"/>
                  <a:gd name="connsiteX124" fmla="*/ 2223212 w 2645723"/>
                  <a:gd name="connsiteY124" fmla="*/ 418230 h 2940611"/>
                  <a:gd name="connsiteX125" fmla="*/ 2194116 w 2645723"/>
                  <a:gd name="connsiteY125" fmla="*/ 457422 h 2940611"/>
                  <a:gd name="connsiteX126" fmla="*/ 2289162 w 2645723"/>
                  <a:gd name="connsiteY126" fmla="*/ 486202 h 2940611"/>
                  <a:gd name="connsiteX127" fmla="*/ 2251768 w 2645723"/>
                  <a:gd name="connsiteY127" fmla="*/ 524083 h 2940611"/>
                  <a:gd name="connsiteX128" fmla="*/ 2251726 w 2645723"/>
                  <a:gd name="connsiteY128" fmla="*/ 524151 h 2940611"/>
                  <a:gd name="connsiteX129" fmla="*/ 2256677 w 2645723"/>
                  <a:gd name="connsiteY129" fmla="*/ 524641 h 2940611"/>
                  <a:gd name="connsiteX130" fmla="*/ 2311423 w 2645723"/>
                  <a:gd name="connsiteY130" fmla="*/ 516686 h 2940611"/>
                  <a:gd name="connsiteX131" fmla="*/ 2323749 w 2645723"/>
                  <a:gd name="connsiteY131" fmla="*/ 583165 h 2940611"/>
                  <a:gd name="connsiteX132" fmla="*/ 2381353 w 2645723"/>
                  <a:gd name="connsiteY132" fmla="*/ 588463 h 2940611"/>
                  <a:gd name="connsiteX133" fmla="*/ 2340458 w 2645723"/>
                  <a:gd name="connsiteY133" fmla="*/ 637042 h 2940611"/>
                  <a:gd name="connsiteX134" fmla="*/ 2356894 w 2645723"/>
                  <a:gd name="connsiteY134" fmla="*/ 642667 h 2940611"/>
                  <a:gd name="connsiteX135" fmla="*/ 2365472 w 2645723"/>
                  <a:gd name="connsiteY135" fmla="*/ 637696 h 2940611"/>
                  <a:gd name="connsiteX136" fmla="*/ 2364805 w 2645723"/>
                  <a:gd name="connsiteY136" fmla="*/ 645374 h 2940611"/>
                  <a:gd name="connsiteX137" fmla="*/ 2372799 w 2645723"/>
                  <a:gd name="connsiteY137" fmla="*/ 648109 h 2940611"/>
                  <a:gd name="connsiteX138" fmla="*/ 2377752 w 2645723"/>
                  <a:gd name="connsiteY138" fmla="*/ 649297 h 2940611"/>
                  <a:gd name="connsiteX139" fmla="*/ 2461877 w 2645723"/>
                  <a:gd name="connsiteY139" fmla="*/ 679999 h 2940611"/>
                  <a:gd name="connsiteX140" fmla="*/ 2414088 w 2645723"/>
                  <a:gd name="connsiteY140" fmla="*/ 723776 h 2940611"/>
                  <a:gd name="connsiteX141" fmla="*/ 2436336 w 2645723"/>
                  <a:gd name="connsiteY141" fmla="*/ 730284 h 2940611"/>
                  <a:gd name="connsiteX142" fmla="*/ 2463748 w 2645723"/>
                  <a:gd name="connsiteY142" fmla="*/ 743824 h 2940611"/>
                  <a:gd name="connsiteX143" fmla="*/ 2463145 w 2645723"/>
                  <a:gd name="connsiteY143" fmla="*/ 745196 h 2940611"/>
                  <a:gd name="connsiteX144" fmla="*/ 2464829 w 2645723"/>
                  <a:gd name="connsiteY144" fmla="*/ 746431 h 2940611"/>
                  <a:gd name="connsiteX145" fmla="*/ 2420687 w 2645723"/>
                  <a:gd name="connsiteY145" fmla="*/ 787713 h 2940611"/>
                  <a:gd name="connsiteX146" fmla="*/ 2435472 w 2645723"/>
                  <a:gd name="connsiteY146" fmla="*/ 796159 h 2940611"/>
                  <a:gd name="connsiteX147" fmla="*/ 2442174 w 2645723"/>
                  <a:gd name="connsiteY147" fmla="*/ 797519 h 2940611"/>
                  <a:gd name="connsiteX148" fmla="*/ 2453201 w 2645723"/>
                  <a:gd name="connsiteY148" fmla="*/ 784299 h 2940611"/>
                  <a:gd name="connsiteX149" fmla="*/ 2465401 w 2645723"/>
                  <a:gd name="connsiteY149" fmla="*/ 781079 h 2940611"/>
                  <a:gd name="connsiteX150" fmla="*/ 2450472 w 2645723"/>
                  <a:gd name="connsiteY150" fmla="*/ 799206 h 2940611"/>
                  <a:gd name="connsiteX151" fmla="*/ 2454033 w 2645723"/>
                  <a:gd name="connsiteY151" fmla="*/ 799929 h 2940611"/>
                  <a:gd name="connsiteX152" fmla="*/ 2472954 w 2645723"/>
                  <a:gd name="connsiteY152" fmla="*/ 797502 h 2940611"/>
                  <a:gd name="connsiteX153" fmla="*/ 2467819 w 2645723"/>
                  <a:gd name="connsiteY153" fmla="*/ 812492 h 2940611"/>
                  <a:gd name="connsiteX154" fmla="*/ 2512303 w 2645723"/>
                  <a:gd name="connsiteY154" fmla="*/ 845960 h 2940611"/>
                  <a:gd name="connsiteX155" fmla="*/ 2475770 w 2645723"/>
                  <a:gd name="connsiteY155" fmla="*/ 867817 h 2940611"/>
                  <a:gd name="connsiteX156" fmla="*/ 2470770 w 2645723"/>
                  <a:gd name="connsiteY156" fmla="*/ 878928 h 2940611"/>
                  <a:gd name="connsiteX157" fmla="*/ 2515252 w 2645723"/>
                  <a:gd name="connsiteY157" fmla="*/ 912394 h 2940611"/>
                  <a:gd name="connsiteX158" fmla="*/ 2443856 w 2645723"/>
                  <a:gd name="connsiteY158" fmla="*/ 947732 h 2940611"/>
                  <a:gd name="connsiteX159" fmla="*/ 2448581 w 2645723"/>
                  <a:gd name="connsiteY159" fmla="*/ 950242 h 2940611"/>
                  <a:gd name="connsiteX160" fmla="*/ 2451240 w 2645723"/>
                  <a:gd name="connsiteY160" fmla="*/ 951448 h 2940611"/>
                  <a:gd name="connsiteX161" fmla="*/ 2448325 w 2645723"/>
                  <a:gd name="connsiteY161" fmla="*/ 952604 h 2940611"/>
                  <a:gd name="connsiteX162" fmla="*/ 2454206 w 2645723"/>
                  <a:gd name="connsiteY162" fmla="*/ 958623 h 2940611"/>
                  <a:gd name="connsiteX163" fmla="*/ 2490899 w 2645723"/>
                  <a:gd name="connsiteY163" fmla="*/ 930552 h 2940611"/>
                  <a:gd name="connsiteX164" fmla="*/ 2472760 w 2645723"/>
                  <a:gd name="connsiteY164" fmla="*/ 977612 h 2940611"/>
                  <a:gd name="connsiteX165" fmla="*/ 2483570 w 2645723"/>
                  <a:gd name="connsiteY165" fmla="*/ 990072 h 2940611"/>
                  <a:gd name="connsiteX166" fmla="*/ 2499723 w 2645723"/>
                  <a:gd name="connsiteY166" fmla="*/ 995177 h 2940611"/>
                  <a:gd name="connsiteX167" fmla="*/ 2477295 w 2645723"/>
                  <a:gd name="connsiteY167" fmla="*/ 1013889 h 2940611"/>
                  <a:gd name="connsiteX168" fmla="*/ 2474027 w 2645723"/>
                  <a:gd name="connsiteY168" fmla="*/ 1013874 h 2940611"/>
                  <a:gd name="connsiteX169" fmla="*/ 2478999 w 2645723"/>
                  <a:gd name="connsiteY169" fmla="*/ 1017331 h 2940611"/>
                  <a:gd name="connsiteX170" fmla="*/ 2545372 w 2645723"/>
                  <a:gd name="connsiteY170" fmla="*/ 1049239 h 2940611"/>
                  <a:gd name="connsiteX171" fmla="*/ 2535958 w 2645723"/>
                  <a:gd name="connsiteY171" fmla="*/ 1080807 h 2940611"/>
                  <a:gd name="connsiteX172" fmla="*/ 2611033 w 2645723"/>
                  <a:gd name="connsiteY172" fmla="*/ 1123881 h 2940611"/>
                  <a:gd name="connsiteX173" fmla="*/ 2592509 w 2645723"/>
                  <a:gd name="connsiteY173" fmla="*/ 1132901 h 2940611"/>
                  <a:gd name="connsiteX174" fmla="*/ 2618678 w 2645723"/>
                  <a:gd name="connsiteY174" fmla="*/ 1164245 h 2940611"/>
                  <a:gd name="connsiteX175" fmla="*/ 2612450 w 2645723"/>
                  <a:gd name="connsiteY175" fmla="*/ 1174662 h 2940611"/>
                  <a:gd name="connsiteX176" fmla="*/ 2617433 w 2645723"/>
                  <a:gd name="connsiteY176" fmla="*/ 1174994 h 2940611"/>
                  <a:gd name="connsiteX177" fmla="*/ 2595324 w 2645723"/>
                  <a:gd name="connsiteY177" fmla="*/ 1184666 h 2940611"/>
                  <a:gd name="connsiteX178" fmla="*/ 2614389 w 2645723"/>
                  <a:gd name="connsiteY178" fmla="*/ 1209649 h 2940611"/>
                  <a:gd name="connsiteX179" fmla="*/ 2609907 w 2645723"/>
                  <a:gd name="connsiteY179" fmla="*/ 1215949 h 2940611"/>
                  <a:gd name="connsiteX180" fmla="*/ 2615779 w 2645723"/>
                  <a:gd name="connsiteY180" fmla="*/ 1224469 h 2940611"/>
                  <a:gd name="connsiteX181" fmla="*/ 2615265 w 2645723"/>
                  <a:gd name="connsiteY181" fmla="*/ 1226431 h 2940611"/>
                  <a:gd name="connsiteX182" fmla="*/ 2618829 w 2645723"/>
                  <a:gd name="connsiteY182" fmla="*/ 1226669 h 2940611"/>
                  <a:gd name="connsiteX183" fmla="*/ 2643664 w 2645723"/>
                  <a:gd name="connsiteY183" fmla="*/ 1236019 h 2940611"/>
                  <a:gd name="connsiteX184" fmla="*/ 2602597 w 2645723"/>
                  <a:gd name="connsiteY184" fmla="*/ 1239274 h 2940611"/>
                  <a:gd name="connsiteX185" fmla="*/ 2597305 w 2645723"/>
                  <a:gd name="connsiteY185" fmla="*/ 1242501 h 2940611"/>
                  <a:gd name="connsiteX186" fmla="*/ 2606375 w 2645723"/>
                  <a:gd name="connsiteY186" fmla="*/ 1252951 h 2940611"/>
                  <a:gd name="connsiteX187" fmla="*/ 2585234 w 2645723"/>
                  <a:gd name="connsiteY187" fmla="*/ 1262200 h 2940611"/>
                  <a:gd name="connsiteX188" fmla="*/ 2607538 w 2645723"/>
                  <a:gd name="connsiteY188" fmla="*/ 1288735 h 2940611"/>
                  <a:gd name="connsiteX189" fmla="*/ 2609830 w 2645723"/>
                  <a:gd name="connsiteY189" fmla="*/ 1290485 h 2940611"/>
                  <a:gd name="connsiteX190" fmla="*/ 2605411 w 2645723"/>
                  <a:gd name="connsiteY190" fmla="*/ 1291043 h 2940611"/>
                  <a:gd name="connsiteX191" fmla="*/ 2600119 w 2645723"/>
                  <a:gd name="connsiteY191" fmla="*/ 1294266 h 2940611"/>
                  <a:gd name="connsiteX192" fmla="*/ 2609190 w 2645723"/>
                  <a:gd name="connsiteY192" fmla="*/ 1304723 h 2940611"/>
                  <a:gd name="connsiteX193" fmla="*/ 2600598 w 2645723"/>
                  <a:gd name="connsiteY193" fmla="*/ 1306336 h 2940611"/>
                  <a:gd name="connsiteX194" fmla="*/ 2586997 w 2645723"/>
                  <a:gd name="connsiteY194" fmla="*/ 1302499 h 2940611"/>
                  <a:gd name="connsiteX195" fmla="*/ 2591112 w 2645723"/>
                  <a:gd name="connsiteY195" fmla="*/ 1310978 h 2940611"/>
                  <a:gd name="connsiteX196" fmla="*/ 2588045 w 2645723"/>
                  <a:gd name="connsiteY196" fmla="*/ 1313968 h 2940611"/>
                  <a:gd name="connsiteX197" fmla="*/ 2598378 w 2645723"/>
                  <a:gd name="connsiteY197" fmla="*/ 1330056 h 2940611"/>
                  <a:gd name="connsiteX198" fmla="*/ 2629005 w 2645723"/>
                  <a:gd name="connsiteY198" fmla="*/ 1388627 h 2940611"/>
                  <a:gd name="connsiteX199" fmla="*/ 2628992 w 2645723"/>
                  <a:gd name="connsiteY199" fmla="*/ 1388989 h 2940611"/>
                  <a:gd name="connsiteX200" fmla="*/ 2628500 w 2645723"/>
                  <a:gd name="connsiteY200" fmla="*/ 1389471 h 2940611"/>
                  <a:gd name="connsiteX201" fmla="*/ 2585973 w 2645723"/>
                  <a:gd name="connsiteY201" fmla="*/ 1382657 h 2940611"/>
                  <a:gd name="connsiteX202" fmla="*/ 2593202 w 2645723"/>
                  <a:gd name="connsiteY202" fmla="*/ 1397557 h 2940611"/>
                  <a:gd name="connsiteX203" fmla="*/ 2610620 w 2645723"/>
                  <a:gd name="connsiteY203" fmla="*/ 1391645 h 2940611"/>
                  <a:gd name="connsiteX204" fmla="*/ 2598513 w 2645723"/>
                  <a:gd name="connsiteY204" fmla="*/ 1403340 h 2940611"/>
                  <a:gd name="connsiteX205" fmla="*/ 2611782 w 2645723"/>
                  <a:gd name="connsiteY205" fmla="*/ 1417778 h 2940611"/>
                  <a:gd name="connsiteX206" fmla="*/ 2609467 w 2645723"/>
                  <a:gd name="connsiteY206" fmla="*/ 1417921 h 2940611"/>
                  <a:gd name="connsiteX207" fmla="*/ 2590141 w 2645723"/>
                  <a:gd name="connsiteY207" fmla="*/ 1411431 h 2940611"/>
                  <a:gd name="connsiteX208" fmla="*/ 2584931 w 2645723"/>
                  <a:gd name="connsiteY208" fmla="*/ 1416463 h 2940611"/>
                  <a:gd name="connsiteX209" fmla="*/ 2523000 w 2645723"/>
                  <a:gd name="connsiteY209" fmla="*/ 1448353 h 2940611"/>
                  <a:gd name="connsiteX210" fmla="*/ 2528502 w 2645723"/>
                  <a:gd name="connsiteY210" fmla="*/ 1469623 h 2940611"/>
                  <a:gd name="connsiteX211" fmla="*/ 2517983 w 2645723"/>
                  <a:gd name="connsiteY211" fmla="*/ 1465187 h 2940611"/>
                  <a:gd name="connsiteX212" fmla="*/ 2522174 w 2645723"/>
                  <a:gd name="connsiteY212" fmla="*/ 1474370 h 2940611"/>
                  <a:gd name="connsiteX213" fmla="*/ 2525153 w 2645723"/>
                  <a:gd name="connsiteY213" fmla="*/ 1476727 h 2940611"/>
                  <a:gd name="connsiteX214" fmla="*/ 2633549 w 2645723"/>
                  <a:gd name="connsiteY214" fmla="*/ 1436783 h 2940611"/>
                  <a:gd name="connsiteX215" fmla="*/ 2645723 w 2645723"/>
                  <a:gd name="connsiteY215" fmla="*/ 1440095 h 2940611"/>
                  <a:gd name="connsiteX216" fmla="*/ 2590565 w 2645723"/>
                  <a:gd name="connsiteY216" fmla="*/ 1460745 h 2940611"/>
                  <a:gd name="connsiteX217" fmla="*/ 2590007 w 2645723"/>
                  <a:gd name="connsiteY217" fmla="*/ 1460873 h 2940611"/>
                  <a:gd name="connsiteX218" fmla="*/ 2586571 w 2645723"/>
                  <a:gd name="connsiteY218" fmla="*/ 1461636 h 2940611"/>
                  <a:gd name="connsiteX219" fmla="*/ 2563560 w 2645723"/>
                  <a:gd name="connsiteY219" fmla="*/ 1467626 h 2940611"/>
                  <a:gd name="connsiteX220" fmla="*/ 2570676 w 2645723"/>
                  <a:gd name="connsiteY220" fmla="*/ 1470236 h 2940611"/>
                  <a:gd name="connsiteX221" fmla="*/ 2544341 w 2645723"/>
                  <a:gd name="connsiteY221" fmla="*/ 1485063 h 2940611"/>
                  <a:gd name="connsiteX222" fmla="*/ 2542620 w 2645723"/>
                  <a:gd name="connsiteY222" fmla="*/ 1485345 h 2940611"/>
                  <a:gd name="connsiteX223" fmla="*/ 2541167 w 2645723"/>
                  <a:gd name="connsiteY223" fmla="*/ 1486849 h 2940611"/>
                  <a:gd name="connsiteX224" fmla="*/ 2539284 w 2645723"/>
                  <a:gd name="connsiteY224" fmla="*/ 1487911 h 2940611"/>
                  <a:gd name="connsiteX225" fmla="*/ 2551593 w 2645723"/>
                  <a:gd name="connsiteY225" fmla="*/ 1505175 h 2940611"/>
                  <a:gd name="connsiteX226" fmla="*/ 2512367 w 2645723"/>
                  <a:gd name="connsiteY226" fmla="*/ 1542215 h 2940611"/>
                  <a:gd name="connsiteX227" fmla="*/ 2534191 w 2645723"/>
                  <a:gd name="connsiteY227" fmla="*/ 1580683 h 2940611"/>
                  <a:gd name="connsiteX228" fmla="*/ 2517184 w 2645723"/>
                  <a:gd name="connsiteY228" fmla="*/ 1583646 h 2940611"/>
                  <a:gd name="connsiteX229" fmla="*/ 2527725 w 2645723"/>
                  <a:gd name="connsiteY229" fmla="*/ 1586512 h 2940611"/>
                  <a:gd name="connsiteX230" fmla="*/ 2489996 w 2645723"/>
                  <a:gd name="connsiteY230" fmla="*/ 1600637 h 2940611"/>
                  <a:gd name="connsiteX231" fmla="*/ 2508188 w 2645723"/>
                  <a:gd name="connsiteY231" fmla="*/ 1671551 h 2940611"/>
                  <a:gd name="connsiteX232" fmla="*/ 2454309 w 2645723"/>
                  <a:gd name="connsiteY232" fmla="*/ 1659638 h 2940611"/>
                  <a:gd name="connsiteX233" fmla="*/ 2454225 w 2645723"/>
                  <a:gd name="connsiteY233" fmla="*/ 1659636 h 2940611"/>
                  <a:gd name="connsiteX234" fmla="*/ 2456414 w 2645723"/>
                  <a:gd name="connsiteY234" fmla="*/ 1664065 h 2940611"/>
                  <a:gd name="connsiteX235" fmla="*/ 2492640 w 2645723"/>
                  <a:gd name="connsiteY235" fmla="*/ 1706132 h 2940611"/>
                  <a:gd name="connsiteX236" fmla="*/ 2439488 w 2645723"/>
                  <a:gd name="connsiteY236" fmla="*/ 1750984 h 2940611"/>
                  <a:gd name="connsiteX237" fmla="*/ 2465332 w 2645723"/>
                  <a:gd name="connsiteY237" fmla="*/ 1802327 h 2940611"/>
                  <a:gd name="connsiteX238" fmla="*/ 2402534 w 2645723"/>
                  <a:gd name="connsiteY238" fmla="*/ 1793791 h 2940611"/>
                  <a:gd name="connsiteX239" fmla="*/ 2400247 w 2645723"/>
                  <a:gd name="connsiteY239" fmla="*/ 1794203 h 2940611"/>
                  <a:gd name="connsiteX240" fmla="*/ 2406785 w 2645723"/>
                  <a:gd name="connsiteY240" fmla="*/ 1824011 h 2940611"/>
                  <a:gd name="connsiteX241" fmla="*/ 2488574 w 2645723"/>
                  <a:gd name="connsiteY241" fmla="*/ 1818331 h 2940611"/>
                  <a:gd name="connsiteX242" fmla="*/ 2457337 w 2645723"/>
                  <a:gd name="connsiteY242" fmla="*/ 1835650 h 2940611"/>
                  <a:gd name="connsiteX243" fmla="*/ 2413331 w 2645723"/>
                  <a:gd name="connsiteY243" fmla="*/ 1845154 h 2940611"/>
                  <a:gd name="connsiteX244" fmla="*/ 2422828 w 2645723"/>
                  <a:gd name="connsiteY244" fmla="*/ 1875149 h 2940611"/>
                  <a:gd name="connsiteX245" fmla="*/ 2499041 w 2645723"/>
                  <a:gd name="connsiteY245" fmla="*/ 1867865 h 2940611"/>
                  <a:gd name="connsiteX246" fmla="*/ 2509940 w 2645723"/>
                  <a:gd name="connsiteY246" fmla="*/ 1874213 h 2940611"/>
                  <a:gd name="connsiteX247" fmla="*/ 2451319 w 2645723"/>
                  <a:gd name="connsiteY247" fmla="*/ 1879886 h 2940611"/>
                  <a:gd name="connsiteX248" fmla="*/ 2450744 w 2645723"/>
                  <a:gd name="connsiteY248" fmla="*/ 1879864 h 2940611"/>
                  <a:gd name="connsiteX249" fmla="*/ 2447229 w 2645723"/>
                  <a:gd name="connsiteY249" fmla="*/ 1879713 h 2940611"/>
                  <a:gd name="connsiteX250" fmla="*/ 2424221 w 2645723"/>
                  <a:gd name="connsiteY250" fmla="*/ 1879549 h 2940611"/>
                  <a:gd name="connsiteX251" fmla="*/ 2424439 w 2645723"/>
                  <a:gd name="connsiteY251" fmla="*/ 1880238 h 2940611"/>
                  <a:gd name="connsiteX252" fmla="*/ 2429651 w 2645723"/>
                  <a:gd name="connsiteY252" fmla="*/ 1883905 h 2940611"/>
                  <a:gd name="connsiteX253" fmla="*/ 2425645 w 2645723"/>
                  <a:gd name="connsiteY253" fmla="*/ 1884932 h 2940611"/>
                  <a:gd name="connsiteX254" fmla="*/ 2425910 w 2645723"/>
                  <a:gd name="connsiteY254" fmla="*/ 1917705 h 2940611"/>
                  <a:gd name="connsiteX255" fmla="*/ 2374525 w 2645723"/>
                  <a:gd name="connsiteY255" fmla="*/ 1905724 h 2940611"/>
                  <a:gd name="connsiteX256" fmla="*/ 2373390 w 2645723"/>
                  <a:gd name="connsiteY256" fmla="*/ 1906407 h 2940611"/>
                  <a:gd name="connsiteX257" fmla="*/ 2362309 w 2645723"/>
                  <a:gd name="connsiteY257" fmla="*/ 1904141 h 2940611"/>
                  <a:gd name="connsiteX258" fmla="*/ 2367186 w 2645723"/>
                  <a:gd name="connsiteY258" fmla="*/ 1922219 h 2940611"/>
                  <a:gd name="connsiteX259" fmla="*/ 2369592 w 2645723"/>
                  <a:gd name="connsiteY259" fmla="*/ 1952361 h 2940611"/>
                  <a:gd name="connsiteX260" fmla="*/ 2368038 w 2645723"/>
                  <a:gd name="connsiteY260" fmla="*/ 1952566 h 2940611"/>
                  <a:gd name="connsiteX261" fmla="*/ 2367823 w 2645723"/>
                  <a:gd name="connsiteY261" fmla="*/ 1954625 h 2940611"/>
                  <a:gd name="connsiteX262" fmla="*/ 2307303 w 2645723"/>
                  <a:gd name="connsiteY262" fmla="*/ 1938779 h 2940611"/>
                  <a:gd name="connsiteX263" fmla="*/ 2307573 w 2645723"/>
                  <a:gd name="connsiteY263" fmla="*/ 1955632 h 2940611"/>
                  <a:gd name="connsiteX264" fmla="*/ 2314048 w 2645723"/>
                  <a:gd name="connsiteY264" fmla="*/ 1973244 h 2940611"/>
                  <a:gd name="connsiteX265" fmla="*/ 2326279 w 2645723"/>
                  <a:gd name="connsiteY265" fmla="*/ 1987947 h 2940611"/>
                  <a:gd name="connsiteX266" fmla="*/ 2310089 w 2645723"/>
                  <a:gd name="connsiteY266" fmla="*/ 1991385 h 2940611"/>
                  <a:gd name="connsiteX267" fmla="*/ 2303667 w 2645723"/>
                  <a:gd name="connsiteY267" fmla="*/ 2046260 h 2940611"/>
                  <a:gd name="connsiteX268" fmla="*/ 2264632 w 2645723"/>
                  <a:gd name="connsiteY268" fmla="*/ 2026770 h 2940611"/>
                  <a:gd name="connsiteX269" fmla="*/ 2264122 w 2645723"/>
                  <a:gd name="connsiteY269" fmla="*/ 2026832 h 2940611"/>
                  <a:gd name="connsiteX270" fmla="*/ 2286495 w 2645723"/>
                  <a:gd name="connsiteY270" fmla="*/ 2068861 h 2940611"/>
                  <a:gd name="connsiteX271" fmla="*/ 2275795 w 2645723"/>
                  <a:gd name="connsiteY271" fmla="*/ 2063587 h 2940611"/>
                  <a:gd name="connsiteX272" fmla="*/ 2256351 w 2645723"/>
                  <a:gd name="connsiteY272" fmla="*/ 2027777 h 2940611"/>
                  <a:gd name="connsiteX273" fmla="*/ 2252001 w 2645723"/>
                  <a:gd name="connsiteY273" fmla="*/ 2028306 h 2940611"/>
                  <a:gd name="connsiteX274" fmla="*/ 2245576 w 2645723"/>
                  <a:gd name="connsiteY274" fmla="*/ 2083179 h 2940611"/>
                  <a:gd name="connsiteX275" fmla="*/ 2231264 w 2645723"/>
                  <a:gd name="connsiteY275" fmla="*/ 2080975 h 2940611"/>
                  <a:gd name="connsiteX276" fmla="*/ 2231285 w 2645723"/>
                  <a:gd name="connsiteY276" fmla="*/ 2081229 h 2940611"/>
                  <a:gd name="connsiteX277" fmla="*/ 2231073 w 2645723"/>
                  <a:gd name="connsiteY277" fmla="*/ 2080856 h 2940611"/>
                  <a:gd name="connsiteX278" fmla="*/ 2175918 w 2645723"/>
                  <a:gd name="connsiteY278" fmla="*/ 2041260 h 2940611"/>
                  <a:gd name="connsiteX279" fmla="*/ 2176172 w 2645723"/>
                  <a:gd name="connsiteY279" fmla="*/ 2046549 h 2940611"/>
                  <a:gd name="connsiteX280" fmla="*/ 2176330 w 2645723"/>
                  <a:gd name="connsiteY280" fmla="*/ 2047924 h 2940611"/>
                  <a:gd name="connsiteX281" fmla="*/ 2187290 w 2645723"/>
                  <a:gd name="connsiteY281" fmla="*/ 2073344 h 2940611"/>
                  <a:gd name="connsiteX282" fmla="*/ 2172651 w 2645723"/>
                  <a:gd name="connsiteY282" fmla="*/ 2052035 h 2940611"/>
                  <a:gd name="connsiteX283" fmla="*/ 2152437 w 2645723"/>
                  <a:gd name="connsiteY283" fmla="*/ 2106004 h 2940611"/>
                  <a:gd name="connsiteX284" fmla="*/ 2161204 w 2645723"/>
                  <a:gd name="connsiteY284" fmla="*/ 2122369 h 2940611"/>
                  <a:gd name="connsiteX285" fmla="*/ 2154342 w 2645723"/>
                  <a:gd name="connsiteY285" fmla="*/ 2118209 h 2940611"/>
                  <a:gd name="connsiteX286" fmla="*/ 2121937 w 2645723"/>
                  <a:gd name="connsiteY286" fmla="*/ 2080477 h 2940611"/>
                  <a:gd name="connsiteX287" fmla="*/ 2117642 w 2645723"/>
                  <a:gd name="connsiteY287" fmla="*/ 2136814 h 2940611"/>
                  <a:gd name="connsiteX288" fmla="*/ 2117366 w 2645723"/>
                  <a:gd name="connsiteY288" fmla="*/ 2137080 h 2940611"/>
                  <a:gd name="connsiteX289" fmla="*/ 2116661 w 2645723"/>
                  <a:gd name="connsiteY289" fmla="*/ 2137116 h 2940611"/>
                  <a:gd name="connsiteX290" fmla="*/ 2105958 w 2645723"/>
                  <a:gd name="connsiteY290" fmla="*/ 2118269 h 2940611"/>
                  <a:gd name="connsiteX291" fmla="*/ 2104439 w 2645723"/>
                  <a:gd name="connsiteY291" fmla="*/ 2123572 h 2940611"/>
                  <a:gd name="connsiteX292" fmla="*/ 2106544 w 2645723"/>
                  <a:gd name="connsiteY292" fmla="*/ 2273594 h 2940611"/>
                  <a:gd name="connsiteX293" fmla="*/ 2088605 w 2645723"/>
                  <a:gd name="connsiteY293" fmla="*/ 2262642 h 2940611"/>
                  <a:gd name="connsiteX294" fmla="*/ 2074357 w 2645723"/>
                  <a:gd name="connsiteY294" fmla="*/ 2300966 h 2940611"/>
                  <a:gd name="connsiteX295" fmla="*/ 2061695 w 2645723"/>
                  <a:gd name="connsiteY295" fmla="*/ 2301110 h 2940611"/>
                  <a:gd name="connsiteX296" fmla="*/ 2064046 w 2645723"/>
                  <a:gd name="connsiteY296" fmla="*/ 2305485 h 2940611"/>
                  <a:gd name="connsiteX297" fmla="*/ 2043614 w 2645723"/>
                  <a:gd name="connsiteY297" fmla="*/ 2291846 h 2940611"/>
                  <a:gd name="connsiteX298" fmla="*/ 2031309 w 2645723"/>
                  <a:gd name="connsiteY298" fmla="*/ 2320878 h 2940611"/>
                  <a:gd name="connsiteX299" fmla="*/ 2023271 w 2645723"/>
                  <a:gd name="connsiteY299" fmla="*/ 2320364 h 2940611"/>
                  <a:gd name="connsiteX300" fmla="*/ 2018739 w 2645723"/>
                  <a:gd name="connsiteY300" fmla="*/ 2329731 h 2940611"/>
                  <a:gd name="connsiteX301" fmla="*/ 2016703 w 2645723"/>
                  <a:gd name="connsiteY301" fmla="*/ 2330314 h 2940611"/>
                  <a:gd name="connsiteX302" fmla="*/ 2018385 w 2645723"/>
                  <a:gd name="connsiteY302" fmla="*/ 2333447 h 2940611"/>
                  <a:gd name="connsiteX303" fmla="*/ 2023178 w 2645723"/>
                  <a:gd name="connsiteY303" fmla="*/ 2359243 h 2940611"/>
                  <a:gd name="connsiteX304" fmla="*/ 1999622 w 2645723"/>
                  <a:gd name="connsiteY304" fmla="*/ 2327714 h 2940611"/>
                  <a:gd name="connsiteX305" fmla="*/ 1996152 w 2645723"/>
                  <a:gd name="connsiteY305" fmla="*/ 2325164 h 2940611"/>
                  <a:gd name="connsiteX306" fmla="*/ 1994291 w 2645723"/>
                  <a:gd name="connsiteY306" fmla="*/ 2324253 h 2940611"/>
                  <a:gd name="connsiteX307" fmla="*/ 2001388 w 2645723"/>
                  <a:gd name="connsiteY307" fmla="*/ 2344910 h 2940611"/>
                  <a:gd name="connsiteX308" fmla="*/ 2002581 w 2645723"/>
                  <a:gd name="connsiteY308" fmla="*/ 2348013 h 2940611"/>
                  <a:gd name="connsiteX309" fmla="*/ 2002772 w 2645723"/>
                  <a:gd name="connsiteY309" fmla="*/ 2348522 h 2940611"/>
                  <a:gd name="connsiteX310" fmla="*/ 2015329 w 2645723"/>
                  <a:gd name="connsiteY310" fmla="*/ 2402788 h 2940611"/>
                  <a:gd name="connsiteX311" fmla="*/ 2006358 w 2645723"/>
                  <a:gd name="connsiteY311" fmla="*/ 2394926 h 2940611"/>
                  <a:gd name="connsiteX312" fmla="*/ 1990592 w 2645723"/>
                  <a:gd name="connsiteY312" fmla="*/ 2327250 h 2940611"/>
                  <a:gd name="connsiteX313" fmla="*/ 1988164 w 2645723"/>
                  <a:gd name="connsiteY313" fmla="*/ 2336560 h 2940611"/>
                  <a:gd name="connsiteX314" fmla="*/ 1968631 w 2645723"/>
                  <a:gd name="connsiteY314" fmla="*/ 2323517 h 2940611"/>
                  <a:gd name="connsiteX315" fmla="*/ 1961250 w 2645723"/>
                  <a:gd name="connsiteY315" fmla="*/ 2334148 h 2940611"/>
                  <a:gd name="connsiteX316" fmla="*/ 1964925 w 2645723"/>
                  <a:gd name="connsiteY316" fmla="*/ 2367231 h 2940611"/>
                  <a:gd name="connsiteX317" fmla="*/ 1958797 w 2645723"/>
                  <a:gd name="connsiteY317" fmla="*/ 2400449 h 2940611"/>
                  <a:gd name="connsiteX318" fmla="*/ 1946666 w 2645723"/>
                  <a:gd name="connsiteY318" fmla="*/ 2354582 h 2940611"/>
                  <a:gd name="connsiteX319" fmla="*/ 1943172 w 2645723"/>
                  <a:gd name="connsiteY319" fmla="*/ 2365766 h 2940611"/>
                  <a:gd name="connsiteX320" fmla="*/ 1937158 w 2645723"/>
                  <a:gd name="connsiteY320" fmla="*/ 2359355 h 2940611"/>
                  <a:gd name="connsiteX321" fmla="*/ 1933378 w 2645723"/>
                  <a:gd name="connsiteY321" fmla="*/ 2345892 h 2940611"/>
                  <a:gd name="connsiteX322" fmla="*/ 1927952 w 2645723"/>
                  <a:gd name="connsiteY322" fmla="*/ 2353758 h 2940611"/>
                  <a:gd name="connsiteX323" fmla="*/ 1923639 w 2645723"/>
                  <a:gd name="connsiteY323" fmla="*/ 2352721 h 2940611"/>
                  <a:gd name="connsiteX324" fmla="*/ 1916208 w 2645723"/>
                  <a:gd name="connsiteY324" fmla="*/ 2366869 h 2940611"/>
                  <a:gd name="connsiteX325" fmla="*/ 1918344 w 2645723"/>
                  <a:gd name="connsiteY325" fmla="*/ 2381444 h 2940611"/>
                  <a:gd name="connsiteX326" fmla="*/ 1913752 w 2645723"/>
                  <a:gd name="connsiteY326" fmla="*/ 2368476 h 2940611"/>
                  <a:gd name="connsiteX327" fmla="*/ 1905848 w 2645723"/>
                  <a:gd name="connsiteY327" fmla="*/ 2357369 h 2940611"/>
                  <a:gd name="connsiteX328" fmla="*/ 1880111 w 2645723"/>
                  <a:gd name="connsiteY328" fmla="*/ 2420557 h 2940611"/>
                  <a:gd name="connsiteX329" fmla="*/ 1880461 w 2645723"/>
                  <a:gd name="connsiteY329" fmla="*/ 2422046 h 2940611"/>
                  <a:gd name="connsiteX330" fmla="*/ 1879901 w 2645723"/>
                  <a:gd name="connsiteY330" fmla="*/ 2421200 h 2940611"/>
                  <a:gd name="connsiteX331" fmla="*/ 1878352 w 2645723"/>
                  <a:gd name="connsiteY331" fmla="*/ 2425971 h 2940611"/>
                  <a:gd name="connsiteX332" fmla="*/ 1878021 w 2645723"/>
                  <a:gd name="connsiteY332" fmla="*/ 2426147 h 2940611"/>
                  <a:gd name="connsiteX333" fmla="*/ 1877326 w 2645723"/>
                  <a:gd name="connsiteY333" fmla="*/ 2425983 h 2940611"/>
                  <a:gd name="connsiteX334" fmla="*/ 1872032 w 2645723"/>
                  <a:gd name="connsiteY334" fmla="*/ 2407268 h 2940611"/>
                  <a:gd name="connsiteX335" fmla="*/ 1864120 w 2645723"/>
                  <a:gd name="connsiteY335" fmla="*/ 2391112 h 2940611"/>
                  <a:gd name="connsiteX336" fmla="*/ 1860855 w 2645723"/>
                  <a:gd name="connsiteY336" fmla="*/ 2386574 h 2940611"/>
                  <a:gd name="connsiteX337" fmla="*/ 1843024 w 2645723"/>
                  <a:gd name="connsiteY337" fmla="*/ 2426549 h 2940611"/>
                  <a:gd name="connsiteX338" fmla="*/ 1841667 w 2645723"/>
                  <a:gd name="connsiteY338" fmla="*/ 2424671 h 2940611"/>
                  <a:gd name="connsiteX339" fmla="*/ 1828312 w 2645723"/>
                  <a:gd name="connsiteY339" fmla="*/ 2365454 h 2940611"/>
                  <a:gd name="connsiteX340" fmla="*/ 1805507 w 2645723"/>
                  <a:gd name="connsiteY340" fmla="*/ 2326315 h 2940611"/>
                  <a:gd name="connsiteX341" fmla="*/ 1789130 w 2645723"/>
                  <a:gd name="connsiteY341" fmla="*/ 2357038 h 2940611"/>
                  <a:gd name="connsiteX342" fmla="*/ 1778739 w 2645723"/>
                  <a:gd name="connsiteY342" fmla="*/ 2350647 h 2940611"/>
                  <a:gd name="connsiteX343" fmla="*/ 1778691 w 2645723"/>
                  <a:gd name="connsiteY343" fmla="*/ 2350725 h 2940611"/>
                  <a:gd name="connsiteX344" fmla="*/ 1785118 w 2645723"/>
                  <a:gd name="connsiteY344" fmla="*/ 2374527 h 2940611"/>
                  <a:gd name="connsiteX345" fmla="*/ 1777084 w 2645723"/>
                  <a:gd name="connsiteY345" fmla="*/ 2389997 h 2940611"/>
                  <a:gd name="connsiteX346" fmla="*/ 1775066 w 2645723"/>
                  <a:gd name="connsiteY346" fmla="*/ 2387709 h 2940611"/>
                  <a:gd name="connsiteX347" fmla="*/ 1773194 w 2645723"/>
                  <a:gd name="connsiteY347" fmla="*/ 2397497 h 2940611"/>
                  <a:gd name="connsiteX348" fmla="*/ 1772281 w 2645723"/>
                  <a:gd name="connsiteY348" fmla="*/ 2399248 h 2940611"/>
                  <a:gd name="connsiteX349" fmla="*/ 1772545 w 2645723"/>
                  <a:gd name="connsiteY349" fmla="*/ 2400878 h 2940611"/>
                  <a:gd name="connsiteX350" fmla="*/ 1767180 w 2645723"/>
                  <a:gd name="connsiteY350" fmla="*/ 2428953 h 2940611"/>
                  <a:gd name="connsiteX351" fmla="*/ 1762696 w 2645723"/>
                  <a:gd name="connsiteY351" fmla="*/ 2423356 h 2940611"/>
                  <a:gd name="connsiteX352" fmla="*/ 1764253 w 2645723"/>
                  <a:gd name="connsiteY352" fmla="*/ 2445790 h 2940611"/>
                  <a:gd name="connsiteX353" fmla="*/ 1764600 w 2645723"/>
                  <a:gd name="connsiteY353" fmla="*/ 2449098 h 2940611"/>
                  <a:gd name="connsiteX354" fmla="*/ 1764655 w 2645723"/>
                  <a:gd name="connsiteY354" fmla="*/ 2449636 h 2940611"/>
                  <a:gd name="connsiteX355" fmla="*/ 1762738 w 2645723"/>
                  <a:gd name="connsiteY355" fmla="*/ 2505306 h 2940611"/>
                  <a:gd name="connsiteX356" fmla="*/ 1756105 w 2645723"/>
                  <a:gd name="connsiteY356" fmla="*/ 2495389 h 2940611"/>
                  <a:gd name="connsiteX357" fmla="*/ 1759282 w 2645723"/>
                  <a:gd name="connsiteY357" fmla="*/ 2378500 h 2940611"/>
                  <a:gd name="connsiteX358" fmla="*/ 1752230 w 2645723"/>
                  <a:gd name="connsiteY358" fmla="*/ 2383158 h 2940611"/>
                  <a:gd name="connsiteX359" fmla="*/ 1747908 w 2645723"/>
                  <a:gd name="connsiteY359" fmla="*/ 2371669 h 2940611"/>
                  <a:gd name="connsiteX360" fmla="*/ 1747497 w 2645723"/>
                  <a:gd name="connsiteY360" fmla="*/ 2383625 h 2940611"/>
                  <a:gd name="connsiteX361" fmla="*/ 1752681 w 2645723"/>
                  <a:gd name="connsiteY361" fmla="*/ 2399301 h 2940611"/>
                  <a:gd name="connsiteX362" fmla="*/ 1753211 w 2645723"/>
                  <a:gd name="connsiteY362" fmla="*/ 2414728 h 2940611"/>
                  <a:gd name="connsiteX363" fmla="*/ 1746465 w 2645723"/>
                  <a:gd name="connsiteY363" fmla="*/ 2413615 h 2940611"/>
                  <a:gd name="connsiteX364" fmla="*/ 1746136 w 2645723"/>
                  <a:gd name="connsiteY364" fmla="*/ 2423137 h 2940611"/>
                  <a:gd name="connsiteX365" fmla="*/ 1739503 w 2645723"/>
                  <a:gd name="connsiteY365" fmla="*/ 2413220 h 2940611"/>
                  <a:gd name="connsiteX366" fmla="*/ 1739527 w 2645723"/>
                  <a:gd name="connsiteY366" fmla="*/ 2412475 h 2940611"/>
                  <a:gd name="connsiteX367" fmla="*/ 1730431 w 2645723"/>
                  <a:gd name="connsiteY367" fmla="*/ 2410975 h 2940611"/>
                  <a:gd name="connsiteX368" fmla="*/ 1723255 w 2645723"/>
                  <a:gd name="connsiteY368" fmla="*/ 2457912 h 2940611"/>
                  <a:gd name="connsiteX369" fmla="*/ 1708738 w 2645723"/>
                  <a:gd name="connsiteY369" fmla="*/ 2488413 h 2940611"/>
                  <a:gd name="connsiteX370" fmla="*/ 1709024 w 2645723"/>
                  <a:gd name="connsiteY370" fmla="*/ 2424032 h 2940611"/>
                  <a:gd name="connsiteX371" fmla="*/ 1708073 w 2645723"/>
                  <a:gd name="connsiteY371" fmla="*/ 2424159 h 2940611"/>
                  <a:gd name="connsiteX372" fmla="*/ 1680162 w 2645723"/>
                  <a:gd name="connsiteY372" fmla="*/ 2412565 h 2940611"/>
                  <a:gd name="connsiteX373" fmla="*/ 1674580 w 2645723"/>
                  <a:gd name="connsiteY373" fmla="*/ 2459584 h 2940611"/>
                  <a:gd name="connsiteX374" fmla="*/ 1670579 w 2645723"/>
                  <a:gd name="connsiteY374" fmla="*/ 2408583 h 2940611"/>
                  <a:gd name="connsiteX375" fmla="*/ 1660667 w 2645723"/>
                  <a:gd name="connsiteY375" fmla="*/ 2404189 h 2940611"/>
                  <a:gd name="connsiteX376" fmla="*/ 1659917 w 2645723"/>
                  <a:gd name="connsiteY376" fmla="*/ 2404726 h 2940611"/>
                  <a:gd name="connsiteX377" fmla="*/ 1657760 w 2645723"/>
                  <a:gd name="connsiteY377" fmla="*/ 2402899 h 2940611"/>
                  <a:gd name="connsiteX378" fmla="*/ 1630877 w 2645723"/>
                  <a:gd name="connsiteY378" fmla="*/ 2390981 h 2940611"/>
                  <a:gd name="connsiteX379" fmla="*/ 1629825 w 2645723"/>
                  <a:gd name="connsiteY379" fmla="*/ 2421363 h 2940611"/>
                  <a:gd name="connsiteX380" fmla="*/ 1654401 w 2645723"/>
                  <a:gd name="connsiteY380" fmla="*/ 2461680 h 2940611"/>
                  <a:gd name="connsiteX381" fmla="*/ 1628488 w 2645723"/>
                  <a:gd name="connsiteY381" fmla="*/ 2459874 h 2940611"/>
                  <a:gd name="connsiteX382" fmla="*/ 1628269 w 2645723"/>
                  <a:gd name="connsiteY382" fmla="*/ 2466214 h 2940611"/>
                  <a:gd name="connsiteX383" fmla="*/ 1628081 w 2645723"/>
                  <a:gd name="connsiteY383" fmla="*/ 2471652 h 2940611"/>
                  <a:gd name="connsiteX384" fmla="*/ 1627477 w 2645723"/>
                  <a:gd name="connsiteY384" fmla="*/ 2488999 h 2940611"/>
                  <a:gd name="connsiteX385" fmla="*/ 1623617 w 2645723"/>
                  <a:gd name="connsiteY385" fmla="*/ 2481966 h 2940611"/>
                  <a:gd name="connsiteX386" fmla="*/ 1621991 w 2645723"/>
                  <a:gd name="connsiteY386" fmla="*/ 2473471 h 2940611"/>
                  <a:gd name="connsiteX387" fmla="*/ 1566178 w 2645723"/>
                  <a:gd name="connsiteY387" fmla="*/ 2455707 h 2940611"/>
                  <a:gd name="connsiteX388" fmla="*/ 1552089 w 2645723"/>
                  <a:gd name="connsiteY388" fmla="*/ 2451628 h 2940611"/>
                  <a:gd name="connsiteX389" fmla="*/ 1513052 w 2645723"/>
                  <a:gd name="connsiteY389" fmla="*/ 2445641 h 2940611"/>
                  <a:gd name="connsiteX390" fmla="*/ 1525736 w 2645723"/>
                  <a:gd name="connsiteY390" fmla="*/ 2518919 h 2940611"/>
                  <a:gd name="connsiteX391" fmla="*/ 1496626 w 2645723"/>
                  <a:gd name="connsiteY391" fmla="*/ 2490574 h 2940611"/>
                  <a:gd name="connsiteX392" fmla="*/ 1492079 w 2645723"/>
                  <a:gd name="connsiteY392" fmla="*/ 2500413 h 2940611"/>
                  <a:gd name="connsiteX393" fmla="*/ 1456895 w 2645723"/>
                  <a:gd name="connsiteY393" fmla="*/ 2484889 h 2940611"/>
                  <a:gd name="connsiteX394" fmla="*/ 1454277 w 2645723"/>
                  <a:gd name="connsiteY394" fmla="*/ 2487754 h 2940611"/>
                  <a:gd name="connsiteX395" fmla="*/ 1457149 w 2645723"/>
                  <a:gd name="connsiteY395" fmla="*/ 2500240 h 2940611"/>
                  <a:gd name="connsiteX396" fmla="*/ 1444500 w 2645723"/>
                  <a:gd name="connsiteY396" fmla="*/ 2498720 h 2940611"/>
                  <a:gd name="connsiteX397" fmla="*/ 1442695 w 2645723"/>
                  <a:gd name="connsiteY397" fmla="*/ 2497500 h 2940611"/>
                  <a:gd name="connsiteX398" fmla="*/ 1439692 w 2645723"/>
                  <a:gd name="connsiteY398" fmla="*/ 2503710 h 2940611"/>
                  <a:gd name="connsiteX399" fmla="*/ 1438354 w 2645723"/>
                  <a:gd name="connsiteY399" fmla="*/ 2505166 h 2940611"/>
                  <a:gd name="connsiteX400" fmla="*/ 1438186 w 2645723"/>
                  <a:gd name="connsiteY400" fmla="*/ 2506811 h 2940611"/>
                  <a:gd name="connsiteX401" fmla="*/ 1425738 w 2645723"/>
                  <a:gd name="connsiteY401" fmla="*/ 2532535 h 2940611"/>
                  <a:gd name="connsiteX402" fmla="*/ 1422857 w 2645723"/>
                  <a:gd name="connsiteY402" fmla="*/ 2525971 h 2940611"/>
                  <a:gd name="connsiteX403" fmla="*/ 1418555 w 2645723"/>
                  <a:gd name="connsiteY403" fmla="*/ 2548043 h 2940611"/>
                  <a:gd name="connsiteX404" fmla="*/ 1418033 w 2645723"/>
                  <a:gd name="connsiteY404" fmla="*/ 2551329 h 2940611"/>
                  <a:gd name="connsiteX405" fmla="*/ 1417946 w 2645723"/>
                  <a:gd name="connsiteY405" fmla="*/ 2551865 h 2940611"/>
                  <a:gd name="connsiteX406" fmla="*/ 1401685 w 2645723"/>
                  <a:gd name="connsiteY406" fmla="*/ 2605139 h 2940611"/>
                  <a:gd name="connsiteX407" fmla="*/ 1397849 w 2645723"/>
                  <a:gd name="connsiteY407" fmla="*/ 2593841 h 2940611"/>
                  <a:gd name="connsiteX408" fmla="*/ 1426927 w 2645723"/>
                  <a:gd name="connsiteY408" fmla="*/ 2496433 h 2940611"/>
                  <a:gd name="connsiteX409" fmla="*/ 1422657 w 2645723"/>
                  <a:gd name="connsiteY409" fmla="*/ 2500055 h 2940611"/>
                  <a:gd name="connsiteX410" fmla="*/ 1398638 w 2645723"/>
                  <a:gd name="connsiteY410" fmla="*/ 2497134 h 2940611"/>
                  <a:gd name="connsiteX411" fmla="*/ 1375816 w 2645723"/>
                  <a:gd name="connsiteY411" fmla="*/ 2549142 h 2940611"/>
                  <a:gd name="connsiteX412" fmla="*/ 1353899 w 2645723"/>
                  <a:gd name="connsiteY412" fmla="*/ 2574847 h 2940611"/>
                  <a:gd name="connsiteX413" fmla="*/ 1369323 w 2645723"/>
                  <a:gd name="connsiteY413" fmla="*/ 2518009 h 2940611"/>
                  <a:gd name="connsiteX414" fmla="*/ 1349911 w 2645723"/>
                  <a:gd name="connsiteY414" fmla="*/ 2512041 h 2940611"/>
                  <a:gd name="connsiteX415" fmla="*/ 1345914 w 2645723"/>
                  <a:gd name="connsiteY415" fmla="*/ 2525552 h 2940611"/>
                  <a:gd name="connsiteX416" fmla="*/ 1335514 w 2645723"/>
                  <a:gd name="connsiteY416" fmla="*/ 2520167 h 2940611"/>
                  <a:gd name="connsiteX417" fmla="*/ 1334821 w 2645723"/>
                  <a:gd name="connsiteY417" fmla="*/ 2521918 h 2940611"/>
                  <a:gd name="connsiteX418" fmla="*/ 1347448 w 2645723"/>
                  <a:gd name="connsiteY418" fmla="*/ 2563358 h 2940611"/>
                  <a:gd name="connsiteX419" fmla="*/ 1301956 w 2645723"/>
                  <a:gd name="connsiteY419" fmla="*/ 2520205 h 2940611"/>
                  <a:gd name="connsiteX420" fmla="*/ 1284070 w 2645723"/>
                  <a:gd name="connsiteY420" fmla="*/ 2545625 h 2940611"/>
                  <a:gd name="connsiteX421" fmla="*/ 1280946 w 2645723"/>
                  <a:gd name="connsiteY421" fmla="*/ 2535567 h 2940611"/>
                  <a:gd name="connsiteX422" fmla="*/ 1275254 w 2645723"/>
                  <a:gd name="connsiteY422" fmla="*/ 2554381 h 2940611"/>
                  <a:gd name="connsiteX423" fmla="*/ 1273345 w 2645723"/>
                  <a:gd name="connsiteY423" fmla="*/ 2546588 h 2940611"/>
                  <a:gd name="connsiteX424" fmla="*/ 1275315 w 2645723"/>
                  <a:gd name="connsiteY424" fmla="*/ 2520715 h 2940611"/>
                  <a:gd name="connsiteX425" fmla="*/ 1274382 w 2645723"/>
                  <a:gd name="connsiteY425" fmla="*/ 2518253 h 2940611"/>
                  <a:gd name="connsiteX426" fmla="*/ 1275534 w 2645723"/>
                  <a:gd name="connsiteY426" fmla="*/ 2515349 h 2940611"/>
                  <a:gd name="connsiteX427" fmla="*/ 1270581 w 2645723"/>
                  <a:gd name="connsiteY427" fmla="*/ 2518406 h 2940611"/>
                  <a:gd name="connsiteX428" fmla="*/ 1217774 w 2645723"/>
                  <a:gd name="connsiteY428" fmla="*/ 2564854 h 2940611"/>
                  <a:gd name="connsiteX429" fmla="*/ 1183729 w 2645723"/>
                  <a:gd name="connsiteY429" fmla="*/ 2520495 h 2940611"/>
                  <a:gd name="connsiteX430" fmla="*/ 1144150 w 2645723"/>
                  <a:gd name="connsiteY430" fmla="*/ 2534819 h 2940611"/>
                  <a:gd name="connsiteX431" fmla="*/ 1147643 w 2645723"/>
                  <a:gd name="connsiteY431" fmla="*/ 2498853 h 2940611"/>
                  <a:gd name="connsiteX432" fmla="*/ 1138550 w 2645723"/>
                  <a:gd name="connsiteY432" fmla="*/ 2517219 h 2940611"/>
                  <a:gd name="connsiteX433" fmla="*/ 1136603 w 2645723"/>
                  <a:gd name="connsiteY433" fmla="*/ 2505447 h 2940611"/>
                  <a:gd name="connsiteX434" fmla="*/ 963969 w 2645723"/>
                  <a:gd name="connsiteY434" fmla="*/ 2940611 h 2940611"/>
                  <a:gd name="connsiteX435" fmla="*/ 1055889 w 2645723"/>
                  <a:gd name="connsiteY435" fmla="*/ 2493792 h 2940611"/>
                  <a:gd name="connsiteX436" fmla="*/ 1065054 w 2645723"/>
                  <a:gd name="connsiteY436" fmla="*/ 2457139 h 2940611"/>
                  <a:gd name="connsiteX437" fmla="*/ 1062327 w 2645723"/>
                  <a:gd name="connsiteY437" fmla="*/ 2448975 h 2940611"/>
                  <a:gd name="connsiteX438" fmla="*/ 1022682 w 2645723"/>
                  <a:gd name="connsiteY438" fmla="*/ 2472719 h 2940611"/>
                  <a:gd name="connsiteX439" fmla="*/ 981839 w 2645723"/>
                  <a:gd name="connsiteY439" fmla="*/ 2413547 h 2940611"/>
                  <a:gd name="connsiteX440" fmla="*/ 929234 w 2645723"/>
                  <a:gd name="connsiteY440" fmla="*/ 2429500 h 2940611"/>
                  <a:gd name="connsiteX441" fmla="*/ 942036 w 2645723"/>
                  <a:gd name="connsiteY441" fmla="*/ 2370103 h 2940611"/>
                  <a:gd name="connsiteX442" fmla="*/ 930121 w 2645723"/>
                  <a:gd name="connsiteY442" fmla="*/ 2380032 h 2940611"/>
                  <a:gd name="connsiteX443" fmla="*/ 930205 w 2645723"/>
                  <a:gd name="connsiteY443" fmla="*/ 2372868 h 2940611"/>
                  <a:gd name="connsiteX444" fmla="*/ 919504 w 2645723"/>
                  <a:gd name="connsiteY444" fmla="*/ 2387920 h 2940611"/>
                  <a:gd name="connsiteX445" fmla="*/ 919329 w 2645723"/>
                  <a:gd name="connsiteY445" fmla="*/ 2418775 h 2940611"/>
                  <a:gd name="connsiteX446" fmla="*/ 906805 w 2645723"/>
                  <a:gd name="connsiteY446" fmla="*/ 2403790 h 2940611"/>
                  <a:gd name="connsiteX447" fmla="*/ 878255 w 2645723"/>
                  <a:gd name="connsiteY447" fmla="*/ 2436240 h 2940611"/>
                  <a:gd name="connsiteX448" fmla="*/ 879417 w 2645723"/>
                  <a:gd name="connsiteY448" fmla="*/ 2424369 h 2940611"/>
                  <a:gd name="connsiteX449" fmla="*/ 706549 w 2645723"/>
                  <a:gd name="connsiteY449" fmla="*/ 2638830 h 2940611"/>
                  <a:gd name="connsiteX450" fmla="*/ 889239 w 2645723"/>
                  <a:gd name="connsiteY450" fmla="*/ 2372097 h 2940611"/>
                  <a:gd name="connsiteX451" fmla="*/ 880553 w 2645723"/>
                  <a:gd name="connsiteY451" fmla="*/ 2373311 h 2940611"/>
                  <a:gd name="connsiteX452" fmla="*/ 861500 w 2645723"/>
                  <a:gd name="connsiteY452" fmla="*/ 2387325 h 2940611"/>
                  <a:gd name="connsiteX453" fmla="*/ 861636 w 2645723"/>
                  <a:gd name="connsiteY453" fmla="*/ 2382157 h 2940611"/>
                  <a:gd name="connsiteX454" fmla="*/ 847224 w 2645723"/>
                  <a:gd name="connsiteY454" fmla="*/ 2388929 h 2940611"/>
                  <a:gd name="connsiteX455" fmla="*/ 858290 w 2645723"/>
                  <a:gd name="connsiteY455" fmla="*/ 2375607 h 2940611"/>
                  <a:gd name="connsiteX456" fmla="*/ 836665 w 2645723"/>
                  <a:gd name="connsiteY456" fmla="*/ 2375814 h 2940611"/>
                  <a:gd name="connsiteX457" fmla="*/ 825978 w 2645723"/>
                  <a:gd name="connsiteY457" fmla="*/ 2390354 h 2940611"/>
                  <a:gd name="connsiteX458" fmla="*/ 824733 w 2645723"/>
                  <a:gd name="connsiteY458" fmla="*/ 2377422 h 2940611"/>
                  <a:gd name="connsiteX459" fmla="*/ 820994 w 2645723"/>
                  <a:gd name="connsiteY459" fmla="*/ 2378766 h 2940611"/>
                  <a:gd name="connsiteX460" fmla="*/ 809424 w 2645723"/>
                  <a:gd name="connsiteY460" fmla="*/ 2404437 h 2940611"/>
                  <a:gd name="connsiteX461" fmla="*/ 793405 w 2645723"/>
                  <a:gd name="connsiteY461" fmla="*/ 2411300 h 2940611"/>
                  <a:gd name="connsiteX462" fmla="*/ 793294 w 2645723"/>
                  <a:gd name="connsiteY462" fmla="*/ 2408249 h 2940611"/>
                  <a:gd name="connsiteX463" fmla="*/ 785637 w 2645723"/>
                  <a:gd name="connsiteY463" fmla="*/ 2414631 h 2940611"/>
                  <a:gd name="connsiteX464" fmla="*/ 783821 w 2645723"/>
                  <a:gd name="connsiteY464" fmla="*/ 2415405 h 2940611"/>
                  <a:gd name="connsiteX465" fmla="*/ 782991 w 2645723"/>
                  <a:gd name="connsiteY465" fmla="*/ 2416837 h 2940611"/>
                  <a:gd name="connsiteX466" fmla="*/ 761035 w 2645723"/>
                  <a:gd name="connsiteY466" fmla="*/ 2435129 h 2940611"/>
                  <a:gd name="connsiteX467" fmla="*/ 761122 w 2645723"/>
                  <a:gd name="connsiteY467" fmla="*/ 2427962 h 2940611"/>
                  <a:gd name="connsiteX468" fmla="*/ 748087 w 2645723"/>
                  <a:gd name="connsiteY468" fmla="*/ 2446290 h 2940611"/>
                  <a:gd name="connsiteX469" fmla="*/ 746261 w 2645723"/>
                  <a:gd name="connsiteY469" fmla="*/ 2449068 h 2940611"/>
                  <a:gd name="connsiteX470" fmla="*/ 745959 w 2645723"/>
                  <a:gd name="connsiteY470" fmla="*/ 2449518 h 2940611"/>
                  <a:gd name="connsiteX471" fmla="*/ 709165 w 2645723"/>
                  <a:gd name="connsiteY471" fmla="*/ 2491338 h 2940611"/>
                  <a:gd name="connsiteX472" fmla="*/ 710335 w 2645723"/>
                  <a:gd name="connsiteY472" fmla="*/ 2479465 h 2940611"/>
                  <a:gd name="connsiteX473" fmla="*/ 788954 w 2645723"/>
                  <a:gd name="connsiteY473" fmla="*/ 2389003 h 2940611"/>
                  <a:gd name="connsiteX474" fmla="*/ 770494 w 2645723"/>
                  <a:gd name="connsiteY474" fmla="*/ 2374148 h 2940611"/>
                  <a:gd name="connsiteX475" fmla="*/ 708707 w 2645723"/>
                  <a:gd name="connsiteY475" fmla="*/ 2429656 h 2940611"/>
                  <a:gd name="connsiteX476" fmla="*/ 678141 w 2645723"/>
                  <a:gd name="connsiteY476" fmla="*/ 2444026 h 2940611"/>
                  <a:gd name="connsiteX477" fmla="*/ 762217 w 2645723"/>
                  <a:gd name="connsiteY477" fmla="*/ 2342232 h 2940611"/>
                  <a:gd name="connsiteX478" fmla="*/ 727275 w 2645723"/>
                  <a:gd name="connsiteY478" fmla="*/ 2344846 h 2940611"/>
                  <a:gd name="connsiteX479" fmla="*/ 670019 w 2645723"/>
                  <a:gd name="connsiteY479" fmla="*/ 2400075 h 2940611"/>
                  <a:gd name="connsiteX480" fmla="*/ 735133 w 2645723"/>
                  <a:gd name="connsiteY480" fmla="*/ 2306661 h 2940611"/>
                  <a:gd name="connsiteX481" fmla="*/ 732834 w 2645723"/>
                  <a:gd name="connsiteY481" fmla="*/ 2299667 h 2940611"/>
                  <a:gd name="connsiteX482" fmla="*/ 721088 w 2645723"/>
                  <a:gd name="connsiteY482" fmla="*/ 2298508 h 2940611"/>
                  <a:gd name="connsiteX483" fmla="*/ 716865 w 2645723"/>
                  <a:gd name="connsiteY483" fmla="*/ 2302003 h 2940611"/>
                  <a:gd name="connsiteX484" fmla="*/ 714004 w 2645723"/>
                  <a:gd name="connsiteY484" fmla="*/ 2297808 h 2940611"/>
                  <a:gd name="connsiteX485" fmla="*/ 699615 w 2645723"/>
                  <a:gd name="connsiteY485" fmla="*/ 2296389 h 2940611"/>
                  <a:gd name="connsiteX486" fmla="*/ 614951 w 2645723"/>
                  <a:gd name="connsiteY486" fmla="*/ 2392933 h 2940611"/>
                  <a:gd name="connsiteX487" fmla="*/ 616420 w 2645723"/>
                  <a:gd name="connsiteY487" fmla="*/ 2385045 h 2940611"/>
                  <a:gd name="connsiteX488" fmla="*/ 668373 w 2645723"/>
                  <a:gd name="connsiteY488" fmla="*/ 2289879 h 2940611"/>
                  <a:gd name="connsiteX489" fmla="*/ 666319 w 2645723"/>
                  <a:gd name="connsiteY489" fmla="*/ 2289376 h 2940611"/>
                  <a:gd name="connsiteX490" fmla="*/ 659730 w 2645723"/>
                  <a:gd name="connsiteY490" fmla="*/ 2293376 h 2940611"/>
                  <a:gd name="connsiteX491" fmla="*/ 661886 w 2645723"/>
                  <a:gd name="connsiteY491" fmla="*/ 2288301 h 2940611"/>
                  <a:gd name="connsiteX492" fmla="*/ 649825 w 2645723"/>
                  <a:gd name="connsiteY492" fmla="*/ 2285368 h 2940611"/>
                  <a:gd name="connsiteX493" fmla="*/ 679638 w 2645723"/>
                  <a:gd name="connsiteY493" fmla="*/ 2242125 h 2940611"/>
                  <a:gd name="connsiteX494" fmla="*/ 679667 w 2645723"/>
                  <a:gd name="connsiteY494" fmla="*/ 2242052 h 2940611"/>
                  <a:gd name="connsiteX495" fmla="*/ 676145 w 2645723"/>
                  <a:gd name="connsiteY495" fmla="*/ 2242193 h 2940611"/>
                  <a:gd name="connsiteX496" fmla="*/ 668302 w 2645723"/>
                  <a:gd name="connsiteY496" fmla="*/ 2250300 h 2940611"/>
                  <a:gd name="connsiteX497" fmla="*/ 667894 w 2645723"/>
                  <a:gd name="connsiteY497" fmla="*/ 2244317 h 2940611"/>
                  <a:gd name="connsiteX498" fmla="*/ 653337 w 2645723"/>
                  <a:gd name="connsiteY498" fmla="*/ 2248694 h 2940611"/>
                  <a:gd name="connsiteX499" fmla="*/ 617664 w 2645723"/>
                  <a:gd name="connsiteY499" fmla="*/ 2278439 h 2940611"/>
                  <a:gd name="connsiteX500" fmla="*/ 616619 w 2645723"/>
                  <a:gd name="connsiteY500" fmla="*/ 2274418 h 2940611"/>
                  <a:gd name="connsiteX501" fmla="*/ 615695 w 2645723"/>
                  <a:gd name="connsiteY501" fmla="*/ 2273216 h 2940611"/>
                  <a:gd name="connsiteX502" fmla="*/ 614076 w 2645723"/>
                  <a:gd name="connsiteY502" fmla="*/ 2275015 h 2940611"/>
                  <a:gd name="connsiteX503" fmla="*/ 611900 w 2645723"/>
                  <a:gd name="connsiteY503" fmla="*/ 2270792 h 2940611"/>
                  <a:gd name="connsiteX504" fmla="*/ 598033 w 2645723"/>
                  <a:gd name="connsiteY504" fmla="*/ 2287757 h 2940611"/>
                  <a:gd name="connsiteX505" fmla="*/ 580777 w 2645723"/>
                  <a:gd name="connsiteY505" fmla="*/ 2290239 h 2940611"/>
                  <a:gd name="connsiteX506" fmla="*/ 581463 w 2645723"/>
                  <a:gd name="connsiteY506" fmla="*/ 2287266 h 2940611"/>
                  <a:gd name="connsiteX507" fmla="*/ 572416 w 2645723"/>
                  <a:gd name="connsiteY507" fmla="*/ 2291445 h 2940611"/>
                  <a:gd name="connsiteX508" fmla="*/ 570459 w 2645723"/>
                  <a:gd name="connsiteY508" fmla="*/ 2291728 h 2940611"/>
                  <a:gd name="connsiteX509" fmla="*/ 569288 w 2645723"/>
                  <a:gd name="connsiteY509" fmla="*/ 2292888 h 2940611"/>
                  <a:gd name="connsiteX510" fmla="*/ 543347 w 2645723"/>
                  <a:gd name="connsiteY510" fmla="*/ 2304881 h 2940611"/>
                  <a:gd name="connsiteX511" fmla="*/ 545282 w 2645723"/>
                  <a:gd name="connsiteY511" fmla="*/ 2297980 h 2940611"/>
                  <a:gd name="connsiteX512" fmla="*/ 527954 w 2645723"/>
                  <a:gd name="connsiteY512" fmla="*/ 2312310 h 2940611"/>
                  <a:gd name="connsiteX513" fmla="*/ 525469 w 2645723"/>
                  <a:gd name="connsiteY513" fmla="*/ 2314519 h 2940611"/>
                  <a:gd name="connsiteX514" fmla="*/ 525063 w 2645723"/>
                  <a:gd name="connsiteY514" fmla="*/ 2314879 h 2940611"/>
                  <a:gd name="connsiteX515" fmla="*/ 478698 w 2645723"/>
                  <a:gd name="connsiteY515" fmla="*/ 2345751 h 2940611"/>
                  <a:gd name="connsiteX516" fmla="*/ 482896 w 2645723"/>
                  <a:gd name="connsiteY516" fmla="*/ 2334583 h 2940611"/>
                  <a:gd name="connsiteX517" fmla="*/ 609418 w 2645723"/>
                  <a:gd name="connsiteY517" fmla="*/ 2248353 h 2940611"/>
                  <a:gd name="connsiteX518" fmla="*/ 609437 w 2645723"/>
                  <a:gd name="connsiteY518" fmla="*/ 2246094 h 2940611"/>
                  <a:gd name="connsiteX519" fmla="*/ 604386 w 2645723"/>
                  <a:gd name="connsiteY519" fmla="*/ 2241705 h 2940611"/>
                  <a:gd name="connsiteX520" fmla="*/ 600463 w 2645723"/>
                  <a:gd name="connsiteY520" fmla="*/ 2243520 h 2940611"/>
                  <a:gd name="connsiteX521" fmla="*/ 601641 w 2645723"/>
                  <a:gd name="connsiteY521" fmla="*/ 2239321 h 2940611"/>
                  <a:gd name="connsiteX522" fmla="*/ 600420 w 2645723"/>
                  <a:gd name="connsiteY522" fmla="*/ 2238257 h 2940611"/>
                  <a:gd name="connsiteX523" fmla="*/ 585070 w 2645723"/>
                  <a:gd name="connsiteY523" fmla="*/ 2250952 h 2940611"/>
                  <a:gd name="connsiteX524" fmla="*/ 582585 w 2645723"/>
                  <a:gd name="connsiteY524" fmla="*/ 2253158 h 2940611"/>
                  <a:gd name="connsiteX525" fmla="*/ 582176 w 2645723"/>
                  <a:gd name="connsiteY525" fmla="*/ 2253521 h 2940611"/>
                  <a:gd name="connsiteX526" fmla="*/ 535814 w 2645723"/>
                  <a:gd name="connsiteY526" fmla="*/ 2284389 h 2940611"/>
                  <a:gd name="connsiteX527" fmla="*/ 540013 w 2645723"/>
                  <a:gd name="connsiteY527" fmla="*/ 2273222 h 2940611"/>
                  <a:gd name="connsiteX528" fmla="*/ 598753 w 2645723"/>
                  <a:gd name="connsiteY528" fmla="*/ 2234012 h 2940611"/>
                  <a:gd name="connsiteX529" fmla="*/ 598775 w 2645723"/>
                  <a:gd name="connsiteY529" fmla="*/ 2232919 h 2940611"/>
                  <a:gd name="connsiteX530" fmla="*/ 494221 w 2645723"/>
                  <a:gd name="connsiteY530" fmla="*/ 2286050 h 2940611"/>
                  <a:gd name="connsiteX531" fmla="*/ 460973 w 2645723"/>
                  <a:gd name="connsiteY531" fmla="*/ 2292020 h 2940611"/>
                  <a:gd name="connsiteX532" fmla="*/ 567169 w 2645723"/>
                  <a:gd name="connsiteY532" fmla="*/ 2216623 h 2940611"/>
                  <a:gd name="connsiteX533" fmla="*/ 551335 w 2645723"/>
                  <a:gd name="connsiteY533" fmla="*/ 2224688 h 2940611"/>
                  <a:gd name="connsiteX534" fmla="*/ 518086 w 2645723"/>
                  <a:gd name="connsiteY534" fmla="*/ 2230658 h 2940611"/>
                  <a:gd name="connsiteX535" fmla="*/ 561036 w 2645723"/>
                  <a:gd name="connsiteY535" fmla="*/ 2200290 h 2940611"/>
                  <a:gd name="connsiteX536" fmla="*/ 553631 w 2645723"/>
                  <a:gd name="connsiteY536" fmla="*/ 2198343 h 2940611"/>
                  <a:gd name="connsiteX537" fmla="*/ 464505 w 2645723"/>
                  <a:gd name="connsiteY537" fmla="*/ 2247461 h 2940611"/>
                  <a:gd name="connsiteX538" fmla="*/ 547163 w 2645723"/>
                  <a:gd name="connsiteY538" fmla="*/ 2177823 h 2940611"/>
                  <a:gd name="connsiteX539" fmla="*/ 549343 w 2645723"/>
                  <a:gd name="connsiteY539" fmla="*/ 2171099 h 2940611"/>
                  <a:gd name="connsiteX540" fmla="*/ 547002 w 2645723"/>
                  <a:gd name="connsiteY540" fmla="*/ 2175733 h 2940611"/>
                  <a:gd name="connsiteX541" fmla="*/ 542832 w 2645723"/>
                  <a:gd name="connsiteY541" fmla="*/ 2174343 h 2940611"/>
                  <a:gd name="connsiteX542" fmla="*/ 535132 w 2645723"/>
                  <a:gd name="connsiteY542" fmla="*/ 2178612 h 2940611"/>
                  <a:gd name="connsiteX543" fmla="*/ 505267 w 2645723"/>
                  <a:gd name="connsiteY543" fmla="*/ 2210481 h 2940611"/>
                  <a:gd name="connsiteX544" fmla="*/ 491693 w 2645723"/>
                  <a:gd name="connsiteY544" fmla="*/ 2218923 h 2940611"/>
                  <a:gd name="connsiteX545" fmla="*/ 478036 w 2645723"/>
                  <a:gd name="connsiteY545" fmla="*/ 2185826 h 2940611"/>
                  <a:gd name="connsiteX546" fmla="*/ 476708 w 2645723"/>
                  <a:gd name="connsiteY546" fmla="*/ 2184912 h 2940611"/>
                  <a:gd name="connsiteX547" fmla="*/ 471356 w 2645723"/>
                  <a:gd name="connsiteY547" fmla="*/ 2188400 h 2940611"/>
                  <a:gd name="connsiteX548" fmla="*/ 463011 w 2645723"/>
                  <a:gd name="connsiteY548" fmla="*/ 2193835 h 2940611"/>
                  <a:gd name="connsiteX549" fmla="*/ 413159 w 2645723"/>
                  <a:gd name="connsiteY549" fmla="*/ 2226309 h 2940611"/>
                  <a:gd name="connsiteX550" fmla="*/ 416623 w 2645723"/>
                  <a:gd name="connsiteY550" fmla="*/ 2219075 h 2940611"/>
                  <a:gd name="connsiteX551" fmla="*/ 457387 w 2645723"/>
                  <a:gd name="connsiteY551" fmla="*/ 2176207 h 2940611"/>
                  <a:gd name="connsiteX552" fmla="*/ 449489 w 2645723"/>
                  <a:gd name="connsiteY552" fmla="*/ 2115159 h 2940611"/>
                  <a:gd name="connsiteX553" fmla="*/ 448618 w 2645723"/>
                  <a:gd name="connsiteY553" fmla="*/ 2114672 h 2940611"/>
                  <a:gd name="connsiteX554" fmla="*/ 448897 w 2645723"/>
                  <a:gd name="connsiteY554" fmla="*/ 2110385 h 2940611"/>
                  <a:gd name="connsiteX555" fmla="*/ 446292 w 2645723"/>
                  <a:gd name="connsiteY555" fmla="*/ 2089366 h 2940611"/>
                  <a:gd name="connsiteX556" fmla="*/ 443348 w 2645723"/>
                  <a:gd name="connsiteY556" fmla="*/ 2091532 h 2940611"/>
                  <a:gd name="connsiteX557" fmla="*/ 439348 w 2645723"/>
                  <a:gd name="connsiteY557" fmla="*/ 2087621 h 2940611"/>
                  <a:gd name="connsiteX558" fmla="*/ 429257 w 2645723"/>
                  <a:gd name="connsiteY558" fmla="*/ 2092711 h 2940611"/>
                  <a:gd name="connsiteX559" fmla="*/ 397043 w 2645723"/>
                  <a:gd name="connsiteY559" fmla="*/ 2159897 h 2940611"/>
                  <a:gd name="connsiteX560" fmla="*/ 382414 w 2645723"/>
                  <a:gd name="connsiteY560" fmla="*/ 2132429 h 2940611"/>
                  <a:gd name="connsiteX561" fmla="*/ 369612 w 2645723"/>
                  <a:gd name="connsiteY561" fmla="*/ 2140010 h 2940611"/>
                  <a:gd name="connsiteX562" fmla="*/ 355540 w 2645723"/>
                  <a:gd name="connsiteY562" fmla="*/ 2082374 h 2940611"/>
                  <a:gd name="connsiteX563" fmla="*/ 349086 w 2645723"/>
                  <a:gd name="connsiteY563" fmla="*/ 2077872 h 2940611"/>
                  <a:gd name="connsiteX564" fmla="*/ 338880 w 2645723"/>
                  <a:gd name="connsiteY564" fmla="*/ 2081393 h 2940611"/>
                  <a:gd name="connsiteX565" fmla="*/ 346359 w 2645723"/>
                  <a:gd name="connsiteY565" fmla="*/ 2064959 h 2940611"/>
                  <a:gd name="connsiteX566" fmla="*/ 343611 w 2645723"/>
                  <a:gd name="connsiteY566" fmla="*/ 2066525 h 2940611"/>
                  <a:gd name="connsiteX567" fmla="*/ 317506 w 2645723"/>
                  <a:gd name="connsiteY567" fmla="*/ 2085315 h 2940611"/>
                  <a:gd name="connsiteX568" fmla="*/ 300198 w 2645723"/>
                  <a:gd name="connsiteY568" fmla="*/ 2083246 h 2940611"/>
                  <a:gd name="connsiteX569" fmla="*/ 301628 w 2645723"/>
                  <a:gd name="connsiteY569" fmla="*/ 2080550 h 2940611"/>
                  <a:gd name="connsiteX570" fmla="*/ 291811 w 2645723"/>
                  <a:gd name="connsiteY570" fmla="*/ 2082244 h 2940611"/>
                  <a:gd name="connsiteX571" fmla="*/ 289847 w 2645723"/>
                  <a:gd name="connsiteY571" fmla="*/ 2082009 h 2940611"/>
                  <a:gd name="connsiteX572" fmla="*/ 288416 w 2645723"/>
                  <a:gd name="connsiteY572" fmla="*/ 2082830 h 2940611"/>
                  <a:gd name="connsiteX573" fmla="*/ 260253 w 2645723"/>
                  <a:gd name="connsiteY573" fmla="*/ 2087698 h 2940611"/>
                  <a:gd name="connsiteX574" fmla="*/ 263908 w 2645723"/>
                  <a:gd name="connsiteY574" fmla="*/ 2081535 h 2940611"/>
                  <a:gd name="connsiteX575" fmla="*/ 243460 w 2645723"/>
                  <a:gd name="connsiteY575" fmla="*/ 2090892 h 2940611"/>
                  <a:gd name="connsiteX576" fmla="*/ 240489 w 2645723"/>
                  <a:gd name="connsiteY576" fmla="*/ 2092380 h 2940611"/>
                  <a:gd name="connsiteX577" fmla="*/ 240001 w 2645723"/>
                  <a:gd name="connsiteY577" fmla="*/ 2092623 h 2940611"/>
                  <a:gd name="connsiteX578" fmla="*/ 187229 w 2645723"/>
                  <a:gd name="connsiteY578" fmla="*/ 2110442 h 2940611"/>
                  <a:gd name="connsiteX579" fmla="*/ 43038 w 2645723"/>
                  <a:gd name="connsiteY579" fmla="*/ 2281960 h 2940611"/>
                  <a:gd name="connsiteX580" fmla="*/ 277860 w 2645723"/>
                  <a:gd name="connsiteY580" fmla="*/ 2072302 h 2940611"/>
                  <a:gd name="connsiteX581" fmla="*/ 287191 w 2645723"/>
                  <a:gd name="connsiteY581" fmla="*/ 2042027 h 2940611"/>
                  <a:gd name="connsiteX582" fmla="*/ 217673 w 2645723"/>
                  <a:gd name="connsiteY582" fmla="*/ 2056795 h 2940611"/>
                  <a:gd name="connsiteX583" fmla="*/ 184014 w 2645723"/>
                  <a:gd name="connsiteY583" fmla="*/ 2053953 h 2940611"/>
                  <a:gd name="connsiteX584" fmla="*/ 270019 w 2645723"/>
                  <a:gd name="connsiteY584" fmla="*/ 2022194 h 2940611"/>
                  <a:gd name="connsiteX585" fmla="*/ 270775 w 2645723"/>
                  <a:gd name="connsiteY585" fmla="*/ 2001275 h 2940611"/>
                  <a:gd name="connsiteX586" fmla="*/ 252281 w 2645723"/>
                  <a:gd name="connsiteY586" fmla="*/ 2002010 h 2940611"/>
                  <a:gd name="connsiteX587" fmla="*/ 252500 w 2645723"/>
                  <a:gd name="connsiteY587" fmla="*/ 1998509 h 2940611"/>
                  <a:gd name="connsiteX588" fmla="*/ 198957 w 2645723"/>
                  <a:gd name="connsiteY588" fmla="*/ 2011831 h 2940611"/>
                  <a:gd name="connsiteX589" fmla="*/ 253256 w 2645723"/>
                  <a:gd name="connsiteY589" fmla="*/ 1986373 h 2940611"/>
                  <a:gd name="connsiteX590" fmla="*/ 253634 w 2645723"/>
                  <a:gd name="connsiteY590" fmla="*/ 1980294 h 2940611"/>
                  <a:gd name="connsiteX591" fmla="*/ 251336 w 2645723"/>
                  <a:gd name="connsiteY591" fmla="*/ 1976401 h 2940611"/>
                  <a:gd name="connsiteX592" fmla="*/ 239478 w 2645723"/>
                  <a:gd name="connsiteY592" fmla="*/ 1984275 h 2940611"/>
                  <a:gd name="connsiteX593" fmla="*/ 225322 w 2645723"/>
                  <a:gd name="connsiteY593" fmla="*/ 1954736 h 2940611"/>
                  <a:gd name="connsiteX594" fmla="*/ 154835 w 2645723"/>
                  <a:gd name="connsiteY594" fmla="*/ 1978114 h 2940611"/>
                  <a:gd name="connsiteX595" fmla="*/ 160053 w 2645723"/>
                  <a:gd name="connsiteY595" fmla="*/ 1972019 h 2940611"/>
                  <a:gd name="connsiteX596" fmla="*/ 193093 w 2645723"/>
                  <a:gd name="connsiteY596" fmla="*/ 1951815 h 2940611"/>
                  <a:gd name="connsiteX597" fmla="*/ 190068 w 2645723"/>
                  <a:gd name="connsiteY597" fmla="*/ 1929117 h 2940611"/>
                  <a:gd name="connsiteX598" fmla="*/ 175816 w 2645723"/>
                  <a:gd name="connsiteY598" fmla="*/ 1932747 h 2940611"/>
                  <a:gd name="connsiteX599" fmla="*/ 175019 w 2645723"/>
                  <a:gd name="connsiteY599" fmla="*/ 1919390 h 2940611"/>
                  <a:gd name="connsiteX600" fmla="*/ 142681 w 2645723"/>
                  <a:gd name="connsiteY600" fmla="*/ 1953636 h 2940611"/>
                  <a:gd name="connsiteX601" fmla="*/ 157265 w 2645723"/>
                  <a:gd name="connsiteY601" fmla="*/ 1892890 h 2940611"/>
                  <a:gd name="connsiteX602" fmla="*/ 124935 w 2645723"/>
                  <a:gd name="connsiteY602" fmla="*/ 1890976 h 2940611"/>
                  <a:gd name="connsiteX603" fmla="*/ 144369 w 2645723"/>
                  <a:gd name="connsiteY603" fmla="*/ 1868618 h 2940611"/>
                  <a:gd name="connsiteX604" fmla="*/ 147587 w 2645723"/>
                  <a:gd name="connsiteY604" fmla="*/ 1868083 h 2940611"/>
                  <a:gd name="connsiteX605" fmla="*/ 142211 w 2645723"/>
                  <a:gd name="connsiteY605" fmla="*/ 1865489 h 2940611"/>
                  <a:gd name="connsiteX606" fmla="*/ 72452 w 2645723"/>
                  <a:gd name="connsiteY606" fmla="*/ 1845010 h 2940611"/>
                  <a:gd name="connsiteX607" fmla="*/ 94202 w 2645723"/>
                  <a:gd name="connsiteY607" fmla="*/ 1793297 h 2940611"/>
                  <a:gd name="connsiteX608" fmla="*/ 60312 w 2645723"/>
                  <a:gd name="connsiteY608" fmla="*/ 1767332 h 2940611"/>
                  <a:gd name="connsiteX609" fmla="*/ 107597 w 2645723"/>
                  <a:gd name="connsiteY609" fmla="*/ 1748795 h 2940611"/>
                  <a:gd name="connsiteX610" fmla="*/ 50270 w 2645723"/>
                  <a:gd name="connsiteY610" fmla="*/ 1671608 h 2940611"/>
                  <a:gd name="connsiteX611" fmla="*/ 88052 w 2645723"/>
                  <a:gd name="connsiteY611" fmla="*/ 1660344 h 2940611"/>
                  <a:gd name="connsiteX612" fmla="*/ 93935 w 2645723"/>
                  <a:gd name="connsiteY612" fmla="*/ 1653812 h 2940611"/>
                  <a:gd name="connsiteX613" fmla="*/ 51551 w 2645723"/>
                  <a:gd name="connsiteY613" fmla="*/ 1632674 h 2940611"/>
                  <a:gd name="connsiteX614" fmla="*/ 82991 w 2645723"/>
                  <a:gd name="connsiteY614" fmla="*/ 1567546 h 2940611"/>
                  <a:gd name="connsiteX615" fmla="*/ 40722 w 2645723"/>
                  <a:gd name="connsiteY615" fmla="*/ 1531434 h 2940611"/>
                  <a:gd name="connsiteX616" fmla="*/ 103152 w 2645723"/>
                  <a:gd name="connsiteY616" fmla="*/ 1511093 h 2940611"/>
                  <a:gd name="connsiteX617" fmla="*/ 89449 w 2645723"/>
                  <a:gd name="connsiteY617" fmla="*/ 1491044 h 2940611"/>
                  <a:gd name="connsiteX618" fmla="*/ 45092 w 2645723"/>
                  <a:gd name="connsiteY618" fmla="*/ 1517518 h 2940611"/>
                  <a:gd name="connsiteX619" fmla="*/ 71021 w 2645723"/>
                  <a:gd name="connsiteY619" fmla="*/ 1467941 h 2940611"/>
                  <a:gd name="connsiteX620" fmla="*/ 65320 w 2645723"/>
                  <a:gd name="connsiteY620" fmla="*/ 1461244 h 2940611"/>
                  <a:gd name="connsiteX621" fmla="*/ 42613 w 2645723"/>
                  <a:gd name="connsiteY621" fmla="*/ 1452430 h 2940611"/>
                  <a:gd name="connsiteX622" fmla="*/ 53331 w 2645723"/>
                  <a:gd name="connsiteY622" fmla="*/ 1446605 h 2940611"/>
                  <a:gd name="connsiteX623" fmla="*/ 35629 w 2645723"/>
                  <a:gd name="connsiteY623" fmla="*/ 1419099 h 2940611"/>
                  <a:gd name="connsiteX624" fmla="*/ 2372 w 2645723"/>
                  <a:gd name="connsiteY624" fmla="*/ 1393481 h 2940611"/>
                  <a:gd name="connsiteX625" fmla="*/ 35758 w 2645723"/>
                  <a:gd name="connsiteY625" fmla="*/ 1350099 h 2940611"/>
                  <a:gd name="connsiteX626" fmla="*/ 13231 w 2645723"/>
                  <a:gd name="connsiteY626" fmla="*/ 1327819 h 2940611"/>
                  <a:gd name="connsiteX627" fmla="*/ 8415 w 2645723"/>
                  <a:gd name="connsiteY627" fmla="*/ 1325763 h 2940611"/>
                  <a:gd name="connsiteX628" fmla="*/ 12202 w 2645723"/>
                  <a:gd name="connsiteY628" fmla="*/ 1324916 h 2940611"/>
                  <a:gd name="connsiteX629" fmla="*/ 8896 w 2645723"/>
                  <a:gd name="connsiteY629" fmla="*/ 1315596 h 2940611"/>
                  <a:gd name="connsiteX630" fmla="*/ 59309 w 2645723"/>
                  <a:gd name="connsiteY630" fmla="*/ 1311256 h 2940611"/>
                  <a:gd name="connsiteX631" fmla="*/ 48812 w 2645723"/>
                  <a:gd name="connsiteY631" fmla="*/ 1286953 h 2940611"/>
                  <a:gd name="connsiteX632" fmla="*/ 43650 w 2645723"/>
                  <a:gd name="connsiteY632" fmla="*/ 1281493 h 2940611"/>
                  <a:gd name="connsiteX633" fmla="*/ 46380 w 2645723"/>
                  <a:gd name="connsiteY633" fmla="*/ 1282573 h 2940611"/>
                  <a:gd name="connsiteX634" fmla="*/ 21725 w 2645723"/>
                  <a:gd name="connsiteY634" fmla="*/ 1221010 h 2940611"/>
                  <a:gd name="connsiteX635" fmla="*/ 76391 w 2645723"/>
                  <a:gd name="connsiteY635" fmla="*/ 1223749 h 2940611"/>
                  <a:gd name="connsiteX636" fmla="*/ 76475 w 2645723"/>
                  <a:gd name="connsiteY636" fmla="*/ 1223737 h 2940611"/>
                  <a:gd name="connsiteX637" fmla="*/ 73699 w 2645723"/>
                  <a:gd name="connsiteY637" fmla="*/ 1219710 h 2940611"/>
                  <a:gd name="connsiteX638" fmla="*/ 32167 w 2645723"/>
                  <a:gd name="connsiteY638" fmla="*/ 1184063 h 2940611"/>
                  <a:gd name="connsiteX639" fmla="*/ 78155 w 2645723"/>
                  <a:gd name="connsiteY639" fmla="*/ 1130577 h 2940611"/>
                  <a:gd name="connsiteX640" fmla="*/ 45531 w 2645723"/>
                  <a:gd name="connsiteY640" fmla="*/ 1083970 h 2940611"/>
                  <a:gd name="connsiteX641" fmla="*/ 99200 w 2645723"/>
                  <a:gd name="connsiteY641" fmla="*/ 1080612 h 2940611"/>
                  <a:gd name="connsiteX642" fmla="*/ 74613 w 2645723"/>
                  <a:gd name="connsiteY642" fmla="*/ 1061320 h 2940611"/>
                  <a:gd name="connsiteX643" fmla="*/ 86532 w 2645723"/>
                  <a:gd name="connsiteY643" fmla="*/ 1061814 h 2940611"/>
                  <a:gd name="connsiteX644" fmla="*/ 110478 w 2645723"/>
                  <a:gd name="connsiteY644" fmla="*/ 1080492 h 2940611"/>
                  <a:gd name="connsiteX645" fmla="*/ 99360 w 2645723"/>
                  <a:gd name="connsiteY645" fmla="*/ 1050648 h 2940611"/>
                  <a:gd name="connsiteX646" fmla="*/ 97146 w 2645723"/>
                  <a:gd name="connsiteY646" fmla="*/ 1046152 h 2940611"/>
                  <a:gd name="connsiteX647" fmla="*/ 68121 w 2645723"/>
                  <a:gd name="connsiteY647" fmla="*/ 962793 h 2940611"/>
                  <a:gd name="connsiteX648" fmla="*/ 134230 w 2645723"/>
                  <a:gd name="connsiteY648" fmla="*/ 969381 h 2940611"/>
                  <a:gd name="connsiteX649" fmla="*/ 125248 w 2645723"/>
                  <a:gd name="connsiteY649" fmla="*/ 948408 h 2940611"/>
                  <a:gd name="connsiteX650" fmla="*/ 118653 w 2645723"/>
                  <a:gd name="connsiteY650" fmla="*/ 918894 h 2940611"/>
                  <a:gd name="connsiteX651" fmla="*/ 120153 w 2645723"/>
                  <a:gd name="connsiteY651" fmla="*/ 918429 h 2940611"/>
                  <a:gd name="connsiteX652" fmla="*/ 120077 w 2645723"/>
                  <a:gd name="connsiteY652" fmla="*/ 916349 h 2940611"/>
                  <a:gd name="connsiteX653" fmla="*/ 181825 w 2645723"/>
                  <a:gd name="connsiteY653" fmla="*/ 921870 h 2940611"/>
                  <a:gd name="connsiteX654" fmla="*/ 179196 w 2645723"/>
                  <a:gd name="connsiteY654" fmla="*/ 905188 h 2940611"/>
                  <a:gd name="connsiteX655" fmla="*/ 176076 w 2645723"/>
                  <a:gd name="connsiteY655" fmla="*/ 899403 h 2940611"/>
                  <a:gd name="connsiteX656" fmla="*/ 110388 w 2645723"/>
                  <a:gd name="connsiteY656" fmla="*/ 893852 h 2940611"/>
                  <a:gd name="connsiteX657" fmla="*/ 143916 w 2645723"/>
                  <a:gd name="connsiteY657" fmla="*/ 881546 h 2940611"/>
                  <a:gd name="connsiteX658" fmla="*/ 161074 w 2645723"/>
                  <a:gd name="connsiteY658" fmla="*/ 880544 h 2940611"/>
                  <a:gd name="connsiteX659" fmla="*/ 156263 w 2645723"/>
                  <a:gd name="connsiteY659" fmla="*/ 876266 h 2940611"/>
                  <a:gd name="connsiteX660" fmla="*/ 171704 w 2645723"/>
                  <a:gd name="connsiteY660" fmla="*/ 870121 h 2940611"/>
                  <a:gd name="connsiteX661" fmla="*/ 167731 w 2645723"/>
                  <a:gd name="connsiteY661" fmla="*/ 846928 h 2940611"/>
                  <a:gd name="connsiteX662" fmla="*/ 107670 w 2645723"/>
                  <a:gd name="connsiteY662" fmla="*/ 843295 h 2940611"/>
                  <a:gd name="connsiteX663" fmla="*/ 97876 w 2645723"/>
                  <a:gd name="connsiteY663" fmla="*/ 835347 h 2940611"/>
                  <a:gd name="connsiteX664" fmla="*/ 156676 w 2645723"/>
                  <a:gd name="connsiteY664" fmla="*/ 838769 h 2940611"/>
                  <a:gd name="connsiteX665" fmla="*/ 157238 w 2645723"/>
                  <a:gd name="connsiteY665" fmla="*/ 838880 h 2940611"/>
                  <a:gd name="connsiteX666" fmla="*/ 160689 w 2645723"/>
                  <a:gd name="connsiteY666" fmla="*/ 839566 h 2940611"/>
                  <a:gd name="connsiteX667" fmla="*/ 166636 w 2645723"/>
                  <a:gd name="connsiteY667" fmla="*/ 840536 h 2940611"/>
                  <a:gd name="connsiteX668" fmla="*/ 170324 w 2645723"/>
                  <a:gd name="connsiteY668" fmla="*/ 814568 h 2940611"/>
                  <a:gd name="connsiteX669" fmla="*/ 211453 w 2645723"/>
                  <a:gd name="connsiteY669" fmla="*/ 827331 h 2940611"/>
                  <a:gd name="connsiteX670" fmla="*/ 223660 w 2645723"/>
                  <a:gd name="connsiteY670" fmla="*/ 823677 h 2940611"/>
                  <a:gd name="connsiteX671" fmla="*/ 222281 w 2645723"/>
                  <a:gd name="connsiteY671" fmla="*/ 768123 h 2940611"/>
                  <a:gd name="connsiteX672" fmla="*/ 252011 w 2645723"/>
                  <a:gd name="connsiteY672" fmla="*/ 774283 h 2940611"/>
                  <a:gd name="connsiteX673" fmla="*/ 251392 w 2645723"/>
                  <a:gd name="connsiteY673" fmla="*/ 773120 h 2940611"/>
                  <a:gd name="connsiteX674" fmla="*/ 258388 w 2645723"/>
                  <a:gd name="connsiteY674" fmla="*/ 774668 h 2940611"/>
                  <a:gd name="connsiteX675" fmla="*/ 243105 w 2645723"/>
                  <a:gd name="connsiteY675" fmla="*/ 758171 h 2940611"/>
                  <a:gd name="connsiteX676" fmla="*/ 240757 w 2645723"/>
                  <a:gd name="connsiteY676" fmla="*/ 755814 h 2940611"/>
                  <a:gd name="connsiteX677" fmla="*/ 240379 w 2645723"/>
                  <a:gd name="connsiteY677" fmla="*/ 755429 h 2940611"/>
                  <a:gd name="connsiteX678" fmla="*/ 206948 w 2645723"/>
                  <a:gd name="connsiteY678" fmla="*/ 710876 h 2940611"/>
                  <a:gd name="connsiteX679" fmla="*/ 218332 w 2645723"/>
                  <a:gd name="connsiteY679" fmla="*/ 714441 h 2940611"/>
                  <a:gd name="connsiteX680" fmla="*/ 271020 w 2645723"/>
                  <a:gd name="connsiteY680" fmla="*/ 784328 h 2940611"/>
                  <a:gd name="connsiteX681" fmla="*/ 296677 w 2645723"/>
                  <a:gd name="connsiteY681" fmla="*/ 797986 h 2940611"/>
                  <a:gd name="connsiteX682" fmla="*/ 295685 w 2645723"/>
                  <a:gd name="connsiteY682" fmla="*/ 792779 h 2940611"/>
                  <a:gd name="connsiteX683" fmla="*/ 294958 w 2645723"/>
                  <a:gd name="connsiteY683" fmla="*/ 789987 h 2940611"/>
                  <a:gd name="connsiteX684" fmla="*/ 297764 w 2645723"/>
                  <a:gd name="connsiteY684" fmla="*/ 791396 h 2940611"/>
                  <a:gd name="connsiteX685" fmla="*/ 299512 w 2645723"/>
                  <a:gd name="connsiteY685" fmla="*/ 778151 h 2940611"/>
                  <a:gd name="connsiteX686" fmla="*/ 267426 w 2645723"/>
                  <a:gd name="connsiteY686" fmla="*/ 723010 h 2940611"/>
                  <a:gd name="connsiteX687" fmla="*/ 259596 w 2645723"/>
                  <a:gd name="connsiteY687" fmla="*/ 690154 h 2940611"/>
                  <a:gd name="connsiteX688" fmla="*/ 303963 w 2645723"/>
                  <a:gd name="connsiteY688" fmla="*/ 746059 h 2940611"/>
                  <a:gd name="connsiteX689" fmla="*/ 313032 w 2645723"/>
                  <a:gd name="connsiteY689" fmla="*/ 727391 h 2940611"/>
                  <a:gd name="connsiteX690" fmla="*/ 339083 w 2645723"/>
                  <a:gd name="connsiteY690" fmla="*/ 768602 h 2940611"/>
                  <a:gd name="connsiteX691" fmla="*/ 341073 w 2645723"/>
                  <a:gd name="connsiteY691" fmla="*/ 769062 h 2940611"/>
                  <a:gd name="connsiteX692" fmla="*/ 344450 w 2645723"/>
                  <a:gd name="connsiteY692" fmla="*/ 754901 h 2940611"/>
                  <a:gd name="connsiteX693" fmla="*/ 304281 w 2645723"/>
                  <a:gd name="connsiteY693" fmla="*/ 691173 h 2940611"/>
                  <a:gd name="connsiteX694" fmla="*/ 343361 w 2645723"/>
                  <a:gd name="connsiteY694" fmla="*/ 732559 h 2940611"/>
                  <a:gd name="connsiteX695" fmla="*/ 340592 w 2645723"/>
                  <a:gd name="connsiteY695" fmla="*/ 693306 h 2940611"/>
                  <a:gd name="connsiteX696" fmla="*/ 340825 w 2645723"/>
                  <a:gd name="connsiteY696" fmla="*/ 692997 h 2940611"/>
                  <a:gd name="connsiteX697" fmla="*/ 341513 w 2645723"/>
                  <a:gd name="connsiteY697" fmla="*/ 692841 h 2940611"/>
                  <a:gd name="connsiteX698" fmla="*/ 354685 w 2645723"/>
                  <a:gd name="connsiteY698" fmla="*/ 709744 h 2940611"/>
                  <a:gd name="connsiteX699" fmla="*/ 355436 w 2645723"/>
                  <a:gd name="connsiteY699" fmla="*/ 704225 h 2940611"/>
                  <a:gd name="connsiteX700" fmla="*/ 353513 w 2645723"/>
                  <a:gd name="connsiteY700" fmla="*/ 691870 h 2940611"/>
                  <a:gd name="connsiteX701" fmla="*/ 301456 w 2645723"/>
                  <a:gd name="connsiteY701" fmla="*/ 660447 h 2940611"/>
                  <a:gd name="connsiteX702" fmla="*/ 295898 w 2645723"/>
                  <a:gd name="connsiteY702" fmla="*/ 654036 h 2940611"/>
                  <a:gd name="connsiteX703" fmla="*/ 345657 w 2645723"/>
                  <a:gd name="connsiteY703" fmla="*/ 669991 h 2940611"/>
                  <a:gd name="connsiteX704" fmla="*/ 322506 w 2645723"/>
                  <a:gd name="connsiteY704" fmla="*/ 638717 h 2940611"/>
                  <a:gd name="connsiteX705" fmla="*/ 329924 w 2645723"/>
                  <a:gd name="connsiteY705" fmla="*/ 641769 h 2940611"/>
                  <a:gd name="connsiteX706" fmla="*/ 348123 w 2645723"/>
                  <a:gd name="connsiteY706" fmla="*/ 657228 h 2940611"/>
                  <a:gd name="connsiteX707" fmla="*/ 335646 w 2645723"/>
                  <a:gd name="connsiteY707" fmla="*/ 577041 h 2940611"/>
                  <a:gd name="connsiteX708" fmla="*/ 326294 w 2645723"/>
                  <a:gd name="connsiteY708" fmla="*/ 573665 h 2940611"/>
                  <a:gd name="connsiteX709" fmla="*/ 334999 w 2645723"/>
                  <a:gd name="connsiteY709" fmla="*/ 572880 h 2940611"/>
                  <a:gd name="connsiteX710" fmla="*/ 332320 w 2645723"/>
                  <a:gd name="connsiteY710" fmla="*/ 555663 h 2940611"/>
                  <a:gd name="connsiteX711" fmla="*/ 351500 w 2645723"/>
                  <a:gd name="connsiteY711" fmla="*/ 563508 h 2940611"/>
                  <a:gd name="connsiteX712" fmla="*/ 359584 w 2645723"/>
                  <a:gd name="connsiteY712" fmla="*/ 531764 h 2940611"/>
                  <a:gd name="connsiteX713" fmla="*/ 336756 w 2645723"/>
                  <a:gd name="connsiteY713" fmla="*/ 524130 h 2940611"/>
                  <a:gd name="connsiteX714" fmla="*/ 329352 w 2645723"/>
                  <a:gd name="connsiteY714" fmla="*/ 513912 h 2940611"/>
                  <a:gd name="connsiteX715" fmla="*/ 360073 w 2645723"/>
                  <a:gd name="connsiteY715" fmla="*/ 524091 h 2940611"/>
                  <a:gd name="connsiteX716" fmla="*/ 360139 w 2645723"/>
                  <a:gd name="connsiteY716" fmla="*/ 523064 h 2940611"/>
                  <a:gd name="connsiteX717" fmla="*/ 372572 w 2645723"/>
                  <a:gd name="connsiteY717" fmla="*/ 520785 h 2940611"/>
                  <a:gd name="connsiteX718" fmla="*/ 369646 w 2645723"/>
                  <a:gd name="connsiteY718" fmla="*/ 516838 h 2940611"/>
                  <a:gd name="connsiteX719" fmla="*/ 391656 w 2645723"/>
                  <a:gd name="connsiteY719" fmla="*/ 526931 h 2940611"/>
                  <a:gd name="connsiteX720" fmla="*/ 399687 w 2645723"/>
                  <a:gd name="connsiteY720" fmla="*/ 496038 h 2940611"/>
                  <a:gd name="connsiteX721" fmla="*/ 407664 w 2645723"/>
                  <a:gd name="connsiteY721" fmla="*/ 495192 h 2940611"/>
                  <a:gd name="connsiteX722" fmla="*/ 410808 w 2645723"/>
                  <a:gd name="connsiteY722" fmla="*/ 485129 h 2940611"/>
                  <a:gd name="connsiteX723" fmla="*/ 412729 w 2645723"/>
                  <a:gd name="connsiteY723" fmla="*/ 484208 h 2940611"/>
                  <a:gd name="connsiteX724" fmla="*/ 410635 w 2645723"/>
                  <a:gd name="connsiteY724" fmla="*/ 481382 h 2940611"/>
                  <a:gd name="connsiteX725" fmla="*/ 402302 w 2645723"/>
                  <a:gd name="connsiteY725" fmla="*/ 456584 h 2940611"/>
                  <a:gd name="connsiteX726" fmla="*/ 431257 w 2645723"/>
                  <a:gd name="connsiteY726" fmla="*/ 485128 h 2940611"/>
                  <a:gd name="connsiteX727" fmla="*/ 437264 w 2645723"/>
                  <a:gd name="connsiteY727" fmla="*/ 486937 h 2940611"/>
                  <a:gd name="connsiteX728" fmla="*/ 439923 w 2645723"/>
                  <a:gd name="connsiteY728" fmla="*/ 473194 h 2940611"/>
                  <a:gd name="connsiteX729" fmla="*/ 460967 w 2645723"/>
                  <a:gd name="connsiteY729" fmla="*/ 482847 h 2940611"/>
                  <a:gd name="connsiteX730" fmla="*/ 468181 w 2645723"/>
                  <a:gd name="connsiteY730" fmla="*/ 448496 h 2940611"/>
                  <a:gd name="connsiteX731" fmla="*/ 468133 w 2645723"/>
                  <a:gd name="connsiteY731" fmla="*/ 445616 h 2940611"/>
                  <a:gd name="connsiteX732" fmla="*/ 471413 w 2645723"/>
                  <a:gd name="connsiteY732" fmla="*/ 448549 h 2940611"/>
                  <a:gd name="connsiteX733" fmla="*/ 471581 w 2645723"/>
                  <a:gd name="connsiteY733" fmla="*/ 448600 h 2940611"/>
                  <a:gd name="connsiteX734" fmla="*/ 458823 w 2645723"/>
                  <a:gd name="connsiteY734" fmla="*/ 435348 h 2940611"/>
                  <a:gd name="connsiteX735" fmla="*/ 455119 w 2645723"/>
                  <a:gd name="connsiteY735" fmla="*/ 427715 h 2940611"/>
                  <a:gd name="connsiteX736" fmla="*/ 479592 w 2645723"/>
                  <a:gd name="connsiteY736" fmla="*/ 443551 h 2940611"/>
                  <a:gd name="connsiteX737" fmla="*/ 480080 w 2645723"/>
                  <a:gd name="connsiteY737" fmla="*/ 436615 h 2940611"/>
                  <a:gd name="connsiteX738" fmla="*/ 486893 w 2645723"/>
                  <a:gd name="connsiteY738" fmla="*/ 441965 h 2940611"/>
                  <a:gd name="connsiteX739" fmla="*/ 490783 w 2645723"/>
                  <a:gd name="connsiteY739" fmla="*/ 450792 h 2940611"/>
                  <a:gd name="connsiteX740" fmla="*/ 493531 w 2645723"/>
                  <a:gd name="connsiteY740" fmla="*/ 452569 h 2940611"/>
                  <a:gd name="connsiteX741" fmla="*/ 496735 w 2645723"/>
                  <a:gd name="connsiteY741" fmla="*/ 445967 h 2940611"/>
                  <a:gd name="connsiteX742" fmla="*/ 501122 w 2645723"/>
                  <a:gd name="connsiteY742" fmla="*/ 446269 h 2940611"/>
                  <a:gd name="connsiteX743" fmla="*/ 507541 w 2645723"/>
                  <a:gd name="connsiteY743" fmla="*/ 427827 h 2940611"/>
                  <a:gd name="connsiteX744" fmla="*/ 517969 w 2645723"/>
                  <a:gd name="connsiteY744" fmla="*/ 438656 h 2940611"/>
                  <a:gd name="connsiteX745" fmla="*/ 526056 w 2645723"/>
                  <a:gd name="connsiteY745" fmla="*/ 419027 h 2940611"/>
                  <a:gd name="connsiteX746" fmla="*/ 509281 w 2645723"/>
                  <a:gd name="connsiteY746" fmla="*/ 405044 h 2940611"/>
                  <a:gd name="connsiteX747" fmla="*/ 526954 w 2645723"/>
                  <a:gd name="connsiteY747" fmla="*/ 414697 h 2940611"/>
                  <a:gd name="connsiteX748" fmla="*/ 533397 w 2645723"/>
                  <a:gd name="connsiteY748" fmla="*/ 377570 h 2940611"/>
                  <a:gd name="connsiteX749" fmla="*/ 505278 w 2645723"/>
                  <a:gd name="connsiteY749" fmla="*/ 357950 h 2940611"/>
                  <a:gd name="connsiteX750" fmla="*/ 540468 w 2645723"/>
                  <a:gd name="connsiteY750" fmla="*/ 364060 h 2940611"/>
                  <a:gd name="connsiteX751" fmla="*/ 567099 w 2645723"/>
                  <a:gd name="connsiteY751" fmla="*/ 377432 h 2940611"/>
                  <a:gd name="connsiteX752" fmla="*/ 570056 w 2645723"/>
                  <a:gd name="connsiteY752" fmla="*/ 359390 h 2940611"/>
                  <a:gd name="connsiteX753" fmla="*/ 571655 w 2645723"/>
                  <a:gd name="connsiteY753" fmla="*/ 361025 h 2940611"/>
                  <a:gd name="connsiteX754" fmla="*/ 581688 w 2645723"/>
                  <a:gd name="connsiteY754" fmla="*/ 384757 h 2940611"/>
                  <a:gd name="connsiteX755" fmla="*/ 646731 w 2645723"/>
                  <a:gd name="connsiteY755" fmla="*/ 417266 h 2940611"/>
                  <a:gd name="connsiteX756" fmla="*/ 655024 w 2645723"/>
                  <a:gd name="connsiteY756" fmla="*/ 397628 h 2940611"/>
                  <a:gd name="connsiteX757" fmla="*/ 528204 w 2645723"/>
                  <a:gd name="connsiteY757" fmla="*/ 312807 h 2940611"/>
                  <a:gd name="connsiteX758" fmla="*/ 523697 w 2645723"/>
                  <a:gd name="connsiteY758" fmla="*/ 301026 h 2940611"/>
                  <a:gd name="connsiteX759" fmla="*/ 572908 w 2645723"/>
                  <a:gd name="connsiteY759" fmla="*/ 333389 h 2940611"/>
                  <a:gd name="connsiteX760" fmla="*/ 573343 w 2645723"/>
                  <a:gd name="connsiteY760" fmla="*/ 333769 h 2940611"/>
                  <a:gd name="connsiteX761" fmla="*/ 575983 w 2645723"/>
                  <a:gd name="connsiteY761" fmla="*/ 336088 h 2940611"/>
                  <a:gd name="connsiteX762" fmla="*/ 594394 w 2645723"/>
                  <a:gd name="connsiteY762" fmla="*/ 351139 h 2940611"/>
                  <a:gd name="connsiteX763" fmla="*/ 592302 w 2645723"/>
                  <a:gd name="connsiteY763" fmla="*/ 343853 h 2940611"/>
                  <a:gd name="connsiteX764" fmla="*/ 619807 w 2645723"/>
                  <a:gd name="connsiteY764" fmla="*/ 356373 h 2940611"/>
                  <a:gd name="connsiteX765" fmla="*/ 621052 w 2645723"/>
                  <a:gd name="connsiteY765" fmla="*/ 357600 h 2940611"/>
                  <a:gd name="connsiteX766" fmla="*/ 623124 w 2645723"/>
                  <a:gd name="connsiteY766" fmla="*/ 357885 h 2940611"/>
                  <a:gd name="connsiteX767" fmla="*/ 632712 w 2645723"/>
                  <a:gd name="connsiteY767" fmla="*/ 362247 h 2940611"/>
                  <a:gd name="connsiteX768" fmla="*/ 631970 w 2645723"/>
                  <a:gd name="connsiteY768" fmla="*/ 359109 h 2940611"/>
                  <a:gd name="connsiteX769" fmla="*/ 650234 w 2645723"/>
                  <a:gd name="connsiteY769" fmla="*/ 361630 h 2940611"/>
                  <a:gd name="connsiteX770" fmla="*/ 671903 w 2645723"/>
                  <a:gd name="connsiteY770" fmla="*/ 387839 h 2940611"/>
                  <a:gd name="connsiteX771" fmla="*/ 674296 w 2645723"/>
                  <a:gd name="connsiteY771" fmla="*/ 390174 h 2940611"/>
                  <a:gd name="connsiteX772" fmla="*/ 671048 w 2645723"/>
                  <a:gd name="connsiteY772" fmla="*/ 371364 h 2940611"/>
                  <a:gd name="connsiteX773" fmla="*/ 692514 w 2645723"/>
                  <a:gd name="connsiteY773" fmla="*/ 388153 h 2940611"/>
                  <a:gd name="connsiteX774" fmla="*/ 696810 w 2645723"/>
                  <a:gd name="connsiteY774" fmla="*/ 382685 h 2940611"/>
                  <a:gd name="connsiteX775" fmla="*/ 699857 w 2645723"/>
                  <a:gd name="connsiteY775" fmla="*/ 394605 h 2940611"/>
                  <a:gd name="connsiteX776" fmla="*/ 723583 w 2645723"/>
                  <a:gd name="connsiteY776" fmla="*/ 415483 h 2940611"/>
                  <a:gd name="connsiteX777" fmla="*/ 723662 w 2645723"/>
                  <a:gd name="connsiteY777" fmla="*/ 414910 h 2940611"/>
                  <a:gd name="connsiteX778" fmla="*/ 724759 w 2645723"/>
                  <a:gd name="connsiteY778" fmla="*/ 400812 h 2940611"/>
                  <a:gd name="connsiteX779" fmla="*/ 725504 w 2645723"/>
                  <a:gd name="connsiteY779" fmla="*/ 401573 h 2940611"/>
                  <a:gd name="connsiteX780" fmla="*/ 728061 w 2645723"/>
                  <a:gd name="connsiteY780" fmla="*/ 391235 h 2940611"/>
                  <a:gd name="connsiteX781" fmla="*/ 693110 w 2645723"/>
                  <a:gd name="connsiteY781" fmla="*/ 366881 h 2940611"/>
                  <a:gd name="connsiteX782" fmla="*/ 728304 w 2645723"/>
                  <a:gd name="connsiteY782" fmla="*/ 372994 h 2940611"/>
                  <a:gd name="connsiteX783" fmla="*/ 737395 w 2645723"/>
                  <a:gd name="connsiteY783" fmla="*/ 377547 h 2940611"/>
                  <a:gd name="connsiteX784" fmla="*/ 737872 w 2645723"/>
                  <a:gd name="connsiteY784" fmla="*/ 377641 h 2940611"/>
                  <a:gd name="connsiteX785" fmla="*/ 753220 w 2645723"/>
                  <a:gd name="connsiteY785" fmla="*/ 350168 h 2940611"/>
                  <a:gd name="connsiteX786" fmla="*/ 769214 w 2645723"/>
                  <a:gd name="connsiteY786" fmla="*/ 366744 h 2940611"/>
                  <a:gd name="connsiteX787" fmla="*/ 778222 w 2645723"/>
                  <a:gd name="connsiteY787" fmla="*/ 370591 h 2940611"/>
                  <a:gd name="connsiteX788" fmla="*/ 780027 w 2645723"/>
                  <a:gd name="connsiteY788" fmla="*/ 364387 h 2940611"/>
                  <a:gd name="connsiteX789" fmla="*/ 716038 w 2645723"/>
                  <a:gd name="connsiteY789" fmla="*/ 321742 h 2940611"/>
                  <a:gd name="connsiteX790" fmla="*/ 711532 w 2645723"/>
                  <a:gd name="connsiteY790" fmla="*/ 309958 h 2940611"/>
                  <a:gd name="connsiteX791" fmla="*/ 760741 w 2645723"/>
                  <a:gd name="connsiteY791" fmla="*/ 342320 h 2940611"/>
                  <a:gd name="connsiteX792" fmla="*/ 761174 w 2645723"/>
                  <a:gd name="connsiteY792" fmla="*/ 342699 h 2940611"/>
                  <a:gd name="connsiteX793" fmla="*/ 763816 w 2645723"/>
                  <a:gd name="connsiteY793" fmla="*/ 345019 h 2940611"/>
                  <a:gd name="connsiteX794" fmla="*/ 782222 w 2645723"/>
                  <a:gd name="connsiteY794" fmla="*/ 360070 h 2940611"/>
                  <a:gd name="connsiteX795" fmla="*/ 780137 w 2645723"/>
                  <a:gd name="connsiteY795" fmla="*/ 352783 h 2940611"/>
                  <a:gd name="connsiteX796" fmla="*/ 806356 w 2645723"/>
                  <a:gd name="connsiteY796" fmla="*/ 364720 h 2940611"/>
                  <a:gd name="connsiteX797" fmla="*/ 805799 w 2645723"/>
                  <a:gd name="connsiteY797" fmla="*/ 363274 h 2940611"/>
                  <a:gd name="connsiteX798" fmla="*/ 811053 w 2645723"/>
                  <a:gd name="connsiteY798" fmla="*/ 366858 h 2940611"/>
                  <a:gd name="connsiteX799" fmla="*/ 820548 w 2645723"/>
                  <a:gd name="connsiteY799" fmla="*/ 371177 h 2940611"/>
                  <a:gd name="connsiteX800" fmla="*/ 819806 w 2645723"/>
                  <a:gd name="connsiteY800" fmla="*/ 368039 h 2940611"/>
                  <a:gd name="connsiteX801" fmla="*/ 838066 w 2645723"/>
                  <a:gd name="connsiteY801" fmla="*/ 370558 h 2940611"/>
                  <a:gd name="connsiteX802" fmla="*/ 840097 w 2645723"/>
                  <a:gd name="connsiteY802" fmla="*/ 373016 h 2940611"/>
                  <a:gd name="connsiteX803" fmla="*/ 840889 w 2645723"/>
                  <a:gd name="connsiteY803" fmla="*/ 369876 h 2940611"/>
                  <a:gd name="connsiteX804" fmla="*/ 841323 w 2645723"/>
                  <a:gd name="connsiteY804" fmla="*/ 370102 h 2940611"/>
                  <a:gd name="connsiteX805" fmla="*/ 864657 w 2645723"/>
                  <a:gd name="connsiteY805" fmla="*/ 375848 h 2940611"/>
                  <a:gd name="connsiteX806" fmla="*/ 871000 w 2645723"/>
                  <a:gd name="connsiteY806" fmla="*/ 352812 h 2940611"/>
                  <a:gd name="connsiteX807" fmla="*/ 859593 w 2645723"/>
                  <a:gd name="connsiteY807" fmla="*/ 340088 h 2940611"/>
                  <a:gd name="connsiteX808" fmla="*/ 864781 w 2645723"/>
                  <a:gd name="connsiteY808" fmla="*/ 334113 h 2940611"/>
                  <a:gd name="connsiteX809" fmla="*/ 841639 w 2645723"/>
                  <a:gd name="connsiteY809" fmla="*/ 289182 h 2940611"/>
                  <a:gd name="connsiteX810" fmla="*/ 838470 w 2645723"/>
                  <a:gd name="connsiteY810" fmla="*/ 273758 h 2940611"/>
                  <a:gd name="connsiteX811" fmla="*/ 860683 w 2645723"/>
                  <a:gd name="connsiteY811" fmla="*/ 274348 h 2940611"/>
                  <a:gd name="connsiteX812" fmla="*/ 856924 w 2645723"/>
                  <a:gd name="connsiteY812" fmla="*/ 267580 h 2940611"/>
                  <a:gd name="connsiteX813" fmla="*/ 855320 w 2645723"/>
                  <a:gd name="connsiteY813" fmla="*/ 259248 h 2940611"/>
                  <a:gd name="connsiteX814" fmla="*/ 868974 w 2645723"/>
                  <a:gd name="connsiteY814" fmla="*/ 274569 h 2940611"/>
                  <a:gd name="connsiteX815" fmla="*/ 874097 w 2645723"/>
                  <a:gd name="connsiteY815" fmla="*/ 274707 h 2940611"/>
                  <a:gd name="connsiteX816" fmla="*/ 877670 w 2645723"/>
                  <a:gd name="connsiteY816" fmla="*/ 272475 h 2940611"/>
                  <a:gd name="connsiteX817" fmla="*/ 871566 w 2645723"/>
                  <a:gd name="connsiteY817" fmla="*/ 259573 h 2940611"/>
                  <a:gd name="connsiteX818" fmla="*/ 880706 w 2645723"/>
                  <a:gd name="connsiteY818" fmla="*/ 258019 h 2940611"/>
                  <a:gd name="connsiteX819" fmla="*/ 927069 w 2645723"/>
                  <a:gd name="connsiteY819" fmla="*/ 270580 h 2940611"/>
                  <a:gd name="connsiteX820" fmla="*/ 913509 w 2645723"/>
                  <a:gd name="connsiteY820" fmla="*/ 251366 h 2940611"/>
                  <a:gd name="connsiteX821" fmla="*/ 936553 w 2645723"/>
                  <a:gd name="connsiteY821" fmla="*/ 273353 h 2940611"/>
                  <a:gd name="connsiteX822" fmla="*/ 975145 w 2645723"/>
                  <a:gd name="connsiteY822" fmla="*/ 284642 h 2940611"/>
                  <a:gd name="connsiteX823" fmla="*/ 974144 w 2645723"/>
                  <a:gd name="connsiteY823" fmla="*/ 281161 h 2940611"/>
                  <a:gd name="connsiteX824" fmla="*/ 979180 w 2645723"/>
                  <a:gd name="connsiteY824" fmla="*/ 279150 h 2940611"/>
                  <a:gd name="connsiteX825" fmla="*/ 978381 w 2645723"/>
                  <a:gd name="connsiteY825" fmla="*/ 272117 h 2940611"/>
                  <a:gd name="connsiteX826" fmla="*/ 966921 w 2645723"/>
                  <a:gd name="connsiteY826" fmla="*/ 258482 h 2940611"/>
                  <a:gd name="connsiteX827" fmla="*/ 926396 w 2645723"/>
                  <a:gd name="connsiteY827" fmla="*/ 212878 h 2940611"/>
                  <a:gd name="connsiteX828" fmla="*/ 928464 w 2645723"/>
                  <a:gd name="connsiteY828" fmla="*/ 212734 h 2940611"/>
                  <a:gd name="connsiteX829" fmla="*/ 921826 w 2645723"/>
                  <a:gd name="connsiteY829" fmla="*/ 204841 h 2940611"/>
                  <a:gd name="connsiteX830" fmla="*/ 937505 w 2645723"/>
                  <a:gd name="connsiteY830" fmla="*/ 212104 h 2940611"/>
                  <a:gd name="connsiteX831" fmla="*/ 957111 w 2645723"/>
                  <a:gd name="connsiteY831" fmla="*/ 210733 h 2940611"/>
                  <a:gd name="connsiteX832" fmla="*/ 954476 w 2645723"/>
                  <a:gd name="connsiteY832" fmla="*/ 196336 h 2940611"/>
                  <a:gd name="connsiteX833" fmla="*/ 985577 w 2645723"/>
                  <a:gd name="connsiteY833" fmla="*/ 201210 h 2940611"/>
                  <a:gd name="connsiteX834" fmla="*/ 955655 w 2645723"/>
                  <a:gd name="connsiteY834" fmla="*/ 167171 h 2940611"/>
                  <a:gd name="connsiteX835" fmla="*/ 954354 w 2645723"/>
                  <a:gd name="connsiteY835" fmla="*/ 154625 h 2940611"/>
                  <a:gd name="connsiteX836" fmla="*/ 993511 w 2645723"/>
                  <a:gd name="connsiteY836" fmla="*/ 198621 h 2940611"/>
                  <a:gd name="connsiteX837" fmla="*/ 993829 w 2645723"/>
                  <a:gd name="connsiteY837" fmla="*/ 199098 h 2940611"/>
                  <a:gd name="connsiteX838" fmla="*/ 995780 w 2645723"/>
                  <a:gd name="connsiteY838" fmla="*/ 202025 h 2940611"/>
                  <a:gd name="connsiteX839" fmla="*/ 996776 w 2645723"/>
                  <a:gd name="connsiteY839" fmla="*/ 203413 h 2940611"/>
                  <a:gd name="connsiteX840" fmla="*/ 1013152 w 2645723"/>
                  <a:gd name="connsiteY840" fmla="*/ 206631 h 2940611"/>
                  <a:gd name="connsiteX841" fmla="*/ 1027549 w 2645723"/>
                  <a:gd name="connsiteY841" fmla="*/ 208772 h 2940611"/>
                  <a:gd name="connsiteX842" fmla="*/ 1066510 w 2645723"/>
                  <a:gd name="connsiteY842" fmla="*/ 209369 h 2940611"/>
                  <a:gd name="connsiteX843" fmla="*/ 1041567 w 2645723"/>
                  <a:gd name="connsiteY843" fmla="*/ 137525 h 2940611"/>
                  <a:gd name="connsiteX844" fmla="*/ 1074733 w 2645723"/>
                  <a:gd name="connsiteY844" fmla="*/ 161953 h 2940611"/>
                  <a:gd name="connsiteX845" fmla="*/ 1077458 w 2645723"/>
                  <a:gd name="connsiteY845" fmla="*/ 151439 h 2940611"/>
                  <a:gd name="connsiteX846" fmla="*/ 1118253 w 2645723"/>
                  <a:gd name="connsiteY846" fmla="*/ 163289 h 2940611"/>
                  <a:gd name="connsiteX847" fmla="*/ 1123984 w 2645723"/>
                  <a:gd name="connsiteY847" fmla="*/ 146539 h 2940611"/>
                  <a:gd name="connsiteX848" fmla="*/ 1165828 w 2645723"/>
                  <a:gd name="connsiteY848" fmla="*/ 168832 h 2940611"/>
                  <a:gd name="connsiteX849" fmla="*/ 1185810 w 2645723"/>
                  <a:gd name="connsiteY849" fmla="*/ 157108 h 2940611"/>
                  <a:gd name="connsiteX850" fmla="*/ 1184294 w 2645723"/>
                  <a:gd name="connsiteY850" fmla="*/ 119125 h 2940611"/>
                  <a:gd name="connsiteX851" fmla="*/ 1182466 w 2645723"/>
                  <a:gd name="connsiteY851" fmla="*/ 114858 h 2940611"/>
                  <a:gd name="connsiteX852" fmla="*/ 1184135 w 2645723"/>
                  <a:gd name="connsiteY852" fmla="*/ 115136 h 2940611"/>
                  <a:gd name="connsiteX853" fmla="*/ 1181813 w 2645723"/>
                  <a:gd name="connsiteY853" fmla="*/ 56956 h 2940611"/>
                  <a:gd name="connsiteX854" fmla="*/ 1184135 w 2645723"/>
                  <a:gd name="connsiteY854" fmla="*/ 48795 h 2940611"/>
                  <a:gd name="connsiteX855" fmla="*/ 1202395 w 2645723"/>
                  <a:gd name="connsiteY855" fmla="*/ 118163 h 2940611"/>
                  <a:gd name="connsiteX856" fmla="*/ 1213602 w 2645723"/>
                  <a:gd name="connsiteY856" fmla="*/ 120022 h 2940611"/>
                  <a:gd name="connsiteX857" fmla="*/ 1215156 w 2645723"/>
                  <a:gd name="connsiteY857" fmla="*/ 105899 h 2940611"/>
                  <a:gd name="connsiteX858" fmla="*/ 1247204 w 2645723"/>
                  <a:gd name="connsiteY858" fmla="*/ 118881 h 2940611"/>
                  <a:gd name="connsiteX859" fmla="*/ 1239635 w 2645723"/>
                  <a:gd name="connsiteY859" fmla="*/ 67970 h 2940611"/>
                  <a:gd name="connsiteX860" fmla="*/ 1259743 w 2645723"/>
                  <a:gd name="connsiteY860" fmla="*/ 124476 h 2940611"/>
                  <a:gd name="connsiteX861" fmla="*/ 1270472 w 2645723"/>
                  <a:gd name="connsiteY861" fmla="*/ 129269 h 2940611"/>
                  <a:gd name="connsiteX862" fmla="*/ 1284150 w 2645723"/>
                  <a:gd name="connsiteY862" fmla="*/ 134642 h 2940611"/>
                  <a:gd name="connsiteX863" fmla="*/ 1292856 w 2645723"/>
                  <a:gd name="connsiteY863" fmla="*/ 136827 h 2940611"/>
                  <a:gd name="connsiteX864" fmla="*/ 1268020 w 2645723"/>
                  <a:gd name="connsiteY864" fmla="*/ 30181 h 2940611"/>
                  <a:gd name="connsiteX865" fmla="*/ 1290194 w 2645723"/>
                  <a:gd name="connsiteY865" fmla="*/ 58181 h 2940611"/>
                  <a:gd name="connsiteX866" fmla="*/ 1323528 w 2645723"/>
                  <a:gd name="connsiteY866" fmla="*/ 142292 h 2940611"/>
                  <a:gd name="connsiteX867" fmla="*/ 1318736 w 2645723"/>
                  <a:gd name="connsiteY867" fmla="*/ 71064 h 2940611"/>
                  <a:gd name="connsiteX868" fmla="*/ 1335262 w 2645723"/>
                  <a:gd name="connsiteY868" fmla="*/ 89146 h 2940611"/>
                  <a:gd name="connsiteX869" fmla="*/ 1315190 w 2645723"/>
                  <a:gd name="connsiteY869" fmla="*/ 11790 h 2940611"/>
                  <a:gd name="connsiteX870" fmla="*/ 1319679 w 2645723"/>
                  <a:gd name="connsiteY870" fmla="*/ 0 h 2940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Lst>
                <a:rect l="l" t="t" r="r" b="b"/>
                <a:pathLst>
                  <a:path w="2645723" h="2940611">
                    <a:moveTo>
                      <a:pt x="1375582" y="2494963"/>
                    </a:moveTo>
                    <a:cubicBezTo>
                      <a:pt x="1375561" y="2494981"/>
                      <a:pt x="1375539" y="2494998"/>
                      <a:pt x="1375518" y="2495016"/>
                    </a:cubicBezTo>
                    <a:cubicBezTo>
                      <a:pt x="1375524" y="2495052"/>
                      <a:pt x="1375531" y="2495087"/>
                      <a:pt x="1375537" y="2495123"/>
                    </a:cubicBezTo>
                    <a:cubicBezTo>
                      <a:pt x="1375552" y="2495070"/>
                      <a:pt x="1375567" y="2495016"/>
                      <a:pt x="1375582" y="2494963"/>
                    </a:cubicBez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cubicBezTo>
                      <a:pt x="918731" y="2372207"/>
                      <a:pt x="918892" y="2375485"/>
                      <a:pt x="919054" y="2378763"/>
                    </a:cubicBezTo>
                    <a:lnTo>
                      <a:pt x="927891" y="2368588"/>
                    </a:lnTo>
                    <a:close/>
                    <a:moveTo>
                      <a:pt x="1741382" y="2356774"/>
                    </a:moveTo>
                    <a:lnTo>
                      <a:pt x="1739507" y="2359477"/>
                    </a:lnTo>
                    <a:lnTo>
                      <a:pt x="1741128" y="2364379"/>
                    </a:lnTo>
                    <a:cubicBezTo>
                      <a:pt x="1741213" y="2361844"/>
                      <a:pt x="1741297" y="2359309"/>
                      <a:pt x="1741382" y="2356774"/>
                    </a:cubicBez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lnTo>
                      <a:pt x="558273" y="2153426"/>
                    </a:lnTo>
                    <a:close/>
                    <a:moveTo>
                      <a:pt x="2129321" y="2062852"/>
                    </a:moveTo>
                    <a:lnTo>
                      <a:pt x="2130109" y="2064322"/>
                    </a:lnTo>
                    <a:cubicBezTo>
                      <a:pt x="2129929" y="2063898"/>
                      <a:pt x="2129815" y="2063454"/>
                      <a:pt x="2129702" y="2063009"/>
                    </a:cubicBezTo>
                    <a:lnTo>
                      <a:pt x="2129321" y="2062852"/>
                    </a:lnTo>
                    <a:close/>
                    <a:moveTo>
                      <a:pt x="336361" y="2032337"/>
                    </a:moveTo>
                    <a:cubicBezTo>
                      <a:pt x="326300" y="2025909"/>
                      <a:pt x="306768" y="2050520"/>
                      <a:pt x="292690" y="2067097"/>
                    </a:cubicBezTo>
                    <a:cubicBezTo>
                      <a:pt x="311490" y="2060717"/>
                      <a:pt x="328667" y="2054635"/>
                      <a:pt x="343467" y="2049011"/>
                    </a:cubicBezTo>
                    <a:lnTo>
                      <a:pt x="336361" y="2032337"/>
                    </a:ln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lnTo>
                      <a:pt x="2513786" y="1397137"/>
                    </a:lnTo>
                    <a:close/>
                    <a:moveTo>
                      <a:pt x="596378" y="421666"/>
                    </a:moveTo>
                    <a:cubicBezTo>
                      <a:pt x="604241" y="432923"/>
                      <a:pt x="612862" y="444258"/>
                      <a:pt x="621019" y="452557"/>
                    </a:cubicBezTo>
                    <a:lnTo>
                      <a:pt x="623243" y="441082"/>
                    </a:lnTo>
                    <a:lnTo>
                      <a:pt x="596378" y="421666"/>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lnTo>
                      <a:pt x="673387" y="410722"/>
                    </a:lnTo>
                    <a:close/>
                    <a:moveTo>
                      <a:pt x="545326" y="385895"/>
                    </a:moveTo>
                    <a:cubicBezTo>
                      <a:pt x="549721" y="395814"/>
                      <a:pt x="554247" y="402424"/>
                      <a:pt x="558127" y="402077"/>
                    </a:cubicBezTo>
                    <a:lnTo>
                      <a:pt x="560937" y="396787"/>
                    </a:lnTo>
                    <a:lnTo>
                      <a:pt x="545326" y="385895"/>
                    </a:lnTo>
                    <a:close/>
                    <a:moveTo>
                      <a:pt x="798756" y="376869"/>
                    </a:moveTo>
                    <a:lnTo>
                      <a:pt x="800801" y="380233"/>
                    </a:lnTo>
                    <a:cubicBezTo>
                      <a:pt x="803607" y="381365"/>
                      <a:pt x="806388" y="382591"/>
                      <a:pt x="809161" y="383802"/>
                    </a:cubicBezTo>
                    <a:lnTo>
                      <a:pt x="798756" y="376869"/>
                    </a:lnTo>
                    <a:close/>
                    <a:moveTo>
                      <a:pt x="1319679" y="0"/>
                    </a:moveTo>
                    <a:lnTo>
                      <a:pt x="1334821" y="56921"/>
                    </a:lnTo>
                    <a:cubicBezTo>
                      <a:pt x="1334844" y="57110"/>
                      <a:pt x="1334867" y="57300"/>
                      <a:pt x="1334890" y="57489"/>
                    </a:cubicBez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cubicBezTo>
                      <a:pt x="1354522" y="105886"/>
                      <a:pt x="1354560" y="106467"/>
                      <a:pt x="1354597" y="107047"/>
                    </a:cubicBez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cubicBezTo>
                      <a:pt x="1553808" y="144694"/>
                      <a:pt x="1553787" y="158014"/>
                      <a:pt x="1553767" y="171335"/>
                    </a:cubicBez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cubicBezTo>
                      <a:pt x="1697367" y="129188"/>
                      <a:pt x="1697349" y="139051"/>
                      <a:pt x="1697332" y="148913"/>
                    </a:cubicBez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cubicBezTo>
                      <a:pt x="2365250" y="640255"/>
                      <a:pt x="2365027" y="642815"/>
                      <a:pt x="2364805" y="645374"/>
                    </a:cubicBez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cubicBezTo>
                      <a:pt x="2629001" y="1388748"/>
                      <a:pt x="2628996" y="1388868"/>
                      <a:pt x="2628992" y="1388989"/>
                    </a:cubicBez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lnTo>
                      <a:pt x="2488574" y="1818331"/>
                    </a:lnTo>
                    <a:cubicBezTo>
                      <a:pt x="2475314" y="1824489"/>
                      <a:pt x="2463870" y="1830636"/>
                      <a:pt x="2457337" y="1835650"/>
                    </a:cubicBezTo>
                    <a:lnTo>
                      <a:pt x="2413331" y="1845154"/>
                    </a:lnTo>
                    <a:lnTo>
                      <a:pt x="2422828" y="1875149"/>
                    </a:lnTo>
                    <a:lnTo>
                      <a:pt x="2499041" y="1867865"/>
                    </a:ln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cubicBezTo>
                      <a:pt x="2231214" y="2081105"/>
                      <a:pt x="2231144" y="2080980"/>
                      <a:pt x="2231073" y="2080856"/>
                    </a:cubicBezTo>
                    <a:cubicBezTo>
                      <a:pt x="2216053" y="2073524"/>
                      <a:pt x="2195050" y="2053990"/>
                      <a:pt x="2175918" y="2041260"/>
                    </a:cubicBezTo>
                    <a:cubicBezTo>
                      <a:pt x="2175800" y="2043006"/>
                      <a:pt x="2175980" y="2044765"/>
                      <a:pt x="2176172" y="2046549"/>
                    </a:cubicBezTo>
                    <a:cubicBezTo>
                      <a:pt x="2176225" y="2047007"/>
                      <a:pt x="2176277" y="2047466"/>
                      <a:pt x="2176330" y="2047924"/>
                    </a:cubicBez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cubicBezTo>
                      <a:pt x="2105141" y="2173579"/>
                      <a:pt x="2105842" y="2223587"/>
                      <a:pt x="2106544" y="2273594"/>
                    </a:cubicBez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cubicBezTo>
                      <a:pt x="1764618" y="2449277"/>
                      <a:pt x="1764637" y="2449457"/>
                      <a:pt x="1764655" y="2449636"/>
                    </a:cubicBez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cubicBezTo>
                      <a:pt x="1746355" y="2416789"/>
                      <a:pt x="1746246" y="2419963"/>
                      <a:pt x="1746136" y="2423137"/>
                    </a:cubicBezTo>
                    <a:cubicBezTo>
                      <a:pt x="1744061" y="2420786"/>
                      <a:pt x="1741799" y="2417055"/>
                      <a:pt x="1739503" y="2413220"/>
                    </a:cubicBezTo>
                    <a:cubicBezTo>
                      <a:pt x="1739511" y="2412972"/>
                      <a:pt x="1739519" y="2412723"/>
                      <a:pt x="1739527" y="2412475"/>
                    </a:cubicBezTo>
                    <a:lnTo>
                      <a:pt x="1730431" y="2410975"/>
                    </a:lnTo>
                    <a:cubicBezTo>
                      <a:pt x="1728113" y="2426268"/>
                      <a:pt x="1725721" y="2442064"/>
                      <a:pt x="1723255" y="2457912"/>
                    </a:cubicBezTo>
                    <a:cubicBezTo>
                      <a:pt x="1718906" y="2464373"/>
                      <a:pt x="1713773" y="2475532"/>
                      <a:pt x="1708738" y="2488413"/>
                    </a:cubicBezTo>
                    <a:cubicBezTo>
                      <a:pt x="1708833" y="2466953"/>
                      <a:pt x="1708929" y="2445492"/>
                      <a:pt x="1709024" y="2424032"/>
                    </a:cubicBez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cubicBezTo>
                      <a:pt x="1630526" y="2401108"/>
                      <a:pt x="1630176" y="2411236"/>
                      <a:pt x="1629825" y="2421363"/>
                    </a:cubicBez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cubicBezTo>
                      <a:pt x="1418004" y="2551508"/>
                      <a:pt x="1417975" y="2551686"/>
                      <a:pt x="1417946" y="2551865"/>
                    </a:cubicBez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lnTo>
                      <a:pt x="1375816" y="2549142"/>
                    </a:ln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963969" y="2940611"/>
                    </a:lnTo>
                    <a:cubicBezTo>
                      <a:pt x="935402" y="2940705"/>
                      <a:pt x="1039042" y="2574371"/>
                      <a:pt x="1055889" y="2493792"/>
                    </a:cubicBezTo>
                    <a:cubicBezTo>
                      <a:pt x="1072736" y="241321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cubicBezTo>
                      <a:pt x="887287" y="2415314"/>
                      <a:pt x="698679" y="2647885"/>
                      <a:pt x="706549" y="2638830"/>
                    </a:cubicBezTo>
                    <a:cubicBezTo>
                      <a:pt x="702103" y="2630416"/>
                      <a:pt x="893796" y="2379457"/>
                      <a:pt x="889239" y="2372097"/>
                    </a:cubicBezTo>
                    <a:lnTo>
                      <a:pt x="880553" y="2373311"/>
                    </a:lnTo>
                    <a:lnTo>
                      <a:pt x="861500" y="2387325"/>
                    </a:lnTo>
                    <a:cubicBezTo>
                      <a:pt x="861545" y="2385602"/>
                      <a:pt x="861591" y="2383880"/>
                      <a:pt x="861636" y="2382157"/>
                    </a:cubicBez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lnTo>
                      <a:pt x="708707" y="2429656"/>
                    </a:lnTo>
                    <a:cubicBezTo>
                      <a:pt x="701247" y="2431892"/>
                      <a:pt x="690199" y="2437266"/>
                      <a:pt x="678141" y="2444026"/>
                    </a:cubicBezTo>
                    <a:lnTo>
                      <a:pt x="762217" y="2342232"/>
                    </a:lnTo>
                    <a:cubicBezTo>
                      <a:pt x="746042" y="2347980"/>
                      <a:pt x="732175" y="2351066"/>
                      <a:pt x="727275" y="2344846"/>
                    </a:cubicBezTo>
                    <a:lnTo>
                      <a:pt x="670019" y="2400075"/>
                    </a:ln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cubicBezTo>
                      <a:pt x="609424" y="2247600"/>
                      <a:pt x="609431" y="2246847"/>
                      <a:pt x="609437" y="2246094"/>
                    </a:cubicBez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cubicBezTo>
                      <a:pt x="598760" y="2233648"/>
                      <a:pt x="598768" y="2233283"/>
                      <a:pt x="598775" y="2232919"/>
                    </a:cubicBezTo>
                    <a:lnTo>
                      <a:pt x="494221" y="2286050"/>
                    </a:lnTo>
                    <a:cubicBezTo>
                      <a:pt x="486437" y="2286281"/>
                      <a:pt x="474373" y="2288605"/>
                      <a:pt x="460973" y="2292020"/>
                    </a:cubicBezTo>
                    <a:lnTo>
                      <a:pt x="567169" y="2216623"/>
                    </a:lnTo>
                    <a:lnTo>
                      <a:pt x="551335" y="2224688"/>
                    </a:lnTo>
                    <a:cubicBezTo>
                      <a:pt x="543550" y="2224916"/>
                      <a:pt x="531490" y="2227248"/>
                      <a:pt x="518086" y="2230658"/>
                    </a:cubicBezTo>
                    <a:lnTo>
                      <a:pt x="561036" y="2200290"/>
                    </a:lnTo>
                    <a:lnTo>
                      <a:pt x="553631" y="2198343"/>
                    </a:lnTo>
                    <a:lnTo>
                      <a:pt x="464505" y="2247461"/>
                    </a:ln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40256" y="2285458"/>
                      <a:pt x="43038" y="2281960"/>
                    </a:cubicBezTo>
                    <a:lnTo>
                      <a:pt x="277860" y="2072302"/>
                    </a:lnTo>
                    <a:cubicBezTo>
                      <a:pt x="278651" y="2064711"/>
                      <a:pt x="282766" y="2053685"/>
                      <a:pt x="287191" y="2042027"/>
                    </a:cubicBezTo>
                    <a:lnTo>
                      <a:pt x="217673" y="2056795"/>
                    </a:lnTo>
                    <a:cubicBezTo>
                      <a:pt x="210091" y="2055000"/>
                      <a:pt x="197842" y="2054128"/>
                      <a:pt x="184014" y="2053953"/>
                    </a:cubicBezTo>
                    <a:lnTo>
                      <a:pt x="270019" y="2022194"/>
                    </a:lnTo>
                    <a:cubicBezTo>
                      <a:pt x="269437" y="2016045"/>
                      <a:pt x="269942" y="2008925"/>
                      <a:pt x="270775" y="2001275"/>
                    </a:cubicBezTo>
                    <a:cubicBezTo>
                      <a:pt x="262520" y="2005497"/>
                      <a:pt x="254044" y="2026595"/>
                      <a:pt x="252281" y="2002010"/>
                    </a:cubicBezTo>
                    <a:lnTo>
                      <a:pt x="252500" y="1998509"/>
                    </a:lnTo>
                    <a:lnTo>
                      <a:pt x="198957" y="2011831"/>
                    </a:ln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lnTo>
                      <a:pt x="110388" y="893852"/>
                    </a:lnTo>
                    <a:cubicBezTo>
                      <a:pt x="124436" y="889810"/>
                      <a:pt x="136692" y="885496"/>
                      <a:pt x="143916" y="881546"/>
                    </a:cubicBezTo>
                    <a:lnTo>
                      <a:pt x="161074" y="880544"/>
                    </a:lnTo>
                    <a:lnTo>
                      <a:pt x="156263" y="876266"/>
                    </a:lnTo>
                    <a:cubicBezTo>
                      <a:pt x="157528" y="873086"/>
                      <a:pt x="163236" y="871183"/>
                      <a:pt x="171704" y="870121"/>
                    </a:cubicBezTo>
                    <a:lnTo>
                      <a:pt x="167731" y="846928"/>
                    </a:lnTo>
                    <a:lnTo>
                      <a:pt x="107670" y="843295"/>
                    </a:ln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lnTo>
                      <a:pt x="271020" y="784328"/>
                    </a:lnTo>
                    <a:cubicBezTo>
                      <a:pt x="279499" y="789292"/>
                      <a:pt x="288318" y="794169"/>
                      <a:pt x="296677" y="797986"/>
                    </a:cubicBezTo>
                    <a:cubicBezTo>
                      <a:pt x="296547" y="796233"/>
                      <a:pt x="296125" y="794517"/>
                      <a:pt x="295685" y="792779"/>
                    </a:cubicBezTo>
                    <a:lnTo>
                      <a:pt x="294958" y="789987"/>
                    </a:lnTo>
                    <a:lnTo>
                      <a:pt x="297764" y="791396"/>
                    </a:lnTo>
                    <a:lnTo>
                      <a:pt x="299512" y="778151"/>
                    </a:lnTo>
                    <a:lnTo>
                      <a:pt x="267426" y="723010"/>
                    </a:ln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lnTo>
                      <a:pt x="304281" y="691173"/>
                    </a:ln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lnTo>
                      <a:pt x="326294" y="573665"/>
                    </a:lnTo>
                    <a:lnTo>
                      <a:pt x="334999" y="572880"/>
                    </a:lnTo>
                    <a:lnTo>
                      <a:pt x="332320" y="555663"/>
                    </a:lnTo>
                    <a:cubicBezTo>
                      <a:pt x="340134" y="562173"/>
                      <a:pt x="347044" y="565982"/>
                      <a:pt x="351500" y="563508"/>
                    </a:cubicBezTo>
                    <a:cubicBezTo>
                      <a:pt x="357727" y="560050"/>
                      <a:pt x="359424" y="547176"/>
                      <a:pt x="359584" y="531764"/>
                    </a:cubicBezTo>
                    <a:lnTo>
                      <a:pt x="336756" y="524130"/>
                    </a:ln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lnTo>
                      <a:pt x="505278" y="357950"/>
                    </a:ln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lnTo>
                      <a:pt x="646731" y="417266"/>
                    </a:ln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cubicBezTo>
                      <a:pt x="723609" y="415292"/>
                      <a:pt x="723636" y="415101"/>
                      <a:pt x="723662" y="414910"/>
                    </a:cubicBezTo>
                    <a:cubicBezTo>
                      <a:pt x="722089" y="407364"/>
                      <a:pt x="719049" y="398748"/>
                      <a:pt x="724759" y="400812"/>
                    </a:cubicBezTo>
                    <a:lnTo>
                      <a:pt x="725504" y="401573"/>
                    </a:lnTo>
                    <a:cubicBezTo>
                      <a:pt x="725638" y="397661"/>
                      <a:pt x="726406" y="394140"/>
                      <a:pt x="728061" y="391235"/>
                    </a:cubicBezTo>
                    <a:lnTo>
                      <a:pt x="693110" y="366881"/>
                    </a:ln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cubicBezTo>
                      <a:pt x="1185305" y="144447"/>
                      <a:pt x="1184799" y="131786"/>
                      <a:pt x="1184294" y="119125"/>
                    </a:cubicBez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grpSp>
        <p:grpSp>
          <p:nvGrpSpPr>
            <p:cNvPr id="40" name="组合 39"/>
            <p:cNvGrpSpPr/>
            <p:nvPr/>
          </p:nvGrpSpPr>
          <p:grpSpPr>
            <a:xfrm>
              <a:off x="7950038" y="890034"/>
              <a:ext cx="815253" cy="427591"/>
              <a:chOff x="3780156" y="4118031"/>
              <a:chExt cx="3102916" cy="2465748"/>
            </a:xfrm>
          </p:grpSpPr>
          <p:sp>
            <p:nvSpPr>
              <p:cNvPr id="51" name="十角星 6"/>
              <p:cNvSpPr/>
              <p:nvPr/>
            </p:nvSpPr>
            <p:spPr>
              <a:xfrm>
                <a:off x="3780156" y="4183175"/>
                <a:ext cx="3102916" cy="2223875"/>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52" name="十角星 6"/>
              <p:cNvSpPr/>
              <p:nvPr/>
            </p:nvSpPr>
            <p:spPr>
              <a:xfrm>
                <a:off x="4139127" y="4118031"/>
                <a:ext cx="2505684" cy="2465748"/>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53" name="十角星 6"/>
              <p:cNvSpPr/>
              <p:nvPr/>
            </p:nvSpPr>
            <p:spPr>
              <a:xfrm>
                <a:off x="4139127" y="4118031"/>
                <a:ext cx="2311306" cy="2274468"/>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54" name="十角星 6"/>
              <p:cNvSpPr/>
              <p:nvPr/>
            </p:nvSpPr>
            <p:spPr>
              <a:xfrm>
                <a:off x="4236316" y="4213671"/>
                <a:ext cx="2311306" cy="2274468"/>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grpSp>
        <p:grpSp>
          <p:nvGrpSpPr>
            <p:cNvPr id="41" name="组合 40"/>
            <p:cNvGrpSpPr/>
            <p:nvPr/>
          </p:nvGrpSpPr>
          <p:grpSpPr>
            <a:xfrm>
              <a:off x="7667273" y="1182098"/>
              <a:ext cx="680713" cy="357026"/>
              <a:chOff x="3780156" y="4118031"/>
              <a:chExt cx="3102916" cy="2465748"/>
            </a:xfrm>
          </p:grpSpPr>
          <p:sp>
            <p:nvSpPr>
              <p:cNvPr id="47" name="十角星 6"/>
              <p:cNvSpPr/>
              <p:nvPr/>
            </p:nvSpPr>
            <p:spPr>
              <a:xfrm>
                <a:off x="3780156" y="4183175"/>
                <a:ext cx="3102916" cy="2223875"/>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48" name="十角星 6"/>
              <p:cNvSpPr/>
              <p:nvPr/>
            </p:nvSpPr>
            <p:spPr>
              <a:xfrm>
                <a:off x="4139127" y="4118031"/>
                <a:ext cx="2505684" cy="2465748"/>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49" name="十角星 6"/>
              <p:cNvSpPr/>
              <p:nvPr/>
            </p:nvSpPr>
            <p:spPr>
              <a:xfrm>
                <a:off x="4139127" y="4118031"/>
                <a:ext cx="2311306" cy="2274468"/>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50" name="十角星 6"/>
              <p:cNvSpPr/>
              <p:nvPr/>
            </p:nvSpPr>
            <p:spPr>
              <a:xfrm>
                <a:off x="4236316" y="4213671"/>
                <a:ext cx="2311306" cy="2274468"/>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grpSp>
        <p:sp>
          <p:nvSpPr>
            <p:cNvPr id="43" name="十角星 6"/>
            <p:cNvSpPr/>
            <p:nvPr/>
          </p:nvSpPr>
          <p:spPr>
            <a:xfrm>
              <a:off x="8540689" y="1325866"/>
              <a:ext cx="353066" cy="184987"/>
            </a:xfrm>
            <a:custGeom>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grpSp>
      <p:pic>
        <p:nvPicPr>
          <p:cNvPr id="59" name="Picture 160" descr="13"/>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25994" y="1721257"/>
            <a:ext cx="3334173" cy="2287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2000"/>
                                        <p:tgtEl>
                                          <p:spTgt spid="38"/>
                                        </p:tgtEl>
                                      </p:cBhvr>
                                    </p:animEffect>
                                  </p:childTnLst>
                                </p:cTn>
                              </p:par>
                            </p:childTnLst>
                          </p:cTn>
                        </p:par>
                        <p:par>
                          <p:cTn id="8" fill="hold" nodeType="afterGroup">
                            <p:stCondLst>
                              <p:cond delay="2000"/>
                            </p:stCondLst>
                            <p:childTnLst>
                              <p:par>
                                <p:cTn id="9" presetID="55" presetClass="entr" presetSubtype="0"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p:cTn id="11" dur="1000" fill="hold"/>
                                        <p:tgtEl>
                                          <p:spTgt spid="59"/>
                                        </p:tgtEl>
                                        <p:attrNameLst>
                                          <p:attrName>ppt_w</p:attrName>
                                        </p:attrNameLst>
                                      </p:cBhvr>
                                      <p:tavLst>
                                        <p:tav tm="0">
                                          <p:val>
                                            <p:strVal val="#ppt_w*0.70"/>
                                          </p:val>
                                        </p:tav>
                                        <p:tav tm="100000">
                                          <p:val>
                                            <p:strVal val="#ppt_w"/>
                                          </p:val>
                                        </p:tav>
                                      </p:tavLst>
                                    </p:anim>
                                    <p:anim calcmode="lin" valueType="num">
                                      <p:cBhvr>
                                        <p:cTn id="12" dur="1000" fill="hold"/>
                                        <p:tgtEl>
                                          <p:spTgt spid="59"/>
                                        </p:tgtEl>
                                        <p:attrNameLst>
                                          <p:attrName>ppt_h</p:attrName>
                                        </p:attrNameLst>
                                      </p:cBhvr>
                                      <p:tavLst>
                                        <p:tav tm="0">
                                          <p:val>
                                            <p:strVal val="#ppt_h"/>
                                          </p:val>
                                        </p:tav>
                                        <p:tav tm="100000">
                                          <p:val>
                                            <p:strVal val="#ppt_h"/>
                                          </p:val>
                                        </p:tav>
                                      </p:tavLst>
                                    </p:anim>
                                    <p:animEffect transition="in" filter="fade">
                                      <p:cBhvr>
                                        <p:cTn id="13" dur="1000"/>
                                        <p:tgtEl>
                                          <p:spTgt spid="59"/>
                                        </p:tgtEl>
                                      </p:cBhvr>
                                    </p:animEffect>
                                  </p:childTnLst>
                                </p:cTn>
                              </p:par>
                            </p:childTnLst>
                          </p:cTn>
                        </p:par>
                        <p:par>
                          <p:cTn id="14" fill="hold" nodeType="afterGroup">
                            <p:stCondLst>
                              <p:cond delay="3000"/>
                            </p:stCondLst>
                            <p:childTnLst>
                              <p:par>
                                <p:cTn id="15" presetID="23" presetClass="entr" presetSubtype="32" fill="hold" nodeType="afterEffect">
                                  <p:stCondLst>
                                    <p:cond delay="0"/>
                                  </p:stCondLst>
                                  <p:childTnLst>
                                    <p:set>
                                      <p:cBhvr>
                                        <p:cTn id="16" dur="1" fill="hold">
                                          <p:stCondLst>
                                            <p:cond delay="0"/>
                                          </p:stCondLst>
                                        </p:cTn>
                                        <p:tgtEl>
                                          <p:spTgt spid="285711"/>
                                        </p:tgtEl>
                                        <p:attrNameLst>
                                          <p:attrName>style.visibility</p:attrName>
                                        </p:attrNameLst>
                                      </p:cBhvr>
                                      <p:to>
                                        <p:strVal val="visible"/>
                                      </p:to>
                                    </p:set>
                                    <p:anim calcmode="lin" valueType="num">
                                      <p:cBhvr>
                                        <p:cTn id="17" dur="500" fill="hold"/>
                                        <p:tgtEl>
                                          <p:spTgt spid="285711"/>
                                        </p:tgtEl>
                                        <p:attrNameLst>
                                          <p:attrName>ppt_w</p:attrName>
                                        </p:attrNameLst>
                                      </p:cBhvr>
                                      <p:tavLst>
                                        <p:tav tm="0">
                                          <p:val>
                                            <p:strVal val="4*#ppt_w"/>
                                          </p:val>
                                        </p:tav>
                                        <p:tav tm="100000">
                                          <p:val>
                                            <p:strVal val="#ppt_w"/>
                                          </p:val>
                                        </p:tav>
                                      </p:tavLst>
                                    </p:anim>
                                    <p:anim calcmode="lin" valueType="num">
                                      <p:cBhvr>
                                        <p:cTn id="18" dur="500" fill="hold"/>
                                        <p:tgtEl>
                                          <p:spTgt spid="285711"/>
                                        </p:tgtEl>
                                        <p:attrNameLst>
                                          <p:attrName>ppt_h</p:attrName>
                                        </p:attrNameLst>
                                      </p:cBhvr>
                                      <p:tavLst>
                                        <p:tav tm="0">
                                          <p:val>
                                            <p:strVal val="4*#ppt_h"/>
                                          </p:val>
                                        </p:tav>
                                        <p:tav tm="100000">
                                          <p:val>
                                            <p:strVal val="#ppt_h"/>
                                          </p:val>
                                        </p:tav>
                                      </p:tavLst>
                                    </p:anim>
                                  </p:childTnLst>
                                </p:cTn>
                              </p:par>
                            </p:childTnLst>
                          </p:cTn>
                        </p:par>
                        <p:par>
                          <p:cTn id="19" fill="hold" nodeType="afterGroup">
                            <p:stCondLst>
                              <p:cond delay="3500"/>
                            </p:stCondLst>
                            <p:childTnLst>
                              <p:par>
                                <p:cTn id="20" presetID="49" presetClass="entr" presetSubtype="0" decel="100000" fill="hold" nodeType="afterEffect">
                                  <p:stCondLst>
                                    <p:cond delay="0"/>
                                  </p:stCondLst>
                                  <p:childTnLst>
                                    <p:set>
                                      <p:cBhvr>
                                        <p:cTn id="21" dur="1" fill="hold">
                                          <p:stCondLst>
                                            <p:cond delay="0"/>
                                          </p:stCondLst>
                                        </p:cTn>
                                        <p:tgtEl>
                                          <p:spTgt spid="285717"/>
                                        </p:tgtEl>
                                        <p:attrNameLst>
                                          <p:attrName>style.visibility</p:attrName>
                                        </p:attrNameLst>
                                      </p:cBhvr>
                                      <p:to>
                                        <p:strVal val="visible"/>
                                      </p:to>
                                    </p:set>
                                    <p:anim calcmode="lin" valueType="num">
                                      <p:cBhvr>
                                        <p:cTn id="22" dur="1000" fill="hold"/>
                                        <p:tgtEl>
                                          <p:spTgt spid="285717"/>
                                        </p:tgtEl>
                                        <p:attrNameLst>
                                          <p:attrName>ppt_w</p:attrName>
                                        </p:attrNameLst>
                                      </p:cBhvr>
                                      <p:tavLst>
                                        <p:tav tm="0">
                                          <p:val>
                                            <p:fltVal val="0"/>
                                          </p:val>
                                        </p:tav>
                                        <p:tav tm="100000">
                                          <p:val>
                                            <p:strVal val="#ppt_w"/>
                                          </p:val>
                                        </p:tav>
                                      </p:tavLst>
                                    </p:anim>
                                    <p:anim calcmode="lin" valueType="num">
                                      <p:cBhvr>
                                        <p:cTn id="23" dur="1000" fill="hold"/>
                                        <p:tgtEl>
                                          <p:spTgt spid="285717"/>
                                        </p:tgtEl>
                                        <p:attrNameLst>
                                          <p:attrName>ppt_h</p:attrName>
                                        </p:attrNameLst>
                                      </p:cBhvr>
                                      <p:tavLst>
                                        <p:tav tm="0">
                                          <p:val>
                                            <p:fltVal val="0"/>
                                          </p:val>
                                        </p:tav>
                                        <p:tav tm="100000">
                                          <p:val>
                                            <p:strVal val="#ppt_h"/>
                                          </p:val>
                                        </p:tav>
                                      </p:tavLst>
                                    </p:anim>
                                    <p:anim calcmode="lin" valueType="num">
                                      <p:cBhvr>
                                        <p:cTn id="24" dur="1000" fill="hold"/>
                                        <p:tgtEl>
                                          <p:spTgt spid="285717"/>
                                        </p:tgtEl>
                                        <p:attrNameLst>
                                          <p:attrName>style.rotation</p:attrName>
                                        </p:attrNameLst>
                                      </p:cBhvr>
                                      <p:tavLst>
                                        <p:tav tm="0">
                                          <p:val>
                                            <p:fltVal val="360"/>
                                          </p:val>
                                        </p:tav>
                                        <p:tav tm="100000">
                                          <p:val>
                                            <p:fltVal val="0"/>
                                          </p:val>
                                        </p:tav>
                                      </p:tavLst>
                                    </p:anim>
                                    <p:animEffect transition="in" filter="fade">
                                      <p:cBhvr>
                                        <p:cTn id="25" dur="1000"/>
                                        <p:tgtEl>
                                          <p:spTgt spid="285717"/>
                                        </p:tgtEl>
                                      </p:cBhvr>
                                    </p:animEffect>
                                  </p:childTnLst>
                                </p:cTn>
                              </p:par>
                            </p:childTnLst>
                          </p:cTn>
                        </p:par>
                        <p:par>
                          <p:cTn id="26" fill="hold" nodeType="afterGroup">
                            <p:stCondLst>
                              <p:cond delay="4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85721"/>
                                        </p:tgtEl>
                                        <p:attrNameLst>
                                          <p:attrName>style.visibility</p:attrName>
                                        </p:attrNameLst>
                                      </p:cBhvr>
                                      <p:to>
                                        <p:strVal val="visible"/>
                                      </p:to>
                                    </p:set>
                                    <p:anim calcmode="lin" valueType="num">
                                      <p:cBhvr>
                                        <p:cTn id="29" dur="500" fill="hold"/>
                                        <p:tgtEl>
                                          <p:spTgt spid="28572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85721"/>
                                        </p:tgtEl>
                                        <p:attrNameLst>
                                          <p:attrName>ppt_y</p:attrName>
                                        </p:attrNameLst>
                                      </p:cBhvr>
                                      <p:tavLst>
                                        <p:tav tm="0">
                                          <p:val>
                                            <p:strVal val="#ppt_y"/>
                                          </p:val>
                                        </p:tav>
                                        <p:tav tm="100000">
                                          <p:val>
                                            <p:strVal val="#ppt_y"/>
                                          </p:val>
                                        </p:tav>
                                      </p:tavLst>
                                    </p:anim>
                                    <p:anim calcmode="lin" valueType="num">
                                      <p:cBhvr>
                                        <p:cTn id="31" dur="500" fill="hold"/>
                                        <p:tgtEl>
                                          <p:spTgt spid="28572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8572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85721"/>
                                        </p:tgtEl>
                                      </p:cBhvr>
                                    </p:animEffect>
                                  </p:childTnLst>
                                </p:cTn>
                              </p:par>
                            </p:childTnLst>
                          </p:cTn>
                        </p:par>
                        <p:par>
                          <p:cTn id="34" fill="hold" nodeType="afterGroup">
                            <p:stCondLst>
                              <p:cond delay="5000"/>
                            </p:stCondLst>
                            <p:childTnLst>
                              <p:par>
                                <p:cTn id="35" presetID="23" presetClass="entr" presetSubtype="32" fill="hold" nodeType="afterEffect">
                                  <p:stCondLst>
                                    <p:cond delay="0"/>
                                  </p:stCondLst>
                                  <p:childTnLst>
                                    <p:set>
                                      <p:cBhvr>
                                        <p:cTn id="36" dur="1" fill="hold">
                                          <p:stCondLst>
                                            <p:cond delay="0"/>
                                          </p:stCondLst>
                                        </p:cTn>
                                        <p:tgtEl>
                                          <p:spTgt spid="285709"/>
                                        </p:tgtEl>
                                        <p:attrNameLst>
                                          <p:attrName>style.visibility</p:attrName>
                                        </p:attrNameLst>
                                      </p:cBhvr>
                                      <p:to>
                                        <p:strVal val="visible"/>
                                      </p:to>
                                    </p:set>
                                    <p:anim calcmode="lin" valueType="num">
                                      <p:cBhvr>
                                        <p:cTn id="37" dur="500" fill="hold"/>
                                        <p:tgtEl>
                                          <p:spTgt spid="285709"/>
                                        </p:tgtEl>
                                        <p:attrNameLst>
                                          <p:attrName>ppt_w</p:attrName>
                                        </p:attrNameLst>
                                      </p:cBhvr>
                                      <p:tavLst>
                                        <p:tav tm="0">
                                          <p:val>
                                            <p:strVal val="4*#ppt_w"/>
                                          </p:val>
                                        </p:tav>
                                        <p:tav tm="100000">
                                          <p:val>
                                            <p:strVal val="#ppt_w"/>
                                          </p:val>
                                        </p:tav>
                                      </p:tavLst>
                                    </p:anim>
                                    <p:anim calcmode="lin" valueType="num">
                                      <p:cBhvr>
                                        <p:cTn id="38" dur="500" fill="hold"/>
                                        <p:tgtEl>
                                          <p:spTgt spid="285709"/>
                                        </p:tgtEl>
                                        <p:attrNameLst>
                                          <p:attrName>ppt_h</p:attrName>
                                        </p:attrNameLst>
                                      </p:cBhvr>
                                      <p:tavLst>
                                        <p:tav tm="0">
                                          <p:val>
                                            <p:strVal val="4*#ppt_h"/>
                                          </p:val>
                                        </p:tav>
                                        <p:tav tm="100000">
                                          <p:val>
                                            <p:strVal val="#ppt_h"/>
                                          </p:val>
                                        </p:tav>
                                      </p:tavLst>
                                    </p:anim>
                                  </p:childTnLst>
                                </p:cTn>
                              </p:par>
                            </p:childTnLst>
                          </p:cTn>
                        </p:par>
                        <p:par>
                          <p:cTn id="39" fill="hold" nodeType="afterGroup">
                            <p:stCondLst>
                              <p:cond delay="5500"/>
                            </p:stCondLst>
                            <p:childTnLst>
                              <p:par>
                                <p:cTn id="40" presetID="49" presetClass="entr" presetSubtype="0" decel="100000" fill="hold" nodeType="afterEffect">
                                  <p:stCondLst>
                                    <p:cond delay="0"/>
                                  </p:stCondLst>
                                  <p:childTnLst>
                                    <p:set>
                                      <p:cBhvr>
                                        <p:cTn id="41" dur="1" fill="hold">
                                          <p:stCondLst>
                                            <p:cond delay="0"/>
                                          </p:stCondLst>
                                        </p:cTn>
                                        <p:tgtEl>
                                          <p:spTgt spid="285718"/>
                                        </p:tgtEl>
                                        <p:attrNameLst>
                                          <p:attrName>style.visibility</p:attrName>
                                        </p:attrNameLst>
                                      </p:cBhvr>
                                      <p:to>
                                        <p:strVal val="visible"/>
                                      </p:to>
                                    </p:set>
                                    <p:anim calcmode="lin" valueType="num">
                                      <p:cBhvr>
                                        <p:cTn id="42" dur="1000" fill="hold"/>
                                        <p:tgtEl>
                                          <p:spTgt spid="285718"/>
                                        </p:tgtEl>
                                        <p:attrNameLst>
                                          <p:attrName>ppt_w</p:attrName>
                                        </p:attrNameLst>
                                      </p:cBhvr>
                                      <p:tavLst>
                                        <p:tav tm="0">
                                          <p:val>
                                            <p:fltVal val="0"/>
                                          </p:val>
                                        </p:tav>
                                        <p:tav tm="100000">
                                          <p:val>
                                            <p:strVal val="#ppt_w"/>
                                          </p:val>
                                        </p:tav>
                                      </p:tavLst>
                                    </p:anim>
                                    <p:anim calcmode="lin" valueType="num">
                                      <p:cBhvr>
                                        <p:cTn id="43" dur="1000" fill="hold"/>
                                        <p:tgtEl>
                                          <p:spTgt spid="285718"/>
                                        </p:tgtEl>
                                        <p:attrNameLst>
                                          <p:attrName>ppt_h</p:attrName>
                                        </p:attrNameLst>
                                      </p:cBhvr>
                                      <p:tavLst>
                                        <p:tav tm="0">
                                          <p:val>
                                            <p:fltVal val="0"/>
                                          </p:val>
                                        </p:tav>
                                        <p:tav tm="100000">
                                          <p:val>
                                            <p:strVal val="#ppt_h"/>
                                          </p:val>
                                        </p:tav>
                                      </p:tavLst>
                                    </p:anim>
                                    <p:anim calcmode="lin" valueType="num">
                                      <p:cBhvr>
                                        <p:cTn id="44" dur="1000" fill="hold"/>
                                        <p:tgtEl>
                                          <p:spTgt spid="285718"/>
                                        </p:tgtEl>
                                        <p:attrNameLst>
                                          <p:attrName>style.rotation</p:attrName>
                                        </p:attrNameLst>
                                      </p:cBhvr>
                                      <p:tavLst>
                                        <p:tav tm="0">
                                          <p:val>
                                            <p:fltVal val="360"/>
                                          </p:val>
                                        </p:tav>
                                        <p:tav tm="100000">
                                          <p:val>
                                            <p:fltVal val="0"/>
                                          </p:val>
                                        </p:tav>
                                      </p:tavLst>
                                    </p:anim>
                                    <p:animEffect transition="in" filter="fade">
                                      <p:cBhvr>
                                        <p:cTn id="45" dur="1000"/>
                                        <p:tgtEl>
                                          <p:spTgt spid="285718"/>
                                        </p:tgtEl>
                                      </p:cBhvr>
                                    </p:animEffect>
                                  </p:childTnLst>
                                </p:cTn>
                              </p:par>
                            </p:childTnLst>
                          </p:cTn>
                        </p:par>
                        <p:par>
                          <p:cTn id="46" fill="hold" nodeType="afterGroup">
                            <p:stCondLst>
                              <p:cond delay="65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85722"/>
                                        </p:tgtEl>
                                        <p:attrNameLst>
                                          <p:attrName>style.visibility</p:attrName>
                                        </p:attrNameLst>
                                      </p:cBhvr>
                                      <p:to>
                                        <p:strVal val="visible"/>
                                      </p:to>
                                    </p:set>
                                    <p:anim calcmode="lin" valueType="num">
                                      <p:cBhvr>
                                        <p:cTn id="49" dur="500" fill="hold"/>
                                        <p:tgtEl>
                                          <p:spTgt spid="28572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285722"/>
                                        </p:tgtEl>
                                        <p:attrNameLst>
                                          <p:attrName>ppt_y</p:attrName>
                                        </p:attrNameLst>
                                      </p:cBhvr>
                                      <p:tavLst>
                                        <p:tav tm="0">
                                          <p:val>
                                            <p:strVal val="#ppt_y"/>
                                          </p:val>
                                        </p:tav>
                                        <p:tav tm="100000">
                                          <p:val>
                                            <p:strVal val="#ppt_y"/>
                                          </p:val>
                                        </p:tav>
                                      </p:tavLst>
                                    </p:anim>
                                    <p:anim calcmode="lin" valueType="num">
                                      <p:cBhvr>
                                        <p:cTn id="51" dur="500" fill="hold"/>
                                        <p:tgtEl>
                                          <p:spTgt spid="28572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28572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285722"/>
                                        </p:tgtEl>
                                      </p:cBhvr>
                                    </p:animEffect>
                                  </p:childTnLst>
                                </p:cTn>
                              </p:par>
                            </p:childTnLst>
                          </p:cTn>
                        </p:par>
                        <p:par>
                          <p:cTn id="54" fill="hold" nodeType="afterGroup">
                            <p:stCondLst>
                              <p:cond delay="7000"/>
                            </p:stCondLst>
                            <p:childTnLst>
                              <p:par>
                                <p:cTn id="55" presetID="23" presetClass="entr" presetSubtype="32" fill="hold" nodeType="afterEffect">
                                  <p:stCondLst>
                                    <p:cond delay="0"/>
                                  </p:stCondLst>
                                  <p:childTnLst>
                                    <p:set>
                                      <p:cBhvr>
                                        <p:cTn id="56" dur="1" fill="hold">
                                          <p:stCondLst>
                                            <p:cond delay="0"/>
                                          </p:stCondLst>
                                        </p:cTn>
                                        <p:tgtEl>
                                          <p:spTgt spid="285710"/>
                                        </p:tgtEl>
                                        <p:attrNameLst>
                                          <p:attrName>style.visibility</p:attrName>
                                        </p:attrNameLst>
                                      </p:cBhvr>
                                      <p:to>
                                        <p:strVal val="visible"/>
                                      </p:to>
                                    </p:set>
                                    <p:anim calcmode="lin" valueType="num">
                                      <p:cBhvr>
                                        <p:cTn id="57" dur="500" fill="hold"/>
                                        <p:tgtEl>
                                          <p:spTgt spid="285710"/>
                                        </p:tgtEl>
                                        <p:attrNameLst>
                                          <p:attrName>ppt_w</p:attrName>
                                        </p:attrNameLst>
                                      </p:cBhvr>
                                      <p:tavLst>
                                        <p:tav tm="0">
                                          <p:val>
                                            <p:strVal val="4*#ppt_w"/>
                                          </p:val>
                                        </p:tav>
                                        <p:tav tm="100000">
                                          <p:val>
                                            <p:strVal val="#ppt_w"/>
                                          </p:val>
                                        </p:tav>
                                      </p:tavLst>
                                    </p:anim>
                                    <p:anim calcmode="lin" valueType="num">
                                      <p:cBhvr>
                                        <p:cTn id="58" dur="500" fill="hold"/>
                                        <p:tgtEl>
                                          <p:spTgt spid="285710"/>
                                        </p:tgtEl>
                                        <p:attrNameLst>
                                          <p:attrName>ppt_h</p:attrName>
                                        </p:attrNameLst>
                                      </p:cBhvr>
                                      <p:tavLst>
                                        <p:tav tm="0">
                                          <p:val>
                                            <p:strVal val="4*#ppt_h"/>
                                          </p:val>
                                        </p:tav>
                                        <p:tav tm="100000">
                                          <p:val>
                                            <p:strVal val="#ppt_h"/>
                                          </p:val>
                                        </p:tav>
                                      </p:tavLst>
                                    </p:anim>
                                  </p:childTnLst>
                                </p:cTn>
                              </p:par>
                            </p:childTnLst>
                          </p:cTn>
                        </p:par>
                        <p:par>
                          <p:cTn id="59" fill="hold" nodeType="afterGroup">
                            <p:stCondLst>
                              <p:cond delay="7500"/>
                            </p:stCondLst>
                            <p:childTnLst>
                              <p:par>
                                <p:cTn id="60" presetID="49" presetClass="entr" presetSubtype="0" decel="100000" fill="hold" nodeType="afterEffect">
                                  <p:stCondLst>
                                    <p:cond delay="0"/>
                                  </p:stCondLst>
                                  <p:childTnLst>
                                    <p:set>
                                      <p:cBhvr>
                                        <p:cTn id="61" dur="1" fill="hold">
                                          <p:stCondLst>
                                            <p:cond delay="0"/>
                                          </p:stCondLst>
                                        </p:cTn>
                                        <p:tgtEl>
                                          <p:spTgt spid="285720"/>
                                        </p:tgtEl>
                                        <p:attrNameLst>
                                          <p:attrName>style.visibility</p:attrName>
                                        </p:attrNameLst>
                                      </p:cBhvr>
                                      <p:to>
                                        <p:strVal val="visible"/>
                                      </p:to>
                                    </p:set>
                                    <p:anim calcmode="lin" valueType="num">
                                      <p:cBhvr>
                                        <p:cTn id="62" dur="1000" fill="hold"/>
                                        <p:tgtEl>
                                          <p:spTgt spid="285720"/>
                                        </p:tgtEl>
                                        <p:attrNameLst>
                                          <p:attrName>ppt_w</p:attrName>
                                        </p:attrNameLst>
                                      </p:cBhvr>
                                      <p:tavLst>
                                        <p:tav tm="0">
                                          <p:val>
                                            <p:fltVal val="0"/>
                                          </p:val>
                                        </p:tav>
                                        <p:tav tm="100000">
                                          <p:val>
                                            <p:strVal val="#ppt_w"/>
                                          </p:val>
                                        </p:tav>
                                      </p:tavLst>
                                    </p:anim>
                                    <p:anim calcmode="lin" valueType="num">
                                      <p:cBhvr>
                                        <p:cTn id="63" dur="1000" fill="hold"/>
                                        <p:tgtEl>
                                          <p:spTgt spid="285720"/>
                                        </p:tgtEl>
                                        <p:attrNameLst>
                                          <p:attrName>ppt_h</p:attrName>
                                        </p:attrNameLst>
                                      </p:cBhvr>
                                      <p:tavLst>
                                        <p:tav tm="0">
                                          <p:val>
                                            <p:fltVal val="0"/>
                                          </p:val>
                                        </p:tav>
                                        <p:tav tm="100000">
                                          <p:val>
                                            <p:strVal val="#ppt_h"/>
                                          </p:val>
                                        </p:tav>
                                      </p:tavLst>
                                    </p:anim>
                                    <p:anim calcmode="lin" valueType="num">
                                      <p:cBhvr>
                                        <p:cTn id="64" dur="1000" fill="hold"/>
                                        <p:tgtEl>
                                          <p:spTgt spid="285720"/>
                                        </p:tgtEl>
                                        <p:attrNameLst>
                                          <p:attrName>style.rotation</p:attrName>
                                        </p:attrNameLst>
                                      </p:cBhvr>
                                      <p:tavLst>
                                        <p:tav tm="0">
                                          <p:val>
                                            <p:fltVal val="360"/>
                                          </p:val>
                                        </p:tav>
                                        <p:tav tm="100000">
                                          <p:val>
                                            <p:fltVal val="0"/>
                                          </p:val>
                                        </p:tav>
                                      </p:tavLst>
                                    </p:anim>
                                    <p:animEffect transition="in" filter="fade">
                                      <p:cBhvr>
                                        <p:cTn id="65" dur="1000"/>
                                        <p:tgtEl>
                                          <p:spTgt spid="285720"/>
                                        </p:tgtEl>
                                      </p:cBhvr>
                                    </p:animEffect>
                                  </p:childTnLst>
                                </p:cTn>
                              </p:par>
                            </p:childTnLst>
                          </p:cTn>
                        </p:par>
                        <p:par>
                          <p:cTn id="66" fill="hold" nodeType="afterGroup">
                            <p:stCondLst>
                              <p:cond delay="8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285723"/>
                                        </p:tgtEl>
                                        <p:attrNameLst>
                                          <p:attrName>style.visibility</p:attrName>
                                        </p:attrNameLst>
                                      </p:cBhvr>
                                      <p:to>
                                        <p:strVal val="visible"/>
                                      </p:to>
                                    </p:set>
                                    <p:anim calcmode="lin" valueType="num">
                                      <p:cBhvr>
                                        <p:cTn id="69" dur="500" fill="hold"/>
                                        <p:tgtEl>
                                          <p:spTgt spid="28572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85723"/>
                                        </p:tgtEl>
                                        <p:attrNameLst>
                                          <p:attrName>ppt_y</p:attrName>
                                        </p:attrNameLst>
                                      </p:cBhvr>
                                      <p:tavLst>
                                        <p:tav tm="0">
                                          <p:val>
                                            <p:strVal val="#ppt_y"/>
                                          </p:val>
                                        </p:tav>
                                        <p:tav tm="100000">
                                          <p:val>
                                            <p:strVal val="#ppt_y"/>
                                          </p:val>
                                        </p:tav>
                                      </p:tavLst>
                                    </p:anim>
                                    <p:anim calcmode="lin" valueType="num">
                                      <p:cBhvr>
                                        <p:cTn id="71" dur="500" fill="hold"/>
                                        <p:tgtEl>
                                          <p:spTgt spid="28572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8572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285723"/>
                                        </p:tgtEl>
                                      </p:cBhvr>
                                    </p:animEffect>
                                  </p:childTnLst>
                                </p:cTn>
                              </p:par>
                            </p:childTnLst>
                          </p:cTn>
                        </p:par>
                        <p:par>
                          <p:cTn id="74" fill="hold" nodeType="afterGroup">
                            <p:stCondLst>
                              <p:cond delay="9000"/>
                            </p:stCondLst>
                            <p:childTnLst>
                              <p:par>
                                <p:cTn id="75" presetID="23" presetClass="entr" presetSubtype="32" fill="hold" nodeType="afterEffect">
                                  <p:stCondLst>
                                    <p:cond delay="0"/>
                                  </p:stCondLst>
                                  <p:childTnLst>
                                    <p:set>
                                      <p:cBhvr>
                                        <p:cTn id="76" dur="1" fill="hold">
                                          <p:stCondLst>
                                            <p:cond delay="0"/>
                                          </p:stCondLst>
                                        </p:cTn>
                                        <p:tgtEl>
                                          <p:spTgt spid="285714"/>
                                        </p:tgtEl>
                                        <p:attrNameLst>
                                          <p:attrName>style.visibility</p:attrName>
                                        </p:attrNameLst>
                                      </p:cBhvr>
                                      <p:to>
                                        <p:strVal val="visible"/>
                                      </p:to>
                                    </p:set>
                                    <p:anim calcmode="lin" valueType="num">
                                      <p:cBhvr>
                                        <p:cTn id="77" dur="500" fill="hold"/>
                                        <p:tgtEl>
                                          <p:spTgt spid="285714"/>
                                        </p:tgtEl>
                                        <p:attrNameLst>
                                          <p:attrName>ppt_w</p:attrName>
                                        </p:attrNameLst>
                                      </p:cBhvr>
                                      <p:tavLst>
                                        <p:tav tm="0">
                                          <p:val>
                                            <p:strVal val="4*#ppt_w"/>
                                          </p:val>
                                        </p:tav>
                                        <p:tav tm="100000">
                                          <p:val>
                                            <p:strVal val="#ppt_w"/>
                                          </p:val>
                                        </p:tav>
                                      </p:tavLst>
                                    </p:anim>
                                    <p:anim calcmode="lin" valueType="num">
                                      <p:cBhvr>
                                        <p:cTn id="78" dur="500" fill="hold"/>
                                        <p:tgtEl>
                                          <p:spTgt spid="285714"/>
                                        </p:tgtEl>
                                        <p:attrNameLst>
                                          <p:attrName>ppt_h</p:attrName>
                                        </p:attrNameLst>
                                      </p:cBhvr>
                                      <p:tavLst>
                                        <p:tav tm="0">
                                          <p:val>
                                            <p:strVal val="4*#ppt_h"/>
                                          </p:val>
                                        </p:tav>
                                        <p:tav tm="100000">
                                          <p:val>
                                            <p:strVal val="#ppt_h"/>
                                          </p:val>
                                        </p:tav>
                                      </p:tavLst>
                                    </p:anim>
                                  </p:childTnLst>
                                </p:cTn>
                              </p:par>
                            </p:childTnLst>
                          </p:cTn>
                        </p:par>
                        <p:par>
                          <p:cTn id="79" fill="hold" nodeType="afterGroup">
                            <p:stCondLst>
                              <p:cond delay="9500"/>
                            </p:stCondLst>
                            <p:childTnLst>
                              <p:par>
                                <p:cTn id="80" presetID="49" presetClass="entr" presetSubtype="0" decel="100000" fill="hold" nodeType="afterEffect">
                                  <p:stCondLst>
                                    <p:cond delay="0"/>
                                  </p:stCondLst>
                                  <p:childTnLst>
                                    <p:set>
                                      <p:cBhvr>
                                        <p:cTn id="81" dur="1" fill="hold">
                                          <p:stCondLst>
                                            <p:cond delay="0"/>
                                          </p:stCondLst>
                                        </p:cTn>
                                        <p:tgtEl>
                                          <p:spTgt spid="285719"/>
                                        </p:tgtEl>
                                        <p:attrNameLst>
                                          <p:attrName>style.visibility</p:attrName>
                                        </p:attrNameLst>
                                      </p:cBhvr>
                                      <p:to>
                                        <p:strVal val="visible"/>
                                      </p:to>
                                    </p:set>
                                    <p:anim calcmode="lin" valueType="num">
                                      <p:cBhvr>
                                        <p:cTn id="82" dur="1000" fill="hold"/>
                                        <p:tgtEl>
                                          <p:spTgt spid="285719"/>
                                        </p:tgtEl>
                                        <p:attrNameLst>
                                          <p:attrName>ppt_w</p:attrName>
                                        </p:attrNameLst>
                                      </p:cBhvr>
                                      <p:tavLst>
                                        <p:tav tm="0">
                                          <p:val>
                                            <p:fltVal val="0"/>
                                          </p:val>
                                        </p:tav>
                                        <p:tav tm="100000">
                                          <p:val>
                                            <p:strVal val="#ppt_w"/>
                                          </p:val>
                                        </p:tav>
                                      </p:tavLst>
                                    </p:anim>
                                    <p:anim calcmode="lin" valueType="num">
                                      <p:cBhvr>
                                        <p:cTn id="83" dur="1000" fill="hold"/>
                                        <p:tgtEl>
                                          <p:spTgt spid="285719"/>
                                        </p:tgtEl>
                                        <p:attrNameLst>
                                          <p:attrName>ppt_h</p:attrName>
                                        </p:attrNameLst>
                                      </p:cBhvr>
                                      <p:tavLst>
                                        <p:tav tm="0">
                                          <p:val>
                                            <p:fltVal val="0"/>
                                          </p:val>
                                        </p:tav>
                                        <p:tav tm="100000">
                                          <p:val>
                                            <p:strVal val="#ppt_h"/>
                                          </p:val>
                                        </p:tav>
                                      </p:tavLst>
                                    </p:anim>
                                    <p:anim calcmode="lin" valueType="num">
                                      <p:cBhvr>
                                        <p:cTn id="84" dur="1000" fill="hold"/>
                                        <p:tgtEl>
                                          <p:spTgt spid="285719"/>
                                        </p:tgtEl>
                                        <p:attrNameLst>
                                          <p:attrName>style.rotation</p:attrName>
                                        </p:attrNameLst>
                                      </p:cBhvr>
                                      <p:tavLst>
                                        <p:tav tm="0">
                                          <p:val>
                                            <p:fltVal val="360"/>
                                          </p:val>
                                        </p:tav>
                                        <p:tav tm="100000">
                                          <p:val>
                                            <p:fltVal val="0"/>
                                          </p:val>
                                        </p:tav>
                                      </p:tavLst>
                                    </p:anim>
                                    <p:animEffect transition="in" filter="fade">
                                      <p:cBhvr>
                                        <p:cTn id="85" dur="1000"/>
                                        <p:tgtEl>
                                          <p:spTgt spid="285719"/>
                                        </p:tgtEl>
                                      </p:cBhvr>
                                    </p:animEffect>
                                  </p:childTnLst>
                                </p:cTn>
                              </p:par>
                            </p:childTnLst>
                          </p:cTn>
                        </p:par>
                        <p:par>
                          <p:cTn id="86" fill="hold" nodeType="afterGroup">
                            <p:stCondLst>
                              <p:cond delay="1050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85724"/>
                                        </p:tgtEl>
                                        <p:attrNameLst>
                                          <p:attrName>style.visibility</p:attrName>
                                        </p:attrNameLst>
                                      </p:cBhvr>
                                      <p:to>
                                        <p:strVal val="visible"/>
                                      </p:to>
                                    </p:set>
                                    <p:anim calcmode="lin" valueType="num">
                                      <p:cBhvr>
                                        <p:cTn id="89" dur="500" fill="hold"/>
                                        <p:tgtEl>
                                          <p:spTgt spid="285724"/>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85724"/>
                                        </p:tgtEl>
                                        <p:attrNameLst>
                                          <p:attrName>ppt_y</p:attrName>
                                        </p:attrNameLst>
                                      </p:cBhvr>
                                      <p:tavLst>
                                        <p:tav tm="0">
                                          <p:val>
                                            <p:strVal val="#ppt_y"/>
                                          </p:val>
                                        </p:tav>
                                        <p:tav tm="100000">
                                          <p:val>
                                            <p:strVal val="#ppt_y"/>
                                          </p:val>
                                        </p:tav>
                                      </p:tavLst>
                                    </p:anim>
                                    <p:anim calcmode="lin" valueType="num">
                                      <p:cBhvr>
                                        <p:cTn id="91" dur="500" fill="hold"/>
                                        <p:tgtEl>
                                          <p:spTgt spid="285724"/>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85724"/>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85724"/>
                                        </p:tgtEl>
                                      </p:cBhvr>
                                    </p:animEffect>
                                  </p:childTnLst>
                                </p:cTn>
                              </p:par>
                            </p:childTnLst>
                          </p:cTn>
                        </p:par>
                        <p:par>
                          <p:cTn id="94" fill="hold" nodeType="afterGroup">
                            <p:stCondLst>
                              <p:cond delay="11000"/>
                            </p:stCondLst>
                            <p:childTnLst>
                              <p:par>
                                <p:cTn id="95" presetID="23" presetClass="entr" presetSubtype="32" fill="hold" nodeType="afterEffect">
                                  <p:stCondLst>
                                    <p:cond delay="0"/>
                                  </p:stCondLst>
                                  <p:childTnLst>
                                    <p:set>
                                      <p:cBhvr>
                                        <p:cTn id="96" dur="1" fill="hold">
                                          <p:stCondLst>
                                            <p:cond delay="0"/>
                                          </p:stCondLst>
                                        </p:cTn>
                                        <p:tgtEl>
                                          <p:spTgt spid="285712"/>
                                        </p:tgtEl>
                                        <p:attrNameLst>
                                          <p:attrName>style.visibility</p:attrName>
                                        </p:attrNameLst>
                                      </p:cBhvr>
                                      <p:to>
                                        <p:strVal val="visible"/>
                                      </p:to>
                                    </p:set>
                                    <p:anim calcmode="lin" valueType="num">
                                      <p:cBhvr>
                                        <p:cTn id="97" dur="500" fill="hold"/>
                                        <p:tgtEl>
                                          <p:spTgt spid="285712"/>
                                        </p:tgtEl>
                                        <p:attrNameLst>
                                          <p:attrName>ppt_w</p:attrName>
                                        </p:attrNameLst>
                                      </p:cBhvr>
                                      <p:tavLst>
                                        <p:tav tm="0">
                                          <p:val>
                                            <p:strVal val="4*#ppt_w"/>
                                          </p:val>
                                        </p:tav>
                                        <p:tav tm="100000">
                                          <p:val>
                                            <p:strVal val="#ppt_w"/>
                                          </p:val>
                                        </p:tav>
                                      </p:tavLst>
                                    </p:anim>
                                    <p:anim calcmode="lin" valueType="num">
                                      <p:cBhvr>
                                        <p:cTn id="98" dur="500" fill="hold"/>
                                        <p:tgtEl>
                                          <p:spTgt spid="285712"/>
                                        </p:tgtEl>
                                        <p:attrNameLst>
                                          <p:attrName>ppt_h</p:attrName>
                                        </p:attrNameLst>
                                      </p:cBhvr>
                                      <p:tavLst>
                                        <p:tav tm="0">
                                          <p:val>
                                            <p:strVal val="4*#ppt_h"/>
                                          </p:val>
                                        </p:tav>
                                        <p:tav tm="100000">
                                          <p:val>
                                            <p:strVal val="#ppt_h"/>
                                          </p:val>
                                        </p:tav>
                                      </p:tavLst>
                                    </p:anim>
                                  </p:childTnLst>
                                </p:cTn>
                              </p:par>
                            </p:childTnLst>
                          </p:cTn>
                        </p:par>
                        <p:par>
                          <p:cTn id="99" fill="hold" nodeType="afterGroup">
                            <p:stCondLst>
                              <p:cond delay="11500"/>
                            </p:stCondLst>
                            <p:childTnLst>
                              <p:par>
                                <p:cTn id="100" presetID="49" presetClass="entr" presetSubtype="0" decel="100000" fill="hold" nodeType="afterEffect">
                                  <p:stCondLst>
                                    <p:cond delay="0"/>
                                  </p:stCondLst>
                                  <p:childTnLst>
                                    <p:set>
                                      <p:cBhvr>
                                        <p:cTn id="101" dur="1" fill="hold">
                                          <p:stCondLst>
                                            <p:cond delay="0"/>
                                          </p:stCondLst>
                                        </p:cTn>
                                        <p:tgtEl>
                                          <p:spTgt spid="285716"/>
                                        </p:tgtEl>
                                        <p:attrNameLst>
                                          <p:attrName>style.visibility</p:attrName>
                                        </p:attrNameLst>
                                      </p:cBhvr>
                                      <p:to>
                                        <p:strVal val="visible"/>
                                      </p:to>
                                    </p:set>
                                    <p:anim calcmode="lin" valueType="num">
                                      <p:cBhvr>
                                        <p:cTn id="102" dur="1000" fill="hold"/>
                                        <p:tgtEl>
                                          <p:spTgt spid="285716"/>
                                        </p:tgtEl>
                                        <p:attrNameLst>
                                          <p:attrName>ppt_w</p:attrName>
                                        </p:attrNameLst>
                                      </p:cBhvr>
                                      <p:tavLst>
                                        <p:tav tm="0">
                                          <p:val>
                                            <p:fltVal val="0"/>
                                          </p:val>
                                        </p:tav>
                                        <p:tav tm="100000">
                                          <p:val>
                                            <p:strVal val="#ppt_w"/>
                                          </p:val>
                                        </p:tav>
                                      </p:tavLst>
                                    </p:anim>
                                    <p:anim calcmode="lin" valueType="num">
                                      <p:cBhvr>
                                        <p:cTn id="103" dur="1000" fill="hold"/>
                                        <p:tgtEl>
                                          <p:spTgt spid="285716"/>
                                        </p:tgtEl>
                                        <p:attrNameLst>
                                          <p:attrName>ppt_h</p:attrName>
                                        </p:attrNameLst>
                                      </p:cBhvr>
                                      <p:tavLst>
                                        <p:tav tm="0">
                                          <p:val>
                                            <p:fltVal val="0"/>
                                          </p:val>
                                        </p:tav>
                                        <p:tav tm="100000">
                                          <p:val>
                                            <p:strVal val="#ppt_h"/>
                                          </p:val>
                                        </p:tav>
                                      </p:tavLst>
                                    </p:anim>
                                    <p:anim calcmode="lin" valueType="num">
                                      <p:cBhvr>
                                        <p:cTn id="104" dur="1000" fill="hold"/>
                                        <p:tgtEl>
                                          <p:spTgt spid="285716"/>
                                        </p:tgtEl>
                                        <p:attrNameLst>
                                          <p:attrName>style.rotation</p:attrName>
                                        </p:attrNameLst>
                                      </p:cBhvr>
                                      <p:tavLst>
                                        <p:tav tm="0">
                                          <p:val>
                                            <p:fltVal val="360"/>
                                          </p:val>
                                        </p:tav>
                                        <p:tav tm="100000">
                                          <p:val>
                                            <p:fltVal val="0"/>
                                          </p:val>
                                        </p:tav>
                                      </p:tavLst>
                                    </p:anim>
                                    <p:animEffect transition="in" filter="fade">
                                      <p:cBhvr>
                                        <p:cTn id="105" dur="1000"/>
                                        <p:tgtEl>
                                          <p:spTgt spid="285716"/>
                                        </p:tgtEl>
                                      </p:cBhvr>
                                    </p:animEffect>
                                  </p:childTnLst>
                                </p:cTn>
                              </p:par>
                            </p:childTnLst>
                          </p:cTn>
                        </p:par>
                        <p:par>
                          <p:cTn id="106" fill="hold" nodeType="afterGroup">
                            <p:stCondLst>
                              <p:cond delay="125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285725"/>
                                        </p:tgtEl>
                                        <p:attrNameLst>
                                          <p:attrName>style.visibility</p:attrName>
                                        </p:attrNameLst>
                                      </p:cBhvr>
                                      <p:to>
                                        <p:strVal val="visible"/>
                                      </p:to>
                                    </p:set>
                                    <p:anim calcmode="lin" valueType="num">
                                      <p:cBhvr>
                                        <p:cTn id="109" dur="500" fill="hold"/>
                                        <p:tgtEl>
                                          <p:spTgt spid="285725"/>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85725"/>
                                        </p:tgtEl>
                                        <p:attrNameLst>
                                          <p:attrName>ppt_y</p:attrName>
                                        </p:attrNameLst>
                                      </p:cBhvr>
                                      <p:tavLst>
                                        <p:tav tm="0">
                                          <p:val>
                                            <p:strVal val="#ppt_y"/>
                                          </p:val>
                                        </p:tav>
                                        <p:tav tm="100000">
                                          <p:val>
                                            <p:strVal val="#ppt_y"/>
                                          </p:val>
                                        </p:tav>
                                      </p:tavLst>
                                    </p:anim>
                                    <p:anim calcmode="lin" valueType="num">
                                      <p:cBhvr>
                                        <p:cTn id="111" dur="500" fill="hold"/>
                                        <p:tgtEl>
                                          <p:spTgt spid="285725"/>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85725"/>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85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1" grpId="0"/>
      <p:bldP spid="285722" grpId="0"/>
      <p:bldP spid="285723" grpId="0"/>
      <p:bldP spid="285724" grpId="0"/>
      <p:bldP spid="28572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187663" name="Picture 271" descr="21"/>
          <p:cNvPicPr>
            <a:picLocks noChangeAspect="1" noChangeArrowheads="1"/>
          </p:cNvPicPr>
          <p:nvPr/>
        </p:nvPicPr>
        <p:blipFill>
          <a:blip r:embed="rId2">
            <a:lum contrast="-32000"/>
            <a:extLst>
              <a:ext uri="{28A0092B-C50C-407E-A947-70E740481C1C}">
                <a14:useLocalDpi xmlns:a14="http://schemas.microsoft.com/office/drawing/2010/main" val="0"/>
              </a:ext>
            </a:extLst>
          </a:blip>
          <a:stretch>
            <a:fillRect/>
          </a:stretch>
        </p:blipFill>
        <p:spPr bwMode="auto">
          <a:xfrm>
            <a:off x="2894806" y="1296194"/>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3658394" y="1537494"/>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64" name="Picture 272" descr="2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21806" y="667544"/>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1" name="Picture 289" descr="21"/>
          <p:cNvPicPr>
            <a:picLocks noChangeAspect="1" noChangeArrowheads="1"/>
          </p:cNvPicPr>
          <p:nvPr/>
        </p:nvPicPr>
        <p:blipFill>
          <a:blip r:embed="rId2">
            <a:lum contrast="-32000"/>
            <a:extLst>
              <a:ext uri="{28A0092B-C50C-407E-A947-70E740481C1C}">
                <a14:useLocalDpi xmlns:a14="http://schemas.microsoft.com/office/drawing/2010/main" val="0"/>
              </a:ext>
            </a:extLst>
          </a:blip>
          <a:stretch>
            <a:fillRect/>
          </a:stretch>
        </p:blipFill>
        <p:spPr bwMode="auto">
          <a:xfrm>
            <a:off x="2894806" y="2362994"/>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3658394" y="2604294"/>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3" name="Picture 291" descr="2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21806" y="1734344"/>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4" name="Picture 292" descr="21"/>
          <p:cNvPicPr>
            <a:picLocks noChangeAspect="1" noChangeArrowheads="1"/>
          </p:cNvPicPr>
          <p:nvPr/>
        </p:nvPicPr>
        <p:blipFill>
          <a:blip r:embed="rId2">
            <a:lum contrast="-32000"/>
            <a:extLst>
              <a:ext uri="{28A0092B-C50C-407E-A947-70E740481C1C}">
                <a14:useLocalDpi xmlns:a14="http://schemas.microsoft.com/office/drawing/2010/main" val="0"/>
              </a:ext>
            </a:extLst>
          </a:blip>
          <a:stretch>
            <a:fillRect/>
          </a:stretch>
        </p:blipFill>
        <p:spPr bwMode="auto">
          <a:xfrm>
            <a:off x="2894806" y="3463131"/>
            <a:ext cx="6326188"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3658394" y="3702844"/>
            <a:ext cx="4267200" cy="3762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6" name="Picture 294" descr="2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21806" y="2847182"/>
            <a:ext cx="1931988" cy="147796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59"/>
          <p:cNvSpPr txBox="1">
            <a:spLocks noChangeArrowheads="1"/>
          </p:cNvSpPr>
          <p:nvPr/>
        </p:nvSpPr>
        <p:spPr bwMode="auto">
          <a:xfrm>
            <a:off x="991394" y="2436018"/>
            <a:ext cx="1220787"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3600" b="1" baseline="0">
                <a:solidFill>
                  <a:srgbClr val="000000"/>
                </a:solidFill>
                <a:effectLst>
                  <a:outerShdw blurRad="38100" dist="38100" dir="2700000" algn="tl">
                    <a:srgbClr val="000000">
                      <a:alpha val="43137"/>
                    </a:srgbClr>
                  </a:outerShdw>
                </a:effectLst>
                <a:latin typeface="叶根友行书繁" panose="02010601030101010101" pitchFamily="2" charset="-122"/>
                <a:ea typeface="叶根友行书繁" panose="02010601030101010101" pitchFamily="2" charset="-122"/>
              </a:rPr>
              <a:t>目录</a:t>
            </a:r>
          </a:p>
        </p:txBody>
      </p:sp>
      <p:pic>
        <p:nvPicPr>
          <p:cNvPr id="18" name="Picture 8" descr="49"/>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rot="12422659" flipV="1">
            <a:off x="2285673" y="3431800"/>
            <a:ext cx="789907" cy="51322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49"/>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rot="9013473" flipV="1">
            <a:off x="2220956" y="1854412"/>
            <a:ext cx="820649" cy="53372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49"/>
          <p:cNvPicPr>
            <a:picLocks noChangeAspect="1" noChangeArrowheads="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rot="10925191" flipV="1">
            <a:off x="2441647" y="2601902"/>
            <a:ext cx="693410" cy="533721"/>
          </a:xfrm>
          <a:prstGeom prst="rect">
            <a:avLst/>
          </a:prstGeom>
          <a:noFill/>
          <a:extLst>
            <a:ext uri="{909E8E84-426E-40DD-AFC4-6F175D3DCCD1}">
              <a14:hiddenFill xmlns:a14="http://schemas.microsoft.com/office/drawing/2010/main">
                <a:solidFill>
                  <a:srgbClr val="FFFFFF"/>
                </a:solidFill>
              </a14:hiddenFill>
            </a:ext>
          </a:extLst>
        </p:spPr>
      </p:pic>
      <p:pic>
        <p:nvPicPr>
          <p:cNvPr id="187691" name="Picture 299"/>
          <p:cNvPicPr>
            <a:picLocks noChangeAspect="1" noChangeArrowheads="1"/>
          </p:cNvPicPr>
          <p:nvPr/>
        </p:nvPicPr>
        <p:blipFill>
          <a:blip r:embed="rId7">
            <a:duotone>
              <a:schemeClr val="bg2">
                <a:shade val="45000"/>
                <a:satMod val="135000"/>
              </a:schemeClr>
              <a:prstClr val="white"/>
            </a:duotone>
            <a:lum bright="-40000" contrast="-40000"/>
            <a:extLst>
              <a:ext uri="{28A0092B-C50C-407E-A947-70E740481C1C}">
                <a14:useLocalDpi xmlns:a14="http://schemas.microsoft.com/office/drawing/2010/main" val="0"/>
              </a:ext>
            </a:extLst>
          </a:blip>
          <a:stretch>
            <a:fillRect/>
          </a:stretch>
        </p:blipFill>
        <p:spPr bwMode="auto">
          <a:xfrm>
            <a:off x="664986" y="2225438"/>
            <a:ext cx="1767174" cy="146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mc:Choice xmlns:p14="http://schemas.microsoft.com/office/powerpoint/2010/main" Requires="p14">
      <p:transition spd="slow" advClick="0" advTm="3000" p14:dur="11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7691"/>
                                        </p:tgtEl>
                                        <p:attrNameLst>
                                          <p:attrName>style.visibility</p:attrName>
                                        </p:attrNameLst>
                                      </p:cBhvr>
                                      <p:to>
                                        <p:strVal val="visible"/>
                                      </p:to>
                                    </p:set>
                                    <p:anim calcmode="lin" valueType="num">
                                      <p:cBhvr>
                                        <p:cTn id="7" dur="2000" fill="hold"/>
                                        <p:tgtEl>
                                          <p:spTgt spid="187691"/>
                                        </p:tgtEl>
                                        <p:attrNameLst>
                                          <p:attrName>ppt_w</p:attrName>
                                        </p:attrNameLst>
                                      </p:cBhvr>
                                      <p:tavLst>
                                        <p:tav tm="0">
                                          <p:val>
                                            <p:fltVal val="0"/>
                                          </p:val>
                                        </p:tav>
                                        <p:tav tm="100000">
                                          <p:val>
                                            <p:strVal val="#ppt_w"/>
                                          </p:val>
                                        </p:tav>
                                      </p:tavLst>
                                    </p:anim>
                                    <p:anim calcmode="lin" valueType="num">
                                      <p:cBhvr>
                                        <p:cTn id="8" dur="2000" fill="hold"/>
                                        <p:tgtEl>
                                          <p:spTgt spid="187691"/>
                                        </p:tgtEl>
                                        <p:attrNameLst>
                                          <p:attrName>ppt_h</p:attrName>
                                        </p:attrNameLst>
                                      </p:cBhvr>
                                      <p:tavLst>
                                        <p:tav tm="0">
                                          <p:val>
                                            <p:fltVal val="0"/>
                                          </p:val>
                                        </p:tav>
                                        <p:tav tm="100000">
                                          <p:val>
                                            <p:strVal val="#ppt_h"/>
                                          </p:val>
                                        </p:tav>
                                      </p:tavLst>
                                    </p:anim>
                                    <p:anim calcmode="lin" valueType="num">
                                      <p:cBhvr>
                                        <p:cTn id="9" dur="2000" fill="hold"/>
                                        <p:tgtEl>
                                          <p:spTgt spid="187691"/>
                                        </p:tgtEl>
                                        <p:attrNameLst>
                                          <p:attrName>style.rotation</p:attrName>
                                        </p:attrNameLst>
                                      </p:cBhvr>
                                      <p:tavLst>
                                        <p:tav tm="0">
                                          <p:val>
                                            <p:fltVal val="360"/>
                                          </p:val>
                                        </p:tav>
                                        <p:tav tm="100000">
                                          <p:val>
                                            <p:fltVal val="0"/>
                                          </p:val>
                                        </p:tav>
                                      </p:tavLst>
                                    </p:anim>
                                    <p:animEffect transition="in" filter="fade">
                                      <p:cBhvr>
                                        <p:cTn id="10" dur="2000"/>
                                        <p:tgtEl>
                                          <p:spTgt spid="187691"/>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2000"/>
                                        <p:tgtEl>
                                          <p:spTgt spid="17"/>
                                        </p:tgtEl>
                                      </p:cBhvr>
                                    </p:animEffect>
                                  </p:childTnLst>
                                </p:cTn>
                              </p:par>
                            </p:childTnLst>
                          </p:cTn>
                        </p:par>
                        <p:par>
                          <p:cTn id="14" fill="hold" nodeType="afterGroup">
                            <p:stCondLst>
                              <p:cond delay="3000"/>
                            </p:stCondLst>
                            <p:childTnLst>
                              <p:par>
                                <p:cTn id="15" presetID="2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750"/>
                                        <p:tgtEl>
                                          <p:spTgt spid="19"/>
                                        </p:tgtEl>
                                      </p:cBhvr>
                                    </p:animEffect>
                                  </p:childTnLst>
                                </p:cTn>
                              </p:par>
                            </p:childTnLst>
                          </p:cTn>
                        </p:par>
                        <p:par>
                          <p:cTn id="18" fill="hold" nodeType="afterGroup">
                            <p:stCondLst>
                              <p:cond delay="3750"/>
                            </p:stCondLst>
                            <p:childTnLst>
                              <p:par>
                                <p:cTn id="19" presetID="10" presetClass="entr" presetSubtype="0" fill="hold" nodeType="afterEffect">
                                  <p:stCondLst>
                                    <p:cond delay="0"/>
                                  </p:stCondLst>
                                  <p:childTnLst>
                                    <p:set>
                                      <p:cBhvr>
                                        <p:cTn id="20" dur="1" fill="hold">
                                          <p:stCondLst>
                                            <p:cond delay="0"/>
                                          </p:stCondLst>
                                        </p:cTn>
                                        <p:tgtEl>
                                          <p:spTgt spid="187664"/>
                                        </p:tgtEl>
                                        <p:attrNameLst>
                                          <p:attrName>style.visibility</p:attrName>
                                        </p:attrNameLst>
                                      </p:cBhvr>
                                      <p:to>
                                        <p:strVal val="visible"/>
                                      </p:to>
                                    </p:set>
                                    <p:animEffect transition="in" filter="fade">
                                      <p:cBhvr>
                                        <p:cTn id="21" dur="500"/>
                                        <p:tgtEl>
                                          <p:spTgt spid="187664"/>
                                        </p:tgtEl>
                                      </p:cBhvr>
                                    </p:animEffect>
                                  </p:childTnLst>
                                </p:cTn>
                              </p:par>
                              <p:par>
                                <p:cTn id="22" presetID="22" presetClass="entr" presetSubtype="8" fill="hold" nodeType="withEffect">
                                  <p:stCondLst>
                                    <p:cond delay="300"/>
                                  </p:stCondLst>
                                  <p:childTnLst>
                                    <p:set>
                                      <p:cBhvr>
                                        <p:cTn id="23" dur="1" fill="hold">
                                          <p:stCondLst>
                                            <p:cond delay="0"/>
                                          </p:stCondLst>
                                        </p:cTn>
                                        <p:tgtEl>
                                          <p:spTgt spid="187663"/>
                                        </p:tgtEl>
                                        <p:attrNameLst>
                                          <p:attrName>style.visibility</p:attrName>
                                        </p:attrNameLst>
                                      </p:cBhvr>
                                      <p:to>
                                        <p:strVal val="visible"/>
                                      </p:to>
                                    </p:set>
                                    <p:animEffect transition="in" filter="wipe(left)">
                                      <p:cBhvr>
                                        <p:cTn id="24" dur="2000"/>
                                        <p:tgtEl>
                                          <p:spTgt spid="187663"/>
                                        </p:tgtEl>
                                      </p:cBhvr>
                                    </p:animEffect>
                                  </p:childTnLst>
                                </p:cTn>
                              </p:par>
                              <p:par>
                                <p:cTn id="25" presetID="63" presetClass="path" presetSubtype="0" accel="50000" fill="hold" nodeType="withEffect">
                                  <p:stCondLst>
                                    <p:cond delay="0"/>
                                  </p:stCondLst>
                                  <p:childTnLst>
                                    <p:animMotion origin="layout" path="M -0.06945 0.00093 L 0.56389 0.00093" pathEditMode="relative" rAng="0" ptsTypes="AA">
                                      <p:cBhvr>
                                        <p:cTn id="26" dur="2000" fill="hold"/>
                                        <p:tgtEl>
                                          <p:spTgt spid="187664"/>
                                        </p:tgtEl>
                                        <p:attrNameLst>
                                          <p:attrName>ppt_x</p:attrName>
                                          <p:attrName>ppt_y</p:attrName>
                                        </p:attrNameLst>
                                      </p:cBhvr>
                                      <p:rCtr x="31667" y="0"/>
                                    </p:animMotion>
                                  </p:childTnLst>
                                </p:cTn>
                              </p:par>
                            </p:childTnLst>
                          </p:cTn>
                        </p:par>
                        <p:par>
                          <p:cTn id="27" fill="hold" nodeType="afterGroup">
                            <p:stCondLst>
                              <p:cond delay="6050"/>
                            </p:stCondLst>
                            <p:childTnLst>
                              <p:par>
                                <p:cTn id="28" presetID="10" presetClass="exit" presetSubtype="0" fill="hold" nodeType="afterEffect">
                                  <p:stCondLst>
                                    <p:cond delay="0"/>
                                  </p:stCondLst>
                                  <p:childTnLst>
                                    <p:animEffect transition="out" filter="fade">
                                      <p:cBhvr>
                                        <p:cTn id="29" dur="1000"/>
                                        <p:tgtEl>
                                          <p:spTgt spid="187664"/>
                                        </p:tgtEl>
                                      </p:cBhvr>
                                    </p:animEffect>
                                    <p:set>
                                      <p:cBhvr>
                                        <p:cTn id="30" dur="1" fill="hold">
                                          <p:stCondLst>
                                            <p:cond delay="999"/>
                                          </p:stCondLst>
                                        </p:cTn>
                                        <p:tgtEl>
                                          <p:spTgt spid="187664"/>
                                        </p:tgtEl>
                                        <p:attrNameLst>
                                          <p:attrName>style.visibility</p:attrName>
                                        </p:attrNameLst>
                                      </p:cBhvr>
                                      <p:to>
                                        <p:strVal val="hidden"/>
                                      </p:to>
                                    </p:set>
                                  </p:childTnLst>
                                </p:cTn>
                              </p:par>
                            </p:childTnLst>
                          </p:cTn>
                        </p:par>
                        <p:par>
                          <p:cTn id="31" fill="hold" nodeType="afterGroup">
                            <p:stCondLst>
                              <p:cond delay="7050"/>
                            </p:stCondLst>
                            <p:childTnLst>
                              <p:par>
                                <p:cTn id="32" presetID="10" presetClass="entr" presetSubtype="0" fill="hold" grpId="0" nodeType="afterEffect">
                                  <p:stCondLst>
                                    <p:cond delay="0"/>
                                  </p:stCondLst>
                                  <p:childTnLst>
                                    <p:set>
                                      <p:cBhvr>
                                        <p:cTn id="33" dur="1" fill="hold">
                                          <p:stCondLst>
                                            <p:cond delay="0"/>
                                          </p:stCondLst>
                                        </p:cTn>
                                        <p:tgtEl>
                                          <p:spTgt spid="187609"/>
                                        </p:tgtEl>
                                        <p:attrNameLst>
                                          <p:attrName>style.visibility</p:attrName>
                                        </p:attrNameLst>
                                      </p:cBhvr>
                                      <p:to>
                                        <p:strVal val="visible"/>
                                      </p:to>
                                    </p:set>
                                    <p:animEffect transition="in" filter="fade">
                                      <p:cBhvr>
                                        <p:cTn id="34" dur="1000"/>
                                        <p:tgtEl>
                                          <p:spTgt spid="187609"/>
                                        </p:tgtEl>
                                      </p:cBhvr>
                                    </p:animEffect>
                                  </p:childTnLst>
                                </p:cTn>
                              </p:par>
                            </p:childTnLst>
                          </p:cTn>
                        </p:par>
                        <p:par>
                          <p:cTn id="35" fill="hold" nodeType="afterGroup">
                            <p:stCondLst>
                              <p:cond delay="805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750"/>
                                        <p:tgtEl>
                                          <p:spTgt spid="20"/>
                                        </p:tgtEl>
                                      </p:cBhvr>
                                    </p:animEffect>
                                  </p:childTnLst>
                                </p:cTn>
                              </p:par>
                            </p:childTnLst>
                          </p:cTn>
                        </p:par>
                        <p:par>
                          <p:cTn id="39" fill="hold" nodeType="afterGroup">
                            <p:stCondLst>
                              <p:cond delay="8800"/>
                            </p:stCondLst>
                            <p:childTnLst>
                              <p:par>
                                <p:cTn id="40" presetID="10" presetClass="entr" presetSubtype="0" fill="hold" nodeType="afterEffect">
                                  <p:stCondLst>
                                    <p:cond delay="0"/>
                                  </p:stCondLst>
                                  <p:childTnLst>
                                    <p:set>
                                      <p:cBhvr>
                                        <p:cTn id="41" dur="1" fill="hold">
                                          <p:stCondLst>
                                            <p:cond delay="0"/>
                                          </p:stCondLst>
                                        </p:cTn>
                                        <p:tgtEl>
                                          <p:spTgt spid="187683"/>
                                        </p:tgtEl>
                                        <p:attrNameLst>
                                          <p:attrName>style.visibility</p:attrName>
                                        </p:attrNameLst>
                                      </p:cBhvr>
                                      <p:to>
                                        <p:strVal val="visible"/>
                                      </p:to>
                                    </p:set>
                                    <p:animEffect transition="in" filter="fade">
                                      <p:cBhvr>
                                        <p:cTn id="42" dur="500"/>
                                        <p:tgtEl>
                                          <p:spTgt spid="187683"/>
                                        </p:tgtEl>
                                      </p:cBhvr>
                                    </p:animEffect>
                                  </p:childTnLst>
                                </p:cTn>
                              </p:par>
                              <p:par>
                                <p:cTn id="43" presetID="22" presetClass="entr" presetSubtype="8" fill="hold" nodeType="withEffect">
                                  <p:stCondLst>
                                    <p:cond delay="300"/>
                                  </p:stCondLst>
                                  <p:childTnLst>
                                    <p:set>
                                      <p:cBhvr>
                                        <p:cTn id="44" dur="1" fill="hold">
                                          <p:stCondLst>
                                            <p:cond delay="0"/>
                                          </p:stCondLst>
                                        </p:cTn>
                                        <p:tgtEl>
                                          <p:spTgt spid="187681"/>
                                        </p:tgtEl>
                                        <p:attrNameLst>
                                          <p:attrName>style.visibility</p:attrName>
                                        </p:attrNameLst>
                                      </p:cBhvr>
                                      <p:to>
                                        <p:strVal val="visible"/>
                                      </p:to>
                                    </p:set>
                                    <p:animEffect transition="in" filter="wipe(left)">
                                      <p:cBhvr>
                                        <p:cTn id="45" dur="2000"/>
                                        <p:tgtEl>
                                          <p:spTgt spid="187681"/>
                                        </p:tgtEl>
                                      </p:cBhvr>
                                    </p:animEffect>
                                  </p:childTnLst>
                                </p:cTn>
                              </p:par>
                              <p:par>
                                <p:cTn id="46" presetID="63" presetClass="path" presetSubtype="0" accel="50000" fill="hold" nodeType="withEffect">
                                  <p:stCondLst>
                                    <p:cond delay="0"/>
                                  </p:stCondLst>
                                  <p:childTnLst>
                                    <p:animMotion origin="layout" path="M -0.06945 0.00093 L 0.56389 0.00093" pathEditMode="relative" rAng="0" ptsTypes="AA">
                                      <p:cBhvr>
                                        <p:cTn id="47" dur="2000" fill="hold"/>
                                        <p:tgtEl>
                                          <p:spTgt spid="187683"/>
                                        </p:tgtEl>
                                        <p:attrNameLst>
                                          <p:attrName>ppt_x</p:attrName>
                                          <p:attrName>ppt_y</p:attrName>
                                        </p:attrNameLst>
                                      </p:cBhvr>
                                      <p:rCtr x="31667" y="0"/>
                                    </p:animMotion>
                                  </p:childTnLst>
                                </p:cTn>
                              </p:par>
                            </p:childTnLst>
                          </p:cTn>
                        </p:par>
                        <p:par>
                          <p:cTn id="48" fill="hold" nodeType="afterGroup">
                            <p:stCondLst>
                              <p:cond delay="11100"/>
                            </p:stCondLst>
                            <p:childTnLst>
                              <p:par>
                                <p:cTn id="49" presetID="10" presetClass="exit" presetSubtype="0" fill="hold" nodeType="afterEffect">
                                  <p:stCondLst>
                                    <p:cond delay="0"/>
                                  </p:stCondLst>
                                  <p:childTnLst>
                                    <p:animEffect transition="out" filter="fade">
                                      <p:cBhvr>
                                        <p:cTn id="50" dur="1000"/>
                                        <p:tgtEl>
                                          <p:spTgt spid="187683"/>
                                        </p:tgtEl>
                                      </p:cBhvr>
                                    </p:animEffect>
                                    <p:set>
                                      <p:cBhvr>
                                        <p:cTn id="51" dur="1" fill="hold">
                                          <p:stCondLst>
                                            <p:cond delay="999"/>
                                          </p:stCondLst>
                                        </p:cTn>
                                        <p:tgtEl>
                                          <p:spTgt spid="187683"/>
                                        </p:tgtEl>
                                        <p:attrNameLst>
                                          <p:attrName>style.visibility</p:attrName>
                                        </p:attrNameLst>
                                      </p:cBhvr>
                                      <p:to>
                                        <p:strVal val="hidden"/>
                                      </p:to>
                                    </p:set>
                                  </p:childTnLst>
                                </p:cTn>
                              </p:par>
                            </p:childTnLst>
                          </p:cTn>
                        </p:par>
                        <p:par>
                          <p:cTn id="52" fill="hold" nodeType="afterGroup">
                            <p:stCondLst>
                              <p:cond delay="12100"/>
                            </p:stCondLst>
                            <p:childTnLst>
                              <p:par>
                                <p:cTn id="53" presetID="10" presetClass="entr" presetSubtype="0" fill="hold" grpId="0" nodeType="afterEffect">
                                  <p:stCondLst>
                                    <p:cond delay="0"/>
                                  </p:stCondLst>
                                  <p:childTnLst>
                                    <p:set>
                                      <p:cBhvr>
                                        <p:cTn id="54" dur="1" fill="hold">
                                          <p:stCondLst>
                                            <p:cond delay="0"/>
                                          </p:stCondLst>
                                        </p:cTn>
                                        <p:tgtEl>
                                          <p:spTgt spid="187682"/>
                                        </p:tgtEl>
                                        <p:attrNameLst>
                                          <p:attrName>style.visibility</p:attrName>
                                        </p:attrNameLst>
                                      </p:cBhvr>
                                      <p:to>
                                        <p:strVal val="visible"/>
                                      </p:to>
                                    </p:set>
                                    <p:animEffect transition="in" filter="fade">
                                      <p:cBhvr>
                                        <p:cTn id="55" dur="1000"/>
                                        <p:tgtEl>
                                          <p:spTgt spid="187682"/>
                                        </p:tgtEl>
                                      </p:cBhvr>
                                    </p:animEffect>
                                  </p:childTnLst>
                                </p:cTn>
                              </p:par>
                            </p:childTnLst>
                          </p:cTn>
                        </p:par>
                        <p:par>
                          <p:cTn id="56" fill="hold" nodeType="afterGroup">
                            <p:stCondLst>
                              <p:cond delay="1310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750"/>
                                        <p:tgtEl>
                                          <p:spTgt spid="18"/>
                                        </p:tgtEl>
                                      </p:cBhvr>
                                    </p:animEffect>
                                  </p:childTnLst>
                                </p:cTn>
                              </p:par>
                            </p:childTnLst>
                          </p:cTn>
                        </p:par>
                        <p:par>
                          <p:cTn id="60" fill="hold" nodeType="afterGroup">
                            <p:stCondLst>
                              <p:cond delay="13850"/>
                            </p:stCondLst>
                            <p:childTnLst>
                              <p:par>
                                <p:cTn id="61" presetID="10" presetClass="entr" presetSubtype="0" fill="hold" nodeType="afterEffect">
                                  <p:stCondLst>
                                    <p:cond delay="0"/>
                                  </p:stCondLst>
                                  <p:childTnLst>
                                    <p:set>
                                      <p:cBhvr>
                                        <p:cTn id="62" dur="1" fill="hold">
                                          <p:stCondLst>
                                            <p:cond delay="0"/>
                                          </p:stCondLst>
                                        </p:cTn>
                                        <p:tgtEl>
                                          <p:spTgt spid="187686"/>
                                        </p:tgtEl>
                                        <p:attrNameLst>
                                          <p:attrName>style.visibility</p:attrName>
                                        </p:attrNameLst>
                                      </p:cBhvr>
                                      <p:to>
                                        <p:strVal val="visible"/>
                                      </p:to>
                                    </p:set>
                                    <p:animEffect transition="in" filter="fade">
                                      <p:cBhvr>
                                        <p:cTn id="63" dur="500"/>
                                        <p:tgtEl>
                                          <p:spTgt spid="187686"/>
                                        </p:tgtEl>
                                      </p:cBhvr>
                                    </p:animEffect>
                                  </p:childTnLst>
                                </p:cTn>
                              </p:par>
                              <p:par>
                                <p:cTn id="64" presetID="22" presetClass="entr" presetSubtype="8" fill="hold" nodeType="withEffect">
                                  <p:stCondLst>
                                    <p:cond delay="300"/>
                                  </p:stCondLst>
                                  <p:childTnLst>
                                    <p:set>
                                      <p:cBhvr>
                                        <p:cTn id="65" dur="1" fill="hold">
                                          <p:stCondLst>
                                            <p:cond delay="0"/>
                                          </p:stCondLst>
                                        </p:cTn>
                                        <p:tgtEl>
                                          <p:spTgt spid="187684"/>
                                        </p:tgtEl>
                                        <p:attrNameLst>
                                          <p:attrName>style.visibility</p:attrName>
                                        </p:attrNameLst>
                                      </p:cBhvr>
                                      <p:to>
                                        <p:strVal val="visible"/>
                                      </p:to>
                                    </p:set>
                                    <p:animEffect transition="in" filter="wipe(left)">
                                      <p:cBhvr>
                                        <p:cTn id="66" dur="2000"/>
                                        <p:tgtEl>
                                          <p:spTgt spid="187684"/>
                                        </p:tgtEl>
                                      </p:cBhvr>
                                    </p:animEffect>
                                  </p:childTnLst>
                                </p:cTn>
                              </p:par>
                              <p:par>
                                <p:cTn id="67" presetID="63" presetClass="path" presetSubtype="0" accel="50000" fill="hold" nodeType="withEffect">
                                  <p:stCondLst>
                                    <p:cond delay="0"/>
                                  </p:stCondLst>
                                  <p:childTnLst>
                                    <p:animMotion origin="layout" path="M -0.06945 0.00093 L 0.56389 0.00093" pathEditMode="relative" rAng="0" ptsTypes="AA">
                                      <p:cBhvr>
                                        <p:cTn id="68" dur="2000" fill="hold"/>
                                        <p:tgtEl>
                                          <p:spTgt spid="187686"/>
                                        </p:tgtEl>
                                        <p:attrNameLst>
                                          <p:attrName>ppt_x</p:attrName>
                                          <p:attrName>ppt_y</p:attrName>
                                        </p:attrNameLst>
                                      </p:cBhvr>
                                      <p:rCtr x="31667" y="0"/>
                                    </p:animMotion>
                                  </p:childTnLst>
                                </p:cTn>
                              </p:par>
                            </p:childTnLst>
                          </p:cTn>
                        </p:par>
                        <p:par>
                          <p:cTn id="69" fill="hold" nodeType="afterGroup">
                            <p:stCondLst>
                              <p:cond delay="16150"/>
                            </p:stCondLst>
                            <p:childTnLst>
                              <p:par>
                                <p:cTn id="70" presetID="10" presetClass="exit" presetSubtype="0" fill="hold" nodeType="afterEffect">
                                  <p:stCondLst>
                                    <p:cond delay="0"/>
                                  </p:stCondLst>
                                  <p:childTnLst>
                                    <p:animEffect transition="out" filter="fade">
                                      <p:cBhvr>
                                        <p:cTn id="71" dur="1000"/>
                                        <p:tgtEl>
                                          <p:spTgt spid="187686"/>
                                        </p:tgtEl>
                                      </p:cBhvr>
                                    </p:animEffect>
                                    <p:set>
                                      <p:cBhvr>
                                        <p:cTn id="72" dur="1" fill="hold">
                                          <p:stCondLst>
                                            <p:cond delay="999"/>
                                          </p:stCondLst>
                                        </p:cTn>
                                        <p:tgtEl>
                                          <p:spTgt spid="187686"/>
                                        </p:tgtEl>
                                        <p:attrNameLst>
                                          <p:attrName>style.visibility</p:attrName>
                                        </p:attrNameLst>
                                      </p:cBhvr>
                                      <p:to>
                                        <p:strVal val="hidden"/>
                                      </p:to>
                                    </p:set>
                                  </p:childTnLst>
                                </p:cTn>
                              </p:par>
                            </p:childTnLst>
                          </p:cTn>
                        </p:par>
                        <p:par>
                          <p:cTn id="73" fill="hold" nodeType="afterGroup">
                            <p:stCondLst>
                              <p:cond delay="17150"/>
                            </p:stCondLst>
                            <p:childTnLst>
                              <p:par>
                                <p:cTn id="74" presetID="10" presetClass="entr" presetSubtype="0" fill="hold" grpId="0" nodeType="afterEffect">
                                  <p:stCondLst>
                                    <p:cond delay="0"/>
                                  </p:stCondLst>
                                  <p:childTnLst>
                                    <p:set>
                                      <p:cBhvr>
                                        <p:cTn id="75" dur="1" fill="hold">
                                          <p:stCondLst>
                                            <p:cond delay="0"/>
                                          </p:stCondLst>
                                        </p:cTn>
                                        <p:tgtEl>
                                          <p:spTgt spid="187685"/>
                                        </p:tgtEl>
                                        <p:attrNameLst>
                                          <p:attrName>style.visibility</p:attrName>
                                        </p:attrNameLst>
                                      </p:cBhvr>
                                      <p:to>
                                        <p:strVal val="visible"/>
                                      </p:to>
                                    </p:set>
                                    <p:animEffect transition="in" filter="fade">
                                      <p:cBhvr>
                                        <p:cTn id="76" dur="1000"/>
                                        <p:tgtEl>
                                          <p:spTgt spid="18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P spid="1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279600" name="Picture 48" descr="80"/>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96194" y="3352938"/>
            <a:ext cx="6527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279602" name="Picture 50" descr="6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74581" y="1528900"/>
            <a:ext cx="811213" cy="2744788"/>
          </a:xfrm>
          <a:prstGeom prst="rect">
            <a:avLst/>
          </a:prstGeom>
          <a:noFill/>
          <a:extLst>
            <a:ext uri="{909E8E84-426E-40DD-AFC4-6F175D3DCCD1}">
              <a14:hiddenFill xmlns:a14="http://schemas.microsoft.com/office/drawing/2010/main">
                <a:solidFill>
                  <a:srgbClr val="FFFFFF"/>
                </a:solidFill>
              </a14:hiddenFill>
            </a:ext>
          </a:extLst>
        </p:spPr>
      </p:pic>
      <p:pic>
        <p:nvPicPr>
          <p:cNvPr id="279605" name="Picture 53" descr="6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52194" y="1814650"/>
            <a:ext cx="811212" cy="2287588"/>
          </a:xfrm>
          <a:prstGeom prst="rect">
            <a:avLst/>
          </a:prstGeom>
          <a:noFill/>
          <a:extLst>
            <a:ext uri="{909E8E84-426E-40DD-AFC4-6F175D3DCCD1}">
              <a14:hiddenFill xmlns:a14="http://schemas.microsoft.com/office/drawing/2010/main">
                <a:solidFill>
                  <a:srgbClr val="FFFFFF"/>
                </a:solidFill>
              </a14:hiddenFill>
            </a:ext>
          </a:extLst>
        </p:spPr>
      </p:pic>
      <p:pic>
        <p:nvPicPr>
          <p:cNvPr id="279606" name="Picture 54" descr="6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556794" y="2159138"/>
            <a:ext cx="811212" cy="1714500"/>
          </a:xfrm>
          <a:prstGeom prst="rect">
            <a:avLst/>
          </a:prstGeom>
          <a:noFill/>
          <a:extLst>
            <a:ext uri="{909E8E84-426E-40DD-AFC4-6F175D3DCCD1}">
              <a14:hiddenFill xmlns:a14="http://schemas.microsoft.com/office/drawing/2010/main">
                <a:solidFill>
                  <a:srgbClr val="FFFFFF"/>
                </a:solidFill>
              </a14:hiddenFill>
            </a:ext>
          </a:extLst>
        </p:spPr>
      </p:pic>
      <p:pic>
        <p:nvPicPr>
          <p:cNvPr id="279607" name="Picture 55" descr="6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288381" y="2557600"/>
            <a:ext cx="811213" cy="1316038"/>
          </a:xfrm>
          <a:prstGeom prst="rect">
            <a:avLst/>
          </a:prstGeom>
          <a:noFill/>
          <a:extLst>
            <a:ext uri="{909E8E84-426E-40DD-AFC4-6F175D3DCCD1}">
              <a14:hiddenFill xmlns:a14="http://schemas.microsoft.com/office/drawing/2010/main">
                <a:solidFill>
                  <a:srgbClr val="FFFFFF"/>
                </a:solidFill>
              </a14:hiddenFill>
            </a:ext>
          </a:extLst>
        </p:spPr>
      </p:pic>
      <p:pic>
        <p:nvPicPr>
          <p:cNvPr id="279608" name="Picture 56" descr="79"/>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20261056" flipH="1">
            <a:off x="1721644" y="1319350"/>
            <a:ext cx="4044950" cy="1066800"/>
          </a:xfrm>
          <a:prstGeom prst="rect">
            <a:avLst/>
          </a:prstGeom>
          <a:noFill/>
          <a:extLst>
            <a:ext uri="{909E8E84-426E-40DD-AFC4-6F175D3DCCD1}">
              <a14:hiddenFill xmlns:a14="http://schemas.microsoft.com/office/drawing/2010/main">
                <a:solidFill>
                  <a:srgbClr val="FFFFFF"/>
                </a:solidFill>
              </a14:hiddenFill>
            </a:ext>
          </a:extLst>
        </p:spPr>
      </p:pic>
      <p:sp>
        <p:nvSpPr>
          <p:cNvPr id="279609" name="Rectangle 57"/>
          <p:cNvSpPr>
            <a:spLocks noChangeArrowheads="1"/>
          </p:cNvSpPr>
          <p:nvPr/>
        </p:nvSpPr>
        <p:spPr bwMode="auto">
          <a:xfrm>
            <a:off x="2135981" y="3899885"/>
            <a:ext cx="14478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en-US" altLang="zh-CN" sz="2300" b="1" baseline="0">
                <a:solidFill>
                  <a:srgbClr val="000000"/>
                </a:solidFill>
                <a:latin typeface="宋体" pitchFamily="2" charset="-122"/>
                <a:ea typeface="宋体" pitchFamily="2" charset="-122"/>
              </a:rPr>
              <a:t>2016</a:t>
            </a:r>
          </a:p>
        </p:txBody>
      </p:sp>
      <p:sp>
        <p:nvSpPr>
          <p:cNvPr id="279610" name="Rectangle 58"/>
          <p:cNvSpPr>
            <a:spLocks noChangeArrowheads="1"/>
          </p:cNvSpPr>
          <p:nvPr/>
        </p:nvSpPr>
        <p:spPr bwMode="auto">
          <a:xfrm>
            <a:off x="3431381" y="3899885"/>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en-US" altLang="zh-CN" sz="2300" b="1" baseline="0">
                <a:solidFill>
                  <a:srgbClr val="000000"/>
                </a:solidFill>
                <a:latin typeface="宋体" pitchFamily="2" charset="-122"/>
                <a:ea typeface="宋体" pitchFamily="2" charset="-122"/>
              </a:rPr>
              <a:t>2017</a:t>
            </a:r>
          </a:p>
        </p:txBody>
      </p:sp>
      <p:sp>
        <p:nvSpPr>
          <p:cNvPr id="279611" name="Rectangle 59"/>
          <p:cNvSpPr>
            <a:spLocks noChangeArrowheads="1"/>
          </p:cNvSpPr>
          <p:nvPr/>
        </p:nvSpPr>
        <p:spPr bwMode="auto">
          <a:xfrm>
            <a:off x="4726781" y="3877660"/>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en-US" altLang="zh-CN" sz="2300" b="1" baseline="0">
                <a:solidFill>
                  <a:srgbClr val="000000"/>
                </a:solidFill>
                <a:latin typeface="宋体" pitchFamily="2" charset="-122"/>
                <a:ea typeface="宋体" pitchFamily="2" charset="-122"/>
              </a:rPr>
              <a:t>2018</a:t>
            </a:r>
          </a:p>
        </p:txBody>
      </p:sp>
      <p:sp>
        <p:nvSpPr>
          <p:cNvPr id="279612" name="Rectangle 60"/>
          <p:cNvSpPr>
            <a:spLocks noChangeArrowheads="1"/>
          </p:cNvSpPr>
          <p:nvPr/>
        </p:nvSpPr>
        <p:spPr bwMode="auto">
          <a:xfrm>
            <a:off x="6098381" y="3874485"/>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en-US" altLang="zh-CN" sz="2300" b="1" baseline="0">
                <a:solidFill>
                  <a:srgbClr val="000000"/>
                </a:solidFill>
                <a:latin typeface="宋体" pitchFamily="2" charset="-122"/>
                <a:ea typeface="宋体" pitchFamily="2" charset="-122"/>
              </a:rPr>
              <a:t>2019</a:t>
            </a: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9600"/>
                                        </p:tgtEl>
                                        <p:attrNameLst>
                                          <p:attrName>style.visibility</p:attrName>
                                        </p:attrNameLst>
                                      </p:cBhvr>
                                      <p:to>
                                        <p:strVal val="visible"/>
                                      </p:to>
                                    </p:set>
                                    <p:animEffect transition="in" filter="wipe(left)">
                                      <p:cBhvr>
                                        <p:cTn id="7" dur="2000"/>
                                        <p:tgtEl>
                                          <p:spTgt spid="279600"/>
                                        </p:tgtEl>
                                      </p:cBhvr>
                                    </p:animEffect>
                                  </p:childTnLst>
                                </p:cTn>
                              </p:par>
                            </p:childTnLst>
                          </p:cTn>
                        </p:par>
                        <p:par>
                          <p:cTn id="8" fill="hold" nodeType="afterGroup">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279609"/>
                                        </p:tgtEl>
                                        <p:attrNameLst>
                                          <p:attrName>style.visibility</p:attrName>
                                        </p:attrNameLst>
                                      </p:cBhvr>
                                      <p:to>
                                        <p:strVal val="visible"/>
                                      </p:to>
                                    </p:set>
                                    <p:animEffect transition="in" filter="fade">
                                      <p:cBhvr>
                                        <p:cTn id="11" dur="1000"/>
                                        <p:tgtEl>
                                          <p:spTgt spid="279609"/>
                                        </p:tgtEl>
                                      </p:cBhvr>
                                    </p:animEffect>
                                    <p:anim calcmode="lin" valueType="num">
                                      <p:cBhvr>
                                        <p:cTn id="12" dur="1000" fill="hold"/>
                                        <p:tgtEl>
                                          <p:spTgt spid="279609"/>
                                        </p:tgtEl>
                                        <p:attrNameLst>
                                          <p:attrName>ppt_x</p:attrName>
                                        </p:attrNameLst>
                                      </p:cBhvr>
                                      <p:tavLst>
                                        <p:tav tm="0">
                                          <p:val>
                                            <p:strVal val="#ppt_x"/>
                                          </p:val>
                                        </p:tav>
                                        <p:tav tm="100000">
                                          <p:val>
                                            <p:strVal val="#ppt_x"/>
                                          </p:val>
                                        </p:tav>
                                      </p:tavLst>
                                    </p:anim>
                                    <p:anim calcmode="lin" valueType="num">
                                      <p:cBhvr>
                                        <p:cTn id="13" dur="1000" fill="hold"/>
                                        <p:tgtEl>
                                          <p:spTgt spid="27960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2" presetClass="entr" presetSubtype="0" fill="hold" nodeType="afterEffect">
                                  <p:stCondLst>
                                    <p:cond delay="0"/>
                                  </p:stCondLst>
                                  <p:childTnLst>
                                    <p:set>
                                      <p:cBhvr>
                                        <p:cTn id="16" dur="1" fill="hold">
                                          <p:stCondLst>
                                            <p:cond delay="0"/>
                                          </p:stCondLst>
                                        </p:cTn>
                                        <p:tgtEl>
                                          <p:spTgt spid="279607"/>
                                        </p:tgtEl>
                                        <p:attrNameLst>
                                          <p:attrName>style.visibility</p:attrName>
                                        </p:attrNameLst>
                                      </p:cBhvr>
                                      <p:to>
                                        <p:strVal val="visible"/>
                                      </p:to>
                                    </p:set>
                                    <p:animEffect transition="in" filter="fade">
                                      <p:cBhvr>
                                        <p:cTn id="17" dur="1000"/>
                                        <p:tgtEl>
                                          <p:spTgt spid="279607"/>
                                        </p:tgtEl>
                                      </p:cBhvr>
                                    </p:animEffect>
                                    <p:anim calcmode="lin" valueType="num">
                                      <p:cBhvr>
                                        <p:cTn id="18" dur="1000" fill="hold"/>
                                        <p:tgtEl>
                                          <p:spTgt spid="279607"/>
                                        </p:tgtEl>
                                        <p:attrNameLst>
                                          <p:attrName>ppt_x</p:attrName>
                                        </p:attrNameLst>
                                      </p:cBhvr>
                                      <p:tavLst>
                                        <p:tav tm="0">
                                          <p:val>
                                            <p:strVal val="#ppt_x"/>
                                          </p:val>
                                        </p:tav>
                                        <p:tav tm="100000">
                                          <p:val>
                                            <p:strVal val="#ppt_x"/>
                                          </p:val>
                                        </p:tav>
                                      </p:tavLst>
                                    </p:anim>
                                    <p:anim calcmode="lin" valueType="num">
                                      <p:cBhvr>
                                        <p:cTn id="19" dur="1000" fill="hold"/>
                                        <p:tgtEl>
                                          <p:spTgt spid="27960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7" presetClass="entr" presetSubtype="0" fill="hold" grpId="0" nodeType="afterEffect">
                                  <p:stCondLst>
                                    <p:cond delay="0"/>
                                  </p:stCondLst>
                                  <p:childTnLst>
                                    <p:set>
                                      <p:cBhvr>
                                        <p:cTn id="22" dur="1" fill="hold">
                                          <p:stCondLst>
                                            <p:cond delay="0"/>
                                          </p:stCondLst>
                                        </p:cTn>
                                        <p:tgtEl>
                                          <p:spTgt spid="279610"/>
                                        </p:tgtEl>
                                        <p:attrNameLst>
                                          <p:attrName>style.visibility</p:attrName>
                                        </p:attrNameLst>
                                      </p:cBhvr>
                                      <p:to>
                                        <p:strVal val="visible"/>
                                      </p:to>
                                    </p:set>
                                    <p:animEffect transition="in" filter="fade">
                                      <p:cBhvr>
                                        <p:cTn id="23" dur="1000"/>
                                        <p:tgtEl>
                                          <p:spTgt spid="279610"/>
                                        </p:tgtEl>
                                      </p:cBhvr>
                                    </p:animEffect>
                                    <p:anim calcmode="lin" valueType="num">
                                      <p:cBhvr>
                                        <p:cTn id="24" dur="1000" fill="hold"/>
                                        <p:tgtEl>
                                          <p:spTgt spid="279610"/>
                                        </p:tgtEl>
                                        <p:attrNameLst>
                                          <p:attrName>ppt_x</p:attrName>
                                        </p:attrNameLst>
                                      </p:cBhvr>
                                      <p:tavLst>
                                        <p:tav tm="0">
                                          <p:val>
                                            <p:strVal val="#ppt_x"/>
                                          </p:val>
                                        </p:tav>
                                        <p:tav tm="100000">
                                          <p:val>
                                            <p:strVal val="#ppt_x"/>
                                          </p:val>
                                        </p:tav>
                                      </p:tavLst>
                                    </p:anim>
                                    <p:anim calcmode="lin" valueType="num">
                                      <p:cBhvr>
                                        <p:cTn id="25" dur="1000" fill="hold"/>
                                        <p:tgtEl>
                                          <p:spTgt spid="27961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5000"/>
                            </p:stCondLst>
                            <p:childTnLst>
                              <p:par>
                                <p:cTn id="27" presetID="42" presetClass="entr" presetSubtype="0" fill="hold" nodeType="afterEffect">
                                  <p:stCondLst>
                                    <p:cond delay="0"/>
                                  </p:stCondLst>
                                  <p:childTnLst>
                                    <p:set>
                                      <p:cBhvr>
                                        <p:cTn id="28" dur="1" fill="hold">
                                          <p:stCondLst>
                                            <p:cond delay="0"/>
                                          </p:stCondLst>
                                        </p:cTn>
                                        <p:tgtEl>
                                          <p:spTgt spid="279606"/>
                                        </p:tgtEl>
                                        <p:attrNameLst>
                                          <p:attrName>style.visibility</p:attrName>
                                        </p:attrNameLst>
                                      </p:cBhvr>
                                      <p:to>
                                        <p:strVal val="visible"/>
                                      </p:to>
                                    </p:set>
                                    <p:animEffect transition="in" filter="fade">
                                      <p:cBhvr>
                                        <p:cTn id="29" dur="1000"/>
                                        <p:tgtEl>
                                          <p:spTgt spid="279606"/>
                                        </p:tgtEl>
                                      </p:cBhvr>
                                    </p:animEffect>
                                    <p:anim calcmode="lin" valueType="num">
                                      <p:cBhvr>
                                        <p:cTn id="30" dur="1000" fill="hold"/>
                                        <p:tgtEl>
                                          <p:spTgt spid="279606"/>
                                        </p:tgtEl>
                                        <p:attrNameLst>
                                          <p:attrName>ppt_x</p:attrName>
                                        </p:attrNameLst>
                                      </p:cBhvr>
                                      <p:tavLst>
                                        <p:tav tm="0">
                                          <p:val>
                                            <p:strVal val="#ppt_x"/>
                                          </p:val>
                                        </p:tav>
                                        <p:tav tm="100000">
                                          <p:val>
                                            <p:strVal val="#ppt_x"/>
                                          </p:val>
                                        </p:tav>
                                      </p:tavLst>
                                    </p:anim>
                                    <p:anim calcmode="lin" valueType="num">
                                      <p:cBhvr>
                                        <p:cTn id="31" dur="1000" fill="hold"/>
                                        <p:tgtEl>
                                          <p:spTgt spid="27960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6000"/>
                            </p:stCondLst>
                            <p:childTnLst>
                              <p:par>
                                <p:cTn id="33" presetID="47" presetClass="entr" presetSubtype="0" fill="hold" grpId="0" nodeType="afterEffect">
                                  <p:stCondLst>
                                    <p:cond delay="0"/>
                                  </p:stCondLst>
                                  <p:childTnLst>
                                    <p:set>
                                      <p:cBhvr>
                                        <p:cTn id="34" dur="1" fill="hold">
                                          <p:stCondLst>
                                            <p:cond delay="0"/>
                                          </p:stCondLst>
                                        </p:cTn>
                                        <p:tgtEl>
                                          <p:spTgt spid="279611"/>
                                        </p:tgtEl>
                                        <p:attrNameLst>
                                          <p:attrName>style.visibility</p:attrName>
                                        </p:attrNameLst>
                                      </p:cBhvr>
                                      <p:to>
                                        <p:strVal val="visible"/>
                                      </p:to>
                                    </p:set>
                                    <p:animEffect transition="in" filter="fade">
                                      <p:cBhvr>
                                        <p:cTn id="35" dur="1000"/>
                                        <p:tgtEl>
                                          <p:spTgt spid="279611"/>
                                        </p:tgtEl>
                                      </p:cBhvr>
                                    </p:animEffect>
                                    <p:anim calcmode="lin" valueType="num">
                                      <p:cBhvr>
                                        <p:cTn id="36" dur="1000" fill="hold"/>
                                        <p:tgtEl>
                                          <p:spTgt spid="279611"/>
                                        </p:tgtEl>
                                        <p:attrNameLst>
                                          <p:attrName>ppt_x</p:attrName>
                                        </p:attrNameLst>
                                      </p:cBhvr>
                                      <p:tavLst>
                                        <p:tav tm="0">
                                          <p:val>
                                            <p:strVal val="#ppt_x"/>
                                          </p:val>
                                        </p:tav>
                                        <p:tav tm="100000">
                                          <p:val>
                                            <p:strVal val="#ppt_x"/>
                                          </p:val>
                                        </p:tav>
                                      </p:tavLst>
                                    </p:anim>
                                    <p:anim calcmode="lin" valueType="num">
                                      <p:cBhvr>
                                        <p:cTn id="37" dur="1000" fill="hold"/>
                                        <p:tgtEl>
                                          <p:spTgt spid="27961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7000"/>
                            </p:stCondLst>
                            <p:childTnLst>
                              <p:par>
                                <p:cTn id="39" presetID="42" presetClass="entr" presetSubtype="0" fill="hold" nodeType="afterEffect">
                                  <p:stCondLst>
                                    <p:cond delay="0"/>
                                  </p:stCondLst>
                                  <p:childTnLst>
                                    <p:set>
                                      <p:cBhvr>
                                        <p:cTn id="40" dur="1" fill="hold">
                                          <p:stCondLst>
                                            <p:cond delay="0"/>
                                          </p:stCondLst>
                                        </p:cTn>
                                        <p:tgtEl>
                                          <p:spTgt spid="279605"/>
                                        </p:tgtEl>
                                        <p:attrNameLst>
                                          <p:attrName>style.visibility</p:attrName>
                                        </p:attrNameLst>
                                      </p:cBhvr>
                                      <p:to>
                                        <p:strVal val="visible"/>
                                      </p:to>
                                    </p:set>
                                    <p:animEffect transition="in" filter="fade">
                                      <p:cBhvr>
                                        <p:cTn id="41" dur="1000"/>
                                        <p:tgtEl>
                                          <p:spTgt spid="279605"/>
                                        </p:tgtEl>
                                      </p:cBhvr>
                                    </p:animEffect>
                                    <p:anim calcmode="lin" valueType="num">
                                      <p:cBhvr>
                                        <p:cTn id="42" dur="1000" fill="hold"/>
                                        <p:tgtEl>
                                          <p:spTgt spid="279605"/>
                                        </p:tgtEl>
                                        <p:attrNameLst>
                                          <p:attrName>ppt_x</p:attrName>
                                        </p:attrNameLst>
                                      </p:cBhvr>
                                      <p:tavLst>
                                        <p:tav tm="0">
                                          <p:val>
                                            <p:strVal val="#ppt_x"/>
                                          </p:val>
                                        </p:tav>
                                        <p:tav tm="100000">
                                          <p:val>
                                            <p:strVal val="#ppt_x"/>
                                          </p:val>
                                        </p:tav>
                                      </p:tavLst>
                                    </p:anim>
                                    <p:anim calcmode="lin" valueType="num">
                                      <p:cBhvr>
                                        <p:cTn id="43" dur="1000" fill="hold"/>
                                        <p:tgtEl>
                                          <p:spTgt spid="27960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47" presetClass="entr" presetSubtype="0" fill="hold" grpId="0" nodeType="afterEffect">
                                  <p:stCondLst>
                                    <p:cond delay="0"/>
                                  </p:stCondLst>
                                  <p:childTnLst>
                                    <p:set>
                                      <p:cBhvr>
                                        <p:cTn id="46" dur="1" fill="hold">
                                          <p:stCondLst>
                                            <p:cond delay="0"/>
                                          </p:stCondLst>
                                        </p:cTn>
                                        <p:tgtEl>
                                          <p:spTgt spid="279612"/>
                                        </p:tgtEl>
                                        <p:attrNameLst>
                                          <p:attrName>style.visibility</p:attrName>
                                        </p:attrNameLst>
                                      </p:cBhvr>
                                      <p:to>
                                        <p:strVal val="visible"/>
                                      </p:to>
                                    </p:set>
                                    <p:animEffect transition="in" filter="fade">
                                      <p:cBhvr>
                                        <p:cTn id="47" dur="1000"/>
                                        <p:tgtEl>
                                          <p:spTgt spid="279612"/>
                                        </p:tgtEl>
                                      </p:cBhvr>
                                    </p:animEffect>
                                    <p:anim calcmode="lin" valueType="num">
                                      <p:cBhvr>
                                        <p:cTn id="48" dur="1000" fill="hold"/>
                                        <p:tgtEl>
                                          <p:spTgt spid="279612"/>
                                        </p:tgtEl>
                                        <p:attrNameLst>
                                          <p:attrName>ppt_x</p:attrName>
                                        </p:attrNameLst>
                                      </p:cBhvr>
                                      <p:tavLst>
                                        <p:tav tm="0">
                                          <p:val>
                                            <p:strVal val="#ppt_x"/>
                                          </p:val>
                                        </p:tav>
                                        <p:tav tm="100000">
                                          <p:val>
                                            <p:strVal val="#ppt_x"/>
                                          </p:val>
                                        </p:tav>
                                      </p:tavLst>
                                    </p:anim>
                                    <p:anim calcmode="lin" valueType="num">
                                      <p:cBhvr>
                                        <p:cTn id="49" dur="1000" fill="hold"/>
                                        <p:tgtEl>
                                          <p:spTgt spid="2796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9000"/>
                            </p:stCondLst>
                            <p:childTnLst>
                              <p:par>
                                <p:cTn id="51" presetID="42" presetClass="entr" presetSubtype="0" fill="hold" nodeType="afterEffect">
                                  <p:stCondLst>
                                    <p:cond delay="0"/>
                                  </p:stCondLst>
                                  <p:childTnLst>
                                    <p:set>
                                      <p:cBhvr>
                                        <p:cTn id="52" dur="1" fill="hold">
                                          <p:stCondLst>
                                            <p:cond delay="0"/>
                                          </p:stCondLst>
                                        </p:cTn>
                                        <p:tgtEl>
                                          <p:spTgt spid="279602"/>
                                        </p:tgtEl>
                                        <p:attrNameLst>
                                          <p:attrName>style.visibility</p:attrName>
                                        </p:attrNameLst>
                                      </p:cBhvr>
                                      <p:to>
                                        <p:strVal val="visible"/>
                                      </p:to>
                                    </p:set>
                                    <p:animEffect transition="in" filter="fade">
                                      <p:cBhvr>
                                        <p:cTn id="53" dur="1000"/>
                                        <p:tgtEl>
                                          <p:spTgt spid="279602"/>
                                        </p:tgtEl>
                                      </p:cBhvr>
                                    </p:animEffect>
                                    <p:anim calcmode="lin" valueType="num">
                                      <p:cBhvr>
                                        <p:cTn id="54" dur="1000" fill="hold"/>
                                        <p:tgtEl>
                                          <p:spTgt spid="279602"/>
                                        </p:tgtEl>
                                        <p:attrNameLst>
                                          <p:attrName>ppt_x</p:attrName>
                                        </p:attrNameLst>
                                      </p:cBhvr>
                                      <p:tavLst>
                                        <p:tav tm="0">
                                          <p:val>
                                            <p:strVal val="#ppt_x"/>
                                          </p:val>
                                        </p:tav>
                                        <p:tav tm="100000">
                                          <p:val>
                                            <p:strVal val="#ppt_x"/>
                                          </p:val>
                                        </p:tav>
                                      </p:tavLst>
                                    </p:anim>
                                    <p:anim calcmode="lin" valueType="num">
                                      <p:cBhvr>
                                        <p:cTn id="55" dur="1000" fill="hold"/>
                                        <p:tgtEl>
                                          <p:spTgt spid="27960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0000"/>
                            </p:stCondLst>
                            <p:childTnLst>
                              <p:par>
                                <p:cTn id="57" presetID="2" presetClass="entr" presetSubtype="12" fill="hold" nodeType="afterEffect">
                                  <p:stCondLst>
                                    <p:cond delay="0"/>
                                  </p:stCondLst>
                                  <p:childTnLst>
                                    <p:set>
                                      <p:cBhvr>
                                        <p:cTn id="58" dur="1" fill="hold">
                                          <p:stCondLst>
                                            <p:cond delay="0"/>
                                          </p:stCondLst>
                                        </p:cTn>
                                        <p:tgtEl>
                                          <p:spTgt spid="279608"/>
                                        </p:tgtEl>
                                        <p:attrNameLst>
                                          <p:attrName>style.visibility</p:attrName>
                                        </p:attrNameLst>
                                      </p:cBhvr>
                                      <p:to>
                                        <p:strVal val="visible"/>
                                      </p:to>
                                    </p:set>
                                    <p:anim calcmode="lin" valueType="num">
                                      <p:cBhvr additive="base">
                                        <p:cTn id="59" dur="500" fill="hold"/>
                                        <p:tgtEl>
                                          <p:spTgt spid="279608"/>
                                        </p:tgtEl>
                                        <p:attrNameLst>
                                          <p:attrName>ppt_x</p:attrName>
                                        </p:attrNameLst>
                                      </p:cBhvr>
                                      <p:tavLst>
                                        <p:tav tm="0">
                                          <p:val>
                                            <p:strVal val="0-#ppt_w/2"/>
                                          </p:val>
                                        </p:tav>
                                        <p:tav tm="100000">
                                          <p:val>
                                            <p:strVal val="#ppt_x"/>
                                          </p:val>
                                        </p:tav>
                                      </p:tavLst>
                                    </p:anim>
                                    <p:anim calcmode="lin" valueType="num">
                                      <p:cBhvr additive="base">
                                        <p:cTn id="60" dur="500" fill="hold"/>
                                        <p:tgtEl>
                                          <p:spTgt spid="279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09" grpId="0"/>
      <p:bldP spid="279610" grpId="0"/>
      <p:bldP spid="279611" grpId="0"/>
      <p:bldP spid="2796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8" name="图片 77" descr="图片19.png"/>
          <p:cNvPicPr>
            <a:picLocks noChangeAspect="1"/>
          </p:cNvPicPr>
          <p:nvPr/>
        </p:nvPicPr>
        <p:blipFill>
          <a:blip r:embed="rId2">
            <a:duotone>
              <a:prstClr val="black"/>
              <a:srgbClr val="C0504D">
                <a:tint val="45000"/>
                <a:satMod val="400000"/>
              </a:srgbClr>
            </a:duotone>
          </a:blip>
          <a:stretch>
            <a:fillRect/>
          </a:stretch>
        </p:blipFill>
        <p:spPr>
          <a:xfrm rot="5400000">
            <a:off x="4359921" y="-1283097"/>
            <a:ext cx="308791" cy="8568952"/>
          </a:xfrm>
          <a:prstGeom prst="rect">
            <a:avLst/>
          </a:prstGeom>
          <a:effectLst>
            <a:outerShdw blurRad="50800" dist="38100" algn="l" rotWithShape="0">
              <a:prstClr val="black">
                <a:alpha val="40000"/>
              </a:prstClr>
            </a:outerShdw>
          </a:effectLst>
        </p:spPr>
      </p:pic>
      <p:grpSp>
        <p:nvGrpSpPr>
          <p:cNvPr id="79" name="组合 78"/>
          <p:cNvGrpSpPr/>
          <p:nvPr/>
        </p:nvGrpSpPr>
        <p:grpSpPr>
          <a:xfrm>
            <a:off x="589757" y="972345"/>
            <a:ext cx="3312414" cy="1517650"/>
            <a:chOff x="416496" y="2492896"/>
            <a:chExt cx="3600400" cy="1683187"/>
          </a:xfrm>
        </p:grpSpPr>
        <p:pic>
          <p:nvPicPr>
            <p:cNvPr id="80" name="图片 6" descr="图片212.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16496" y="2492896"/>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Box 80"/>
            <p:cNvSpPr txBox="1"/>
            <p:nvPr/>
          </p:nvSpPr>
          <p:spPr>
            <a:xfrm>
              <a:off x="560956" y="2715204"/>
              <a:ext cx="3455940" cy="1143512"/>
            </a:xfrm>
            <a:prstGeom prst="rect">
              <a:avLst/>
            </a:prstGeom>
            <a:noFill/>
            <a:effectLst>
              <a:outerShdw blurRad="50800" dist="38100" algn="l" rotWithShape="0">
                <a:prstClr val="black">
                  <a:alpha val="40000"/>
                </a:prstClr>
              </a:outerShdw>
            </a:effectLst>
          </p:spPr>
          <p:txBody>
            <a:bodyPr>
              <a:spAutoFit/>
            </a:bodyPr>
            <a:lstStyle/>
            <a:p>
              <a:pPr algn="l" fontAlgn="auto">
                <a:spcBef>
                  <a:spcPct val="0"/>
                </a:spcBef>
                <a:spcAft>
                  <a:spcPct val="0"/>
                </a:spcAft>
                <a:defRPr/>
              </a:pPr>
              <a:r>
                <a:rPr lang="zh-CN" altLang="en-US" sz="2000" b="1" baseline="0">
                  <a:solidFill>
                    <a:srgbClr val="000000"/>
                  </a:solidFill>
                  <a:latin typeface="微软雅黑" pitchFamily="34" charset="-122"/>
                  <a:ea typeface="微软雅黑" pitchFamily="34" charset="-122"/>
                  <a:cs typeface="经典繁颜体" pitchFamily="49" charset="-122"/>
                </a:rPr>
                <a:t>输入您的文字 </a:t>
              </a:r>
              <a:endParaRPr lang="en-US" altLang="zh-CN" sz="2000" b="1" baseline="0">
                <a:solidFill>
                  <a:srgbClr val="000000"/>
                </a:solidFill>
                <a:latin typeface="微软雅黑" pitchFamily="34" charset="-122"/>
                <a:ea typeface="微软雅黑" pitchFamily="34" charset="-122"/>
                <a:cs typeface="经典繁颜体" pitchFamily="49" charset="-122"/>
              </a:endParaRPr>
            </a:p>
            <a:p>
              <a:pPr algn="l" fontAlgn="auto">
                <a:spcBef>
                  <a:spcPct val="0"/>
                </a:spcBef>
                <a:spcAft>
                  <a:spcPct val="0"/>
                </a:spcAft>
                <a:defRPr/>
              </a:pPr>
              <a:endParaRPr lang="en-US" altLang="zh-CN" sz="800" baseline="0">
                <a:solidFill>
                  <a:prstClr val="black"/>
                </a:solidFill>
                <a:latin typeface="+mj-lt"/>
                <a:ea typeface="微软雅黑" pitchFamily="34" charset="-122"/>
              </a:endParaRPr>
            </a:p>
            <a:p>
              <a:pPr algn="l" fontAlgn="auto">
                <a:spcBef>
                  <a:spcPct val="0"/>
                </a:spcBef>
                <a:spcAft>
                  <a:spcPct val="0"/>
                </a:spcAft>
                <a:defRPr/>
              </a:pPr>
              <a:r>
                <a:rPr lang="zh-CN" altLang="en-US" sz="1100" baseline="0">
                  <a:solidFill>
                    <a:prstClr val="black"/>
                  </a:solidFill>
                  <a:latin typeface="+mj-lt"/>
                  <a:ea typeface="微软雅黑" pitchFamily="34" charset="-122"/>
                </a:rPr>
                <a:t>输入您的文字输入您的文字输入您的文字</a:t>
              </a:r>
            </a:p>
            <a:p>
              <a:pPr algn="l" fontAlgn="auto">
                <a:spcBef>
                  <a:spcPct val="0"/>
                </a:spcBef>
                <a:spcAft>
                  <a:spcPct val="0"/>
                </a:spcAft>
                <a:defRPr/>
              </a:pPr>
              <a:r>
                <a:rPr lang="zh-CN" altLang="en-US" sz="1100" baseline="0">
                  <a:solidFill>
                    <a:prstClr val="black"/>
                  </a:solidFill>
                  <a:latin typeface="+mj-lt"/>
                  <a:ea typeface="微软雅黑" pitchFamily="34" charset="-122"/>
                </a:rPr>
                <a:t>输入您的文字输入您的文字输入您的文字</a:t>
              </a:r>
            </a:p>
            <a:p>
              <a:pPr algn="l" fontAlgn="auto">
                <a:spcBef>
                  <a:spcPct val="0"/>
                </a:spcBef>
                <a:spcAft>
                  <a:spcPct val="0"/>
                </a:spcAft>
                <a:defRPr/>
              </a:pPr>
              <a:endParaRPr lang="zh-CN" altLang="en-US" sz="1100" baseline="0">
                <a:solidFill>
                  <a:prstClr val="black"/>
                </a:solidFill>
                <a:latin typeface="+mj-lt"/>
                <a:ea typeface="微软雅黑" pitchFamily="34" charset="-122"/>
              </a:endParaRPr>
            </a:p>
          </p:txBody>
        </p:sp>
      </p:grpSp>
      <p:sp>
        <p:nvSpPr>
          <p:cNvPr id="85" name="椭圆 84"/>
          <p:cNvSpPr/>
          <p:nvPr/>
        </p:nvSpPr>
        <p:spPr>
          <a:xfrm>
            <a:off x="518319"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txBody>
          <a:bodyPr/>
          <a:lstStyle/>
          <a:p/>
        </p:txBody>
      </p:sp>
      <p:sp>
        <p:nvSpPr>
          <p:cNvPr id="86" name="椭圆 85"/>
          <p:cNvSpPr/>
          <p:nvPr/>
        </p:nvSpPr>
        <p:spPr>
          <a:xfrm>
            <a:off x="404574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txBody>
          <a:bodyPr/>
          <a:lstStyle/>
          <a:p/>
        </p:txBody>
      </p:sp>
      <p:sp>
        <p:nvSpPr>
          <p:cNvPr id="87" name="椭圆 86"/>
          <p:cNvSpPr/>
          <p:nvPr/>
        </p:nvSpPr>
        <p:spPr>
          <a:xfrm>
            <a:off x="656669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txBody>
          <a:bodyPr/>
          <a:lstStyle/>
          <a:p/>
        </p:txBody>
      </p:sp>
      <p:sp>
        <p:nvSpPr>
          <p:cNvPr id="88" name="椭圆 87"/>
          <p:cNvSpPr/>
          <p:nvPr/>
        </p:nvSpPr>
        <p:spPr>
          <a:xfrm>
            <a:off x="447754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txBody>
          <a:bodyPr/>
          <a:lstStyle/>
          <a:p/>
        </p:txBody>
      </p:sp>
      <p:sp>
        <p:nvSpPr>
          <p:cNvPr id="89" name="TextBox 10"/>
          <p:cNvSpPr txBox="1"/>
          <p:nvPr/>
        </p:nvSpPr>
        <p:spPr>
          <a:xfrm>
            <a:off x="229394" y="3134520"/>
            <a:ext cx="936625" cy="261938"/>
          </a:xfrm>
          <a:prstGeom prst="rect">
            <a:avLst/>
          </a:prstGeom>
          <a:noFill/>
        </p:spPr>
        <p:txBody>
          <a:bodyPr>
            <a:spAutoFit/>
          </a:bodyPr>
          <a:lstStyle/>
          <a:p>
            <a:pPr algn="l" fontAlgn="auto">
              <a:spcBef>
                <a:spcPct val="0"/>
              </a:spcBef>
              <a:spcAft>
                <a:spcPct val="0"/>
              </a:spcAft>
              <a:defRPr/>
            </a:pPr>
            <a:r>
              <a:rPr lang="en-US" altLang="zh-CN" sz="1100" b="1" baseline="0">
                <a:solidFill>
                  <a:srgbClr val="000000"/>
                </a:solidFill>
                <a:effectLst>
                  <a:outerShdw blurRad="50800" dist="38100" dir="18900000" algn="bl" rotWithShape="0">
                    <a:prstClr val="black">
                      <a:alpha val="40000"/>
                    </a:prstClr>
                  </a:outerShdw>
                </a:effectLst>
                <a:latin typeface="Calibri"/>
                <a:ea typeface="宋体"/>
              </a:rPr>
              <a:t>2018.09.10</a:t>
            </a:r>
            <a:endParaRPr lang="zh-CN" altLang="en-US" sz="1100" b="1" baseline="0">
              <a:solidFill>
                <a:srgbClr val="000000"/>
              </a:solidFill>
              <a:effectLst>
                <a:outerShdw blurRad="50800" dist="38100" dir="18900000" algn="bl" rotWithShape="0">
                  <a:prstClr val="black">
                    <a:alpha val="40000"/>
                  </a:prstClr>
                </a:outerShdw>
              </a:effectLst>
              <a:latin typeface="Calibri"/>
              <a:ea typeface="宋体"/>
            </a:endParaRPr>
          </a:p>
        </p:txBody>
      </p:sp>
      <p:sp>
        <p:nvSpPr>
          <p:cNvPr id="90" name="TextBox 10"/>
          <p:cNvSpPr txBox="1"/>
          <p:nvPr/>
        </p:nvSpPr>
        <p:spPr>
          <a:xfrm>
            <a:off x="3326607" y="3063083"/>
            <a:ext cx="935037" cy="261937"/>
          </a:xfrm>
          <a:prstGeom prst="rect">
            <a:avLst/>
          </a:prstGeom>
          <a:noFill/>
        </p:spPr>
        <p:txBody>
          <a:bodyPr>
            <a:spAutoFit/>
          </a:bodyPr>
          <a:lstStyle/>
          <a:p>
            <a:pPr algn="l" fontAlgn="auto">
              <a:spcBef>
                <a:spcPct val="0"/>
              </a:spcBef>
              <a:spcAft>
                <a:spcPct val="0"/>
              </a:spcAft>
              <a:defRPr/>
            </a:pPr>
            <a:r>
              <a:rPr lang="en-US" altLang="zh-CN" sz="1100" b="1" baseline="0">
                <a:solidFill>
                  <a:srgbClr val="000000"/>
                </a:solidFill>
                <a:effectLst>
                  <a:outerShdw blurRad="50800" dist="38100" dir="18900000" algn="bl" rotWithShape="0">
                    <a:prstClr val="black">
                      <a:alpha val="40000"/>
                    </a:prstClr>
                  </a:outerShdw>
                </a:effectLst>
                <a:latin typeface="Calibri"/>
                <a:ea typeface="宋体"/>
              </a:rPr>
              <a:t>2019.02.08</a:t>
            </a:r>
            <a:endParaRPr lang="zh-CN" altLang="en-US" sz="1100" b="1" baseline="0">
              <a:solidFill>
                <a:srgbClr val="000000"/>
              </a:solidFill>
              <a:effectLst>
                <a:outerShdw blurRad="50800" dist="38100" dir="18900000" algn="bl" rotWithShape="0">
                  <a:prstClr val="black">
                    <a:alpha val="40000"/>
                  </a:prstClr>
                </a:outerShdw>
              </a:effectLst>
              <a:latin typeface="Calibri"/>
              <a:ea typeface="宋体"/>
            </a:endParaRPr>
          </a:p>
        </p:txBody>
      </p:sp>
      <p:sp>
        <p:nvSpPr>
          <p:cNvPr id="91" name="TextBox 10"/>
          <p:cNvSpPr txBox="1"/>
          <p:nvPr/>
        </p:nvSpPr>
        <p:spPr>
          <a:xfrm>
            <a:off x="4261644" y="3063083"/>
            <a:ext cx="936625" cy="261937"/>
          </a:xfrm>
          <a:prstGeom prst="rect">
            <a:avLst/>
          </a:prstGeom>
          <a:noFill/>
        </p:spPr>
        <p:txBody>
          <a:bodyPr>
            <a:spAutoFit/>
          </a:bodyPr>
          <a:lstStyle/>
          <a:p>
            <a:pPr algn="l" fontAlgn="auto">
              <a:spcBef>
                <a:spcPct val="0"/>
              </a:spcBef>
              <a:spcAft>
                <a:spcPct val="0"/>
              </a:spcAft>
              <a:defRPr/>
            </a:pPr>
            <a:r>
              <a:rPr lang="en-US" altLang="zh-CN" sz="1100" b="1" baseline="0">
                <a:solidFill>
                  <a:srgbClr val="000000"/>
                </a:solidFill>
                <a:effectLst>
                  <a:outerShdw blurRad="50800" dist="38100" dir="18900000" algn="bl" rotWithShape="0">
                    <a:prstClr val="black">
                      <a:alpha val="40000"/>
                    </a:prstClr>
                  </a:outerShdw>
                </a:effectLst>
                <a:latin typeface="Calibri"/>
                <a:ea typeface="宋体"/>
              </a:rPr>
              <a:t>02.09</a:t>
            </a:r>
            <a:endParaRPr lang="zh-CN" altLang="en-US" sz="1100" b="1" baseline="0">
              <a:solidFill>
                <a:srgbClr val="000000"/>
              </a:solidFill>
              <a:effectLst>
                <a:outerShdw blurRad="50800" dist="38100" dir="18900000" algn="bl" rotWithShape="0">
                  <a:prstClr val="black">
                    <a:alpha val="40000"/>
                  </a:prstClr>
                </a:outerShdw>
              </a:effectLst>
              <a:latin typeface="Calibri"/>
              <a:ea typeface="宋体"/>
            </a:endParaRPr>
          </a:p>
        </p:txBody>
      </p:sp>
      <p:sp>
        <p:nvSpPr>
          <p:cNvPr id="92" name="TextBox 10"/>
          <p:cNvSpPr txBox="1"/>
          <p:nvPr/>
        </p:nvSpPr>
        <p:spPr>
          <a:xfrm>
            <a:off x="5053807" y="3063083"/>
            <a:ext cx="936625" cy="261937"/>
          </a:xfrm>
          <a:prstGeom prst="rect">
            <a:avLst/>
          </a:prstGeom>
          <a:noFill/>
        </p:spPr>
        <p:txBody>
          <a:bodyPr>
            <a:spAutoFit/>
          </a:bodyPr>
          <a:lstStyle/>
          <a:p>
            <a:pPr algn="l" fontAlgn="auto">
              <a:spcBef>
                <a:spcPct val="0"/>
              </a:spcBef>
              <a:spcAft>
                <a:spcPct val="0"/>
              </a:spcAft>
              <a:defRPr/>
            </a:pPr>
            <a:r>
              <a:rPr lang="en-US" altLang="zh-CN" sz="1100" b="1" baseline="0">
                <a:solidFill>
                  <a:srgbClr val="000000"/>
                </a:solidFill>
                <a:effectLst>
                  <a:outerShdw blurRad="50800" dist="38100" dir="18900000" algn="bl" rotWithShape="0">
                    <a:prstClr val="black">
                      <a:alpha val="40000"/>
                    </a:prstClr>
                  </a:outerShdw>
                </a:effectLst>
                <a:latin typeface="Calibri"/>
                <a:ea typeface="宋体"/>
              </a:rPr>
              <a:t>02.10</a:t>
            </a:r>
            <a:endParaRPr lang="zh-CN" altLang="en-US" sz="1100" b="1" baseline="0">
              <a:solidFill>
                <a:srgbClr val="000000"/>
              </a:solidFill>
              <a:effectLst>
                <a:outerShdw blurRad="50800" dist="38100" dir="18900000" algn="bl" rotWithShape="0">
                  <a:prstClr val="black">
                    <a:alpha val="40000"/>
                  </a:prstClr>
                </a:outerShdw>
              </a:effectLst>
              <a:latin typeface="Calibri"/>
              <a:ea typeface="宋体"/>
            </a:endParaRPr>
          </a:p>
        </p:txBody>
      </p:sp>
      <p:sp>
        <p:nvSpPr>
          <p:cNvPr id="93" name="TextBox 10"/>
          <p:cNvSpPr txBox="1"/>
          <p:nvPr/>
        </p:nvSpPr>
        <p:spPr>
          <a:xfrm>
            <a:off x="6566694" y="3063083"/>
            <a:ext cx="936625" cy="261937"/>
          </a:xfrm>
          <a:prstGeom prst="rect">
            <a:avLst/>
          </a:prstGeom>
          <a:noFill/>
        </p:spPr>
        <p:txBody>
          <a:bodyPr>
            <a:spAutoFit/>
          </a:bodyPr>
          <a:lstStyle/>
          <a:p>
            <a:pPr algn="l" fontAlgn="auto">
              <a:spcBef>
                <a:spcPct val="0"/>
              </a:spcBef>
              <a:spcAft>
                <a:spcPct val="0"/>
              </a:spcAft>
              <a:defRPr/>
            </a:pPr>
            <a:r>
              <a:rPr lang="en-US" altLang="zh-CN" sz="1100" b="1" baseline="0">
                <a:solidFill>
                  <a:srgbClr val="000000"/>
                </a:solidFill>
                <a:effectLst>
                  <a:outerShdw blurRad="50800" dist="38100" dir="18900000" algn="bl" rotWithShape="0">
                    <a:prstClr val="black">
                      <a:alpha val="40000"/>
                    </a:prstClr>
                  </a:outerShdw>
                </a:effectLst>
                <a:latin typeface="Calibri"/>
                <a:ea typeface="宋体"/>
              </a:rPr>
              <a:t>02.16</a:t>
            </a:r>
            <a:endParaRPr lang="zh-CN" altLang="en-US" sz="1100" b="1" baseline="0">
              <a:solidFill>
                <a:srgbClr val="000000"/>
              </a:solidFill>
              <a:effectLst>
                <a:outerShdw blurRad="50800" dist="38100" dir="18900000" algn="bl" rotWithShape="0">
                  <a:prstClr val="black">
                    <a:alpha val="40000"/>
                  </a:prstClr>
                </a:outerShdw>
              </a:effectLst>
              <a:latin typeface="Calibri"/>
              <a:ea typeface="宋体"/>
            </a:endParaRPr>
          </a:p>
        </p:txBody>
      </p:sp>
      <p:sp>
        <p:nvSpPr>
          <p:cNvPr id="95" name="任意多边形 94"/>
          <p:cNvSpPr/>
          <p:nvPr/>
        </p:nvSpPr>
        <p:spPr>
          <a:xfrm>
            <a:off x="4461669" y="3134520"/>
            <a:ext cx="592138" cy="406400"/>
          </a:xfrm>
          <a:custGeom>
            <a:gdLst>
              <a:gd name="connsiteX0" fmla="*/ 685800 w 697703"/>
              <a:gd name="connsiteY0" fmla="*/ 0 h 393700"/>
              <a:gd name="connsiteX1" fmla="*/ 596900 w 697703"/>
              <a:gd name="connsiteY1" fmla="*/ 101600 h 393700"/>
              <a:gd name="connsiteX2" fmla="*/ 520700 w 697703"/>
              <a:gd name="connsiteY2" fmla="*/ 165100 h 393700"/>
              <a:gd name="connsiteX3" fmla="*/ 381000 w 697703"/>
              <a:gd name="connsiteY3" fmla="*/ 228600 h 393700"/>
              <a:gd name="connsiteX4" fmla="*/ 342900 w 697703"/>
              <a:gd name="connsiteY4" fmla="*/ 254000 h 393700"/>
              <a:gd name="connsiteX5" fmla="*/ 266700 w 697703"/>
              <a:gd name="connsiteY5" fmla="*/ 279400 h 393700"/>
              <a:gd name="connsiteX6" fmla="*/ 241300 w 697703"/>
              <a:gd name="connsiteY6" fmla="*/ 317500 h 393700"/>
              <a:gd name="connsiteX7" fmla="*/ 114300 w 697703"/>
              <a:gd name="connsiteY7" fmla="*/ 355600 h 393700"/>
              <a:gd name="connsiteX8" fmla="*/ 38100 w 697703"/>
              <a:gd name="connsiteY8" fmla="*/ 381000 h 393700"/>
              <a:gd name="connsiteX9" fmla="*/ 0 w 697703"/>
              <a:gd name="connsiteY9" fmla="*/ 393700 h 3937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7703" h="393700">
                <a:moveTo>
                  <a:pt x="685800" y="0"/>
                </a:moveTo>
                <a:cubicBezTo>
                  <a:pt x="659932" y="103470"/>
                  <a:pt x="697703" y="797"/>
                  <a:pt x="596900" y="101600"/>
                </a:cubicBezTo>
                <a:cubicBezTo>
                  <a:pt x="568813" y="129687"/>
                  <a:pt x="556063" y="147419"/>
                  <a:pt x="520700" y="165100"/>
                </a:cubicBezTo>
                <a:cubicBezTo>
                  <a:pt x="412812" y="219044"/>
                  <a:pt x="590363" y="89025"/>
                  <a:pt x="381000" y="228600"/>
                </a:cubicBezTo>
                <a:cubicBezTo>
                  <a:pt x="368300" y="237067"/>
                  <a:pt x="356848" y="247801"/>
                  <a:pt x="342900" y="254000"/>
                </a:cubicBezTo>
                <a:cubicBezTo>
                  <a:pt x="318434" y="264874"/>
                  <a:pt x="266700" y="279400"/>
                  <a:pt x="266700" y="279400"/>
                </a:cubicBezTo>
                <a:cubicBezTo>
                  <a:pt x="258233" y="292100"/>
                  <a:pt x="254243" y="309410"/>
                  <a:pt x="241300" y="317500"/>
                </a:cubicBezTo>
                <a:cubicBezTo>
                  <a:pt x="213668" y="334770"/>
                  <a:pt x="148617" y="345305"/>
                  <a:pt x="114300" y="355600"/>
                </a:cubicBezTo>
                <a:cubicBezTo>
                  <a:pt x="88655" y="363293"/>
                  <a:pt x="63500" y="372533"/>
                  <a:pt x="38100" y="381000"/>
                </a:cubicBezTo>
                <a:lnTo>
                  <a:pt x="0" y="393700"/>
                </a:lnTo>
              </a:path>
            </a:pathLst>
          </a:custGeom>
          <a:noFill/>
          <a:ln w="38100" cap="flat" cmpd="sng" algn="ctr">
            <a:solidFill>
              <a:sysClr val="windowText" lastClr="000000"/>
            </a:solidFill>
            <a:prstDash val="solid"/>
            <a:headEnd type="none"/>
            <a:tailEnd type="stealth"/>
          </a:ln>
          <a:effectLst>
            <a:outerShdw blurRad="50800" dist="50800" dir="5400000" algn="ctr" rotWithShape="0">
              <a:srgbClr val="000000">
                <a:alpha val="72000"/>
              </a:srgbClr>
            </a:outerShdw>
          </a:effectLst>
        </p:spPr>
        <p:txBody>
          <a:bodyPr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sp>
        <p:nvSpPr>
          <p:cNvPr id="96" name="任意多边形 95"/>
          <p:cNvSpPr/>
          <p:nvPr/>
        </p:nvSpPr>
        <p:spPr>
          <a:xfrm>
            <a:off x="626269" y="2347120"/>
            <a:ext cx="1473200" cy="571500"/>
          </a:xfrm>
          <a:custGeom>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7" name="任意多边形 96"/>
          <p:cNvSpPr/>
          <p:nvPr/>
        </p:nvSpPr>
        <p:spPr>
          <a:xfrm flipH="1">
            <a:off x="2174082" y="2342358"/>
            <a:ext cx="2016125" cy="576262"/>
          </a:xfrm>
          <a:custGeom>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8" name="任意多边形 97"/>
          <p:cNvSpPr/>
          <p:nvPr/>
        </p:nvSpPr>
        <p:spPr>
          <a:xfrm>
            <a:off x="4477544" y="2270920"/>
            <a:ext cx="1657350" cy="647700"/>
          </a:xfrm>
          <a:custGeom>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9" name="任意多边形 98"/>
          <p:cNvSpPr/>
          <p:nvPr/>
        </p:nvSpPr>
        <p:spPr>
          <a:xfrm flipH="1">
            <a:off x="6134894" y="2270920"/>
            <a:ext cx="503238" cy="647700"/>
          </a:xfrm>
          <a:custGeom>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100" name="任意多边形 99"/>
          <p:cNvSpPr/>
          <p:nvPr/>
        </p:nvSpPr>
        <p:spPr>
          <a:xfrm flipH="1">
            <a:off x="7142957" y="2918620"/>
            <a:ext cx="215900" cy="504825"/>
          </a:xfrm>
          <a:custGeom>
            <a:gdLst>
              <a:gd name="connsiteX0" fmla="*/ 0 w 609600"/>
              <a:gd name="connsiteY0" fmla="*/ 406400 h 406400"/>
              <a:gd name="connsiteX1" fmla="*/ 127000 w 609600"/>
              <a:gd name="connsiteY1" fmla="*/ 368300 h 406400"/>
              <a:gd name="connsiteX2" fmla="*/ 165100 w 609600"/>
              <a:gd name="connsiteY2" fmla="*/ 355600 h 406400"/>
              <a:gd name="connsiteX3" fmla="*/ 203200 w 609600"/>
              <a:gd name="connsiteY3" fmla="*/ 342900 h 406400"/>
              <a:gd name="connsiteX4" fmla="*/ 292100 w 609600"/>
              <a:gd name="connsiteY4" fmla="*/ 304800 h 406400"/>
              <a:gd name="connsiteX5" fmla="*/ 330200 w 609600"/>
              <a:gd name="connsiteY5" fmla="*/ 279400 h 406400"/>
              <a:gd name="connsiteX6" fmla="*/ 368300 w 609600"/>
              <a:gd name="connsiteY6" fmla="*/ 241300 h 406400"/>
              <a:gd name="connsiteX7" fmla="*/ 406400 w 609600"/>
              <a:gd name="connsiteY7" fmla="*/ 228600 h 406400"/>
              <a:gd name="connsiteX8" fmla="*/ 444500 w 609600"/>
              <a:gd name="connsiteY8" fmla="*/ 203200 h 406400"/>
              <a:gd name="connsiteX9" fmla="*/ 469900 w 609600"/>
              <a:gd name="connsiteY9" fmla="*/ 165100 h 406400"/>
              <a:gd name="connsiteX10" fmla="*/ 546100 w 609600"/>
              <a:gd name="connsiteY10" fmla="*/ 114300 h 406400"/>
              <a:gd name="connsiteX11" fmla="*/ 596900 w 609600"/>
              <a:gd name="connsiteY11" fmla="*/ 38100 h 406400"/>
              <a:gd name="connsiteX12" fmla="*/ 609600 w 609600"/>
              <a:gd name="connsiteY12" fmla="*/ 0 h 4064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lgn="ctr">
            <a:solidFill>
              <a:sysClr val="windowText" lastClr="000000">
                <a:lumMod val="50000"/>
                <a:lumOff val="50000"/>
              </a:sysClr>
            </a:solidFill>
            <a:prstDash val="sysDot"/>
            <a:headEnd type="oval"/>
            <a:tailEnd type="oval"/>
          </a:ln>
          <a:effectLst/>
        </p:spPr>
        <p:txBody>
          <a:bodyPr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sp>
        <p:nvSpPr>
          <p:cNvPr id="101" name="任意多边形 100"/>
          <p:cNvSpPr/>
          <p:nvPr/>
        </p:nvSpPr>
        <p:spPr>
          <a:xfrm rot="19686532" flipH="1">
            <a:off x="7371557" y="3015458"/>
            <a:ext cx="1412875" cy="455612"/>
          </a:xfrm>
          <a:custGeom>
            <a:gdLst>
              <a:gd name="connsiteX0" fmla="*/ 0 w 609600"/>
              <a:gd name="connsiteY0" fmla="*/ 406400 h 406400"/>
              <a:gd name="connsiteX1" fmla="*/ 127000 w 609600"/>
              <a:gd name="connsiteY1" fmla="*/ 368300 h 406400"/>
              <a:gd name="connsiteX2" fmla="*/ 165100 w 609600"/>
              <a:gd name="connsiteY2" fmla="*/ 355600 h 406400"/>
              <a:gd name="connsiteX3" fmla="*/ 203200 w 609600"/>
              <a:gd name="connsiteY3" fmla="*/ 342900 h 406400"/>
              <a:gd name="connsiteX4" fmla="*/ 292100 w 609600"/>
              <a:gd name="connsiteY4" fmla="*/ 304800 h 406400"/>
              <a:gd name="connsiteX5" fmla="*/ 330200 w 609600"/>
              <a:gd name="connsiteY5" fmla="*/ 279400 h 406400"/>
              <a:gd name="connsiteX6" fmla="*/ 368300 w 609600"/>
              <a:gd name="connsiteY6" fmla="*/ 241300 h 406400"/>
              <a:gd name="connsiteX7" fmla="*/ 406400 w 609600"/>
              <a:gd name="connsiteY7" fmla="*/ 228600 h 406400"/>
              <a:gd name="connsiteX8" fmla="*/ 444500 w 609600"/>
              <a:gd name="connsiteY8" fmla="*/ 203200 h 406400"/>
              <a:gd name="connsiteX9" fmla="*/ 469900 w 609600"/>
              <a:gd name="connsiteY9" fmla="*/ 165100 h 406400"/>
              <a:gd name="connsiteX10" fmla="*/ 546100 w 609600"/>
              <a:gd name="connsiteY10" fmla="*/ 114300 h 406400"/>
              <a:gd name="connsiteX11" fmla="*/ 596900 w 609600"/>
              <a:gd name="connsiteY11" fmla="*/ 38100 h 406400"/>
              <a:gd name="connsiteX12" fmla="*/ 609600 w 609600"/>
              <a:gd name="connsiteY12" fmla="*/ 0 h 4064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lgn="ctr">
            <a:solidFill>
              <a:sysClr val="windowText" lastClr="000000">
                <a:lumMod val="50000"/>
                <a:lumOff val="50000"/>
              </a:sysClr>
            </a:solidFill>
            <a:prstDash val="sysDot"/>
            <a:headEnd type="oval"/>
            <a:tailEnd type="oval"/>
          </a:ln>
          <a:effectLst/>
        </p:spPr>
        <p:txBody>
          <a:bodyPr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nvGrpSpPr>
          <p:cNvPr id="2" name="组合 1"/>
          <p:cNvGrpSpPr/>
          <p:nvPr/>
        </p:nvGrpSpPr>
        <p:grpSpPr>
          <a:xfrm>
            <a:off x="2503657" y="3518165"/>
            <a:ext cx="2806531" cy="1505744"/>
            <a:chOff x="2069306" y="3616327"/>
            <a:chExt cx="4103688" cy="1483906"/>
          </a:xfrm>
        </p:grpSpPr>
        <p:pic>
          <p:nvPicPr>
            <p:cNvPr id="82" name="图片 14" descr="图片212.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069306" y="3616327"/>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Box 103"/>
            <p:cNvSpPr txBox="1"/>
            <p:nvPr/>
          </p:nvSpPr>
          <p:spPr>
            <a:xfrm>
              <a:off x="2428081" y="3730627"/>
              <a:ext cx="3457575" cy="1369606"/>
            </a:xfrm>
            <a:prstGeom prst="rect">
              <a:avLst/>
            </a:prstGeom>
            <a:noFill/>
            <a:effectLst>
              <a:outerShdw blurRad="50800" dist="38100" algn="l" rotWithShape="0">
                <a:prstClr val="black">
                  <a:alpha val="40000"/>
                </a:prstClr>
              </a:outerShdw>
            </a:effectLst>
          </p:spPr>
          <p:txBody>
            <a:bodyPr>
              <a:spAutoFit/>
            </a:bodyPr>
            <a:lstStyle/>
            <a:p>
              <a:pPr algn="l" fontAlgn="auto">
                <a:spcBef>
                  <a:spcPct val="0"/>
                </a:spcBef>
                <a:spcAft>
                  <a:spcPct val="0"/>
                </a:spcAft>
                <a:defRPr/>
              </a:pPr>
              <a:r>
                <a:rPr lang="zh-CN" altLang="en-US" sz="2000" baseline="0">
                  <a:solidFill>
                    <a:srgbClr val="000000"/>
                  </a:solidFill>
                  <a:latin typeface="微软雅黑" pitchFamily="34" charset="-122"/>
                  <a:ea typeface="微软雅黑" pitchFamily="34" charset="-122"/>
                </a:rPr>
                <a:t>输入您的文字 </a:t>
              </a:r>
              <a:endParaRPr lang="en-US" altLang="zh-CN" sz="2000" baseline="0">
                <a:solidFill>
                  <a:srgbClr val="000000"/>
                </a:solidFill>
                <a:latin typeface="微软雅黑" pitchFamily="34" charset="-122"/>
                <a:ea typeface="微软雅黑" pitchFamily="34" charset="-122"/>
              </a:endParaRPr>
            </a:p>
            <a:p>
              <a:pPr algn="l" fontAlgn="auto">
                <a:spcBef>
                  <a:spcPct val="0"/>
                </a:spcBef>
                <a:spcAft>
                  <a:spcPct val="0"/>
                </a:spcAft>
                <a:defRPr/>
              </a:pPr>
              <a:endParaRPr lang="en-US" altLang="zh-CN" sz="800" baseline="0">
                <a:solidFill>
                  <a:srgbClr val="000000"/>
                </a:solidFill>
                <a:latin typeface="微软雅黑" pitchFamily="34" charset="-122"/>
                <a:ea typeface="微软雅黑" pitchFamily="34" charset="-122"/>
              </a:endParaRPr>
            </a:p>
            <a:p>
              <a:pPr algn="l" fontAlgn="auto">
                <a:spcBef>
                  <a:spcPct val="0"/>
                </a:spcBef>
                <a:spcAft>
                  <a:spcPct val="0"/>
                </a:spcAft>
                <a:defRPr/>
              </a:pPr>
              <a:r>
                <a:rPr lang="zh-CN" altLang="en-US" sz="1100" baseline="0">
                  <a:solidFill>
                    <a:srgbClr val="000000"/>
                  </a:solidFill>
                  <a:latin typeface="微软雅黑" pitchFamily="34" charset="-122"/>
                  <a:ea typeface="微软雅黑" pitchFamily="34" charset="-122"/>
                </a:rPr>
                <a:t>输入您的文字输入您的文字输入您的文字输入您的文字输入您的文字输入您的文字</a:t>
              </a:r>
            </a:p>
            <a:p>
              <a:pPr algn="l" fontAlgn="auto">
                <a:spcBef>
                  <a:spcPct val="0"/>
                </a:spcBef>
                <a:spcAft>
                  <a:spcPct val="0"/>
                </a:spcAft>
                <a:defRPr/>
              </a:pPr>
              <a:endParaRPr lang="zh-CN" altLang="en-US" sz="1100" baseline="0">
                <a:solidFill>
                  <a:srgbClr val="000000"/>
                </a:solidFill>
                <a:latin typeface="微软雅黑" pitchFamily="34" charset="-122"/>
                <a:ea typeface="微软雅黑" pitchFamily="34" charset="-122"/>
              </a:endParaRPr>
            </a:p>
            <a:p>
              <a:pPr algn="l" fontAlgn="auto">
                <a:spcBef>
                  <a:spcPct val="0"/>
                </a:spcBef>
                <a:spcAft>
                  <a:spcPct val="0"/>
                </a:spcAft>
                <a:defRPr/>
              </a:pPr>
              <a:endParaRPr lang="zh-CN" altLang="en-US" sz="1100" baseline="0">
                <a:solidFill>
                  <a:srgbClr val="000000"/>
                </a:solidFill>
                <a:latin typeface="微软雅黑" pitchFamily="34" charset="-122"/>
                <a:ea typeface="微软雅黑" pitchFamily="34" charset="-122"/>
              </a:endParaRPr>
            </a:p>
          </p:txBody>
        </p:sp>
      </p:grpSp>
      <p:grpSp>
        <p:nvGrpSpPr>
          <p:cNvPr id="105" name="组合 104"/>
          <p:cNvGrpSpPr/>
          <p:nvPr/>
        </p:nvGrpSpPr>
        <p:grpSpPr>
          <a:xfrm>
            <a:off x="4536980" y="972344"/>
            <a:ext cx="3312414" cy="1497805"/>
            <a:chOff x="416496" y="2523859"/>
            <a:chExt cx="3600400" cy="1683187"/>
          </a:xfrm>
        </p:grpSpPr>
        <p:pic>
          <p:nvPicPr>
            <p:cNvPr id="106" name="图片 6" descr="图片212.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16496" y="2523859"/>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06"/>
            <p:cNvSpPr txBox="1"/>
            <p:nvPr/>
          </p:nvSpPr>
          <p:spPr>
            <a:xfrm>
              <a:off x="560956" y="2804127"/>
              <a:ext cx="3455940" cy="1158663"/>
            </a:xfrm>
            <a:prstGeom prst="rect">
              <a:avLst/>
            </a:prstGeom>
            <a:noFill/>
            <a:effectLst>
              <a:outerShdw blurRad="50800" dist="38100" algn="l" rotWithShape="0">
                <a:prstClr val="black">
                  <a:alpha val="40000"/>
                </a:prstClr>
              </a:outerShdw>
            </a:effectLst>
          </p:spPr>
          <p:txBody>
            <a:bodyPr>
              <a:spAutoFit/>
            </a:bodyPr>
            <a:lstStyle/>
            <a:p>
              <a:pPr algn="l" fontAlgn="auto">
                <a:spcBef>
                  <a:spcPct val="0"/>
                </a:spcBef>
                <a:spcAft>
                  <a:spcPct val="0"/>
                </a:spcAft>
                <a:defRPr/>
              </a:pPr>
              <a:r>
                <a:rPr lang="zh-CN" altLang="en-US" sz="2000" b="1" baseline="0">
                  <a:solidFill>
                    <a:srgbClr val="000000"/>
                  </a:solidFill>
                  <a:latin typeface="微软雅黑" pitchFamily="34" charset="-122"/>
                  <a:ea typeface="微软雅黑" pitchFamily="34" charset="-122"/>
                </a:rPr>
                <a:t>输入您的文字 </a:t>
              </a:r>
              <a:endParaRPr lang="en-US" altLang="zh-CN" sz="2000" b="1" baseline="0">
                <a:solidFill>
                  <a:srgbClr val="000000"/>
                </a:solidFill>
                <a:latin typeface="微软雅黑" pitchFamily="34" charset="-122"/>
                <a:ea typeface="微软雅黑" pitchFamily="34" charset="-122"/>
              </a:endParaRPr>
            </a:p>
            <a:p>
              <a:pPr algn="l" fontAlgn="auto">
                <a:spcBef>
                  <a:spcPct val="0"/>
                </a:spcBef>
                <a:spcAft>
                  <a:spcPct val="0"/>
                </a:spcAft>
                <a:defRPr/>
              </a:pPr>
              <a:endParaRPr lang="en-US" altLang="zh-CN" sz="800" baseline="0">
                <a:solidFill>
                  <a:srgbClr val="000000"/>
                </a:solidFill>
                <a:latin typeface="+mj-lt"/>
                <a:ea typeface="微软雅黑" pitchFamily="34" charset="-122"/>
              </a:endParaRPr>
            </a:p>
            <a:p>
              <a:pPr algn="l" fontAlgn="auto">
                <a:spcBef>
                  <a:spcPct val="0"/>
                </a:spcBef>
                <a:spcAft>
                  <a:spcPct val="0"/>
                </a:spcAft>
                <a:defRPr/>
              </a:pPr>
              <a:r>
                <a:rPr lang="zh-CN" altLang="en-US" sz="1100" baseline="0">
                  <a:solidFill>
                    <a:srgbClr val="000000"/>
                  </a:solidFill>
                  <a:latin typeface="+mj-lt"/>
                  <a:ea typeface="微软雅黑" pitchFamily="34" charset="-122"/>
                </a:rPr>
                <a:t>输入您的文字输入您的文字输入您的文字</a:t>
              </a:r>
            </a:p>
            <a:p>
              <a:pPr algn="l" fontAlgn="auto">
                <a:spcBef>
                  <a:spcPct val="0"/>
                </a:spcBef>
                <a:spcAft>
                  <a:spcPct val="0"/>
                </a:spcAft>
                <a:defRPr/>
              </a:pPr>
              <a:r>
                <a:rPr lang="zh-CN" altLang="en-US" sz="1100" baseline="0">
                  <a:solidFill>
                    <a:srgbClr val="000000"/>
                  </a:solidFill>
                  <a:latin typeface="+mj-lt"/>
                  <a:ea typeface="微软雅黑" pitchFamily="34" charset="-122"/>
                </a:rPr>
                <a:t>输入您的文字输入您的文字输入您的文字</a:t>
              </a:r>
            </a:p>
            <a:p>
              <a:pPr algn="l" fontAlgn="auto">
                <a:spcBef>
                  <a:spcPct val="0"/>
                </a:spcBef>
                <a:spcAft>
                  <a:spcPct val="0"/>
                </a:spcAft>
                <a:defRPr/>
              </a:pPr>
              <a:endParaRPr lang="zh-CN" altLang="en-US" sz="1100" baseline="0">
                <a:solidFill>
                  <a:srgbClr val="000000"/>
                </a:solidFill>
                <a:latin typeface="+mj-lt"/>
                <a:ea typeface="微软雅黑" pitchFamily="34" charset="-122"/>
              </a:endParaRPr>
            </a:p>
          </p:txBody>
        </p:sp>
      </p:grpSp>
      <p:grpSp>
        <p:nvGrpSpPr>
          <p:cNvPr id="112" name="组合 111"/>
          <p:cNvGrpSpPr/>
          <p:nvPr/>
        </p:nvGrpSpPr>
        <p:grpSpPr>
          <a:xfrm>
            <a:off x="5804863" y="3518165"/>
            <a:ext cx="2806531" cy="1505744"/>
            <a:chOff x="2069306" y="3616327"/>
            <a:chExt cx="4103688" cy="1483906"/>
          </a:xfrm>
        </p:grpSpPr>
        <p:pic>
          <p:nvPicPr>
            <p:cNvPr id="113" name="图片 14" descr="图片212.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069306" y="3616327"/>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TextBox 113"/>
            <p:cNvSpPr txBox="1"/>
            <p:nvPr/>
          </p:nvSpPr>
          <p:spPr>
            <a:xfrm>
              <a:off x="2428081" y="3730627"/>
              <a:ext cx="3457575" cy="1369606"/>
            </a:xfrm>
            <a:prstGeom prst="rect">
              <a:avLst/>
            </a:prstGeom>
            <a:noFill/>
            <a:effectLst>
              <a:outerShdw blurRad="50800" dist="38100" algn="l" rotWithShape="0">
                <a:prstClr val="black">
                  <a:alpha val="40000"/>
                </a:prstClr>
              </a:outerShdw>
            </a:effectLst>
          </p:spPr>
          <p:txBody>
            <a:bodyPr>
              <a:spAutoFit/>
            </a:bodyPr>
            <a:lstStyle/>
            <a:p>
              <a:pPr algn="l" fontAlgn="auto">
                <a:spcBef>
                  <a:spcPct val="0"/>
                </a:spcBef>
                <a:spcAft>
                  <a:spcPct val="0"/>
                </a:spcAft>
                <a:defRPr/>
              </a:pPr>
              <a:r>
                <a:rPr lang="zh-CN" altLang="en-US" sz="2000" baseline="0">
                  <a:solidFill>
                    <a:srgbClr val="000000"/>
                  </a:solidFill>
                  <a:latin typeface="微软雅黑" pitchFamily="34" charset="-122"/>
                  <a:ea typeface="微软雅黑" pitchFamily="34" charset="-122"/>
                </a:rPr>
                <a:t>输入您的文字 </a:t>
              </a:r>
              <a:endParaRPr lang="en-US" altLang="zh-CN" sz="2000" baseline="0">
                <a:solidFill>
                  <a:srgbClr val="000000"/>
                </a:solidFill>
                <a:latin typeface="微软雅黑" pitchFamily="34" charset="-122"/>
                <a:ea typeface="微软雅黑" pitchFamily="34" charset="-122"/>
              </a:endParaRPr>
            </a:p>
            <a:p>
              <a:pPr algn="l" fontAlgn="auto">
                <a:spcBef>
                  <a:spcPct val="0"/>
                </a:spcBef>
                <a:spcAft>
                  <a:spcPct val="0"/>
                </a:spcAft>
                <a:defRPr/>
              </a:pPr>
              <a:endParaRPr lang="en-US" altLang="zh-CN" sz="800" baseline="0">
                <a:solidFill>
                  <a:srgbClr val="000000"/>
                </a:solidFill>
                <a:latin typeface="微软雅黑" pitchFamily="34" charset="-122"/>
                <a:ea typeface="微软雅黑" pitchFamily="34" charset="-122"/>
              </a:endParaRPr>
            </a:p>
            <a:p>
              <a:pPr algn="l" fontAlgn="auto">
                <a:spcBef>
                  <a:spcPct val="0"/>
                </a:spcBef>
                <a:spcAft>
                  <a:spcPct val="0"/>
                </a:spcAft>
                <a:defRPr/>
              </a:pPr>
              <a:r>
                <a:rPr lang="zh-CN" altLang="en-US" sz="1100" baseline="0">
                  <a:solidFill>
                    <a:srgbClr val="000000"/>
                  </a:solidFill>
                  <a:latin typeface="微软雅黑" pitchFamily="34" charset="-122"/>
                  <a:ea typeface="微软雅黑" pitchFamily="34" charset="-122"/>
                </a:rPr>
                <a:t>输入您的文字输入您的文字输入您的文字输入您的文字输入您的文字输入您的文字</a:t>
              </a:r>
            </a:p>
            <a:p>
              <a:pPr algn="l" fontAlgn="auto">
                <a:spcBef>
                  <a:spcPct val="0"/>
                </a:spcBef>
                <a:spcAft>
                  <a:spcPct val="0"/>
                </a:spcAft>
                <a:defRPr/>
              </a:pPr>
              <a:endParaRPr lang="zh-CN" altLang="en-US" sz="1100" baseline="0">
                <a:solidFill>
                  <a:srgbClr val="000000"/>
                </a:solidFill>
                <a:latin typeface="微软雅黑" pitchFamily="34" charset="-122"/>
                <a:ea typeface="微软雅黑" pitchFamily="34" charset="-122"/>
              </a:endParaRPr>
            </a:p>
            <a:p>
              <a:pPr algn="l" fontAlgn="auto">
                <a:spcBef>
                  <a:spcPct val="0"/>
                </a:spcBef>
                <a:spcAft>
                  <a:spcPct val="0"/>
                </a:spcAft>
                <a:defRPr/>
              </a:pPr>
              <a:endParaRPr lang="zh-CN" altLang="en-US" sz="1100" baseline="0">
                <a:solidFill>
                  <a:srgbClr val="000000"/>
                </a:solidFill>
                <a:latin typeface="微软雅黑" pitchFamily="34" charset="-122"/>
                <a:ea typeface="微软雅黑" pitchFamily="34" charset="-122"/>
              </a:endParaRPr>
            </a:p>
          </p:txBody>
        </p:sp>
      </p:grpSp>
    </p:spTree>
  </p:cSld>
  <p:clrMapOvr>
    <a:masterClrMapping/>
  </p:clrMapOvr>
  <mc:AlternateContent>
    <mc:Choice xmlns:p14="http://schemas.microsoft.com/office/powerpoint/2010/main" Requires="p14">
      <p:transition spd="slow" advClick="0" advTm="3000" p14:dur="11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slide(fromLeft)">
                                      <p:cBhvr>
                                        <p:cTn id="7" dur="500"/>
                                        <p:tgtEl>
                                          <p:spTgt spid="7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500" fill="hold"/>
                                        <p:tgtEl>
                                          <p:spTgt spid="85"/>
                                        </p:tgtEl>
                                        <p:attrNameLst>
                                          <p:attrName>ppt_w</p:attrName>
                                        </p:attrNameLst>
                                      </p:cBhvr>
                                      <p:tavLst>
                                        <p:tav tm="0">
                                          <p:val>
                                            <p:fltVal val="0"/>
                                          </p:val>
                                        </p:tav>
                                        <p:tav tm="100000">
                                          <p:val>
                                            <p:strVal val="#ppt_w"/>
                                          </p:val>
                                        </p:tav>
                                      </p:tavLst>
                                    </p:anim>
                                    <p:anim calcmode="lin" valueType="num">
                                      <p:cBhvr>
                                        <p:cTn id="13" dur="500" fill="hold"/>
                                        <p:tgtEl>
                                          <p:spTgt spid="85"/>
                                        </p:tgtEl>
                                        <p:attrNameLst>
                                          <p:attrName>ppt_h</p:attrName>
                                        </p:attrNameLst>
                                      </p:cBhvr>
                                      <p:tavLst>
                                        <p:tav tm="0">
                                          <p:val>
                                            <p:fltVal val="0"/>
                                          </p:val>
                                        </p:tav>
                                        <p:tav tm="100000">
                                          <p:val>
                                            <p:strVal val="#ppt_h"/>
                                          </p:val>
                                        </p:tav>
                                      </p:tavLst>
                                    </p:anim>
                                    <p:animEffect transition="in" filter="fade">
                                      <p:cBhvr>
                                        <p:cTn id="14" dur="500"/>
                                        <p:tgtEl>
                                          <p:spTgt spid="85"/>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slide(fromTop)">
                                      <p:cBhvr>
                                        <p:cTn id="17" dur="500"/>
                                        <p:tgtEl>
                                          <p:spTgt spid="89"/>
                                        </p:tgtEl>
                                      </p:cBhvr>
                                    </p:animEffect>
                                  </p:childTnLst>
                                </p:cTn>
                              </p:par>
                              <p:par>
                                <p:cTn id="18" presetID="53" presetClass="entr" presetSubtype="0" fill="hold" nodeType="with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p:cTn id="20" dur="500" fill="hold"/>
                                        <p:tgtEl>
                                          <p:spTgt spid="86"/>
                                        </p:tgtEl>
                                        <p:attrNameLst>
                                          <p:attrName>ppt_w</p:attrName>
                                        </p:attrNameLst>
                                      </p:cBhvr>
                                      <p:tavLst>
                                        <p:tav tm="0">
                                          <p:val>
                                            <p:fltVal val="0"/>
                                          </p:val>
                                        </p:tav>
                                        <p:tav tm="100000">
                                          <p:val>
                                            <p:strVal val="#ppt_w"/>
                                          </p:val>
                                        </p:tav>
                                      </p:tavLst>
                                    </p:anim>
                                    <p:anim calcmode="lin" valueType="num">
                                      <p:cBhvr>
                                        <p:cTn id="21" dur="500" fill="hold"/>
                                        <p:tgtEl>
                                          <p:spTgt spid="86"/>
                                        </p:tgtEl>
                                        <p:attrNameLst>
                                          <p:attrName>ppt_h</p:attrName>
                                        </p:attrNameLst>
                                      </p:cBhvr>
                                      <p:tavLst>
                                        <p:tav tm="0">
                                          <p:val>
                                            <p:fltVal val="0"/>
                                          </p:val>
                                        </p:tav>
                                        <p:tav tm="100000">
                                          <p:val>
                                            <p:strVal val="#ppt_h"/>
                                          </p:val>
                                        </p:tav>
                                      </p:tavLst>
                                    </p:anim>
                                    <p:animEffect transition="in" filter="fade">
                                      <p:cBhvr>
                                        <p:cTn id="22" dur="500"/>
                                        <p:tgtEl>
                                          <p:spTgt spid="86"/>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slide(fromTop)">
                                      <p:cBhvr>
                                        <p:cTn id="25" dur="500"/>
                                        <p:tgtEl>
                                          <p:spTgt spid="90"/>
                                        </p:tgtEl>
                                      </p:cBhvr>
                                    </p:animEffect>
                                  </p:childTnLst>
                                </p:cTn>
                              </p:par>
                            </p:childTnLst>
                          </p:cTn>
                        </p:par>
                      </p:childTnLst>
                    </p:cTn>
                  </p:par>
                  <p:par>
                    <p:cTn id="26" fill="hold" nodeType="clickPar">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wipe(down)">
                                      <p:cBhvr>
                                        <p:cTn id="30" dur="500"/>
                                        <p:tgtEl>
                                          <p:spTgt spid="96"/>
                                        </p:tgtEl>
                                      </p:cBhvr>
                                    </p:animEffect>
                                  </p:childTnLst>
                                </p:cTn>
                              </p:par>
                              <p:par>
                                <p:cTn id="31" presetID="22" presetClass="entr" presetSubtype="4"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wipe(down)">
                                      <p:cBhvr>
                                        <p:cTn id="33" dur="500"/>
                                        <p:tgtEl>
                                          <p:spTgt spid="97"/>
                                        </p:tgtEl>
                                      </p:cBhvr>
                                    </p:animEffect>
                                  </p:childTnLst>
                                </p:cTn>
                              </p:par>
                            </p:childTnLst>
                          </p:cTn>
                        </p:par>
                        <p:par>
                          <p:cTn id="34" fill="hold" nodeType="afterGroup">
                            <p:stCondLst>
                              <p:cond delay="500"/>
                            </p:stCondLst>
                            <p:childTnLst>
                              <p:par>
                                <p:cTn id="35" presetID="12" presetClass="entr" presetSubtype="1"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slide(fromTop)">
                                      <p:cBhvr>
                                        <p:cTn id="37" dur="500"/>
                                        <p:tgtEl>
                                          <p:spTgt spid="79"/>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88"/>
                                        </p:tgtEl>
                                        <p:attrNameLst>
                                          <p:attrName>style.visibility</p:attrName>
                                        </p:attrNameLst>
                                      </p:cBhvr>
                                      <p:to>
                                        <p:strVal val="visible"/>
                                      </p:to>
                                    </p:set>
                                    <p:anim calcmode="lin" valueType="num">
                                      <p:cBhvr>
                                        <p:cTn id="42" dur="500" fill="hold"/>
                                        <p:tgtEl>
                                          <p:spTgt spid="88"/>
                                        </p:tgtEl>
                                        <p:attrNameLst>
                                          <p:attrName>ppt_w</p:attrName>
                                        </p:attrNameLst>
                                      </p:cBhvr>
                                      <p:tavLst>
                                        <p:tav tm="0">
                                          <p:val>
                                            <p:fltVal val="0"/>
                                          </p:val>
                                        </p:tav>
                                        <p:tav tm="100000">
                                          <p:val>
                                            <p:strVal val="#ppt_w"/>
                                          </p:val>
                                        </p:tav>
                                      </p:tavLst>
                                    </p:anim>
                                    <p:anim calcmode="lin" valueType="num">
                                      <p:cBhvr>
                                        <p:cTn id="43" dur="500" fill="hold"/>
                                        <p:tgtEl>
                                          <p:spTgt spid="88"/>
                                        </p:tgtEl>
                                        <p:attrNameLst>
                                          <p:attrName>ppt_h</p:attrName>
                                        </p:attrNameLst>
                                      </p:cBhvr>
                                      <p:tavLst>
                                        <p:tav tm="0">
                                          <p:val>
                                            <p:fltVal val="0"/>
                                          </p:val>
                                        </p:tav>
                                        <p:tav tm="100000">
                                          <p:val>
                                            <p:strVal val="#ppt_h"/>
                                          </p:val>
                                        </p:tav>
                                      </p:tavLst>
                                    </p:anim>
                                    <p:animEffect transition="in" filter="fade">
                                      <p:cBhvr>
                                        <p:cTn id="44" dur="500"/>
                                        <p:tgtEl>
                                          <p:spTgt spid="88"/>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slide(fromTop)">
                                      <p:cBhvr>
                                        <p:cTn id="47" dur="500"/>
                                        <p:tgtEl>
                                          <p:spTgt spid="91"/>
                                        </p:tgtEl>
                                      </p:cBhvr>
                                    </p:animEffect>
                                  </p:childTnLst>
                                </p:cTn>
                              </p:par>
                            </p:childTnLst>
                          </p:cTn>
                        </p:par>
                        <p:par>
                          <p:cTn id="48" fill="hold" nodeType="afterGroup">
                            <p:stCondLst>
                              <p:cond delay="500"/>
                            </p:stCondLst>
                            <p:childTnLst>
                              <p:par>
                                <p:cTn id="49" presetID="12" presetClass="entr" presetSubtype="1" fill="hold" nodeType="afterEffect">
                                  <p:stCondLst>
                                    <p:cond delay="0"/>
                                  </p:stCondLst>
                                  <p:childTnLst>
                                    <p:set>
                                      <p:cBhvr>
                                        <p:cTn id="50" dur="1" fill="hold">
                                          <p:stCondLst>
                                            <p:cond delay="0"/>
                                          </p:stCondLst>
                                        </p:cTn>
                                        <p:tgtEl>
                                          <p:spTgt spid="105"/>
                                        </p:tgtEl>
                                        <p:attrNameLst>
                                          <p:attrName>style.visibility</p:attrName>
                                        </p:attrNameLst>
                                      </p:cBhvr>
                                      <p:to>
                                        <p:strVal val="visible"/>
                                      </p:to>
                                    </p:set>
                                    <p:animEffect transition="in" filter="slide(fromTop)">
                                      <p:cBhvr>
                                        <p:cTn id="51" dur="500"/>
                                        <p:tgtEl>
                                          <p:spTgt spid="105"/>
                                        </p:tgtEl>
                                      </p:cBhvr>
                                    </p:animEffect>
                                  </p:childTnLst>
                                </p:cTn>
                              </p:par>
                            </p:childTnLst>
                          </p:cTn>
                        </p:par>
                      </p:childTnLst>
                    </p:cTn>
                  </p:par>
                  <p:par>
                    <p:cTn id="52" fill="hold" nodeType="clickPar">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98"/>
                                        </p:tgtEl>
                                        <p:attrNameLst>
                                          <p:attrName>style.visibility</p:attrName>
                                        </p:attrNameLst>
                                      </p:cBhvr>
                                      <p:to>
                                        <p:strVal val="visible"/>
                                      </p:to>
                                    </p:set>
                                    <p:animEffect transition="in" filter="wipe(down)">
                                      <p:cBhvr>
                                        <p:cTn id="56" dur="500"/>
                                        <p:tgtEl>
                                          <p:spTgt spid="98"/>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slide(fromTop)">
                                      <p:cBhvr>
                                        <p:cTn id="59" dur="500"/>
                                        <p:tgtEl>
                                          <p:spTgt spid="92"/>
                                        </p:tgtEl>
                                      </p:cBhvr>
                                    </p:animEffect>
                                  </p:childTnLst>
                                </p:cTn>
                              </p:par>
                            </p:childTnLst>
                          </p:cTn>
                        </p:par>
                      </p:childTnLst>
                    </p:cTn>
                  </p:par>
                  <p:par>
                    <p:cTn id="60" fill="hold" nodeType="clickPar">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up)">
                                      <p:cBhvr>
                                        <p:cTn id="64" dur="500"/>
                                        <p:tgtEl>
                                          <p:spTgt spid="95"/>
                                        </p:tgtEl>
                                      </p:cBhvr>
                                    </p:animEffect>
                                  </p:childTnLst>
                                </p:cTn>
                              </p:par>
                            </p:childTnLst>
                          </p:cTn>
                        </p:par>
                      </p:childTnLst>
                    </p:cTn>
                  </p:par>
                  <p:par>
                    <p:cTn id="65" fill="hold" nodeType="clickPar">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wipe(down)">
                                      <p:cBhvr>
                                        <p:cTn id="69" dur="500"/>
                                        <p:tgtEl>
                                          <p:spTgt spid="99"/>
                                        </p:tgtEl>
                                      </p:cBhvr>
                                    </p:animEffect>
                                  </p:childTnLst>
                                </p:cTn>
                              </p:par>
                              <p:par>
                                <p:cTn id="70" presetID="53" presetClass="entr" presetSubtype="0" fill="hold" nodeType="with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par>
                                <p:cTn id="75" presetID="12" presetClass="entr" presetSubtype="1"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animEffect transition="in" filter="slide(fromTop)">
                                      <p:cBhvr>
                                        <p:cTn id="77" dur="500"/>
                                        <p:tgtEl>
                                          <p:spTgt spid="93"/>
                                        </p:tgtEl>
                                      </p:cBhvr>
                                    </p:animEffect>
                                  </p:childTnLst>
                                </p:cTn>
                              </p:par>
                            </p:childTnLst>
                          </p:cTn>
                        </p:par>
                      </p:childTnLst>
                    </p:cTn>
                  </p:par>
                  <p:par>
                    <p:cTn id="78" fill="hold" nodeType="clickPar">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100"/>
                                        </p:tgtEl>
                                        <p:attrNameLst>
                                          <p:attrName>style.visibility</p:attrName>
                                        </p:attrNameLst>
                                      </p:cBhvr>
                                      <p:to>
                                        <p:strVal val="visible"/>
                                      </p:to>
                                    </p:set>
                                    <p:animEffect transition="in" filter="wipe(down)">
                                      <p:cBhvr>
                                        <p:cTn id="82" dur="500"/>
                                        <p:tgtEl>
                                          <p:spTgt spid="100"/>
                                        </p:tgtEl>
                                      </p:cBhvr>
                                    </p:animEffect>
                                  </p:childTnLst>
                                </p:cTn>
                              </p:par>
                              <p:par>
                                <p:cTn id="83" presetID="22" presetClass="entr" presetSubtype="4" fill="hold" nodeType="with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wipe(down)">
                                      <p:cBhvr>
                                        <p:cTn id="85" dur="500"/>
                                        <p:tgtEl>
                                          <p:spTgt spid="101"/>
                                        </p:tgtEl>
                                      </p:cBhvr>
                                    </p:animEffect>
                                  </p:childTnLst>
                                </p:cTn>
                              </p:par>
                            </p:childTnLst>
                          </p:cTn>
                        </p:par>
                        <p:par>
                          <p:cTn id="86" fill="hold" nodeType="afterGroup">
                            <p:stCondLst>
                              <p:cond delay="500"/>
                            </p:stCondLst>
                            <p:childTnLst>
                              <p:par>
                                <p:cTn id="87" presetID="12" presetClass="entr" presetSubtype="4" fill="hold" nodeType="afterEffect">
                                  <p:stCondLst>
                                    <p:cond delay="0"/>
                                  </p:stCondLst>
                                  <p:childTnLst>
                                    <p:set>
                                      <p:cBhvr>
                                        <p:cTn id="88" dur="1" fill="hold">
                                          <p:stCondLst>
                                            <p:cond delay="0"/>
                                          </p:stCondLst>
                                        </p:cTn>
                                        <p:tgtEl>
                                          <p:spTgt spid="2"/>
                                        </p:tgtEl>
                                        <p:attrNameLst>
                                          <p:attrName>style.visibility</p:attrName>
                                        </p:attrNameLst>
                                      </p:cBhvr>
                                      <p:to>
                                        <p:strVal val="visible"/>
                                      </p:to>
                                    </p:set>
                                    <p:anim calcmode="lin" valueType="num">
                                      <p:cBhvr additive="base">
                                        <p:cTn id="89" dur="500"/>
                                        <p:tgtEl>
                                          <p:spTgt spid="2"/>
                                        </p:tgtEl>
                                        <p:attrNameLst>
                                          <p:attrName>ppt_y</p:attrName>
                                        </p:attrNameLst>
                                      </p:cBhvr>
                                      <p:tavLst>
                                        <p:tav tm="0">
                                          <p:val>
                                            <p:strVal val="#ppt_y+#ppt_h*1.125000"/>
                                          </p:val>
                                        </p:tav>
                                        <p:tav tm="100000">
                                          <p:val>
                                            <p:strVal val="#ppt_y"/>
                                          </p:val>
                                        </p:tav>
                                      </p:tavLst>
                                    </p:anim>
                                    <p:animEffect transition="in" filter="wipe(up)">
                                      <p:cBhvr>
                                        <p:cTn id="90" dur="500"/>
                                        <p:tgtEl>
                                          <p:spTgt spid="2"/>
                                        </p:tgtEl>
                                      </p:cBhvr>
                                    </p:animEffect>
                                  </p:childTnLst>
                                </p:cTn>
                              </p:par>
                            </p:childTnLst>
                          </p:cTn>
                        </p:par>
                        <p:par>
                          <p:cTn id="91" fill="hold" nodeType="afterGroup">
                            <p:stCondLst>
                              <p:cond delay="1000"/>
                            </p:stCondLst>
                            <p:childTnLst>
                              <p:par>
                                <p:cTn id="92" presetID="12" presetClass="entr" presetSubtype="4" fill="hold" nodeType="afterEffect">
                                  <p:stCondLst>
                                    <p:cond delay="0"/>
                                  </p:stCondLst>
                                  <p:childTnLst>
                                    <p:set>
                                      <p:cBhvr>
                                        <p:cTn id="93" dur="1" fill="hold">
                                          <p:stCondLst>
                                            <p:cond delay="0"/>
                                          </p:stCondLst>
                                        </p:cTn>
                                        <p:tgtEl>
                                          <p:spTgt spid="112"/>
                                        </p:tgtEl>
                                        <p:attrNameLst>
                                          <p:attrName>style.visibility</p:attrName>
                                        </p:attrNameLst>
                                      </p:cBhvr>
                                      <p:to>
                                        <p:strVal val="visible"/>
                                      </p:to>
                                    </p:set>
                                    <p:anim calcmode="lin" valueType="num">
                                      <p:cBhvr additive="base">
                                        <p:cTn id="94" dur="500"/>
                                        <p:tgtEl>
                                          <p:spTgt spid="112"/>
                                        </p:tgtEl>
                                        <p:attrNameLst>
                                          <p:attrName>ppt_y</p:attrName>
                                        </p:attrNameLst>
                                      </p:cBhvr>
                                      <p:tavLst>
                                        <p:tav tm="0">
                                          <p:val>
                                            <p:strVal val="#ppt_y+#ppt_h*1.125000"/>
                                          </p:val>
                                        </p:tav>
                                        <p:tav tm="100000">
                                          <p:val>
                                            <p:strVal val="#ppt_y"/>
                                          </p:val>
                                        </p:tav>
                                      </p:tavLst>
                                    </p:anim>
                                    <p:animEffect transition="in" filter="wipe(up)">
                                      <p:cBhvr>
                                        <p:cTn id="9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name="">
    <p:spTree>
      <p:nvGrpSpPr>
        <p:cNvPr id="1" name=""/>
        <p:cNvGrpSpPr/>
        <p:nvPr/>
      </p:nvGrpSpPr>
      <p:grpSpPr>
        <a:xfrm>
          <a:off x="0" y="0"/>
          <a:ext cx="0" cy="0"/>
        </a:xfrm>
      </p:grpSpPr>
      <p:pic>
        <p:nvPicPr>
          <p:cNvPr id="18" name="图片 17" descr="未标题-5.png"/>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763" y="-19050"/>
            <a:ext cx="57054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未标题-4.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13606" y="2420144"/>
            <a:ext cx="6305550"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14.png"/>
          <p:cNvPicPr>
            <a:picLocks noChangeAspect="1"/>
          </p:cNvPicPr>
          <p:nvPr/>
        </p:nvPicPr>
        <p:blipFill>
          <a:blip r:embed="rId4">
            <a:extLst>
              <a:ext uri="{28A0092B-C50C-407E-A947-70E740481C1C}">
                <a14:useLocalDpi xmlns:a14="http://schemas.microsoft.com/office/drawing/2010/main" val="0"/>
              </a:ext>
            </a:extLst>
          </a:blip>
          <a:srcRect l="48351" t="67801" r="44150" b="24422"/>
          <a:stretch>
            <a:fillRect/>
          </a:stretch>
        </p:blipFill>
        <p:spPr bwMode="auto">
          <a:xfrm>
            <a:off x="6754813" y="12779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12.png"/>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12.png"/>
          <p:cNvPicPr>
            <a:picLocks noChangeAspect="1"/>
          </p:cNvPicPr>
          <p:nvPr/>
        </p:nvPicPr>
        <p:blipFill>
          <a:blip r:embed="rId6">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9" descr="12.png"/>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12" descr="14.png"/>
          <p:cNvPicPr>
            <a:picLocks noChangeAspect="1"/>
          </p:cNvPicPr>
          <p:nvPr/>
        </p:nvPicPr>
        <p:blipFill>
          <a:blip r:embed="rId4">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9" descr="12.png"/>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765925" y="15700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0" descr="12.png"/>
          <p:cNvPicPr>
            <a:picLocks noChangeAspect="1"/>
          </p:cNvPicPr>
          <p:nvPr/>
        </p:nvPicPr>
        <p:blipFill>
          <a:blip r:embed="rId6">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9" descr="12.png"/>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161"/>
          <p:cNvSpPr txBox="1">
            <a:spLocks noChangeArrowheads="1"/>
          </p:cNvSpPr>
          <p:nvPr/>
        </p:nvSpPr>
        <p:spPr bwMode="ltGray">
          <a:xfrm>
            <a:off x="1294607" y="2443956"/>
            <a:ext cx="4954587" cy="357188"/>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spcBef>
                <a:spcPct val="50000"/>
              </a:spcBef>
            </a:pPr>
            <a:r>
              <a:rPr lang="en-US" altLang="zh-CN" sz="1800" baseline="0">
                <a:solidFill>
                  <a:srgbClr val="000000"/>
                </a:solidFill>
                <a:latin typeface="叶根友行书繁" panose="02010601030101010101" pitchFamily="2" charset="-122"/>
                <a:ea typeface="叶根友行书繁" panose="02010601030101010101" pitchFamily="2" charset="-122"/>
              </a:rPr>
              <a:t>THANK’S</a:t>
            </a:r>
            <a:endParaRPr lang="zh-CN" altLang="en-US" sz="1800" baseline="0">
              <a:solidFill>
                <a:srgbClr val="000000"/>
              </a:solidFill>
              <a:latin typeface="叶根友行书繁" panose="02010601030101010101" pitchFamily="2" charset="-122"/>
              <a:ea typeface="叶根友行书繁" panose="02010601030101010101" pitchFamily="2" charset="-122"/>
            </a:endParaRPr>
          </a:p>
        </p:txBody>
      </p:sp>
      <p:sp>
        <p:nvSpPr>
          <p:cNvPr id="29" name="Text Box 162"/>
          <p:cNvSpPr txBox="1">
            <a:spLocks noChangeArrowheads="1"/>
          </p:cNvSpPr>
          <p:nvPr/>
        </p:nvSpPr>
        <p:spPr bwMode="ltGray">
          <a:xfrm>
            <a:off x="2554287" y="1734344"/>
            <a:ext cx="4875213" cy="759546"/>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r>
              <a:rPr lang="zh-CN" altLang="en-US" sz="4400" baseline="0">
                <a:solidFill>
                  <a:srgbClr val="000000"/>
                </a:solidFill>
                <a:latin typeface="叶根友行书繁" panose="02010601030101010101" pitchFamily="2" charset="-122"/>
                <a:ea typeface="叶根友行书繁" panose="02010601030101010101" pitchFamily="2" charset="-122"/>
                <a:cs typeface="经典繁颜体" pitchFamily="49" charset="-122"/>
              </a:rPr>
              <a:t>谢谢观赏</a:t>
            </a:r>
            <a:endParaRPr lang="en-US" altLang="zh-CN" sz="4400" baseline="0">
              <a:solidFill>
                <a:srgbClr val="000000"/>
              </a:solidFill>
              <a:latin typeface="Times New Roman" pitchFamily="18" charset="0"/>
              <a:ea typeface="华文中宋" pitchFamily="2" charset="-122"/>
              <a:cs typeface="Times New Roman" panose="02020603050405020304" pitchFamily="18" charset="0"/>
            </a:endParaRPr>
          </a:p>
        </p:txBody>
      </p:sp>
      <p:pic>
        <p:nvPicPr>
          <p:cNvPr id="30" name="Picture 158" descr="200712419435657_1"/>
          <p:cNvPicPr>
            <a:picLocks noChangeAspect="1" noChangeArrowheads="1" noCrop="1"/>
          </p:cNvPicPr>
          <p:nvPr/>
        </p:nvPicPr>
        <p:blipFill>
          <a:blip r:embed="rId7">
            <a:extLst>
              <a:ext uri="{28A0092B-C50C-407E-A947-70E740481C1C}">
                <a14:useLocalDpi xmlns:a14="http://schemas.microsoft.com/office/drawing/2010/main" val="0"/>
              </a:ext>
            </a:extLst>
          </a:blip>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59" descr="10004015438746072987"/>
          <p:cNvPicPr>
            <a:picLocks noChangeAspect="1" noChangeArrowheads="1" noCrop="1"/>
          </p:cNvPicPr>
          <p:nvPr/>
        </p:nvPicPr>
        <p:blipFill>
          <a:blip r:embed="rId8">
            <a:extLst>
              <a:ext uri="{28A0092B-C50C-407E-A947-70E740481C1C}">
                <a14:useLocalDpi xmlns:a14="http://schemas.microsoft.com/office/drawing/2010/main" val="0"/>
              </a:ext>
            </a:extLst>
          </a:blip>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0" descr="200712419435657_1"/>
          <p:cNvPicPr>
            <a:picLocks noChangeAspect="1" noChangeArrowheads="1" noCrop="1"/>
          </p:cNvPicPr>
          <p:nvPr/>
        </p:nvPicPr>
        <p:blipFill>
          <a:blip r:embed="rId7">
            <a:extLst>
              <a:ext uri="{28A0092B-C50C-407E-A947-70E740481C1C}">
                <a14:useLocalDpi xmlns:a14="http://schemas.microsoft.com/office/drawing/2010/main" val="0"/>
              </a:ext>
            </a:extLst>
          </a:blip>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3" descr="未标题-1111"/>
          <p:cNvPicPr>
            <a:picLocks noChangeAspect="1" noChangeArrowheads="1"/>
          </p:cNvPicPr>
          <p:nvPr/>
        </p:nvPicPr>
        <p:blipFill>
          <a:blip r:embed="rId9">
            <a:extLst>
              <a:ext uri="{28A0092B-C50C-407E-A947-70E740481C1C}">
                <a14:useLocalDpi xmlns:a14="http://schemas.microsoft.com/office/drawing/2010/main" val="0"/>
              </a:ext>
            </a:extLst>
          </a:blip>
          <a:srcRect l="1460" t="51337" r="1723" b="1729"/>
          <a:stretch>
            <a:fillRect/>
          </a:stretch>
        </p:blipFill>
        <p:spPr bwMode="auto">
          <a:xfrm>
            <a:off x="4704556" y="-1871662"/>
            <a:ext cx="5472113"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1" descr="E:\jimin\nipic\ppt\ppt0107\pics\pic01.png"/>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473324" y="3326266"/>
            <a:ext cx="2492554" cy="145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3000"/>
                                        <p:tgtEl>
                                          <p:spTgt spid="19"/>
                                        </p:tgtEl>
                                      </p:cBhvr>
                                    </p:animEffect>
                                  </p:childTnLst>
                                </p:cTn>
                              </p:par>
                              <p:par>
                                <p:cTn id="12" presetID="21" presetClass="entr" presetSubtype="1"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heel(1)">
                                      <p:cBhvr>
                                        <p:cTn id="14" dur="2000"/>
                                        <p:tgtEl>
                                          <p:spTgt spid="33"/>
                                        </p:tgtEl>
                                      </p:cBhvr>
                                    </p:animEffect>
                                  </p:childTnLst>
                                </p:cTn>
                              </p:par>
                              <p:par>
                                <p:cTn id="15" presetID="31" presetClass="entr" presetSubtype="0" fill="hold" grpId="0" nodeType="withEffect">
                                  <p:stCondLst>
                                    <p:cond delay="2600"/>
                                  </p:stCondLst>
                                  <p:iterate type="lt">
                                    <p:tmPct val="10556"/>
                                  </p:iterate>
                                  <p:childTnLst>
                                    <p:set>
                                      <p:cBhvr>
                                        <p:cTn id="16" dur="1" fill="hold">
                                          <p:stCondLst>
                                            <p:cond delay="0"/>
                                          </p:stCondLst>
                                        </p:cTn>
                                        <p:tgtEl>
                                          <p:spTgt spid="29"/>
                                        </p:tgtEl>
                                        <p:attrNameLst>
                                          <p:attrName>style.visibility</p:attrName>
                                        </p:attrNameLst>
                                      </p:cBhvr>
                                      <p:to>
                                        <p:strVal val="visible"/>
                                      </p:to>
                                    </p:set>
                                    <p:anim calcmode="lin" valueType="num">
                                      <p:cBhvr>
                                        <p:cTn id="17" dur="1000" fill="hold"/>
                                        <p:tgtEl>
                                          <p:spTgt spid="29"/>
                                        </p:tgtEl>
                                        <p:attrNameLst>
                                          <p:attrName>ppt_w</p:attrName>
                                        </p:attrNameLst>
                                      </p:cBhvr>
                                      <p:tavLst>
                                        <p:tav tm="0">
                                          <p:val>
                                            <p:fltVal val="0"/>
                                          </p:val>
                                        </p:tav>
                                        <p:tav tm="100000">
                                          <p:val>
                                            <p:strVal val="#ppt_w"/>
                                          </p:val>
                                        </p:tav>
                                      </p:tavLst>
                                    </p:anim>
                                    <p:anim calcmode="lin" valueType="num">
                                      <p:cBhvr>
                                        <p:cTn id="18" dur="1000" fill="hold"/>
                                        <p:tgtEl>
                                          <p:spTgt spid="29"/>
                                        </p:tgtEl>
                                        <p:attrNameLst>
                                          <p:attrName>ppt_h</p:attrName>
                                        </p:attrNameLst>
                                      </p:cBhvr>
                                      <p:tavLst>
                                        <p:tav tm="0">
                                          <p:val>
                                            <p:fltVal val="0"/>
                                          </p:val>
                                        </p:tav>
                                        <p:tav tm="100000">
                                          <p:val>
                                            <p:strVal val="#ppt_h"/>
                                          </p:val>
                                        </p:tav>
                                      </p:tavLst>
                                    </p:anim>
                                    <p:anim calcmode="lin" valueType="num">
                                      <p:cBhvr>
                                        <p:cTn id="19" dur="1000" fill="hold"/>
                                        <p:tgtEl>
                                          <p:spTgt spid="29"/>
                                        </p:tgtEl>
                                        <p:attrNameLst>
                                          <p:attrName>style.rotation</p:attrName>
                                        </p:attrNameLst>
                                      </p:cBhvr>
                                      <p:tavLst>
                                        <p:tav tm="0">
                                          <p:val>
                                            <p:fltVal val="90"/>
                                          </p:val>
                                        </p:tav>
                                        <p:tav tm="100000">
                                          <p:val>
                                            <p:fltVal val="0"/>
                                          </p:val>
                                        </p:tav>
                                      </p:tavLst>
                                    </p:anim>
                                    <p:animEffect transition="in" filter="fade">
                                      <p:cBhvr>
                                        <p:cTn id="20" dur="1000"/>
                                        <p:tgtEl>
                                          <p:spTgt spid="29"/>
                                        </p:tgtEl>
                                      </p:cBhvr>
                                    </p:animEffect>
                                  </p:childTnLst>
                                </p:cTn>
                              </p:par>
                              <p:par>
                                <p:cTn id="21" presetID="29" presetClass="entr" presetSubtype="0" fill="hold" grpId="0" nodeType="withEffect">
                                  <p:stCondLst>
                                    <p:cond delay="2600"/>
                                  </p:stCondLst>
                                  <p:childTnLst>
                                    <p:set>
                                      <p:cBhvr>
                                        <p:cTn id="22" dur="1" fill="hold">
                                          <p:stCondLst>
                                            <p:cond delay="0"/>
                                          </p:stCondLst>
                                        </p:cTn>
                                        <p:tgtEl>
                                          <p:spTgt spid="28"/>
                                        </p:tgtEl>
                                        <p:attrNameLst>
                                          <p:attrName>style.visibility</p:attrName>
                                        </p:attrNameLst>
                                      </p:cBhvr>
                                      <p:to>
                                        <p:strVal val="visible"/>
                                      </p:to>
                                    </p:set>
                                    <p:anim calcmode="lin" valueType="num">
                                      <p:cBhvr>
                                        <p:cTn id="23" dur="2100" fill="hold"/>
                                        <p:tgtEl>
                                          <p:spTgt spid="28"/>
                                        </p:tgtEl>
                                        <p:attrNameLst>
                                          <p:attrName>ppt_x</p:attrName>
                                        </p:attrNameLst>
                                      </p:cBhvr>
                                      <p:tavLst>
                                        <p:tav tm="0">
                                          <p:val>
                                            <p:strVal val="#ppt_x-.2"/>
                                          </p:val>
                                        </p:tav>
                                        <p:tav tm="100000">
                                          <p:val>
                                            <p:strVal val="#ppt_x"/>
                                          </p:val>
                                        </p:tav>
                                      </p:tavLst>
                                    </p:anim>
                                    <p:anim calcmode="lin" valueType="num">
                                      <p:cBhvr>
                                        <p:cTn id="24" dur="21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25" dur="2100"/>
                                        <p:tgtEl>
                                          <p:spTgt spid="28"/>
                                        </p:tgtEl>
                                      </p:cBhvr>
                                    </p:animEffect>
                                  </p:childTnLst>
                                </p:cTn>
                              </p:par>
                            </p:childTnLst>
                          </p:cTn>
                        </p:par>
                        <p:par>
                          <p:cTn id="26" fill="hold" nodeType="afterGroup">
                            <p:stCondLst>
                              <p:cond delay="5700"/>
                            </p:stCondLst>
                            <p:childTnLst>
                              <p:par>
                                <p:cTn id="27" presetID="10"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childTnLst>
                                </p:cTn>
                              </p:par>
                            </p:childTnLst>
                          </p:cTn>
                        </p:par>
                        <p:par>
                          <p:cTn id="30" fill="hold" nodeType="afterGroup">
                            <p:stCondLst>
                              <p:cond delay="6700"/>
                            </p:stCondLst>
                            <p:childTnLst>
                              <p:par>
                                <p:cTn id="31" presetID="1"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0" presetClass="path" presetSubtype="0" accel="50000" decel="50000" fill="hold" nodeType="withEffect">
                                  <p:stCondLst>
                                    <p:cond delay="0"/>
                                  </p:stCondLst>
                                  <p:childTnLst>
                                    <p:animMotion origin="layout" path="M 5.55556E-07 3.58025E-06 C 0.01562 0.03858 0.03125 0.07747 0.03194 0.14074 C 0.03263 0.20401 0.00138 0.29166 0.00416 0.38024 C 0.00694 0.46882 0.04722 0.57253 0.04861 0.6716 C 0.05 0.77068 0.03125 0.87284 0.0125 0.97531" pathEditMode="relative" ptsTypes="aaaaA">
                                      <p:cBhvr>
                                        <p:cTn id="34" dur="2000" fill="hold"/>
                                        <p:tgtEl>
                                          <p:spTgt spid="21"/>
                                        </p:tgtEl>
                                        <p:attrNameLst>
                                          <p:attrName>ppt_x</p:attrName>
                                          <p:attrName>ppt_y</p:attrName>
                                        </p:attrNameLst>
                                      </p:cBhvr>
                                    </p:animMotion>
                                  </p:childTnLst>
                                </p:cTn>
                              </p:par>
                              <p:par>
                                <p:cTn id="35" presetID="8" presetClass="emph" presetSubtype="0" fill="hold" nodeType="withEffect">
                                  <p:stCondLst>
                                    <p:cond delay="0"/>
                                  </p:stCondLst>
                                  <p:childTnLst>
                                    <p:animRot by="21600000">
                                      <p:cBhvr>
                                        <p:cTn id="36" dur="2000" fill="hold"/>
                                        <p:tgtEl>
                                          <p:spTgt spid="21"/>
                                        </p:tgtEl>
                                        <p:attrNameLst>
                                          <p:attrName>r</p:attrName>
                                        </p:attrNameLst>
                                      </p:cBhvr>
                                    </p:animRot>
                                  </p:childTnLst>
                                </p:cTn>
                              </p:par>
                              <p:par>
                                <p:cTn id="37" presetID="1" presetClass="entr" presetSubtype="0" fill="hold" nodeType="withEffect">
                                  <p:stCondLst>
                                    <p:cond delay="900"/>
                                  </p:stCondLst>
                                  <p:childTnLst>
                                    <p:set>
                                      <p:cBhvr>
                                        <p:cTn id="38" dur="1" fill="hold">
                                          <p:stCondLst>
                                            <p:cond delay="0"/>
                                          </p:stCondLst>
                                        </p:cTn>
                                        <p:tgtEl>
                                          <p:spTgt spid="23"/>
                                        </p:tgtEl>
                                        <p:attrNameLst>
                                          <p:attrName>style.visibility</p:attrName>
                                        </p:attrNameLst>
                                      </p:cBhvr>
                                      <p:to>
                                        <p:strVal val="visible"/>
                                      </p:to>
                                    </p:set>
                                  </p:childTnLst>
                                </p:cTn>
                              </p:par>
                              <p:par>
                                <p:cTn id="39" presetID="0" presetClass="path" presetSubtype="0" accel="50000" decel="50000" fill="hold" nodeType="withEffect">
                                  <p:stCondLst>
                                    <p:cond delay="900"/>
                                  </p:stCondLst>
                                  <p:childTnLst>
                                    <p:animMotion origin="layout" path="M 4.44444E-06 3.58025E-06 C -0.00209 0.025 -0.004 0.05031 -0.00139 0.0963 C 0.00121 0.14228 0.01892 0.2034 0.01527 0.27654 C 0.01163 0.34969 -0.01823 0.43827 -0.02361 0.5358 C -0.029 0.63333 -0.02292 0.74753 -0.01667 0.86173" pathEditMode="relative" rAng="0" ptsTypes="aaaaA">
                                      <p:cBhvr>
                                        <p:cTn id="40" dur="4600" fill="hold"/>
                                        <p:tgtEl>
                                          <p:spTgt spid="23"/>
                                        </p:tgtEl>
                                        <p:attrNameLst>
                                          <p:attrName>ppt_x</p:attrName>
                                          <p:attrName>ppt_y</p:attrName>
                                        </p:attrNameLst>
                                      </p:cBhvr>
                                      <p:rCtr x="0" y="0"/>
                                    </p:animMotion>
                                  </p:childTnLst>
                                </p:cTn>
                              </p:par>
                              <p:par>
                                <p:cTn id="41" presetID="8" presetClass="emph" presetSubtype="0" fill="hold" nodeType="withEffect">
                                  <p:stCondLst>
                                    <p:cond delay="900"/>
                                  </p:stCondLst>
                                  <p:childTnLst>
                                    <p:animRot by="21600000">
                                      <p:cBhvr>
                                        <p:cTn id="42" dur="4600" fill="hold"/>
                                        <p:tgtEl>
                                          <p:spTgt spid="23"/>
                                        </p:tgtEl>
                                        <p:attrNameLst>
                                          <p:attrName>r</p:attrName>
                                        </p:attrNameLst>
                                      </p:cBhvr>
                                    </p:animRot>
                                  </p:childTnLst>
                                </p:cTn>
                              </p:par>
                              <p:par>
                                <p:cTn id="43" presetID="1" presetClass="entr" presetSubtype="0" fill="hold" nodeType="withEffect">
                                  <p:stCondLst>
                                    <p:cond delay="700"/>
                                  </p:stCondLst>
                                  <p:childTnLst>
                                    <p:set>
                                      <p:cBhvr>
                                        <p:cTn id="44" dur="1" fill="hold">
                                          <p:stCondLst>
                                            <p:cond delay="0"/>
                                          </p:stCondLst>
                                        </p:cTn>
                                        <p:tgtEl>
                                          <p:spTgt spid="22"/>
                                        </p:tgtEl>
                                        <p:attrNameLst>
                                          <p:attrName>style.visibility</p:attrName>
                                        </p:attrNameLst>
                                      </p:cBhvr>
                                      <p:to>
                                        <p:strVal val="visible"/>
                                      </p:to>
                                    </p:set>
                                  </p:childTnLst>
                                </p:cTn>
                              </p:par>
                              <p:par>
                                <p:cTn id="45" presetID="0" presetClass="path" presetSubtype="0" accel="50000" decel="50000" fill="hold" nodeType="withEffect">
                                  <p:stCondLst>
                                    <p:cond delay="700"/>
                                  </p:stCondLst>
                                  <p:childTnLst>
                                    <p:animMotion origin="layout" path="M 4.72222E-06 -2.46914E-06 C 0.00469 0.08858 0.00955 0.17747 0.02361 0.25679 C 0.03767 0.33611 0.07691 0.37654 0.08472 0.47654 C 0.09253 0.57654 0.0816 0.71667 0.07083 0.85648" pathEditMode="relative" ptsTypes="aaaA">
                                      <p:cBhvr>
                                        <p:cTn id="46" dur="3600" fill="hold"/>
                                        <p:tgtEl>
                                          <p:spTgt spid="22"/>
                                        </p:tgtEl>
                                        <p:attrNameLst>
                                          <p:attrName>ppt_x</p:attrName>
                                          <p:attrName>ppt_y</p:attrName>
                                        </p:attrNameLst>
                                      </p:cBhvr>
                                    </p:animMotion>
                                  </p:childTnLst>
                                </p:cTn>
                              </p:par>
                              <p:par>
                                <p:cTn id="47" presetID="8" presetClass="emph" presetSubtype="0" fill="hold" nodeType="withEffect">
                                  <p:stCondLst>
                                    <p:cond delay="700"/>
                                  </p:stCondLst>
                                  <p:childTnLst>
                                    <p:animRot by="21600000">
                                      <p:cBhvr>
                                        <p:cTn id="48" dur="3700" fill="hold"/>
                                        <p:tgtEl>
                                          <p:spTgt spid="22"/>
                                        </p:tgtEl>
                                        <p:attrNameLst>
                                          <p:attrName>r</p:attrName>
                                        </p:attrNameLst>
                                      </p:cBhvr>
                                    </p:animRot>
                                  </p:childTnLst>
                                </p:cTn>
                              </p:par>
                              <p:par>
                                <p:cTn id="49" presetID="1" presetClass="entr" presetSubtype="0" fill="hold" nodeType="withEffect">
                                  <p:stCondLst>
                                    <p:cond delay="3000"/>
                                  </p:stCondLst>
                                  <p:childTnLst>
                                    <p:set>
                                      <p:cBhvr>
                                        <p:cTn id="50" dur="1" fill="hold">
                                          <p:stCondLst>
                                            <p:cond delay="0"/>
                                          </p:stCondLst>
                                        </p:cTn>
                                        <p:tgtEl>
                                          <p:spTgt spid="20"/>
                                        </p:tgtEl>
                                        <p:attrNameLst>
                                          <p:attrName>style.visibility</p:attrName>
                                        </p:attrNameLst>
                                      </p:cBhvr>
                                      <p:to>
                                        <p:strVal val="visible"/>
                                      </p:to>
                                    </p:set>
                                  </p:childTnLst>
                                </p:cTn>
                              </p:par>
                              <p:par>
                                <p:cTn id="51" presetID="0" presetClass="path" presetSubtype="0" accel="50000" decel="50000" fill="hold" nodeType="withEffect">
                                  <p:stCondLst>
                                    <p:cond delay="3100"/>
                                  </p:stCondLst>
                                  <p:childTnLst>
                                    <p:animMotion origin="layout" path="M -5.27778E-06 -2.96296E-06 C 0.02708 0.07346 0.05433 0.14692 0.06388 0.24939 C 0.07343 0.35185 0.04235 0.49969 0.05694 0.61482 C 0.07152 0.72994 0.11145 0.83519 0.15138 0.94074" pathEditMode="relative" rAng="0" ptsTypes="aaaA">
                                      <p:cBhvr>
                                        <p:cTn id="52" dur="5900" fill="hold"/>
                                        <p:tgtEl>
                                          <p:spTgt spid="20"/>
                                        </p:tgtEl>
                                        <p:attrNameLst>
                                          <p:attrName>ppt_x</p:attrName>
                                          <p:attrName>ppt_y</p:attrName>
                                        </p:attrNameLst>
                                      </p:cBhvr>
                                      <p:rCtr x="0" y="0"/>
                                    </p:animMotion>
                                  </p:childTnLst>
                                </p:cTn>
                              </p:par>
                              <p:par>
                                <p:cTn id="53" presetID="8" presetClass="emph" presetSubtype="0" fill="hold" nodeType="withEffect">
                                  <p:stCondLst>
                                    <p:cond delay="3100"/>
                                  </p:stCondLst>
                                  <p:childTnLst>
                                    <p:animRot by="21600000">
                                      <p:cBhvr>
                                        <p:cTn id="54" dur="6000" fill="hold"/>
                                        <p:tgtEl>
                                          <p:spTgt spid="20"/>
                                        </p:tgtEl>
                                        <p:attrNameLst>
                                          <p:attrName>r</p:attrName>
                                        </p:attrNameLst>
                                      </p:cBhvr>
                                    </p:animRot>
                                  </p:childTnLst>
                                </p:cTn>
                              </p:par>
                              <p:par>
                                <p:cTn id="55" presetID="1" presetClass="entr" presetSubtype="0" fill="hold" nodeType="withEffect">
                                  <p:stCondLst>
                                    <p:cond delay="2200"/>
                                  </p:stCondLst>
                                  <p:childTnLst>
                                    <p:set>
                                      <p:cBhvr>
                                        <p:cTn id="56" dur="1" fill="hold">
                                          <p:stCondLst>
                                            <p:cond delay="0"/>
                                          </p:stCondLst>
                                        </p:cTn>
                                        <p:tgtEl>
                                          <p:spTgt spid="25"/>
                                        </p:tgtEl>
                                        <p:attrNameLst>
                                          <p:attrName>style.visibility</p:attrName>
                                        </p:attrNameLst>
                                      </p:cBhvr>
                                      <p:to>
                                        <p:strVal val="visible"/>
                                      </p:to>
                                    </p:set>
                                  </p:childTnLst>
                                </p:cTn>
                              </p:par>
                              <p:par>
                                <p:cTn id="57" presetID="0" presetClass="path" presetSubtype="0" accel="50000" decel="50000" fill="hold" nodeType="withEffect">
                                  <p:stCondLst>
                                    <p:cond delay="2300"/>
                                  </p:stCondLst>
                                  <p:childTnLst>
                                    <p:animMotion origin="layout" path="M 5.55556E-07 3.58025E-06 C 0.01562 0.03858 0.03125 0.07747 0.03194 0.14074 C 0.03263 0.20401 0.00138 0.29166 0.00416 0.38024 C 0.00694 0.46882 0.04722 0.57253 0.04861 0.6716 C 0.05 0.77068 0.03125 0.87284 0.0125 0.97531" pathEditMode="relative" ptsTypes="aaaaA">
                                      <p:cBhvr>
                                        <p:cTn id="58" dur="3600" fill="hold"/>
                                        <p:tgtEl>
                                          <p:spTgt spid="25"/>
                                        </p:tgtEl>
                                        <p:attrNameLst>
                                          <p:attrName>ppt_x</p:attrName>
                                          <p:attrName>ppt_y</p:attrName>
                                        </p:attrNameLst>
                                      </p:cBhvr>
                                    </p:animMotion>
                                  </p:childTnLst>
                                </p:cTn>
                              </p:par>
                              <p:par>
                                <p:cTn id="59" presetID="8" presetClass="emph" presetSubtype="0" fill="hold" nodeType="withEffect">
                                  <p:stCondLst>
                                    <p:cond delay="2300"/>
                                  </p:stCondLst>
                                  <p:childTnLst>
                                    <p:animRot by="21600000">
                                      <p:cBhvr>
                                        <p:cTn id="60" dur="3700" fill="hold"/>
                                        <p:tgtEl>
                                          <p:spTgt spid="25"/>
                                        </p:tgtEl>
                                        <p:attrNameLst>
                                          <p:attrName>r</p:attrName>
                                        </p:attrNameLst>
                                      </p:cBhvr>
                                    </p:animRot>
                                  </p:childTnLst>
                                </p:cTn>
                              </p:par>
                              <p:par>
                                <p:cTn id="61" presetID="1" presetClass="entr" presetSubtype="0" fill="hold" nodeType="withEffect">
                                  <p:stCondLst>
                                    <p:cond delay="500"/>
                                  </p:stCondLst>
                                  <p:childTnLst>
                                    <p:set>
                                      <p:cBhvr>
                                        <p:cTn id="62" dur="1" fill="hold">
                                          <p:stCondLst>
                                            <p:cond delay="0"/>
                                          </p:stCondLst>
                                        </p:cTn>
                                        <p:tgtEl>
                                          <p:spTgt spid="27"/>
                                        </p:tgtEl>
                                        <p:attrNameLst>
                                          <p:attrName>style.visibility</p:attrName>
                                        </p:attrNameLst>
                                      </p:cBhvr>
                                      <p:to>
                                        <p:strVal val="visible"/>
                                      </p:to>
                                    </p:set>
                                  </p:childTnLst>
                                </p:cTn>
                              </p:par>
                              <p:par>
                                <p:cTn id="63" presetID="0" presetClass="path" presetSubtype="0" accel="50000" decel="50000" fill="hold" nodeType="withEffect">
                                  <p:stCondLst>
                                    <p:cond delay="600"/>
                                  </p:stCondLst>
                                  <p:childTnLst>
                                    <p:animMotion origin="layout" path="M 4.44444E-06 3.58025E-06 C -0.00209 0.025 -0.004 0.05031 -0.00139 0.0963 C 0.00121 0.14228 0.01892 0.2034 0.01527 0.27654 C 0.01163 0.34969 -0.01823 0.43827 -0.02361 0.5358 C -0.029 0.63333 -0.02292 0.74753 -0.01667 0.86173" pathEditMode="relative" rAng="0" ptsTypes="aaaaA">
                                      <p:cBhvr>
                                        <p:cTn id="64" dur="4500" fill="hold"/>
                                        <p:tgtEl>
                                          <p:spTgt spid="27"/>
                                        </p:tgtEl>
                                        <p:attrNameLst>
                                          <p:attrName>ppt_x</p:attrName>
                                          <p:attrName>ppt_y</p:attrName>
                                        </p:attrNameLst>
                                      </p:cBhvr>
                                      <p:rCtr x="0" y="0"/>
                                    </p:animMotion>
                                  </p:childTnLst>
                                </p:cTn>
                              </p:par>
                              <p:par>
                                <p:cTn id="65" presetID="8" presetClass="emph" presetSubtype="0" fill="hold" nodeType="withEffect">
                                  <p:stCondLst>
                                    <p:cond delay="600"/>
                                  </p:stCondLst>
                                  <p:childTnLst>
                                    <p:animRot by="21600000">
                                      <p:cBhvr>
                                        <p:cTn id="66" dur="4500" fill="hold"/>
                                        <p:tgtEl>
                                          <p:spTgt spid="27"/>
                                        </p:tgtEl>
                                        <p:attrNameLst>
                                          <p:attrName>r</p:attrName>
                                        </p:attrNameLst>
                                      </p:cBhvr>
                                    </p:animRot>
                                  </p:childTnLst>
                                </p:cTn>
                              </p:par>
                              <p:par>
                                <p:cTn id="67" presetID="1" presetClass="entr" presetSubtype="0" fill="hold" nodeType="withEffect">
                                  <p:stCondLst>
                                    <p:cond delay="1900"/>
                                  </p:stCondLst>
                                  <p:childTnLst>
                                    <p:set>
                                      <p:cBhvr>
                                        <p:cTn id="68" dur="1" fill="hold">
                                          <p:stCondLst>
                                            <p:cond delay="0"/>
                                          </p:stCondLst>
                                        </p:cTn>
                                        <p:tgtEl>
                                          <p:spTgt spid="26"/>
                                        </p:tgtEl>
                                        <p:attrNameLst>
                                          <p:attrName>style.visibility</p:attrName>
                                        </p:attrNameLst>
                                      </p:cBhvr>
                                      <p:to>
                                        <p:strVal val="visible"/>
                                      </p:to>
                                    </p:set>
                                  </p:childTnLst>
                                </p:cTn>
                              </p:par>
                              <p:par>
                                <p:cTn id="69" presetID="0" presetClass="path" presetSubtype="0" accel="50000" decel="50000" fill="hold" nodeType="withEffect">
                                  <p:stCondLst>
                                    <p:cond delay="2000"/>
                                  </p:stCondLst>
                                  <p:childTnLst>
                                    <p:animMotion origin="layout" path="M 4.72222E-06 -2.46914E-06 C 0.00469 0.08858 0.00955 0.17747 0.02361 0.25679 C 0.03767 0.33611 0.07691 0.37654 0.08472 0.47654 C 0.09253 0.57654 0.0816 0.71667 0.07083 0.85648" pathEditMode="relative" ptsTypes="aaaA">
                                      <p:cBhvr>
                                        <p:cTn id="70" dur="5500" fill="hold"/>
                                        <p:tgtEl>
                                          <p:spTgt spid="26"/>
                                        </p:tgtEl>
                                        <p:attrNameLst>
                                          <p:attrName>ppt_x</p:attrName>
                                          <p:attrName>ppt_y</p:attrName>
                                        </p:attrNameLst>
                                      </p:cBhvr>
                                    </p:animMotion>
                                  </p:childTnLst>
                                </p:cTn>
                              </p:par>
                              <p:par>
                                <p:cTn id="71" presetID="8" presetClass="emph" presetSubtype="0" fill="hold" nodeType="withEffect">
                                  <p:stCondLst>
                                    <p:cond delay="2000"/>
                                  </p:stCondLst>
                                  <p:childTnLst>
                                    <p:animRot by="21600000">
                                      <p:cBhvr>
                                        <p:cTn id="72" dur="5500" fill="hold"/>
                                        <p:tgtEl>
                                          <p:spTgt spid="26"/>
                                        </p:tgtEl>
                                        <p:attrNameLst>
                                          <p:attrName>r</p:attrName>
                                        </p:attrNameLst>
                                      </p:cBhvr>
                                    </p:animRot>
                                  </p:childTnLst>
                                </p:cTn>
                              </p:par>
                              <p:par>
                                <p:cTn id="73" presetID="1" presetClass="entr" presetSubtype="0" fill="hold" nodeType="withEffect">
                                  <p:stCondLst>
                                    <p:cond delay="1400"/>
                                  </p:stCondLst>
                                  <p:childTnLst>
                                    <p:set>
                                      <p:cBhvr>
                                        <p:cTn id="74" dur="1" fill="hold">
                                          <p:stCondLst>
                                            <p:cond delay="0"/>
                                          </p:stCondLst>
                                        </p:cTn>
                                        <p:tgtEl>
                                          <p:spTgt spid="24"/>
                                        </p:tgtEl>
                                        <p:attrNameLst>
                                          <p:attrName>style.visibility</p:attrName>
                                        </p:attrNameLst>
                                      </p:cBhvr>
                                      <p:to>
                                        <p:strVal val="visible"/>
                                      </p:to>
                                    </p:set>
                                  </p:childTnLst>
                                </p:cTn>
                              </p:par>
                              <p:par>
                                <p:cTn id="75" presetID="0" presetClass="path" presetSubtype="0" accel="50000" decel="50000" fill="hold" nodeType="withEffect">
                                  <p:stCondLst>
                                    <p:cond delay="1500"/>
                                  </p:stCondLst>
                                  <p:childTnLst>
                                    <p:animMotion origin="layout" path="M -5.27778E-06 -2.96296E-06 C 0.02708 0.07346 0.05433 0.14692 0.06388 0.24939 C 0.07343 0.35185 0.04235 0.49969 0.05694 0.61482 C 0.07152 0.72994 0.11145 0.83519 0.15138 0.94074" pathEditMode="relative" rAng="0" ptsTypes="aaaA">
                                      <p:cBhvr>
                                        <p:cTn id="76" dur="7500" fill="hold"/>
                                        <p:tgtEl>
                                          <p:spTgt spid="24"/>
                                        </p:tgtEl>
                                        <p:attrNameLst>
                                          <p:attrName>ppt_x</p:attrName>
                                          <p:attrName>ppt_y</p:attrName>
                                        </p:attrNameLst>
                                      </p:cBhvr>
                                      <p:rCtr x="0" y="0"/>
                                    </p:animMotion>
                                  </p:childTnLst>
                                </p:cTn>
                              </p:par>
                              <p:par>
                                <p:cTn id="77" presetID="8" presetClass="emph" presetSubtype="0" fill="hold" nodeType="withEffect">
                                  <p:stCondLst>
                                    <p:cond delay="1600"/>
                                  </p:stCondLst>
                                  <p:childTnLst>
                                    <p:animRot by="21600000">
                                      <p:cBhvr>
                                        <p:cTn id="78" dur="7500" fill="hold"/>
                                        <p:tgtEl>
                                          <p:spTgt spid="24"/>
                                        </p:tgtEl>
                                        <p:attrNameLst>
                                          <p:attrName>r</p:attrName>
                                        </p:attrNameLst>
                                      </p:cBhvr>
                                    </p:animRot>
                                  </p:childTnLst>
                                </p:cTn>
                              </p:par>
                              <p:par>
                                <p:cTn id="79" presetID="0" presetClass="path" presetSubtype="0" accel="50000" decel="50000" fill="hold" nodeType="withEffect">
                                  <p:stCondLst>
                                    <p:cond delay="3050"/>
                                  </p:stCondLst>
                                  <p:childTnLst>
                                    <p:animMotion origin="layout" path="M 1.94444E-06 -4.41458E-06 C 0.04479 -0.02162 0.08246 -0.08711 0.13073 -0.10781 C 0.17951 -0.12789 0.22552 -0.12573 0.29236 -0.12357 C 0.35937 -0.1214 0.45156 -0.08619 0.53264 -0.09515 C 0.61389 -0.1041 0.70469 -0.18134 0.77899 -0.17701 C 0.85312 -0.17269 0.93698 -0.09206 0.97847 -0.06981" pathEditMode="relative" rAng="0" ptsTypes="aaaaaa">
                                      <p:cBhvr>
                                        <p:cTn id="80" dur="4500" fill="hold"/>
                                        <p:tgtEl>
                                          <p:spTgt spid="30"/>
                                        </p:tgtEl>
                                        <p:attrNameLst>
                                          <p:attrName>ppt_x</p:attrName>
                                          <p:attrName>ppt_y</p:attrName>
                                        </p:attrNameLst>
                                      </p:cBhvr>
                                      <p:rCtr x="48924" y="-9082"/>
                                    </p:animMotion>
                                  </p:childTnLst>
                                </p:cTn>
                              </p:par>
                              <p:par>
                                <p:cTn id="81" presetID="0" presetClass="path" presetSubtype="0" accel="50000" decel="50000" fill="hold" nodeType="withEffect">
                                  <p:stCondLst>
                                    <p:cond delay="3750"/>
                                  </p:stCondLst>
                                  <p:childTnLst>
                                    <p:animMotion origin="layout" path="M -0.00017 2.59259E-06 C -0.02639 -0.01605 -0.10139 -0.0784 -0.15868 -0.0963 C -0.21597 -0.1142 -0.27083 -0.10926 -0.34375 -0.10741 C -0.41666 -0.10556 -0.52569 -0.10803 -0.596 -0.08519 C -0.66649 -0.06235 -0.68975 -0.00803 -0.76684 0.02963 C -0.84392 0.06728 -0.99774 0.11759 -1.0585 0.14074" pathEditMode="relative" rAng="0" ptsTypes="aaaaaa">
                                      <p:cBhvr>
                                        <p:cTn id="82" dur="4900" fill="hold"/>
                                        <p:tgtEl>
                                          <p:spTgt spid="32"/>
                                        </p:tgtEl>
                                        <p:attrNameLst>
                                          <p:attrName>ppt_x</p:attrName>
                                          <p:attrName>ppt_y</p:attrName>
                                        </p:attrNameLst>
                                      </p:cBhvr>
                                      <p:rCtr x="-52917" y="1327"/>
                                    </p:animMotion>
                                  </p:childTnLst>
                                </p:cTn>
                              </p:par>
                              <p:par>
                                <p:cTn id="83" presetID="0" presetClass="path" presetSubtype="0" accel="50000" decel="50000" fill="hold" nodeType="withEffect">
                                  <p:stCondLst>
                                    <p:cond delay="4450"/>
                                  </p:stCondLst>
                                  <p:childTnLst>
                                    <p:animMotion origin="layout" path="M 3.61111E-06 2.71605E-06 C -0.06302 -0.05556 -0.12604 -0.11111 -0.19375 -0.12222 C -0.26146 -0.13333 -0.3375 -0.06605 -0.40625 -0.06667 C -0.475 -0.06728 -0.54723 -0.1358 -0.60625 -0.12593 C -0.66528 -0.11605 -0.71285 -0.06173 -0.76042 -0.00741" pathEditMode="relative" ptsTypes="aaaaA">
                                      <p:cBhvr>
                                        <p:cTn id="84" dur="5000" fill="hold"/>
                                        <p:tgtEl>
                                          <p:spTgt spid="3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188525" name="Picture 109" descr="2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37145" y="1415287"/>
            <a:ext cx="1312528" cy="1419673"/>
          </a:xfrm>
          <a:prstGeom prst="rect">
            <a:avLst/>
          </a:prstGeom>
          <a:noFill/>
          <a:extLst>
            <a:ext uri="{909E8E84-426E-40DD-AFC4-6F175D3DCCD1}">
              <a14:hiddenFill xmlns:a14="http://schemas.microsoft.com/office/drawing/2010/main">
                <a:solidFill>
                  <a:srgbClr val="FFFFFF"/>
                </a:solidFill>
              </a14:hiddenFill>
            </a:ext>
          </a:extLst>
        </p:spPr>
      </p:pic>
      <p:pic>
        <p:nvPicPr>
          <p:cNvPr id="188511" name="Picture 95" descr="花瓣0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21259700">
            <a:off x="8935245" y="-1181905"/>
            <a:ext cx="420687" cy="381000"/>
          </a:xfrm>
          <a:prstGeom prst="rect">
            <a:avLst/>
          </a:prstGeom>
          <a:noFill/>
          <a:extLst>
            <a:ext uri="{909E8E84-426E-40DD-AFC4-6F175D3DCCD1}">
              <a14:hiddenFill xmlns:a14="http://schemas.microsoft.com/office/drawing/2010/main">
                <a:solidFill>
                  <a:srgbClr val="FFFFFF"/>
                </a:solidFill>
              </a14:hiddenFill>
            </a:ext>
          </a:extLst>
        </p:spPr>
      </p:pic>
      <p:pic>
        <p:nvPicPr>
          <p:cNvPr id="188512" name="Picture 96" descr="花瓣0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90457" y="-1437493"/>
            <a:ext cx="609600" cy="350838"/>
          </a:xfrm>
          <a:prstGeom prst="rect">
            <a:avLst/>
          </a:prstGeom>
          <a:noFill/>
          <a:extLst>
            <a:ext uri="{909E8E84-426E-40DD-AFC4-6F175D3DCCD1}">
              <a14:hiddenFill xmlns:a14="http://schemas.microsoft.com/office/drawing/2010/main">
                <a:solidFill>
                  <a:srgbClr val="FFFFFF"/>
                </a:solidFill>
              </a14:hiddenFill>
            </a:ext>
          </a:extLst>
        </p:spPr>
      </p:pic>
      <p:pic>
        <p:nvPicPr>
          <p:cNvPr id="188513" name="Picture 97" descr="花瓣0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401845" y="-1639105"/>
            <a:ext cx="381000" cy="273050"/>
          </a:xfrm>
          <a:prstGeom prst="rect">
            <a:avLst/>
          </a:prstGeom>
          <a:noFill/>
          <a:extLst>
            <a:ext uri="{909E8E84-426E-40DD-AFC4-6F175D3DCCD1}">
              <a14:hiddenFill xmlns:a14="http://schemas.microsoft.com/office/drawing/2010/main">
                <a:solidFill>
                  <a:srgbClr val="FFFFFF"/>
                </a:solidFill>
              </a14:hiddenFill>
            </a:ext>
          </a:extLst>
        </p:spPr>
      </p:pic>
      <p:pic>
        <p:nvPicPr>
          <p:cNvPr id="188514" name="Picture 98" descr="花瓣0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571457" y="-700893"/>
            <a:ext cx="533400" cy="338138"/>
          </a:xfrm>
          <a:prstGeom prst="rect">
            <a:avLst/>
          </a:prstGeom>
          <a:noFill/>
          <a:extLst>
            <a:ext uri="{909E8E84-426E-40DD-AFC4-6F175D3DCCD1}">
              <a14:hiddenFill xmlns:a14="http://schemas.microsoft.com/office/drawing/2010/main">
                <a:solidFill>
                  <a:srgbClr val="FFFFFF"/>
                </a:solidFill>
              </a14:hiddenFill>
            </a:ext>
          </a:extLst>
        </p:spPr>
      </p:pic>
      <p:pic>
        <p:nvPicPr>
          <p:cNvPr id="188515" name="Picture 99" descr="花瓣0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19311244">
            <a:off x="7550945" y="-872343"/>
            <a:ext cx="534987" cy="258763"/>
          </a:xfrm>
          <a:prstGeom prst="rect">
            <a:avLst/>
          </a:prstGeom>
          <a:noFill/>
          <a:extLst>
            <a:ext uri="{909E8E84-426E-40DD-AFC4-6F175D3DCCD1}">
              <a14:hiddenFill xmlns:a14="http://schemas.microsoft.com/office/drawing/2010/main">
                <a:solidFill>
                  <a:srgbClr val="FFFFFF"/>
                </a:solidFill>
              </a14:hiddenFill>
            </a:ext>
          </a:extLst>
        </p:spPr>
      </p:pic>
      <p:sp>
        <p:nvSpPr>
          <p:cNvPr id="188518" name="Rectangle 102"/>
          <p:cNvSpPr>
            <a:spLocks noChangeArrowheads="1"/>
          </p:cNvSpPr>
          <p:nvPr/>
        </p:nvSpPr>
        <p:spPr bwMode="auto">
          <a:xfrm>
            <a:off x="1909221" y="1825511"/>
            <a:ext cx="956134" cy="67336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lnSpc>
                <a:spcPct val="120000"/>
              </a:lnSpc>
            </a:pPr>
            <a:r>
              <a:rPr lang="zh-CN" altLang="en-US" b="1" baseline="0">
                <a:solidFill>
                  <a:srgbClr val="000000"/>
                </a:solidFill>
                <a:ea typeface="宋体" pitchFamily="2" charset="-122"/>
              </a:rPr>
              <a:t>输入文字内容</a:t>
            </a:r>
          </a:p>
        </p:txBody>
      </p:sp>
      <p:cxnSp>
        <p:nvCxnSpPr>
          <p:cNvPr id="20" name="直接连接符​​ 14"/>
          <p:cNvCxnSpPr/>
          <p:nvPr/>
        </p:nvCxnSpPr>
        <p:spPr>
          <a:xfrm flipH="1">
            <a:off x="3124994" y="2924956"/>
            <a:ext cx="0" cy="1727200"/>
          </a:xfrm>
          <a:prstGeom prst="line">
            <a:avLst/>
          </a:prstGeom>
          <a:noFill/>
          <a:ln w="9525" cap="flat" cmpd="sng" algn="ctr">
            <a:solidFill>
              <a:sysClr val="window" lastClr="FFFFFF">
                <a:lumMod val="75000"/>
              </a:sysClr>
            </a:solidFill>
            <a:prstDash val="dash"/>
          </a:ln>
          <a:effectLst/>
        </p:spPr>
      </p:cxnSp>
      <p:cxnSp>
        <p:nvCxnSpPr>
          <p:cNvPr id="21" name="直接连接符​​ 15"/>
          <p:cNvCxnSpPr/>
          <p:nvPr/>
        </p:nvCxnSpPr>
        <p:spPr>
          <a:xfrm flipH="1">
            <a:off x="5410994" y="2195153"/>
            <a:ext cx="0" cy="2538413"/>
          </a:xfrm>
          <a:prstGeom prst="line">
            <a:avLst/>
          </a:prstGeom>
          <a:noFill/>
          <a:ln w="9525" cap="flat" cmpd="sng" algn="ctr">
            <a:solidFill>
              <a:sysClr val="window" lastClr="FFFFFF">
                <a:lumMod val="75000"/>
              </a:sysClr>
            </a:solidFill>
            <a:prstDash val="dash"/>
          </a:ln>
          <a:effectLst/>
        </p:spPr>
      </p:cxnSp>
      <p:sp>
        <p:nvSpPr>
          <p:cNvPr id="22" name="TextBox 21"/>
          <p:cNvSpPr txBox="1"/>
          <p:nvPr/>
        </p:nvSpPr>
        <p:spPr>
          <a:xfrm>
            <a:off x="1829594" y="2812700"/>
            <a:ext cx="1002197" cy="1846659"/>
          </a:xfrm>
          <a:prstGeom prst="rect">
            <a:avLst/>
          </a:prstGeom>
          <a:noFill/>
        </p:spPr>
        <p:txBody>
          <a:bodyPr wrap="none">
            <a:spAutoFit/>
          </a:bodyPr>
          <a:lstStyle/>
          <a:p>
            <a:pPr algn="ctr">
              <a:lnSpc>
                <a:spcPct val="150000"/>
              </a:lnSpc>
              <a:defRPr/>
            </a:pPr>
            <a:r>
              <a:rPr lang="zh-CN" altLang="en-US" sz="2000" b="1" u="sng">
                <a:solidFill>
                  <a:srgbClr val="000000"/>
                </a:solidFill>
                <a:latin typeface="微软雅黑" pitchFamily="34" charset="-122"/>
                <a:ea typeface="微软雅黑" pitchFamily="34" charset="-122"/>
              </a:rPr>
              <a:t>输入文字</a:t>
            </a:r>
            <a:endParaRPr lang="en-US" altLang="zh-CN" sz="2000" b="1" u="sng">
              <a:solidFill>
                <a:srgbClr val="000000"/>
              </a:solidFill>
              <a:latin typeface="微软雅黑" pitchFamily="34" charset="-122"/>
              <a:ea typeface="微软雅黑" pitchFamily="34" charset="-122"/>
            </a:endParaRPr>
          </a:p>
          <a:p>
            <a:pPr algn="ctr">
              <a:lnSpc>
                <a:spcPct val="150000"/>
              </a:lnSpc>
              <a:defRPr/>
            </a:pPr>
            <a:r>
              <a:rPr lang="zh-CN" altLang="en-US" sz="1400">
                <a:solidFill>
                  <a:prstClr val="white">
                    <a:lumMod val="50000"/>
                  </a:prstClr>
                </a:solidFill>
                <a:latin typeface="微软雅黑" pitchFamily="34" charset="-122"/>
                <a:ea typeface="微软雅黑" pitchFamily="34" charset="-122"/>
              </a:rPr>
              <a:t>输入您的文字</a:t>
            </a:r>
            <a:endParaRPr lang="en-US" altLang="zh-CN" sz="140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endParaRPr lang="en-US" altLang="zh-CN" sz="1600">
              <a:solidFill>
                <a:prstClr val="black"/>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endParaRPr lang="en-US" altLang="zh-CN" sz="1600">
              <a:solidFill>
                <a:prstClr val="black"/>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endParaRPr lang="en-US" altLang="zh-CN" sz="1600">
              <a:solidFill>
                <a:prstClr val="black"/>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p>
          <a:p>
            <a:pPr algn="ctr">
              <a:lnSpc>
                <a:spcPct val="150000"/>
              </a:lnSpc>
              <a:defRPr/>
            </a:pPr>
            <a:endParaRPr lang="zh-CN" altLang="en-US" sz="1600">
              <a:solidFill>
                <a:prstClr val="black"/>
              </a:solidFill>
              <a:latin typeface="微软雅黑" pitchFamily="34" charset="-122"/>
              <a:ea typeface="微软雅黑" pitchFamily="34" charset="-122"/>
            </a:endParaRPr>
          </a:p>
        </p:txBody>
      </p:sp>
      <p:sp>
        <p:nvSpPr>
          <p:cNvPr id="23" name="TextBox 22"/>
          <p:cNvSpPr txBox="1"/>
          <p:nvPr/>
        </p:nvSpPr>
        <p:spPr>
          <a:xfrm>
            <a:off x="3810794" y="2857141"/>
            <a:ext cx="1002197" cy="1600438"/>
          </a:xfrm>
          <a:prstGeom prst="rect">
            <a:avLst/>
          </a:prstGeom>
          <a:noFill/>
        </p:spPr>
        <p:txBody>
          <a:bodyPr wrap="none">
            <a:spAutoFit/>
          </a:bodyPr>
          <a:lstStyle/>
          <a:p>
            <a:pPr algn="ctr">
              <a:lnSpc>
                <a:spcPct val="150000"/>
              </a:lnSpc>
              <a:defRPr/>
            </a:pPr>
            <a:r>
              <a:rPr lang="zh-CN" altLang="en-US" sz="2000" b="1" u="sng">
                <a:solidFill>
                  <a:srgbClr val="000000"/>
                </a:solidFill>
                <a:latin typeface="微软雅黑" pitchFamily="34" charset="-122"/>
                <a:ea typeface="微软雅黑" pitchFamily="34" charset="-122"/>
              </a:rPr>
              <a:t>输入文字</a:t>
            </a:r>
            <a:endParaRPr lang="en-US" altLang="zh-CN" sz="2000" b="1" u="sng">
              <a:solidFill>
                <a:srgbClr val="000000"/>
              </a:solidFill>
              <a:latin typeface="微软雅黑" pitchFamily="34" charset="-122"/>
              <a:ea typeface="微软雅黑" pitchFamily="34" charset="-122"/>
            </a:endParaRPr>
          </a:p>
          <a:p>
            <a:pPr algn="ctr">
              <a:lnSpc>
                <a:spcPct val="150000"/>
              </a:lnSpc>
              <a:defRPr/>
            </a:pPr>
            <a:r>
              <a:rPr lang="zh-CN" altLang="en-US" sz="1400">
                <a:solidFill>
                  <a:prstClr val="white">
                    <a:lumMod val="50000"/>
                  </a:prstClr>
                </a:solidFill>
                <a:latin typeface="微软雅黑" pitchFamily="34" charset="-122"/>
                <a:ea typeface="微软雅黑" pitchFamily="34" charset="-122"/>
              </a:rPr>
              <a:t>输入您的文字</a:t>
            </a:r>
            <a:endParaRPr lang="en-US" altLang="zh-CN" sz="140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endParaRPr lang="en-US" altLang="zh-CN" sz="1600">
              <a:solidFill>
                <a:prstClr val="black"/>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endParaRPr lang="en-US" altLang="zh-CN" sz="1600">
              <a:solidFill>
                <a:prstClr val="black"/>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endParaRPr lang="en-US" altLang="zh-CN" sz="1600">
              <a:solidFill>
                <a:prstClr val="black"/>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p>
        </p:txBody>
      </p:sp>
      <p:sp>
        <p:nvSpPr>
          <p:cNvPr id="24" name="TextBox 23"/>
          <p:cNvSpPr txBox="1"/>
          <p:nvPr/>
        </p:nvSpPr>
        <p:spPr>
          <a:xfrm>
            <a:off x="6096794" y="2970076"/>
            <a:ext cx="1002197" cy="1600438"/>
          </a:xfrm>
          <a:prstGeom prst="rect">
            <a:avLst/>
          </a:prstGeom>
          <a:noFill/>
        </p:spPr>
        <p:txBody>
          <a:bodyPr wrap="none">
            <a:spAutoFit/>
          </a:bodyPr>
          <a:lstStyle/>
          <a:p>
            <a:pPr algn="ctr">
              <a:lnSpc>
                <a:spcPct val="150000"/>
              </a:lnSpc>
              <a:defRPr/>
            </a:pPr>
            <a:r>
              <a:rPr lang="zh-CN" altLang="en-US" sz="2000" b="1" u="sng">
                <a:solidFill>
                  <a:srgbClr val="000000"/>
                </a:solidFill>
                <a:latin typeface="微软雅黑" pitchFamily="34" charset="-122"/>
                <a:ea typeface="微软雅黑" pitchFamily="34" charset="-122"/>
              </a:rPr>
              <a:t>输入文字</a:t>
            </a:r>
            <a:endParaRPr lang="en-US" altLang="zh-CN" sz="2000" b="1" u="sng">
              <a:solidFill>
                <a:srgbClr val="000000"/>
              </a:solidFill>
              <a:latin typeface="微软雅黑" pitchFamily="34" charset="-122"/>
              <a:ea typeface="微软雅黑" pitchFamily="34" charset="-122"/>
            </a:endParaRPr>
          </a:p>
          <a:p>
            <a:pPr algn="ctr">
              <a:lnSpc>
                <a:spcPct val="150000"/>
              </a:lnSpc>
              <a:defRPr/>
            </a:pPr>
            <a:r>
              <a:rPr lang="zh-CN" altLang="en-US" sz="1400">
                <a:solidFill>
                  <a:prstClr val="white">
                    <a:lumMod val="50000"/>
                  </a:prstClr>
                </a:solidFill>
                <a:latin typeface="微软雅黑" pitchFamily="34" charset="-122"/>
                <a:ea typeface="微软雅黑" pitchFamily="34" charset="-122"/>
              </a:rPr>
              <a:t>输入您的文字</a:t>
            </a:r>
            <a:endParaRPr lang="en-US" altLang="zh-CN" sz="140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endParaRPr lang="en-US" altLang="zh-CN" sz="1600">
              <a:solidFill>
                <a:prstClr val="black"/>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endParaRPr lang="en-US" altLang="zh-CN" sz="1600">
              <a:solidFill>
                <a:prstClr val="black"/>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endParaRPr lang="en-US" altLang="zh-CN" sz="1600">
              <a:solidFill>
                <a:prstClr val="black"/>
              </a:solidFill>
              <a:latin typeface="微软雅黑" pitchFamily="34" charset="-122"/>
              <a:ea typeface="微软雅黑" pitchFamily="34" charset="-122"/>
            </a:endParaRPr>
          </a:p>
          <a:p>
            <a:pPr algn="ctr">
              <a:lnSpc>
                <a:spcPct val="150000"/>
              </a:lnSpc>
              <a:defRPr/>
            </a:pPr>
            <a:r>
              <a:rPr lang="zh-CN" altLang="en-US" sz="1600">
                <a:solidFill>
                  <a:prstClr val="black"/>
                </a:solidFill>
                <a:latin typeface="微软雅黑" pitchFamily="34" charset="-122"/>
                <a:ea typeface="微软雅黑" pitchFamily="34" charset="-122"/>
              </a:rPr>
              <a:t>输入您的文字</a:t>
            </a:r>
          </a:p>
        </p:txBody>
      </p:sp>
      <p:pic>
        <p:nvPicPr>
          <p:cNvPr id="25" name="Picture 109" descr="25"/>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3523315" y="1091159"/>
            <a:ext cx="1612194" cy="1743801"/>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102"/>
          <p:cNvSpPr>
            <a:spLocks noChangeArrowheads="1"/>
          </p:cNvSpPr>
          <p:nvPr/>
        </p:nvSpPr>
        <p:spPr bwMode="auto">
          <a:xfrm>
            <a:off x="3695390" y="1606490"/>
            <a:ext cx="1174431" cy="82110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lnSpc>
                <a:spcPct val="120000"/>
              </a:lnSpc>
            </a:pPr>
            <a:r>
              <a:rPr lang="zh-CN" altLang="en-US" sz="2000" b="1" baseline="0">
                <a:solidFill>
                  <a:srgbClr val="000000"/>
                </a:solidFill>
                <a:ea typeface="宋体" pitchFamily="2" charset="-122"/>
              </a:rPr>
              <a:t>输入文字内容</a:t>
            </a:r>
          </a:p>
        </p:txBody>
      </p:sp>
      <p:pic>
        <p:nvPicPr>
          <p:cNvPr id="27" name="Picture 109" descr="25"/>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557809" y="537357"/>
            <a:ext cx="2124201" cy="2297604"/>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102"/>
          <p:cNvSpPr>
            <a:spLocks noChangeArrowheads="1"/>
          </p:cNvSpPr>
          <p:nvPr/>
        </p:nvSpPr>
        <p:spPr bwMode="auto">
          <a:xfrm>
            <a:off x="5729885" y="1223156"/>
            <a:ext cx="1547411" cy="111656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lnSpc>
                <a:spcPct val="120000"/>
              </a:lnSpc>
            </a:pPr>
            <a:r>
              <a:rPr lang="zh-CN" altLang="en-US" sz="2800" b="1" baseline="0">
                <a:solidFill>
                  <a:srgbClr val="000000"/>
                </a:solidFill>
                <a:ea typeface="宋体" pitchFamily="2" charset="-122"/>
              </a:rPr>
              <a:t>输入文字内容</a:t>
            </a:r>
          </a:p>
        </p:txBody>
      </p:sp>
    </p:spTree>
  </p:cSld>
  <p:clrMapOvr>
    <a:masterClrMapping/>
  </p:clrMapOvr>
  <mc:AlternateContent>
    <mc:Choice xmlns:p14="http://schemas.microsoft.com/office/powerpoint/2010/main" Requires="p14">
      <p:transition spd="slow" advClick="0" advTm="3000" p14:dur="16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par>
                                <p:cTn id="8" presetID="8" presetClass="entr" presetSubtype="16" fill="hold" nodeType="withEffect">
                                  <p:stCondLst>
                                    <p:cond delay="800"/>
                                  </p:stCondLst>
                                  <p:childTnLst>
                                    <p:set>
                                      <p:cBhvr>
                                        <p:cTn id="9" dur="1" fill="hold">
                                          <p:stCondLst>
                                            <p:cond delay="0"/>
                                          </p:stCondLst>
                                        </p:cTn>
                                        <p:tgtEl>
                                          <p:spTgt spid="188518"/>
                                        </p:tgtEl>
                                        <p:attrNameLst>
                                          <p:attrName>style.visibility</p:attrName>
                                        </p:attrNameLst>
                                      </p:cBhvr>
                                      <p:to>
                                        <p:strVal val="visible"/>
                                      </p:to>
                                    </p:set>
                                    <p:animEffect transition="in" filter="diamond(in)">
                                      <p:cBhvr>
                                        <p:cTn id="10" dur="2000"/>
                                        <p:tgtEl>
                                          <p:spTgt spid="188518"/>
                                        </p:tgtEl>
                                      </p:cBhvr>
                                    </p:animEffect>
                                  </p:childTnLst>
                                </p:cTn>
                              </p:par>
                            </p:childTnLst>
                          </p:cTn>
                        </p:par>
                      </p:childTnLst>
                    </p:cTn>
                  </p:par>
                  <p:par>
                    <p:cTn id="11" fill="hold" nodeType="clickPar">
                      <p:stCondLst>
                        <p:cond delay="indefinite"/>
                        <p:cond evt="onBegin" delay="0">
                          <p:tn val="10"/>
                        </p:cond>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
                                          </p:val>
                                        </p:tav>
                                        <p:tav tm="100000">
                                          <p:val>
                                            <p:strVal val="#ppt_y"/>
                                          </p:val>
                                        </p:tav>
                                      </p:tavLst>
                                    </p:anim>
                                    <p:animEffect transition="in" filter="wipe(up)">
                                      <p:cBhvr>
                                        <p:cTn id="16" dur="500"/>
                                        <p:tgtEl>
                                          <p:spTgt spid="22"/>
                                        </p:tgtEl>
                                      </p:cBhvr>
                                    </p:animEffect>
                                  </p:childTnLst>
                                </p:cTn>
                              </p:par>
                            </p:childTnLst>
                          </p:cTn>
                        </p:par>
                        <p:par>
                          <p:cTn id="17" fill="hold" nodeType="afterGroup">
                            <p:stCondLst>
                              <p:cond delay="500"/>
                            </p:stCondLst>
                            <p:childTnLst>
                              <p:par>
                                <p:cTn id="18" presetID="10"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000"/>
                                        <p:tgtEl>
                                          <p:spTgt spid="25"/>
                                        </p:tgtEl>
                                      </p:cBhvr>
                                    </p:animEffect>
                                  </p:childTnLst>
                                </p:cTn>
                              </p:par>
                              <p:par>
                                <p:cTn id="21" presetID="8" presetClass="entr" presetSubtype="16" fill="hold" nodeType="withEffect">
                                  <p:stCondLst>
                                    <p:cond delay="800"/>
                                  </p:stCondLst>
                                  <p:childTnLst>
                                    <p:set>
                                      <p:cBhvr>
                                        <p:cTn id="22" dur="1" fill="hold">
                                          <p:stCondLst>
                                            <p:cond delay="0"/>
                                          </p:stCondLst>
                                        </p:cTn>
                                        <p:tgtEl>
                                          <p:spTgt spid="26"/>
                                        </p:tgtEl>
                                        <p:attrNameLst>
                                          <p:attrName>style.visibility</p:attrName>
                                        </p:attrNameLst>
                                      </p:cBhvr>
                                      <p:to>
                                        <p:strVal val="visible"/>
                                      </p:to>
                                    </p:set>
                                    <p:animEffect transition="in" filter="diamond(in)">
                                      <p:cBhvr>
                                        <p:cTn id="23" dur="2000"/>
                                        <p:tgtEl>
                                          <p:spTgt spid="26"/>
                                        </p:tgtEl>
                                      </p:cBhvr>
                                    </p:animEffect>
                                  </p:childTnLst>
                                </p:cTn>
                              </p:par>
                            </p:childTnLst>
                          </p:cTn>
                        </p:par>
                        <p:par>
                          <p:cTn id="24" fill="hold" nodeType="afterGroup">
                            <p:stCondLst>
                              <p:cond delay="3300"/>
                            </p:stCondLst>
                            <p:childTnLst>
                              <p:par>
                                <p:cTn id="25" presetID="1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
                                          </p:val>
                                        </p:tav>
                                        <p:tav tm="100000">
                                          <p:val>
                                            <p:strVal val="#ppt_y"/>
                                          </p:val>
                                        </p:tav>
                                      </p:tavLst>
                                    </p:anim>
                                    <p:animEffect transition="in" filter="wipe(up)">
                                      <p:cBhvr>
                                        <p:cTn id="28" dur="500"/>
                                        <p:tgtEl>
                                          <p:spTgt spid="23"/>
                                        </p:tgtEl>
                                      </p:cBhvr>
                                    </p:animEffect>
                                  </p:childTnLst>
                                </p:cTn>
                              </p:par>
                            </p:childTnLst>
                          </p:cTn>
                        </p:par>
                        <p:par>
                          <p:cTn id="29" fill="hold" nodeType="afterGroup">
                            <p:stCondLst>
                              <p:cond delay="38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2000"/>
                                        <p:tgtEl>
                                          <p:spTgt spid="27"/>
                                        </p:tgtEl>
                                      </p:cBhvr>
                                    </p:animEffect>
                                  </p:childTnLst>
                                </p:cTn>
                              </p:par>
                              <p:par>
                                <p:cTn id="33" presetID="8" presetClass="entr" presetSubtype="16" fill="hold" nodeType="withEffect">
                                  <p:stCondLst>
                                    <p:cond delay="800"/>
                                  </p:stCondLst>
                                  <p:childTnLst>
                                    <p:set>
                                      <p:cBhvr>
                                        <p:cTn id="34" dur="1" fill="hold">
                                          <p:stCondLst>
                                            <p:cond delay="0"/>
                                          </p:stCondLst>
                                        </p:cTn>
                                        <p:tgtEl>
                                          <p:spTgt spid="28"/>
                                        </p:tgtEl>
                                        <p:attrNameLst>
                                          <p:attrName>style.visibility</p:attrName>
                                        </p:attrNameLst>
                                      </p:cBhvr>
                                      <p:to>
                                        <p:strVal val="visible"/>
                                      </p:to>
                                    </p:set>
                                    <p:animEffect transition="in" filter="diamond(in)">
                                      <p:cBhvr>
                                        <p:cTn id="35" dur="2000"/>
                                        <p:tgtEl>
                                          <p:spTgt spid="28"/>
                                        </p:tgtEl>
                                      </p:cBhvr>
                                    </p:animEffect>
                                  </p:childTnLst>
                                </p:cTn>
                              </p:par>
                            </p:childTnLst>
                          </p:cTn>
                        </p:par>
                        <p:par>
                          <p:cTn id="36" fill="hold" nodeType="afterGroup">
                            <p:stCondLst>
                              <p:cond delay="6600"/>
                            </p:stCondLst>
                            <p:childTnLst>
                              <p:par>
                                <p:cTn id="37" presetID="1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ppt_y</p:attrName>
                                        </p:attrNameLst>
                                      </p:cBhvr>
                                      <p:tavLst>
                                        <p:tav tm="0">
                                          <p:val>
                                            <p:strVal val="#ppt_y+#ppt_h"/>
                                          </p:val>
                                        </p:tav>
                                        <p:tav tm="100000">
                                          <p:val>
                                            <p:strVal val="#ppt_y"/>
                                          </p:val>
                                        </p:tav>
                                      </p:tavLst>
                                    </p:anim>
                                    <p:animEffect transition="in" filter="wipe(up)">
                                      <p:cBhvr>
                                        <p:cTn id="40" dur="500"/>
                                        <p:tgtEl>
                                          <p:spTgt spid="24"/>
                                        </p:tgtEl>
                                      </p:cBhvr>
                                    </p:animEffect>
                                  </p:childTnLst>
                                </p:cTn>
                              </p:par>
                            </p:childTnLst>
                          </p:cTn>
                        </p:par>
                        <p:par>
                          <p:cTn id="41" fill="hold" nodeType="afterGroup">
                            <p:stCondLst>
                              <p:cond delay="7100"/>
                            </p:stCondLst>
                            <p:childTnLst>
                              <p:par>
                                <p:cTn id="42" presetID="0" presetClass="path" presetSubtype="0" accel="50000" decel="50000" fill="hold" nodeType="afterEffect">
                                  <p:stCondLst>
                                    <p:cond delay="0"/>
                                  </p:stCondLst>
                                  <p:childTnLst>
                                    <p:animMotion origin="layout" path="M -3.33333E-06 2.66296E-06 C -0.01458 0.05808 -0.07274 0.23138 -0.08802 0.34878 C -0.1033 0.46617 -0.0967 0.60272 -0.09132 0.70466 C -0.08593 0.80661 -0.07916 0.8999 -0.05555 0.96076 C -0.03194 1.02162 0.03334 1.02965 0.05 1.07012 C 0.06667 1.11059 0.05417 1.16744 0.04445 1.20327 C 0.03473 1.23942 0.0132 1.2632 -0.00833 1.28668" pathEditMode="relative" rAng="0" ptsTypes="aaaaaaa">
                                      <p:cBhvr>
                                        <p:cTn id="43" dur="3000" fill="hold"/>
                                        <p:tgtEl>
                                          <p:spTgt spid="188515"/>
                                        </p:tgtEl>
                                        <p:attrNameLst>
                                          <p:attrName>ppt_x</p:attrName>
                                          <p:attrName>ppt_y</p:attrName>
                                        </p:attrNameLst>
                                      </p:cBhvr>
                                      <p:rCtr x="-1840" y="64319"/>
                                    </p:animMotion>
                                  </p:childTnLst>
                                </p:cTn>
                              </p:par>
                              <p:par>
                                <p:cTn id="44" presetID="8" presetClass="emph" presetSubtype="0" fill="hold" nodeType="withEffect">
                                  <p:stCondLst>
                                    <p:cond delay="0"/>
                                  </p:stCondLst>
                                  <p:childTnLst>
                                    <p:animRot by="21600000">
                                      <p:cBhvr>
                                        <p:cTn id="45" dur="3000" fill="hold"/>
                                        <p:tgtEl>
                                          <p:spTgt spid="188515"/>
                                        </p:tgtEl>
                                        <p:attrNameLst>
                                          <p:attrName>r</p:attrName>
                                        </p:attrNameLst>
                                      </p:cBhvr>
                                    </p:animRot>
                                  </p:childTnLst>
                                </p:cTn>
                              </p:par>
                              <p:par>
                                <p:cTn id="46" presetID="0" presetClass="path" presetSubtype="0" accel="50000" decel="50000" fill="hold" nodeType="withEffect">
                                  <p:stCondLst>
                                    <p:cond delay="800"/>
                                  </p:stCondLst>
                                  <p:childTnLst>
                                    <p:animMotion origin="layout" path="M 3.05556E-06 2.58573E-06 C -0.02309 0.05437 -0.0375 0.09916 -0.05712 0.18628 C -0.07691 0.2734 -0.07709 0.43188 -0.11806 0.52209 C -0.15886 0.61229 -0.27309 0.64844 -0.30313 0.72814 C -0.33316 0.80784 -0.31875 0.91195 -0.29844 1.00092 C -0.27813 1.0899 -0.22952 1.17547 -0.18091 1.26135" pathEditMode="relative" rAng="0" ptsTypes="aaaaaa">
                                      <p:cBhvr>
                                        <p:cTn id="47" dur="3000" fill="hold"/>
                                        <p:tgtEl>
                                          <p:spTgt spid="188511"/>
                                        </p:tgtEl>
                                        <p:attrNameLst>
                                          <p:attrName>ppt_x</p:attrName>
                                          <p:attrName>ppt_y</p:attrName>
                                        </p:attrNameLst>
                                      </p:cBhvr>
                                      <p:rCtr x="-16667" y="63052"/>
                                    </p:animMotion>
                                  </p:childTnLst>
                                </p:cTn>
                              </p:par>
                              <p:par>
                                <p:cTn id="48" presetID="8" presetClass="emph" presetSubtype="0" fill="hold" nodeType="withEffect">
                                  <p:stCondLst>
                                    <p:cond delay="900"/>
                                  </p:stCondLst>
                                  <p:childTnLst>
                                    <p:animRot by="21600000">
                                      <p:cBhvr>
                                        <p:cTn id="49" dur="3000" fill="hold"/>
                                        <p:tgtEl>
                                          <p:spTgt spid="188511"/>
                                        </p:tgtEl>
                                        <p:attrNameLst>
                                          <p:attrName>r</p:attrName>
                                        </p:attrNameLst>
                                      </p:cBhvr>
                                    </p:animRot>
                                  </p:childTnLst>
                                </p:cTn>
                              </p:par>
                              <p:par>
                                <p:cTn id="50" presetID="0" presetClass="path" presetSubtype="0" accel="50000" decel="50000" fill="hold" nodeType="withEffect">
                                  <p:stCondLst>
                                    <p:cond delay="400"/>
                                  </p:stCondLst>
                                  <p:childTnLst>
                                    <p:animMotion origin="layout" path="M 2.77556E-17 3.45999E-06 C -0.00347 0.03799 -0.0191 0.16651 -0.02118 0.22891 C -0.02326 0.29132 -0.01875 0.30089 -0.01267 0.37442 C -0.0066 0.44794 0.02049 0.58171 0.01528 0.66975 C 0.01007 0.7578 -0.01944 0.82175 -0.0441 0.90361 C -0.06875 0.98548 -0.11719 1.10997 -0.13299 1.16187 C -0.14878 1.21285 -0.1441 1.21223 -0.13941 1.21223" pathEditMode="relative" rAng="0" ptsTypes="aaaaaaa">
                                      <p:cBhvr>
                                        <p:cTn id="51" dur="3000" fill="hold"/>
                                        <p:tgtEl>
                                          <p:spTgt spid="188514"/>
                                        </p:tgtEl>
                                        <p:attrNameLst>
                                          <p:attrName>ppt_x</p:attrName>
                                          <p:attrName>ppt_y</p:attrName>
                                        </p:attrNameLst>
                                      </p:cBhvr>
                                      <p:rCtr x="-6424" y="60643"/>
                                    </p:animMotion>
                                  </p:childTnLst>
                                </p:cTn>
                              </p:par>
                              <p:par>
                                <p:cTn id="52" presetID="8" presetClass="emph" presetSubtype="0" fill="hold" nodeType="withEffect">
                                  <p:stCondLst>
                                    <p:cond delay="400"/>
                                  </p:stCondLst>
                                  <p:childTnLst>
                                    <p:animRot by="21600000">
                                      <p:cBhvr>
                                        <p:cTn id="53" dur="3000" fill="hold"/>
                                        <p:tgtEl>
                                          <p:spTgt spid="188514"/>
                                        </p:tgtEl>
                                        <p:attrNameLst>
                                          <p:attrName>r</p:attrName>
                                        </p:attrNameLst>
                                      </p:cBhvr>
                                    </p:animRot>
                                  </p:childTnLst>
                                </p:cTn>
                              </p:par>
                              <p:par>
                                <p:cTn id="54" presetID="0" presetClass="path" presetSubtype="0" accel="50000" decel="50000" fill="hold" nodeType="withEffect">
                                  <p:stCondLst>
                                    <p:cond delay="1800"/>
                                  </p:stCondLst>
                                  <p:childTnLst>
                                    <p:animMotion origin="layout" path="M 0 3.49089E-07 C 0.01771 0.06148 0.10538 0.2561 0.10677 0.36824 C 0.10816 0.48007 0.01302 0.56719 0.00799 0.67284 C 0.00295 0.7785 0.06823 0.89249 0.07622 1.00309 C 0.0842 1.11369 0.06979 1.22552 0.05556 1.33704" pathEditMode="relative" rAng="0" ptsTypes="aaaaa">
                                      <p:cBhvr>
                                        <p:cTn id="55" dur="3000" fill="hold"/>
                                        <p:tgtEl>
                                          <p:spTgt spid="188512"/>
                                        </p:tgtEl>
                                        <p:attrNameLst>
                                          <p:attrName>ppt_x</p:attrName>
                                          <p:attrName>ppt_y</p:attrName>
                                        </p:attrNameLst>
                                      </p:cBhvr>
                                      <p:rCtr x="5399" y="66852"/>
                                    </p:animMotion>
                                  </p:childTnLst>
                                </p:cTn>
                              </p:par>
                              <p:par>
                                <p:cTn id="56" presetID="8" presetClass="emph" presetSubtype="0" fill="hold" nodeType="withEffect">
                                  <p:stCondLst>
                                    <p:cond delay="1800"/>
                                  </p:stCondLst>
                                  <p:childTnLst>
                                    <p:animRot by="21600000">
                                      <p:cBhvr>
                                        <p:cTn id="57" dur="3000" fill="hold"/>
                                        <p:tgtEl>
                                          <p:spTgt spid="188512"/>
                                        </p:tgtEl>
                                        <p:attrNameLst>
                                          <p:attrName>r</p:attrName>
                                        </p:attrNameLst>
                                      </p:cBhvr>
                                    </p:animRot>
                                  </p:childTnLst>
                                </p:cTn>
                              </p:par>
                              <p:par>
                                <p:cTn id="58" presetID="0" presetClass="path" presetSubtype="0" accel="50000" decel="50000" fill="hold" nodeType="withEffect">
                                  <p:stCondLst>
                                    <p:cond delay="1200"/>
                                  </p:stCondLst>
                                  <p:childTnLst>
                                    <p:animMotion origin="layout" path="M -1.38889E-06 3.64162E-06 C -0.03472 0.07722 -0.06927 0.15468 -0.06667 0.25341 C -0.06406 0.35237 0.00868 0.48763 0.0158 0.59376 C 0.02291 0.70035 -0.02813 0.79977 -0.02396 0.89202 C -0.01979 0.98428 0.0375 1.06682 0.04114 1.14774 C 0.04479 1.22867 0.02153 1.30358 -0.00174 1.37803" pathEditMode="relative" ptsTypes="aaaaaA">
                                      <p:cBhvr>
                                        <p:cTn id="59" dur="3000" fill="hold"/>
                                        <p:tgtEl>
                                          <p:spTgt spid="188513"/>
                                        </p:tgtEl>
                                        <p:attrNameLst>
                                          <p:attrName>ppt_x</p:attrName>
                                          <p:attrName>ppt_y</p:attrName>
                                        </p:attrNameLst>
                                      </p:cBhvr>
                                    </p:animMotion>
                                  </p:childTnLst>
                                </p:cTn>
                              </p:par>
                              <p:par>
                                <p:cTn id="60" presetID="8" presetClass="emph" presetSubtype="0" fill="hold" nodeType="withEffect">
                                  <p:stCondLst>
                                    <p:cond delay="1300"/>
                                  </p:stCondLst>
                                  <p:childTnLst>
                                    <p:animRot by="21600000">
                                      <p:cBhvr>
                                        <p:cTn id="61" dur="2900" fill="hold"/>
                                        <p:tgtEl>
                                          <p:spTgt spid="1885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20"/>
          <p:cNvGrpSpPr/>
          <p:nvPr/>
        </p:nvGrpSpPr>
        <p:grpSpPr>
          <a:xfrm>
            <a:off x="1550194" y="960163"/>
            <a:ext cx="6756400" cy="1346200"/>
            <a:chOff x="720" y="2998"/>
            <a:chExt cx="4734" cy="1130"/>
          </a:xfrm>
        </p:grpSpPr>
        <p:pic>
          <p:nvPicPr>
            <p:cNvPr id="5" name="Picture 19" descr="64"/>
            <p:cNvPicPr>
              <a:picLocks noChangeAspect="1" noChangeArrowheads="1"/>
            </p:cNvPicPr>
            <p:nvPr/>
          </p:nvPicPr>
          <p:blipFill>
            <a:blip r:embed="rId2">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descr="64"/>
            <p:cNvPicPr>
              <a:picLocks noChangeAspect="1" noChangeArrowheads="1"/>
            </p:cNvPicPr>
            <p:nvPr/>
          </p:nvPicPr>
          <p:blipFill>
            <a:blip r:embed="rId2">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 Box 18"/>
          <p:cNvSpPr txBox="1">
            <a:spLocks noChangeArrowheads="1"/>
          </p:cNvSpPr>
          <p:nvPr/>
        </p:nvSpPr>
        <p:spPr bwMode="auto">
          <a:xfrm>
            <a:off x="2261394" y="1395138"/>
            <a:ext cx="5335587"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
        <p:nvSpPr>
          <p:cNvPr id="8" name="Rectangle 107"/>
          <p:cNvSpPr>
            <a:spLocks noChangeArrowheads="1"/>
          </p:cNvSpPr>
          <p:nvPr/>
        </p:nvSpPr>
        <p:spPr bwMode="auto">
          <a:xfrm>
            <a:off x="1423194"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lnSpc>
                <a:spcPct val="120000"/>
              </a:lnSpc>
            </a:pPr>
            <a:r>
              <a:rPr lang="zh-CN" altLang="en-US" baseline="0">
                <a:solidFill>
                  <a:srgbClr val="000000"/>
                </a:solidFill>
                <a:ea typeface="宋体" pitchFamily="2" charset="-122"/>
              </a:rPr>
              <a:t>点击输入你想输入的文字内容点击输入你想输入的文字内容</a:t>
            </a:r>
          </a:p>
        </p:txBody>
      </p:sp>
      <p:pic>
        <p:nvPicPr>
          <p:cNvPr id="9" name="Picture 12" descr="4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8000000" flipV="1">
            <a:off x="2490124" y="2155465"/>
            <a:ext cx="916431" cy="7053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4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6074809">
            <a:off x="4253439" y="2085001"/>
            <a:ext cx="916431" cy="7053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4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3600000" flipH="1" flipV="1">
            <a:off x="5942231" y="2107226"/>
            <a:ext cx="916431" cy="70538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07"/>
          <p:cNvSpPr>
            <a:spLocks noChangeArrowheads="1"/>
          </p:cNvSpPr>
          <p:nvPr/>
        </p:nvSpPr>
        <p:spPr bwMode="auto">
          <a:xfrm>
            <a:off x="3709194"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lnSpc>
                <a:spcPct val="120000"/>
              </a:lnSpc>
            </a:pPr>
            <a:r>
              <a:rPr lang="zh-CN" altLang="en-US" baseline="0">
                <a:solidFill>
                  <a:srgbClr val="000000"/>
                </a:solidFill>
                <a:ea typeface="宋体" pitchFamily="2" charset="-122"/>
              </a:rPr>
              <a:t>点击输入你想输入的文字内容点击输入你想输入的文字内容</a:t>
            </a:r>
          </a:p>
        </p:txBody>
      </p:sp>
      <p:sp>
        <p:nvSpPr>
          <p:cNvPr id="14" name="Rectangle 107"/>
          <p:cNvSpPr>
            <a:spLocks noChangeArrowheads="1"/>
          </p:cNvSpPr>
          <p:nvPr/>
        </p:nvSpPr>
        <p:spPr bwMode="auto">
          <a:xfrm>
            <a:off x="6021299"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lnSpc>
                <a:spcPct val="120000"/>
              </a:lnSpc>
            </a:pPr>
            <a:r>
              <a:rPr lang="zh-CN" altLang="en-US" baseline="0">
                <a:solidFill>
                  <a:srgbClr val="000000"/>
                </a:solidFill>
                <a:ea typeface="宋体" pitchFamily="2" charset="-122"/>
              </a:rPr>
              <a:t>点击输入你想输入的文字内容点击输入你想输入的文字内容</a:t>
            </a:r>
          </a:p>
        </p:txBody>
      </p:sp>
    </p:spTree>
    <p:extLst>
      <p:ext uri="{BB962C8B-B14F-4D97-AF65-F5344CB8AC3E}">
        <p14:creationId val="1416348345"/>
      </p:ext>
    </p:extLst>
  </p:cSld>
  <p:clrMapOvr>
    <a:masterClrMapping/>
  </p:clrMapOvr>
  <mc:AlternateContent>
    <mc:Choice xmlns:p14="http://schemas.microsoft.com/office/powerpoint/2010/main" Requires="p14">
      <p:transition spd="slow" advClick="0" advTm="3000" p14:dur="25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nodeType="afterGroup">
                            <p:stCondLst>
                              <p:cond delay="1000"/>
                            </p:stCondLst>
                            <p:childTnLst>
                              <p:par>
                                <p:cTn id="9" presetID="50" presetClass="entr" presetSubtype="0"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3"/>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nodeType="afterGroup">
                            <p:stCondLst>
                              <p:cond delay="2000"/>
                            </p:stCondLst>
                            <p:childTnLst>
                              <p:par>
                                <p:cTn id="15" presetID="2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nodeType="afterGroup">
                            <p:stCondLst>
                              <p:cond delay="25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nodeType="afterGroup">
                            <p:stCondLst>
                              <p:cond delay="350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nodeType="afterGroup">
                            <p:stCondLst>
                              <p:cond delay="4000"/>
                            </p:stCondLst>
                            <p:childTnLst>
                              <p:par>
                                <p:cTn id="30" presetID="31" presetClass="entr" presetSubtype="0" fill="hold" nodeType="afterEffect">
                                  <p:stCondLst>
                                    <p:cond delay="0"/>
                                  </p:stCondLst>
                                  <p:iterate type="lt">
                                    <p:tmPct val="5000"/>
                                  </p:iterate>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 calcmode="lin" valueType="num">
                                      <p:cBhvr>
                                        <p:cTn id="34" dur="1000" fill="hold"/>
                                        <p:tgtEl>
                                          <p:spTgt spid="13"/>
                                        </p:tgtEl>
                                        <p:attrNameLst>
                                          <p:attrName>style.rotation</p:attrName>
                                        </p:attrNameLst>
                                      </p:cBhvr>
                                      <p:tavLst>
                                        <p:tav tm="0">
                                          <p:val>
                                            <p:fltVal val="90"/>
                                          </p:val>
                                        </p:tav>
                                        <p:tav tm="100000">
                                          <p:val>
                                            <p:fltVal val="0"/>
                                          </p:val>
                                        </p:tav>
                                      </p:tavLst>
                                    </p:anim>
                                    <p:animEffect transition="in" filter="fade">
                                      <p:cBhvr>
                                        <p:cTn id="35" dur="1000"/>
                                        <p:tgtEl>
                                          <p:spTgt spid="13"/>
                                        </p:tgtEl>
                                      </p:cBhvr>
                                    </p:animEffect>
                                  </p:childTnLst>
                                </p:cTn>
                              </p:par>
                            </p:childTnLst>
                          </p:cTn>
                        </p:par>
                        <p:par>
                          <p:cTn id="36" fill="hold" nodeType="afterGroup">
                            <p:stCondLst>
                              <p:cond delay="500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nodeType="afterGroup">
                            <p:stCondLst>
                              <p:cond delay="5500"/>
                            </p:stCondLst>
                            <p:childTnLst>
                              <p:par>
                                <p:cTn id="41" presetID="31" presetClass="entr" presetSubtype="0" fill="hold" nodeType="afterEffect">
                                  <p:stCondLst>
                                    <p:cond delay="0"/>
                                  </p:stCondLst>
                                  <p:iterate type="lt">
                                    <p:tmPct val="5000"/>
                                  </p:iterate>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369" name="Picture 47" descr="06"/>
          <p:cNvPicPr>
            <a:picLocks noChangeAspect="1" noChangeArrowheads="1"/>
          </p:cNvPicPr>
          <p:nvPr/>
        </p:nvPicPr>
        <p:blipFill>
          <a:blip r:embed="rId2">
            <a:biLevel thresh="75000"/>
            <a:extLst>
              <a:ext uri="{28A0092B-C50C-407E-A947-70E740481C1C}">
                <a14:useLocalDpi xmlns:a14="http://schemas.microsoft.com/office/drawing/2010/main" val="0"/>
              </a:ext>
            </a:extLst>
          </a:blip>
          <a:stretch>
            <a:fillRect/>
          </a:stretch>
        </p:blipFill>
        <p:spPr bwMode="auto">
          <a:xfrm>
            <a:off x="4344194" y="1580357"/>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370" name="Picture 50" descr="06"/>
          <p:cNvPicPr>
            <a:picLocks noChangeAspect="1" noChangeArrowheads="1"/>
          </p:cNvPicPr>
          <p:nvPr/>
        </p:nvPicPr>
        <p:blipFill>
          <a:blip r:embed="rId2">
            <a:biLevel thresh="75000"/>
            <a:extLst>
              <a:ext uri="{28A0092B-C50C-407E-A947-70E740481C1C}">
                <a14:useLocalDpi xmlns:a14="http://schemas.microsoft.com/office/drawing/2010/main" val="0"/>
              </a:ext>
            </a:extLst>
          </a:blip>
          <a:stretch>
            <a:fillRect/>
          </a:stretch>
        </p:blipFill>
        <p:spPr bwMode="auto">
          <a:xfrm>
            <a:off x="4344194" y="2323307"/>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371" name="Picture 51" descr="06"/>
          <p:cNvPicPr>
            <a:picLocks noChangeAspect="1" noChangeArrowheads="1"/>
          </p:cNvPicPr>
          <p:nvPr/>
        </p:nvPicPr>
        <p:blipFill>
          <a:blip r:embed="rId2">
            <a:biLevel thresh="75000"/>
            <a:extLst>
              <a:ext uri="{28A0092B-C50C-407E-A947-70E740481C1C}">
                <a14:useLocalDpi xmlns:a14="http://schemas.microsoft.com/office/drawing/2010/main" val="0"/>
              </a:ext>
            </a:extLst>
          </a:blip>
          <a:stretch>
            <a:fillRect/>
          </a:stretch>
        </p:blipFill>
        <p:spPr bwMode="auto">
          <a:xfrm>
            <a:off x="4344194" y="3066257"/>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372" name="Rectangle 52"/>
          <p:cNvSpPr>
            <a:spLocks noChangeArrowheads="1"/>
          </p:cNvSpPr>
          <p:nvPr/>
        </p:nvSpPr>
        <p:spPr bwMode="auto">
          <a:xfrm>
            <a:off x="4648994" y="1240632"/>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373" name="Rectangle 53"/>
          <p:cNvSpPr>
            <a:spLocks noChangeArrowheads="1"/>
          </p:cNvSpPr>
          <p:nvPr/>
        </p:nvSpPr>
        <p:spPr bwMode="auto">
          <a:xfrm>
            <a:off x="4648994" y="2040732"/>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374" name="Rectangle 54"/>
          <p:cNvSpPr>
            <a:spLocks noChangeArrowheads="1"/>
          </p:cNvSpPr>
          <p:nvPr/>
        </p:nvSpPr>
        <p:spPr bwMode="auto">
          <a:xfrm>
            <a:off x="4648994" y="2785269"/>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375" name="Picture 55" descr="06"/>
          <p:cNvPicPr>
            <a:picLocks noChangeAspect="1" noChangeArrowheads="1"/>
          </p:cNvPicPr>
          <p:nvPr/>
        </p:nvPicPr>
        <p:blipFill>
          <a:blip r:embed="rId2">
            <a:biLevel thresh="75000"/>
            <a:extLst>
              <a:ext uri="{28A0092B-C50C-407E-A947-70E740481C1C}">
                <a14:useLocalDpi xmlns:a14="http://schemas.microsoft.com/office/drawing/2010/main" val="0"/>
              </a:ext>
            </a:extLst>
          </a:blip>
          <a:stretch>
            <a:fillRect/>
          </a:stretch>
        </p:blipFill>
        <p:spPr bwMode="auto">
          <a:xfrm>
            <a:off x="4344194" y="3866357"/>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376" name="Rectangle 56"/>
          <p:cNvSpPr>
            <a:spLocks noChangeArrowheads="1"/>
          </p:cNvSpPr>
          <p:nvPr/>
        </p:nvSpPr>
        <p:spPr bwMode="auto">
          <a:xfrm>
            <a:off x="4648994" y="3585369"/>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377" name="Picture 6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2794" y="1182686"/>
            <a:ext cx="3703637" cy="284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78" name="Picture 124" descr="小茶壶"/>
          <p:cNvPicPr>
            <a:picLocks noChangeAspect="1" noChangeArrowheads="1"/>
          </p:cNvPicPr>
          <p:nvPr/>
        </p:nvPicPr>
        <p:blipFill>
          <a:blip r:embed="rId4">
            <a:lum bright="-10000"/>
            <a:extLst>
              <a:ext uri="{28A0092B-C50C-407E-A947-70E740481C1C}">
                <a14:useLocalDpi xmlns:a14="http://schemas.microsoft.com/office/drawing/2010/main" val="0"/>
              </a:ext>
            </a:extLst>
          </a:blip>
          <a:stretch>
            <a:fillRect/>
          </a:stretch>
        </p:blipFill>
        <p:spPr bwMode="auto">
          <a:xfrm>
            <a:off x="958056" y="981074"/>
            <a:ext cx="32766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spd="slow" advClick="0" advTm="3000" p14:dur="16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nodeType="afterEffect">
                                  <p:stCondLst>
                                    <p:cond delay="0"/>
                                  </p:stCondLst>
                                  <p:childTnLst>
                                    <p:set>
                                      <p:cBhvr>
                                        <p:cTn id="6" dur="1" fill="hold">
                                          <p:stCondLst>
                                            <p:cond delay="0"/>
                                          </p:stCondLst>
                                        </p:cTn>
                                        <p:tgtEl>
                                          <p:spTgt spid="377"/>
                                        </p:tgtEl>
                                        <p:attrNameLst>
                                          <p:attrName>style.visibility</p:attrName>
                                        </p:attrNameLst>
                                      </p:cBhvr>
                                      <p:to>
                                        <p:strVal val="visible"/>
                                      </p:to>
                                    </p:set>
                                    <p:animEffect transition="in" filter="wheel(1)">
                                      <p:cBhvr>
                                        <p:cTn id="7" dur="2000"/>
                                        <p:tgtEl>
                                          <p:spTgt spid="377"/>
                                        </p:tgtEl>
                                      </p:cBhvr>
                                    </p:animEffect>
                                  </p:childTnLst>
                                </p:cTn>
                              </p:par>
                            </p:childTnLst>
                          </p:cTn>
                        </p:par>
                        <p:par>
                          <p:cTn id="8" fill="hold" nodeType="afterGroup">
                            <p:stCondLst>
                              <p:cond delay="20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378"/>
                                        </p:tgtEl>
                                        <p:attrNameLst>
                                          <p:attrName>style.visibility</p:attrName>
                                        </p:attrNameLst>
                                      </p:cBhvr>
                                      <p:to>
                                        <p:strVal val="visible"/>
                                      </p:to>
                                    </p:set>
                                    <p:anim calcmode="lin" valueType="num">
                                      <p:cBhvr>
                                        <p:cTn id="11" dur="1000" fill="hold"/>
                                        <p:tgtEl>
                                          <p:spTgt spid="378"/>
                                        </p:tgtEl>
                                        <p:attrNameLst>
                                          <p:attrName>ppt_w</p:attrName>
                                        </p:attrNameLst>
                                      </p:cBhvr>
                                      <p:tavLst>
                                        <p:tav tm="0">
                                          <p:val>
                                            <p:fltVal val="0"/>
                                          </p:val>
                                        </p:tav>
                                        <p:tav tm="100000">
                                          <p:val>
                                            <p:strVal val="#ppt_w"/>
                                          </p:val>
                                        </p:tav>
                                      </p:tavLst>
                                    </p:anim>
                                    <p:anim calcmode="lin" valueType="num">
                                      <p:cBhvr>
                                        <p:cTn id="12" dur="1000" fill="hold"/>
                                        <p:tgtEl>
                                          <p:spTgt spid="378"/>
                                        </p:tgtEl>
                                        <p:attrNameLst>
                                          <p:attrName>ppt_h</p:attrName>
                                        </p:attrNameLst>
                                      </p:cBhvr>
                                      <p:tavLst>
                                        <p:tav tm="0">
                                          <p:val>
                                            <p:fltVal val="0"/>
                                          </p:val>
                                        </p:tav>
                                        <p:tav tm="100000">
                                          <p:val>
                                            <p:strVal val="#ppt_h"/>
                                          </p:val>
                                        </p:tav>
                                      </p:tavLst>
                                    </p:anim>
                                    <p:anim calcmode="lin" valueType="num">
                                      <p:cBhvr>
                                        <p:cTn id="13" dur="1000" fill="hold"/>
                                        <p:tgtEl>
                                          <p:spTgt spid="378"/>
                                        </p:tgtEl>
                                        <p:attrNameLst>
                                          <p:attrName>style.rotation</p:attrName>
                                        </p:attrNameLst>
                                      </p:cBhvr>
                                      <p:tavLst>
                                        <p:tav tm="0">
                                          <p:val>
                                            <p:fltVal val="90"/>
                                          </p:val>
                                        </p:tav>
                                        <p:tav tm="100000">
                                          <p:val>
                                            <p:fltVal val="0"/>
                                          </p:val>
                                        </p:tav>
                                      </p:tavLst>
                                    </p:anim>
                                    <p:animEffect transition="in" filter="fade">
                                      <p:cBhvr>
                                        <p:cTn id="14" dur="1000"/>
                                        <p:tgtEl>
                                          <p:spTgt spid="378"/>
                                        </p:tgtEl>
                                      </p:cBhvr>
                                    </p:animEffect>
                                  </p:childTnLst>
                                </p:cTn>
                              </p:par>
                            </p:childTnLst>
                          </p:cTn>
                        </p:par>
                        <p:par>
                          <p:cTn id="15" fill="hold" nodeType="afterGroup">
                            <p:stCondLst>
                              <p:cond delay="3000"/>
                            </p:stCondLst>
                            <p:childTnLst>
                              <p:par>
                                <p:cTn id="16" presetID="29" presetClass="entr" presetSubtype="0" fill="hold" nodeType="afterEffect">
                                  <p:stCondLst>
                                    <p:cond delay="0"/>
                                  </p:stCondLst>
                                  <p:childTnLst>
                                    <p:set>
                                      <p:cBhvr>
                                        <p:cTn id="17" dur="1" fill="hold">
                                          <p:stCondLst>
                                            <p:cond delay="0"/>
                                          </p:stCondLst>
                                        </p:cTn>
                                        <p:tgtEl>
                                          <p:spTgt spid="369"/>
                                        </p:tgtEl>
                                        <p:attrNameLst>
                                          <p:attrName>style.visibility</p:attrName>
                                        </p:attrNameLst>
                                      </p:cBhvr>
                                      <p:to>
                                        <p:strVal val="visible"/>
                                      </p:to>
                                    </p:set>
                                    <p:anim calcmode="lin" valueType="num">
                                      <p:cBhvr>
                                        <p:cTn id="18" dur="1000" fill="hold"/>
                                        <p:tgtEl>
                                          <p:spTgt spid="369"/>
                                        </p:tgtEl>
                                        <p:attrNameLst>
                                          <p:attrName>ppt_x</p:attrName>
                                        </p:attrNameLst>
                                      </p:cBhvr>
                                      <p:tavLst>
                                        <p:tav tm="0">
                                          <p:val>
                                            <p:strVal val="#ppt_x-.2"/>
                                          </p:val>
                                        </p:tav>
                                        <p:tav tm="100000">
                                          <p:val>
                                            <p:strVal val="#ppt_x"/>
                                          </p:val>
                                        </p:tav>
                                      </p:tavLst>
                                    </p:anim>
                                    <p:anim calcmode="lin" valueType="num">
                                      <p:cBhvr>
                                        <p:cTn id="19" dur="1000" fill="hold"/>
                                        <p:tgtEl>
                                          <p:spTgt spid="369"/>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69"/>
                                        </p:tgtEl>
                                      </p:cBhvr>
                                    </p:animEffect>
                                  </p:childTnLst>
                                </p:cTn>
                              </p:par>
                            </p:childTnLst>
                          </p:cTn>
                        </p:par>
                        <p:par>
                          <p:cTn id="21" fill="hold" nodeType="afterGroup">
                            <p:stCondLst>
                              <p:cond delay="40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372"/>
                                        </p:tgtEl>
                                        <p:attrNameLst>
                                          <p:attrName>style.visibility</p:attrName>
                                        </p:attrNameLst>
                                      </p:cBhvr>
                                      <p:to>
                                        <p:strVal val="visible"/>
                                      </p:to>
                                    </p:set>
                                    <p:animEffect transition="in" filter="fade">
                                      <p:cBhvr>
                                        <p:cTn id="24" dur="1000"/>
                                        <p:tgtEl>
                                          <p:spTgt spid="372"/>
                                        </p:tgtEl>
                                      </p:cBhvr>
                                    </p:animEffect>
                                    <p:anim calcmode="lin" valueType="num">
                                      <p:cBhvr>
                                        <p:cTn id="25" dur="1000" fill="hold"/>
                                        <p:tgtEl>
                                          <p:spTgt spid="372"/>
                                        </p:tgtEl>
                                        <p:attrNameLst>
                                          <p:attrName>ppt_w</p:attrName>
                                        </p:attrNameLst>
                                      </p:cBhvr>
                                      <p:tavLst>
                                        <p:tav tm="0" fmla="#ppt_w*sin(2.5*pi*$)">
                                          <p:val>
                                            <p:fltVal val="0"/>
                                          </p:val>
                                        </p:tav>
                                        <p:tav tm="100000">
                                          <p:val>
                                            <p:fltVal val="1"/>
                                          </p:val>
                                        </p:tav>
                                      </p:tavLst>
                                    </p:anim>
                                    <p:anim calcmode="lin" valueType="num">
                                      <p:cBhvr>
                                        <p:cTn id="26" dur="1000" fill="hold"/>
                                        <p:tgtEl>
                                          <p:spTgt spid="372"/>
                                        </p:tgtEl>
                                        <p:attrNameLst>
                                          <p:attrName>ppt_h</p:attrName>
                                        </p:attrNameLst>
                                      </p:cBhvr>
                                      <p:tavLst>
                                        <p:tav tm="0">
                                          <p:val>
                                            <p:strVal val="#ppt_h"/>
                                          </p:val>
                                        </p:tav>
                                        <p:tav tm="100000">
                                          <p:val>
                                            <p:strVal val="#ppt_h"/>
                                          </p:val>
                                        </p:tav>
                                      </p:tavLst>
                                    </p:anim>
                                  </p:childTnLst>
                                </p:cTn>
                              </p:par>
                            </p:childTnLst>
                          </p:cTn>
                        </p:par>
                        <p:par>
                          <p:cTn id="27" fill="hold" nodeType="afterGroup">
                            <p:stCondLst>
                              <p:cond delay="5000"/>
                            </p:stCondLst>
                            <p:childTnLst>
                              <p:par>
                                <p:cTn id="28" presetID="29" presetClass="entr" presetSubtype="0" fill="hold" nodeType="afterEffect">
                                  <p:stCondLst>
                                    <p:cond delay="0"/>
                                  </p:stCondLst>
                                  <p:childTnLst>
                                    <p:set>
                                      <p:cBhvr>
                                        <p:cTn id="29" dur="1" fill="hold">
                                          <p:stCondLst>
                                            <p:cond delay="0"/>
                                          </p:stCondLst>
                                        </p:cTn>
                                        <p:tgtEl>
                                          <p:spTgt spid="370"/>
                                        </p:tgtEl>
                                        <p:attrNameLst>
                                          <p:attrName>style.visibility</p:attrName>
                                        </p:attrNameLst>
                                      </p:cBhvr>
                                      <p:to>
                                        <p:strVal val="visible"/>
                                      </p:to>
                                    </p:set>
                                    <p:anim calcmode="lin" valueType="num">
                                      <p:cBhvr>
                                        <p:cTn id="30" dur="1000" fill="hold"/>
                                        <p:tgtEl>
                                          <p:spTgt spid="370"/>
                                        </p:tgtEl>
                                        <p:attrNameLst>
                                          <p:attrName>ppt_x</p:attrName>
                                        </p:attrNameLst>
                                      </p:cBhvr>
                                      <p:tavLst>
                                        <p:tav tm="0">
                                          <p:val>
                                            <p:strVal val="#ppt_x-.2"/>
                                          </p:val>
                                        </p:tav>
                                        <p:tav tm="100000">
                                          <p:val>
                                            <p:strVal val="#ppt_x"/>
                                          </p:val>
                                        </p:tav>
                                      </p:tavLst>
                                    </p:anim>
                                    <p:anim calcmode="lin" valueType="num">
                                      <p:cBhvr>
                                        <p:cTn id="31" dur="1000" fill="hold"/>
                                        <p:tgtEl>
                                          <p:spTgt spid="37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70"/>
                                        </p:tgtEl>
                                      </p:cBhvr>
                                    </p:animEffect>
                                  </p:childTnLst>
                                </p:cTn>
                              </p:par>
                            </p:childTnLst>
                          </p:cTn>
                        </p:par>
                        <p:par>
                          <p:cTn id="33" fill="hold" nodeType="afterGroup">
                            <p:stCondLst>
                              <p:cond delay="6000"/>
                            </p:stCondLst>
                            <p:childTnLst>
                              <p:par>
                                <p:cTn id="34" presetID="45" presetClass="entr" presetSubtype="0" fill="hold" nodeType="afterEffect">
                                  <p:stCondLst>
                                    <p:cond delay="0"/>
                                  </p:stCondLst>
                                  <p:iterate type="lt">
                                    <p:tmPct val="10000"/>
                                  </p:iterate>
                                  <p:childTnLst>
                                    <p:set>
                                      <p:cBhvr>
                                        <p:cTn id="35" dur="1" fill="hold">
                                          <p:stCondLst>
                                            <p:cond delay="0"/>
                                          </p:stCondLst>
                                        </p:cTn>
                                        <p:tgtEl>
                                          <p:spTgt spid="373">
                                            <p:txEl>
                                              <p:pRg st="0" end="0"/>
                                            </p:txEl>
                                          </p:spTgt>
                                        </p:tgtEl>
                                        <p:attrNameLst>
                                          <p:attrName>style.visibility</p:attrName>
                                        </p:attrNameLst>
                                      </p:cBhvr>
                                      <p:to>
                                        <p:strVal val="visible"/>
                                      </p:to>
                                    </p:set>
                                    <p:animEffect transition="in" filter="fade">
                                      <p:cBhvr>
                                        <p:cTn id="36" dur="1000"/>
                                        <p:tgtEl>
                                          <p:spTgt spid="373">
                                            <p:txEl>
                                              <p:pRg st="0" end="0"/>
                                            </p:txEl>
                                          </p:spTgt>
                                        </p:tgtEl>
                                      </p:cBhvr>
                                    </p:animEffect>
                                    <p:anim calcmode="lin" valueType="num">
                                      <p:cBhvr>
                                        <p:cTn id="37" dur="1000" fill="hold"/>
                                        <p:tgtEl>
                                          <p:spTgt spid="373">
                                            <p:txEl>
                                              <p:pRg st="0" end="0"/>
                                            </p:txEl>
                                          </p:spTgt>
                                        </p:tgtEl>
                                        <p:attrNameLst>
                                          <p:attrName>ppt_w</p:attrName>
                                        </p:attrNameLst>
                                      </p:cBhvr>
                                      <p:tavLst>
                                        <p:tav tm="0" fmla="#ppt_w*sin(2.5*pi*$)">
                                          <p:val>
                                            <p:fltVal val="0"/>
                                          </p:val>
                                        </p:tav>
                                        <p:tav tm="100000">
                                          <p:val>
                                            <p:fltVal val="1"/>
                                          </p:val>
                                        </p:tav>
                                      </p:tavLst>
                                    </p:anim>
                                    <p:anim calcmode="lin" valueType="num">
                                      <p:cBhvr>
                                        <p:cTn id="38" dur="1000" fill="hold"/>
                                        <p:tgtEl>
                                          <p:spTgt spid="373">
                                            <p:txEl>
                                              <p:pRg st="0" end="0"/>
                                            </p:txEl>
                                          </p:spTgt>
                                        </p:tgtEl>
                                        <p:attrNameLst>
                                          <p:attrName>ppt_h</p:attrName>
                                        </p:attrNameLst>
                                      </p:cBhvr>
                                      <p:tavLst>
                                        <p:tav tm="0">
                                          <p:val>
                                            <p:strVal val="#ppt_h"/>
                                          </p:val>
                                        </p:tav>
                                        <p:tav tm="100000">
                                          <p:val>
                                            <p:strVal val="#ppt_h"/>
                                          </p:val>
                                        </p:tav>
                                      </p:tavLst>
                                    </p:anim>
                                  </p:childTnLst>
                                </p:cTn>
                              </p:par>
                            </p:childTnLst>
                          </p:cTn>
                        </p:par>
                        <p:par>
                          <p:cTn id="39" fill="hold" nodeType="afterGroup">
                            <p:stCondLst>
                              <p:cond delay="7000"/>
                            </p:stCondLst>
                            <p:childTnLst>
                              <p:par>
                                <p:cTn id="40" presetID="29" presetClass="entr" presetSubtype="0" fill="hold" nodeType="afterEffect">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cBhvr>
                                        <p:cTn id="42" dur="1000" fill="hold"/>
                                        <p:tgtEl>
                                          <p:spTgt spid="371"/>
                                        </p:tgtEl>
                                        <p:attrNameLst>
                                          <p:attrName>ppt_x</p:attrName>
                                        </p:attrNameLst>
                                      </p:cBhvr>
                                      <p:tavLst>
                                        <p:tav tm="0">
                                          <p:val>
                                            <p:strVal val="#ppt_x-.2"/>
                                          </p:val>
                                        </p:tav>
                                        <p:tav tm="100000">
                                          <p:val>
                                            <p:strVal val="#ppt_x"/>
                                          </p:val>
                                        </p:tav>
                                      </p:tavLst>
                                    </p:anim>
                                    <p:anim calcmode="lin" valueType="num">
                                      <p:cBhvr>
                                        <p:cTn id="43" dur="1000" fill="hold"/>
                                        <p:tgtEl>
                                          <p:spTgt spid="37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71"/>
                                        </p:tgtEl>
                                      </p:cBhvr>
                                    </p:animEffect>
                                  </p:childTnLst>
                                </p:cTn>
                              </p:par>
                            </p:childTnLst>
                          </p:cTn>
                        </p:par>
                        <p:par>
                          <p:cTn id="45" fill="hold" nodeType="afterGroup">
                            <p:stCondLst>
                              <p:cond delay="8000"/>
                            </p:stCondLst>
                            <p:childTnLst>
                              <p:par>
                                <p:cTn id="46" presetID="45" presetClass="entr" presetSubtype="0" fill="hold" nodeType="afterEffect">
                                  <p:stCondLst>
                                    <p:cond delay="0"/>
                                  </p:stCondLst>
                                  <p:iterate type="lt">
                                    <p:tmPct val="10000"/>
                                  </p:iterate>
                                  <p:childTnLst>
                                    <p:set>
                                      <p:cBhvr>
                                        <p:cTn id="47" dur="1" fill="hold">
                                          <p:stCondLst>
                                            <p:cond delay="0"/>
                                          </p:stCondLst>
                                        </p:cTn>
                                        <p:tgtEl>
                                          <p:spTgt spid="374">
                                            <p:txEl>
                                              <p:pRg st="0" end="0"/>
                                            </p:txEl>
                                          </p:spTgt>
                                        </p:tgtEl>
                                        <p:attrNameLst>
                                          <p:attrName>style.visibility</p:attrName>
                                        </p:attrNameLst>
                                      </p:cBhvr>
                                      <p:to>
                                        <p:strVal val="visible"/>
                                      </p:to>
                                    </p:set>
                                    <p:animEffect transition="in" filter="fade">
                                      <p:cBhvr>
                                        <p:cTn id="48" dur="1000"/>
                                        <p:tgtEl>
                                          <p:spTgt spid="374">
                                            <p:txEl>
                                              <p:pRg st="0" end="0"/>
                                            </p:txEl>
                                          </p:spTgt>
                                        </p:tgtEl>
                                      </p:cBhvr>
                                    </p:animEffect>
                                    <p:anim calcmode="lin" valueType="num">
                                      <p:cBhvr>
                                        <p:cTn id="49" dur="1000" fill="hold"/>
                                        <p:tgtEl>
                                          <p:spTgt spid="374">
                                            <p:txEl>
                                              <p:pRg st="0" end="0"/>
                                            </p:txEl>
                                          </p:spTgt>
                                        </p:tgtEl>
                                        <p:attrNameLst>
                                          <p:attrName>ppt_w</p:attrName>
                                        </p:attrNameLst>
                                      </p:cBhvr>
                                      <p:tavLst>
                                        <p:tav tm="0" fmla="#ppt_w*sin(2.5*pi*$)">
                                          <p:val>
                                            <p:fltVal val="0"/>
                                          </p:val>
                                        </p:tav>
                                        <p:tav tm="100000">
                                          <p:val>
                                            <p:fltVal val="1"/>
                                          </p:val>
                                        </p:tav>
                                      </p:tavLst>
                                    </p:anim>
                                    <p:anim calcmode="lin" valueType="num">
                                      <p:cBhvr>
                                        <p:cTn id="50" dur="1000" fill="hold"/>
                                        <p:tgtEl>
                                          <p:spTgt spid="374">
                                            <p:txEl>
                                              <p:pRg st="0" end="0"/>
                                            </p:txEl>
                                          </p:spTgt>
                                        </p:tgtEl>
                                        <p:attrNameLst>
                                          <p:attrName>ppt_h</p:attrName>
                                        </p:attrNameLst>
                                      </p:cBhvr>
                                      <p:tavLst>
                                        <p:tav tm="0">
                                          <p:val>
                                            <p:strVal val="#ppt_h"/>
                                          </p:val>
                                        </p:tav>
                                        <p:tav tm="100000">
                                          <p:val>
                                            <p:strVal val="#ppt_h"/>
                                          </p:val>
                                        </p:tav>
                                      </p:tavLst>
                                    </p:anim>
                                  </p:childTnLst>
                                </p:cTn>
                              </p:par>
                            </p:childTnLst>
                          </p:cTn>
                        </p:par>
                        <p:par>
                          <p:cTn id="51" fill="hold" nodeType="afterGroup">
                            <p:stCondLst>
                              <p:cond delay="9000"/>
                            </p:stCondLst>
                            <p:childTnLst>
                              <p:par>
                                <p:cTn id="52" presetID="29" presetClass="entr" presetSubtype="0" fill="hold" nodeType="afterEffect">
                                  <p:stCondLst>
                                    <p:cond delay="0"/>
                                  </p:stCondLst>
                                  <p:childTnLst>
                                    <p:set>
                                      <p:cBhvr>
                                        <p:cTn id="53" dur="1" fill="hold">
                                          <p:stCondLst>
                                            <p:cond delay="0"/>
                                          </p:stCondLst>
                                        </p:cTn>
                                        <p:tgtEl>
                                          <p:spTgt spid="375"/>
                                        </p:tgtEl>
                                        <p:attrNameLst>
                                          <p:attrName>style.visibility</p:attrName>
                                        </p:attrNameLst>
                                      </p:cBhvr>
                                      <p:to>
                                        <p:strVal val="visible"/>
                                      </p:to>
                                    </p:set>
                                    <p:anim calcmode="lin" valueType="num">
                                      <p:cBhvr>
                                        <p:cTn id="54" dur="1000" fill="hold"/>
                                        <p:tgtEl>
                                          <p:spTgt spid="375"/>
                                        </p:tgtEl>
                                        <p:attrNameLst>
                                          <p:attrName>ppt_x</p:attrName>
                                        </p:attrNameLst>
                                      </p:cBhvr>
                                      <p:tavLst>
                                        <p:tav tm="0">
                                          <p:val>
                                            <p:strVal val="#ppt_x-.2"/>
                                          </p:val>
                                        </p:tav>
                                        <p:tav tm="100000">
                                          <p:val>
                                            <p:strVal val="#ppt_x"/>
                                          </p:val>
                                        </p:tav>
                                      </p:tavLst>
                                    </p:anim>
                                    <p:anim calcmode="lin" valueType="num">
                                      <p:cBhvr>
                                        <p:cTn id="55" dur="1000" fill="hold"/>
                                        <p:tgtEl>
                                          <p:spTgt spid="375"/>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75"/>
                                        </p:tgtEl>
                                      </p:cBhvr>
                                    </p:animEffect>
                                  </p:childTnLst>
                                </p:cTn>
                              </p:par>
                            </p:childTnLst>
                          </p:cTn>
                        </p:par>
                        <p:par>
                          <p:cTn id="57" fill="hold" nodeType="afterGroup">
                            <p:stCondLst>
                              <p:cond delay="10000"/>
                            </p:stCondLst>
                            <p:childTnLst>
                              <p:par>
                                <p:cTn id="58" presetID="45" presetClass="entr" presetSubtype="0" fill="hold" nodeType="afterEffect">
                                  <p:stCondLst>
                                    <p:cond delay="0"/>
                                  </p:stCondLst>
                                  <p:iterate type="lt">
                                    <p:tmPct val="10000"/>
                                  </p:iterate>
                                  <p:childTnLst>
                                    <p:set>
                                      <p:cBhvr>
                                        <p:cTn id="59" dur="1" fill="hold">
                                          <p:stCondLst>
                                            <p:cond delay="0"/>
                                          </p:stCondLst>
                                        </p:cTn>
                                        <p:tgtEl>
                                          <p:spTgt spid="376">
                                            <p:txEl>
                                              <p:pRg st="0" end="0"/>
                                            </p:txEl>
                                          </p:spTgt>
                                        </p:tgtEl>
                                        <p:attrNameLst>
                                          <p:attrName>style.visibility</p:attrName>
                                        </p:attrNameLst>
                                      </p:cBhvr>
                                      <p:to>
                                        <p:strVal val="visible"/>
                                      </p:to>
                                    </p:set>
                                    <p:animEffect transition="in" filter="fade">
                                      <p:cBhvr>
                                        <p:cTn id="60" dur="1000"/>
                                        <p:tgtEl>
                                          <p:spTgt spid="376">
                                            <p:txEl>
                                              <p:pRg st="0" end="0"/>
                                            </p:txEl>
                                          </p:spTgt>
                                        </p:tgtEl>
                                      </p:cBhvr>
                                    </p:animEffect>
                                    <p:anim calcmode="lin" valueType="num">
                                      <p:cBhvr>
                                        <p:cTn id="61" dur="1000" fill="hold"/>
                                        <p:tgtEl>
                                          <p:spTgt spid="376">
                                            <p:txEl>
                                              <p:pRg st="0" end="0"/>
                                            </p:txEl>
                                          </p:spTgt>
                                        </p:tgtEl>
                                        <p:attrNameLst>
                                          <p:attrName>ppt_w</p:attrName>
                                        </p:attrNameLst>
                                      </p:cBhvr>
                                      <p:tavLst>
                                        <p:tav tm="0" fmla="#ppt_w*sin(2.5*pi*$)">
                                          <p:val>
                                            <p:fltVal val="0"/>
                                          </p:val>
                                        </p:tav>
                                        <p:tav tm="100000">
                                          <p:val>
                                            <p:fltVal val="1"/>
                                          </p:val>
                                        </p:tav>
                                      </p:tavLst>
                                    </p:anim>
                                    <p:anim calcmode="lin" valueType="num">
                                      <p:cBhvr>
                                        <p:cTn id="62" dur="1000" fill="hold"/>
                                        <p:tgtEl>
                                          <p:spTgt spid="376">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198737" name="Picture 81" descr="04"/>
          <p:cNvPicPr>
            <a:picLocks noChangeAspect="1" noChangeArrowheads="1"/>
          </p:cNvPicPr>
          <p:nvPr/>
        </p:nvPicPr>
        <p:blipFill>
          <a:blip r:embed="rId2">
            <a:duotone>
              <a:prstClr val="black"/>
              <a:schemeClr val="accent4">
                <a:tint val="45000"/>
                <a:satMod val="400000"/>
              </a:schemeClr>
            </a:duotone>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bwMode="auto">
          <a:xfrm>
            <a:off x="1674813" y="1240065"/>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40" name="Rectangle 84"/>
          <p:cNvSpPr>
            <a:spLocks noChangeArrowheads="1"/>
          </p:cNvSpPr>
          <p:nvPr/>
        </p:nvSpPr>
        <p:spPr bwMode="auto">
          <a:xfrm>
            <a:off x="2886869" y="1468665"/>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lnSpc>
                <a:spcPct val="120000"/>
              </a:lnSpc>
            </a:pPr>
            <a:r>
              <a:rPr lang="zh-CN" altLang="en-US" sz="1300" b="1" baseline="0">
                <a:solidFill>
                  <a:srgbClr val="FFFFFF"/>
                </a:solidFill>
                <a:ea typeface="楷体" pitchFamily="49" charset="-122"/>
              </a:rPr>
              <a:t>点击输入你想输入的文字</a:t>
            </a:r>
          </a:p>
        </p:txBody>
      </p:sp>
      <p:pic>
        <p:nvPicPr>
          <p:cNvPr id="41" name="Picture 81" descr="04"/>
          <p:cNvPicPr>
            <a:picLocks noChangeAspect="1" noChangeArrowheads="1"/>
          </p:cNvPicPr>
          <p:nvPr/>
        </p:nvPicPr>
        <p:blipFill>
          <a:blip r:embed="rId4">
            <a:duotone>
              <a:prstClr val="black"/>
              <a:schemeClr val="accent4">
                <a:tint val="45000"/>
                <a:satMod val="400000"/>
              </a:schemeClr>
            </a:duotone>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bwMode="auto">
          <a:xfrm>
            <a:off x="1674813" y="2197327"/>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84"/>
          <p:cNvSpPr>
            <a:spLocks noChangeArrowheads="1"/>
          </p:cNvSpPr>
          <p:nvPr/>
        </p:nvSpPr>
        <p:spPr bwMode="auto">
          <a:xfrm>
            <a:off x="2886869" y="2425927"/>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lnSpc>
                <a:spcPct val="120000"/>
              </a:lnSpc>
            </a:pPr>
            <a:r>
              <a:rPr lang="zh-CN" altLang="en-US" sz="1300" b="1" baseline="0">
                <a:solidFill>
                  <a:srgbClr val="FFFFFF"/>
                </a:solidFill>
                <a:ea typeface="楷体" pitchFamily="49" charset="-122"/>
              </a:rPr>
              <a:t>点击输入你想输入的文字</a:t>
            </a:r>
          </a:p>
        </p:txBody>
      </p:sp>
      <p:pic>
        <p:nvPicPr>
          <p:cNvPr id="43" name="Picture 81" descr="04"/>
          <p:cNvPicPr>
            <a:picLocks noChangeAspect="1" noChangeArrowheads="1"/>
          </p:cNvPicPr>
          <p:nvPr/>
        </p:nvPicPr>
        <p:blipFill>
          <a:blip r:embed="rId4">
            <a:duotone>
              <a:prstClr val="black"/>
              <a:schemeClr val="accent4">
                <a:tint val="45000"/>
                <a:satMod val="400000"/>
              </a:schemeClr>
            </a:duotone>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bwMode="auto">
          <a:xfrm>
            <a:off x="1674813" y="3174433"/>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84"/>
          <p:cNvSpPr>
            <a:spLocks noChangeArrowheads="1"/>
          </p:cNvSpPr>
          <p:nvPr/>
        </p:nvSpPr>
        <p:spPr bwMode="auto">
          <a:xfrm>
            <a:off x="2886869" y="3403033"/>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gn="ctr">
              <a:lnSpc>
                <a:spcPct val="120000"/>
              </a:lnSpc>
            </a:pPr>
            <a:r>
              <a:rPr lang="zh-CN" altLang="en-US" sz="1300" b="1" baseline="0">
                <a:solidFill>
                  <a:srgbClr val="FFFFFF"/>
                </a:solidFill>
                <a:ea typeface="楷体" pitchFamily="49" charset="-122"/>
              </a:rPr>
              <a:t>点击输入你想输入的文字</a:t>
            </a: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7"/>
                                        </p:tgtEl>
                                        <p:attrNameLst>
                                          <p:attrName>style.visibility</p:attrName>
                                        </p:attrNameLst>
                                      </p:cBhvr>
                                      <p:to>
                                        <p:strVal val="visible"/>
                                      </p:to>
                                    </p:set>
                                    <p:animEffect transition="in" filter="wipe(left)">
                                      <p:cBhvr>
                                        <p:cTn id="7" dur="1000"/>
                                        <p:tgtEl>
                                          <p:spTgt spid="198737"/>
                                        </p:tgtEl>
                                      </p:cBhvr>
                                    </p:animEffect>
                                  </p:childTnLst>
                                </p:cTn>
                              </p:par>
                            </p:childTnLst>
                          </p:cTn>
                        </p:par>
                        <p:par>
                          <p:cTn id="8" fill="hold" nodeType="afterGroup">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198740"/>
                                        </p:tgtEl>
                                        <p:attrNameLst>
                                          <p:attrName>style.visibility</p:attrName>
                                        </p:attrNameLst>
                                      </p:cBhvr>
                                      <p:to>
                                        <p:strVal val="visible"/>
                                      </p:to>
                                    </p:set>
                                    <p:animEffect transition="in" filter="dissolve">
                                      <p:cBhvr>
                                        <p:cTn id="11" dur="1000"/>
                                        <p:tgtEl>
                                          <p:spTgt spid="198740"/>
                                        </p:tgtEl>
                                      </p:cBhvr>
                                    </p:animEffect>
                                  </p:childTnLst>
                                </p:cTn>
                              </p:par>
                            </p:childTnLst>
                          </p:cTn>
                        </p:par>
                        <p:par>
                          <p:cTn id="12" fill="hold" nodeType="afterGroup">
                            <p:stCondLst>
                              <p:cond delay="20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1000"/>
                                        <p:tgtEl>
                                          <p:spTgt spid="41"/>
                                        </p:tgtEl>
                                      </p:cBhvr>
                                    </p:animEffect>
                                  </p:childTnLst>
                                </p:cTn>
                              </p:par>
                            </p:childTnLst>
                          </p:cTn>
                        </p:par>
                        <p:par>
                          <p:cTn id="16" fill="hold" nodeType="afterGroup">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dissolve">
                                      <p:cBhvr>
                                        <p:cTn id="19" dur="1000"/>
                                        <p:tgtEl>
                                          <p:spTgt spid="42"/>
                                        </p:tgtEl>
                                      </p:cBhvr>
                                    </p:animEffect>
                                  </p:childTnLst>
                                </p:cTn>
                              </p:par>
                            </p:childTnLst>
                          </p:cTn>
                        </p:par>
                        <p:par>
                          <p:cTn id="20" fill="hold" nodeType="afterGroup">
                            <p:stCondLst>
                              <p:cond delay="400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1000"/>
                                        <p:tgtEl>
                                          <p:spTgt spid="43"/>
                                        </p:tgtEl>
                                      </p:cBhvr>
                                    </p:animEffect>
                                  </p:childTnLst>
                                </p:cTn>
                              </p:par>
                            </p:childTnLst>
                          </p:cTn>
                        </p:par>
                        <p:par>
                          <p:cTn id="24" fill="hold" nodeType="afterGroup">
                            <p:stCondLst>
                              <p:cond delay="5000"/>
                            </p:stCondLst>
                            <p:childTnLst>
                              <p:par>
                                <p:cTn id="25" presetID="9"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dissolve">
                                      <p:cBhvr>
                                        <p:cTn id="2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40" grpId="0"/>
      <p:bldP spid="42" grpId="0"/>
      <p:bldP spid="4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sp>
        <p:nvSpPr>
          <p:cNvPr id="263285" name="Rectangle 117"/>
          <p:cNvSpPr>
            <a:spLocks noChangeArrowheads="1"/>
          </p:cNvSpPr>
          <p:nvPr/>
        </p:nvSpPr>
        <p:spPr bwMode="auto">
          <a:xfrm>
            <a:off x="4901440" y="14589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263296" name="Picture 128" descr="30"/>
          <p:cNvPicPr>
            <a:picLocks noChangeAspect="1" noChangeArrowheads="1"/>
          </p:cNvPicPr>
          <p:nvPr/>
        </p:nvPicPr>
        <p:blipFill>
          <a:blip r:embed="rId2">
            <a:lum bright="-54000"/>
            <a:extLst>
              <a:ext uri="{28A0092B-C50C-407E-A947-70E740481C1C}">
                <a14:useLocalDpi xmlns:a14="http://schemas.microsoft.com/office/drawing/2010/main" val="0"/>
              </a:ext>
            </a:extLst>
          </a:blip>
          <a:stretch>
            <a:fillRect/>
          </a:stretch>
        </p:blipFill>
        <p:spPr bwMode="auto">
          <a:xfrm>
            <a:off x="4368040" y="1560513"/>
            <a:ext cx="2667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3">
            <a:lum bright="-54000"/>
            <a:extLst>
              <a:ext uri="{28A0092B-C50C-407E-A947-70E740481C1C}">
                <a14:useLocalDpi xmlns:a14="http://schemas.microsoft.com/office/drawing/2010/main" val="0"/>
              </a:ext>
            </a:extLst>
          </a:blip>
          <a:stretch>
            <a:fillRect/>
          </a:stretch>
        </p:blipFill>
        <p:spPr bwMode="auto">
          <a:xfrm>
            <a:off x="4825240" y="2019300"/>
            <a:ext cx="266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4">
            <a:lum bright="-54000"/>
            <a:extLst>
              <a:ext uri="{28A0092B-C50C-407E-A947-70E740481C1C}">
                <a14:useLocalDpi xmlns:a14="http://schemas.microsoft.com/office/drawing/2010/main" val="0"/>
              </a:ext>
            </a:extLst>
          </a:blip>
          <a:stretch>
            <a:fillRect/>
          </a:stretch>
        </p:blipFill>
        <p:spPr bwMode="auto">
          <a:xfrm>
            <a:off x="4977640" y="2573338"/>
            <a:ext cx="3048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5">
            <a:lum bright="-54000"/>
            <a:extLst>
              <a:ext uri="{28A0092B-C50C-407E-A947-70E740481C1C}">
                <a14:useLocalDpi xmlns:a14="http://schemas.microsoft.com/office/drawing/2010/main" val="0"/>
              </a:ext>
            </a:extLst>
          </a:blip>
          <a:stretch>
            <a:fillRect/>
          </a:stretch>
        </p:blipFill>
        <p:spPr bwMode="auto">
          <a:xfrm>
            <a:off x="4825240" y="3063875"/>
            <a:ext cx="30480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5">
            <a:lum bright="-54000"/>
            <a:extLst>
              <a:ext uri="{28A0092B-C50C-407E-A947-70E740481C1C}">
                <a14:useLocalDpi xmlns:a14="http://schemas.microsoft.com/office/drawing/2010/main" val="0"/>
              </a:ext>
            </a:extLst>
          </a:blip>
          <a:stretch>
            <a:fillRect/>
          </a:stretch>
        </p:blipFill>
        <p:spPr bwMode="auto">
          <a:xfrm>
            <a:off x="4368040" y="35607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282440" y="1955800"/>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2" name="Rectangle 134"/>
          <p:cNvSpPr>
            <a:spLocks noChangeArrowheads="1"/>
          </p:cNvSpPr>
          <p:nvPr/>
        </p:nvSpPr>
        <p:spPr bwMode="auto">
          <a:xfrm>
            <a:off x="5511040" y="24876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3" name="Rectangle 135"/>
          <p:cNvSpPr>
            <a:spLocks noChangeArrowheads="1"/>
          </p:cNvSpPr>
          <p:nvPr/>
        </p:nvSpPr>
        <p:spPr bwMode="auto">
          <a:xfrm>
            <a:off x="5282440" y="300196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4" name="Rectangle 136"/>
          <p:cNvSpPr>
            <a:spLocks noChangeArrowheads="1"/>
          </p:cNvSpPr>
          <p:nvPr/>
        </p:nvSpPr>
        <p:spPr bwMode="auto">
          <a:xfrm>
            <a:off x="4901440" y="351631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67" name="图片 66"/>
          <p:cNvPicPr>
            <a:picLocks noChangeAspect="1"/>
          </p:cNvPicPr>
          <p:nvPr/>
        </p:nvPicPr>
        <p:blipFill>
          <a:blip r:embed="rId6">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1143794" y="1420587"/>
            <a:ext cx="2984565" cy="4672684"/>
          </a:xfrm>
          <a:prstGeom prst="rect">
            <a:avLst/>
          </a:prstGeom>
        </p:spPr>
      </p:pic>
      <p:pic>
        <p:nvPicPr>
          <p:cNvPr id="68" name="图片 67"/>
          <p:cNvPicPr>
            <a:picLocks noChangeAspect="1"/>
          </p:cNvPicPr>
          <p:nvPr/>
        </p:nvPicPr>
        <p:blipFill>
          <a:blip r:embed="rId7">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1864858" y="3332163"/>
            <a:ext cx="1255233" cy="2000526"/>
          </a:xfrm>
          <a:prstGeom prst="rect">
            <a:avLst/>
          </a:prstGeom>
        </p:spPr>
      </p:pic>
      <p:pic>
        <p:nvPicPr>
          <p:cNvPr id="70" name="图片 69"/>
          <p:cNvPicPr>
            <a:picLocks noChangeAspect="1"/>
          </p:cNvPicPr>
          <p:nvPr/>
        </p:nvPicPr>
        <p:blipFill>
          <a:blip r:embed="rId8">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3106597" y="3877681"/>
            <a:ext cx="731521" cy="393193"/>
          </a:xfrm>
          <a:prstGeom prst="rect">
            <a:avLst/>
          </a:prstGeom>
        </p:spPr>
      </p:pic>
      <p:pic>
        <p:nvPicPr>
          <p:cNvPr id="71" name="图片 70"/>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10394" y="2026444"/>
            <a:ext cx="2182550" cy="3499607"/>
          </a:xfrm>
          <a:prstGeom prst="rect">
            <a:avLst/>
          </a:prstGeom>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20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20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anim calcmode="lin" valueType="num">
                                      <p:cBhvr>
                                        <p:cTn id="13" dur="1000" fill="hold"/>
                                        <p:tgtEl>
                                          <p:spTgt spid="67"/>
                                        </p:tgtEl>
                                        <p:attrNameLst>
                                          <p:attrName>ppt_x</p:attrName>
                                        </p:attrNameLst>
                                      </p:cBhvr>
                                      <p:tavLst>
                                        <p:tav tm="0">
                                          <p:val>
                                            <p:strVal val="#ppt_x"/>
                                          </p:val>
                                        </p:tav>
                                        <p:tav tm="100000">
                                          <p:val>
                                            <p:strVal val="#ppt_x"/>
                                          </p:val>
                                        </p:tav>
                                      </p:tavLst>
                                    </p:anim>
                                    <p:anim calcmode="lin" valueType="num">
                                      <p:cBhvr>
                                        <p:cTn id="14" dur="1000" fill="hold"/>
                                        <p:tgtEl>
                                          <p:spTgt spid="6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2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1000"/>
                                        <p:tgtEl>
                                          <p:spTgt spid="68"/>
                                        </p:tgtEl>
                                      </p:cBhvr>
                                    </p:animEffect>
                                    <p:anim calcmode="lin" valueType="num">
                                      <p:cBhvr>
                                        <p:cTn id="18" dur="1000" fill="hold"/>
                                        <p:tgtEl>
                                          <p:spTgt spid="68"/>
                                        </p:tgtEl>
                                        <p:attrNameLst>
                                          <p:attrName>ppt_x</p:attrName>
                                        </p:attrNameLst>
                                      </p:cBhvr>
                                      <p:tavLst>
                                        <p:tav tm="0">
                                          <p:val>
                                            <p:strVal val="#ppt_x"/>
                                          </p:val>
                                        </p:tav>
                                        <p:tav tm="100000">
                                          <p:val>
                                            <p:strVal val="#ppt_x"/>
                                          </p:val>
                                        </p:tav>
                                      </p:tavLst>
                                    </p:anim>
                                    <p:anim calcmode="lin" valueType="num">
                                      <p:cBhvr>
                                        <p:cTn id="19" dur="1000" fill="hold"/>
                                        <p:tgtEl>
                                          <p:spTgt spid="68"/>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3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childTnLst>
                          </p:cTn>
                        </p:par>
                        <p:par>
                          <p:cTn id="23" fill="hold" nodeType="afterGroup">
                            <p:stCondLst>
                              <p:cond delay="3200"/>
                            </p:stCondLst>
                            <p:childTnLst>
                              <p:par>
                                <p:cTn id="24" presetID="52" presetClass="entr" presetSubtype="0" fill="hold" nodeType="afterEffect">
                                  <p:stCondLst>
                                    <p:cond delay="0"/>
                                  </p:stCondLst>
                                  <p:childTnLst>
                                    <p:set>
                                      <p:cBhvr>
                                        <p:cTn id="25" dur="1" fill="hold">
                                          <p:stCondLst>
                                            <p:cond delay="0"/>
                                          </p:stCondLst>
                                        </p:cTn>
                                        <p:tgtEl>
                                          <p:spTgt spid="263296"/>
                                        </p:tgtEl>
                                        <p:attrNameLst>
                                          <p:attrName>style.visibility</p:attrName>
                                        </p:attrNameLst>
                                      </p:cBhvr>
                                      <p:to>
                                        <p:strVal val="visible"/>
                                      </p:to>
                                    </p:set>
                                    <p:animScale>
                                      <p:cBhvr>
                                        <p:cTn id="26"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7" dur="1000" decel="50000" fill="hold">
                                          <p:stCondLst>
                                            <p:cond delay="0"/>
                                          </p:stCondLst>
                                        </p:cTn>
                                        <p:tgtEl>
                                          <p:spTgt spid="263296"/>
                                        </p:tgtEl>
                                        <p:attrNameLst>
                                          <p:attrName>ppt_x</p:attrName>
                                          <p:attrName>ppt_y</p:attrName>
                                        </p:attrNameLst>
                                      </p:cBhvr>
                                    </p:animMotion>
                                    <p:animEffect transition="in" filter="fade">
                                      <p:cBhvr>
                                        <p:cTn id="28" dur="1000"/>
                                        <p:tgtEl>
                                          <p:spTgt spid="263296"/>
                                        </p:tgtEl>
                                      </p:cBhvr>
                                    </p:animEffect>
                                  </p:childTnLst>
                                </p:cTn>
                              </p:par>
                            </p:childTnLst>
                          </p:cTn>
                        </p:par>
                        <p:par>
                          <p:cTn id="29" fill="hold" nodeType="afterGroup">
                            <p:stCondLst>
                              <p:cond delay="4200"/>
                            </p:stCondLst>
                            <p:childTnLst>
                              <p:par>
                                <p:cTn id="30" presetID="17" presetClass="entr" presetSubtype="10" fill="hold" grpId="0" nodeType="afterEffect">
                                  <p:stCondLst>
                                    <p:cond delay="0"/>
                                  </p:stCondLst>
                                  <p:childTnLst>
                                    <p:set>
                                      <p:cBhvr>
                                        <p:cTn id="31" dur="1" fill="hold">
                                          <p:stCondLst>
                                            <p:cond delay="0"/>
                                          </p:stCondLst>
                                        </p:cTn>
                                        <p:tgtEl>
                                          <p:spTgt spid="263285"/>
                                        </p:tgtEl>
                                        <p:attrNameLst>
                                          <p:attrName>style.visibility</p:attrName>
                                        </p:attrNameLst>
                                      </p:cBhvr>
                                      <p:to>
                                        <p:strVal val="visible"/>
                                      </p:to>
                                    </p:set>
                                    <p:anim calcmode="lin" valueType="num">
                                      <p:cBhvr>
                                        <p:cTn id="32" dur="500" fill="hold"/>
                                        <p:tgtEl>
                                          <p:spTgt spid="263285"/>
                                        </p:tgtEl>
                                        <p:attrNameLst>
                                          <p:attrName>ppt_w</p:attrName>
                                        </p:attrNameLst>
                                      </p:cBhvr>
                                      <p:tavLst>
                                        <p:tav tm="0">
                                          <p:val>
                                            <p:fltVal val="0"/>
                                          </p:val>
                                        </p:tav>
                                        <p:tav tm="100000">
                                          <p:val>
                                            <p:strVal val="#ppt_w"/>
                                          </p:val>
                                        </p:tav>
                                      </p:tavLst>
                                    </p:anim>
                                    <p:anim calcmode="lin" valueType="num">
                                      <p:cBhvr>
                                        <p:cTn id="33" dur="500" fill="hold"/>
                                        <p:tgtEl>
                                          <p:spTgt spid="263285"/>
                                        </p:tgtEl>
                                        <p:attrNameLst>
                                          <p:attrName>ppt_h</p:attrName>
                                        </p:attrNameLst>
                                      </p:cBhvr>
                                      <p:tavLst>
                                        <p:tav tm="0">
                                          <p:val>
                                            <p:strVal val="#ppt_h"/>
                                          </p:val>
                                        </p:tav>
                                        <p:tav tm="100000">
                                          <p:val>
                                            <p:strVal val="#ppt_h"/>
                                          </p:val>
                                        </p:tav>
                                      </p:tavLst>
                                    </p:anim>
                                  </p:childTnLst>
                                </p:cTn>
                              </p:par>
                            </p:childTnLst>
                          </p:cTn>
                        </p:par>
                        <p:par>
                          <p:cTn id="34" fill="hold" nodeType="afterGroup">
                            <p:stCondLst>
                              <p:cond delay="4700"/>
                            </p:stCondLst>
                            <p:childTnLst>
                              <p:par>
                                <p:cTn id="35" presetID="52" presetClass="entr" presetSubtype="0" fill="hold" nodeType="afterEffect">
                                  <p:stCondLst>
                                    <p:cond delay="0"/>
                                  </p:stCondLst>
                                  <p:childTnLst>
                                    <p:set>
                                      <p:cBhvr>
                                        <p:cTn id="36" dur="1" fill="hold">
                                          <p:stCondLst>
                                            <p:cond delay="0"/>
                                          </p:stCondLst>
                                        </p:cTn>
                                        <p:tgtEl>
                                          <p:spTgt spid="263297"/>
                                        </p:tgtEl>
                                        <p:attrNameLst>
                                          <p:attrName>style.visibility</p:attrName>
                                        </p:attrNameLst>
                                      </p:cBhvr>
                                      <p:to>
                                        <p:strVal val="visible"/>
                                      </p:to>
                                    </p:set>
                                    <p:animScale>
                                      <p:cBhvr>
                                        <p:cTn id="37"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8" dur="1000" decel="50000" fill="hold">
                                          <p:stCondLst>
                                            <p:cond delay="0"/>
                                          </p:stCondLst>
                                        </p:cTn>
                                        <p:tgtEl>
                                          <p:spTgt spid="263297"/>
                                        </p:tgtEl>
                                        <p:attrNameLst>
                                          <p:attrName>ppt_x</p:attrName>
                                          <p:attrName>ppt_y</p:attrName>
                                        </p:attrNameLst>
                                      </p:cBhvr>
                                    </p:animMotion>
                                    <p:animEffect transition="in" filter="fade">
                                      <p:cBhvr>
                                        <p:cTn id="39" dur="1000"/>
                                        <p:tgtEl>
                                          <p:spTgt spid="263297"/>
                                        </p:tgtEl>
                                      </p:cBhvr>
                                    </p:animEffect>
                                  </p:childTnLst>
                                </p:cTn>
                              </p:par>
                            </p:childTnLst>
                          </p:cTn>
                        </p:par>
                        <p:par>
                          <p:cTn id="40" fill="hold" nodeType="afterGroup">
                            <p:stCondLst>
                              <p:cond delay="5700"/>
                            </p:stCondLst>
                            <p:childTnLst>
                              <p:par>
                                <p:cTn id="41" presetID="17" presetClass="entr" presetSubtype="10" fill="hold" nodeType="afterEffect">
                                  <p:stCondLst>
                                    <p:cond delay="0"/>
                                  </p:stCondLst>
                                  <p:childTnLst>
                                    <p:set>
                                      <p:cBhvr>
                                        <p:cTn id="42" dur="1" fill="hold">
                                          <p:stCondLst>
                                            <p:cond delay="0"/>
                                          </p:stCondLst>
                                        </p:cTn>
                                        <p:tgtEl>
                                          <p:spTgt spid="263301">
                                            <p:txEl>
                                              <p:pRg st="0" end="0"/>
                                            </p:txEl>
                                          </p:spTgt>
                                        </p:tgtEl>
                                        <p:attrNameLst>
                                          <p:attrName>style.visibility</p:attrName>
                                        </p:attrNameLst>
                                      </p:cBhvr>
                                      <p:to>
                                        <p:strVal val="visible"/>
                                      </p:to>
                                    </p:set>
                                    <p:anim calcmode="lin" valueType="num">
                                      <p:cBhvr>
                                        <p:cTn id="43"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45" fill="hold" nodeType="afterGroup">
                            <p:stCondLst>
                              <p:cond delay="6200"/>
                            </p:stCondLst>
                            <p:childTnLst>
                              <p:par>
                                <p:cTn id="46" presetID="52" presetClass="entr" presetSubtype="0" fill="hold" nodeType="afterEffect">
                                  <p:stCondLst>
                                    <p:cond delay="0"/>
                                  </p:stCondLst>
                                  <p:childTnLst>
                                    <p:set>
                                      <p:cBhvr>
                                        <p:cTn id="47" dur="1" fill="hold">
                                          <p:stCondLst>
                                            <p:cond delay="0"/>
                                          </p:stCondLst>
                                        </p:cTn>
                                        <p:tgtEl>
                                          <p:spTgt spid="263298"/>
                                        </p:tgtEl>
                                        <p:attrNameLst>
                                          <p:attrName>style.visibility</p:attrName>
                                        </p:attrNameLst>
                                      </p:cBhvr>
                                      <p:to>
                                        <p:strVal val="visible"/>
                                      </p:to>
                                    </p:set>
                                    <p:animScale>
                                      <p:cBhvr>
                                        <p:cTn id="48"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49" dur="1000" decel="50000" fill="hold">
                                          <p:stCondLst>
                                            <p:cond delay="0"/>
                                          </p:stCondLst>
                                        </p:cTn>
                                        <p:tgtEl>
                                          <p:spTgt spid="263298"/>
                                        </p:tgtEl>
                                        <p:attrNameLst>
                                          <p:attrName>ppt_x</p:attrName>
                                          <p:attrName>ppt_y</p:attrName>
                                        </p:attrNameLst>
                                      </p:cBhvr>
                                    </p:animMotion>
                                    <p:animEffect transition="in" filter="fade">
                                      <p:cBhvr>
                                        <p:cTn id="50" dur="1000"/>
                                        <p:tgtEl>
                                          <p:spTgt spid="263298"/>
                                        </p:tgtEl>
                                      </p:cBhvr>
                                    </p:animEffect>
                                  </p:childTnLst>
                                </p:cTn>
                              </p:par>
                            </p:childTnLst>
                          </p:cTn>
                        </p:par>
                        <p:par>
                          <p:cTn id="51" fill="hold" nodeType="afterGroup">
                            <p:stCondLst>
                              <p:cond delay="7200"/>
                            </p:stCondLst>
                            <p:childTnLst>
                              <p:par>
                                <p:cTn id="52" presetID="17" presetClass="entr" presetSubtype="10" fill="hold" nodeType="afterEffect">
                                  <p:stCondLst>
                                    <p:cond delay="0"/>
                                  </p:stCondLst>
                                  <p:childTnLst>
                                    <p:set>
                                      <p:cBhvr>
                                        <p:cTn id="53" dur="1" fill="hold">
                                          <p:stCondLst>
                                            <p:cond delay="0"/>
                                          </p:stCondLst>
                                        </p:cTn>
                                        <p:tgtEl>
                                          <p:spTgt spid="263302">
                                            <p:txEl>
                                              <p:pRg st="0" end="0"/>
                                            </p:txEl>
                                          </p:spTgt>
                                        </p:tgtEl>
                                        <p:attrNameLst>
                                          <p:attrName>style.visibility</p:attrName>
                                        </p:attrNameLst>
                                      </p:cBhvr>
                                      <p:to>
                                        <p:strVal val="visible"/>
                                      </p:to>
                                    </p:set>
                                    <p:anim calcmode="lin" valueType="num">
                                      <p:cBhvr>
                                        <p:cTn id="54"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55"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56" fill="hold" nodeType="afterGroup">
                            <p:stCondLst>
                              <p:cond delay="7700"/>
                            </p:stCondLst>
                            <p:childTnLst>
                              <p:par>
                                <p:cTn id="57" presetID="52" presetClass="entr" presetSubtype="0" fill="hold" nodeType="afterEffect">
                                  <p:stCondLst>
                                    <p:cond delay="0"/>
                                  </p:stCondLst>
                                  <p:childTnLst>
                                    <p:set>
                                      <p:cBhvr>
                                        <p:cTn id="58" dur="1" fill="hold">
                                          <p:stCondLst>
                                            <p:cond delay="0"/>
                                          </p:stCondLst>
                                        </p:cTn>
                                        <p:tgtEl>
                                          <p:spTgt spid="263299"/>
                                        </p:tgtEl>
                                        <p:attrNameLst>
                                          <p:attrName>style.visibility</p:attrName>
                                        </p:attrNameLst>
                                      </p:cBhvr>
                                      <p:to>
                                        <p:strVal val="visible"/>
                                      </p:to>
                                    </p:set>
                                    <p:animScale>
                                      <p:cBhvr>
                                        <p:cTn id="59"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60" dur="1000" decel="50000" fill="hold">
                                          <p:stCondLst>
                                            <p:cond delay="0"/>
                                          </p:stCondLst>
                                        </p:cTn>
                                        <p:tgtEl>
                                          <p:spTgt spid="263299"/>
                                        </p:tgtEl>
                                        <p:attrNameLst>
                                          <p:attrName>ppt_x</p:attrName>
                                          <p:attrName>ppt_y</p:attrName>
                                        </p:attrNameLst>
                                      </p:cBhvr>
                                    </p:animMotion>
                                    <p:animEffect transition="in" filter="fade">
                                      <p:cBhvr>
                                        <p:cTn id="61" dur="1000"/>
                                        <p:tgtEl>
                                          <p:spTgt spid="263299"/>
                                        </p:tgtEl>
                                      </p:cBhvr>
                                    </p:animEffect>
                                  </p:childTnLst>
                                </p:cTn>
                              </p:par>
                            </p:childTnLst>
                          </p:cTn>
                        </p:par>
                        <p:par>
                          <p:cTn id="62" fill="hold" nodeType="afterGroup">
                            <p:stCondLst>
                              <p:cond delay="8700"/>
                            </p:stCondLst>
                            <p:childTnLst>
                              <p:par>
                                <p:cTn id="63" presetID="17" presetClass="entr" presetSubtype="10" fill="hold" grpId="0" nodeType="afterEffect">
                                  <p:stCondLst>
                                    <p:cond delay="0"/>
                                  </p:stCondLst>
                                  <p:childTnLst>
                                    <p:set>
                                      <p:cBhvr>
                                        <p:cTn id="64" dur="1" fill="hold">
                                          <p:stCondLst>
                                            <p:cond delay="0"/>
                                          </p:stCondLst>
                                        </p:cTn>
                                        <p:tgtEl>
                                          <p:spTgt spid="263303"/>
                                        </p:tgtEl>
                                        <p:attrNameLst>
                                          <p:attrName>style.visibility</p:attrName>
                                        </p:attrNameLst>
                                      </p:cBhvr>
                                      <p:to>
                                        <p:strVal val="visible"/>
                                      </p:to>
                                    </p:set>
                                    <p:anim calcmode="lin" valueType="num">
                                      <p:cBhvr>
                                        <p:cTn id="65" dur="500" fill="hold"/>
                                        <p:tgtEl>
                                          <p:spTgt spid="263303"/>
                                        </p:tgtEl>
                                        <p:attrNameLst>
                                          <p:attrName>ppt_w</p:attrName>
                                        </p:attrNameLst>
                                      </p:cBhvr>
                                      <p:tavLst>
                                        <p:tav tm="0">
                                          <p:val>
                                            <p:fltVal val="0"/>
                                          </p:val>
                                        </p:tav>
                                        <p:tav tm="100000">
                                          <p:val>
                                            <p:strVal val="#ppt_w"/>
                                          </p:val>
                                        </p:tav>
                                      </p:tavLst>
                                    </p:anim>
                                    <p:anim calcmode="lin" valueType="num">
                                      <p:cBhvr>
                                        <p:cTn id="66" dur="500" fill="hold"/>
                                        <p:tgtEl>
                                          <p:spTgt spid="263303"/>
                                        </p:tgtEl>
                                        <p:attrNameLst>
                                          <p:attrName>ppt_h</p:attrName>
                                        </p:attrNameLst>
                                      </p:cBhvr>
                                      <p:tavLst>
                                        <p:tav tm="0">
                                          <p:val>
                                            <p:strVal val="#ppt_h"/>
                                          </p:val>
                                        </p:tav>
                                        <p:tav tm="100000">
                                          <p:val>
                                            <p:strVal val="#ppt_h"/>
                                          </p:val>
                                        </p:tav>
                                      </p:tavLst>
                                    </p:anim>
                                  </p:childTnLst>
                                </p:cTn>
                              </p:par>
                            </p:childTnLst>
                          </p:cTn>
                        </p:par>
                        <p:par>
                          <p:cTn id="67" fill="hold" nodeType="afterGroup">
                            <p:stCondLst>
                              <p:cond delay="9200"/>
                            </p:stCondLst>
                            <p:childTnLst>
                              <p:par>
                                <p:cTn id="68" presetID="52" presetClass="entr" presetSubtype="0" fill="hold" nodeType="afterEffect">
                                  <p:stCondLst>
                                    <p:cond delay="0"/>
                                  </p:stCondLst>
                                  <p:childTnLst>
                                    <p:set>
                                      <p:cBhvr>
                                        <p:cTn id="69" dur="1" fill="hold">
                                          <p:stCondLst>
                                            <p:cond delay="0"/>
                                          </p:stCondLst>
                                        </p:cTn>
                                        <p:tgtEl>
                                          <p:spTgt spid="263300"/>
                                        </p:tgtEl>
                                        <p:attrNameLst>
                                          <p:attrName>style.visibility</p:attrName>
                                        </p:attrNameLst>
                                      </p:cBhvr>
                                      <p:to>
                                        <p:strVal val="visible"/>
                                      </p:to>
                                    </p:set>
                                    <p:animScale>
                                      <p:cBhvr>
                                        <p:cTn id="70"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71" dur="1000" decel="50000" fill="hold">
                                          <p:stCondLst>
                                            <p:cond delay="0"/>
                                          </p:stCondLst>
                                        </p:cTn>
                                        <p:tgtEl>
                                          <p:spTgt spid="263300"/>
                                        </p:tgtEl>
                                        <p:attrNameLst>
                                          <p:attrName>ppt_x</p:attrName>
                                          <p:attrName>ppt_y</p:attrName>
                                        </p:attrNameLst>
                                      </p:cBhvr>
                                    </p:animMotion>
                                    <p:animEffect transition="in" filter="fade">
                                      <p:cBhvr>
                                        <p:cTn id="72" dur="1000"/>
                                        <p:tgtEl>
                                          <p:spTgt spid="263300"/>
                                        </p:tgtEl>
                                      </p:cBhvr>
                                    </p:animEffect>
                                  </p:childTnLst>
                                </p:cTn>
                              </p:par>
                            </p:childTnLst>
                          </p:cTn>
                        </p:par>
                        <p:par>
                          <p:cTn id="73" fill="hold" nodeType="afterGroup">
                            <p:stCondLst>
                              <p:cond delay="10200"/>
                            </p:stCondLst>
                            <p:childTnLst>
                              <p:par>
                                <p:cTn id="74" presetID="17" presetClass="entr" presetSubtype="10" fill="hold" nodeType="afterEffect">
                                  <p:stCondLst>
                                    <p:cond delay="0"/>
                                  </p:stCondLst>
                                  <p:childTnLst>
                                    <p:set>
                                      <p:cBhvr>
                                        <p:cTn id="75" dur="1" fill="hold">
                                          <p:stCondLst>
                                            <p:cond delay="0"/>
                                          </p:stCondLst>
                                        </p:cTn>
                                        <p:tgtEl>
                                          <p:spTgt spid="263304">
                                            <p:txEl>
                                              <p:pRg st="0" end="0"/>
                                            </p:txEl>
                                          </p:spTgt>
                                        </p:tgtEl>
                                        <p:attrNameLst>
                                          <p:attrName>style.visibility</p:attrName>
                                        </p:attrNameLst>
                                      </p:cBhvr>
                                      <p:to>
                                        <p:strVal val="visible"/>
                                      </p:to>
                                    </p:set>
                                    <p:anim calcmode="lin" valueType="num">
                                      <p:cBhvr>
                                        <p:cTn id="76"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26330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179279" name="Picture 79" descr="竹子左侧"/>
          <p:cNvPicPr>
            <a:picLocks noChangeAspect="1" noChangeArrowheads="1"/>
          </p:cNvPicPr>
          <p:nvPr/>
        </p:nvPicPr>
        <p:blipFill>
          <a:blip r:embed="rId2">
            <a:lum bright="10000" contrast="38000"/>
            <a:grayscl/>
            <a:extLst>
              <a:ext uri="{28A0092B-C50C-407E-A947-70E740481C1C}">
                <a14:useLocalDpi xmlns:a14="http://schemas.microsoft.com/office/drawing/2010/main" val="0"/>
              </a:ext>
            </a:extLst>
          </a:blip>
          <a:stretch>
            <a:fillRect/>
          </a:stretch>
        </p:blipFill>
        <p:spPr bwMode="auto">
          <a:xfrm flipH="1">
            <a:off x="6111082" y="1092483"/>
            <a:ext cx="1800225" cy="253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68" name="Rectangle 68"/>
          <p:cNvSpPr>
            <a:spLocks noChangeArrowheads="1"/>
          </p:cNvSpPr>
          <p:nvPr/>
        </p:nvSpPr>
        <p:spPr bwMode="auto">
          <a:xfrm>
            <a:off x="5619752" y="1186373"/>
            <a:ext cx="533400" cy="2743200"/>
          </a:xfrm>
          <a:prstGeom prst="rect">
            <a:avLst/>
          </a:prstGeom>
          <a:solidFill>
            <a:srgbClr val="000000"/>
          </a:solidFill>
          <a:ln>
            <a:noFill/>
          </a:ln>
          <a:effectLst/>
          <a:extLs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79269" name="Rectangle 69"/>
          <p:cNvSpPr>
            <a:spLocks noChangeArrowheads="1"/>
          </p:cNvSpPr>
          <p:nvPr/>
        </p:nvSpPr>
        <p:spPr bwMode="auto">
          <a:xfrm>
            <a:off x="5639594" y="1224749"/>
            <a:ext cx="609600" cy="25299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110000"/>
              </a:lnSpc>
            </a:pPr>
            <a:r>
              <a:rPr lang="zh-CN" altLang="en-US" sz="2400" b="1" baseline="0">
                <a:solidFill>
                  <a:srgbClr val="FFFFFF"/>
                </a:solidFill>
                <a:latin typeface="叶根友行书繁" panose="02010601030101010101" pitchFamily="2" charset="-122"/>
                <a:ea typeface="叶根友行书繁" panose="02010601030101010101" pitchFamily="2" charset="-122"/>
              </a:rPr>
              <a:t>添加文字标题</a:t>
            </a:r>
            <a:endParaRPr lang="en-US" altLang="zh-CN" sz="2400" b="1" baseline="0">
              <a:solidFill>
                <a:srgbClr val="FFFFFF"/>
              </a:solidFill>
              <a:latin typeface="叶根友行书繁" panose="02010601030101010101" pitchFamily="2" charset="-122"/>
              <a:ea typeface="叶根友行书繁" panose="02010601030101010101" pitchFamily="2" charset="-122"/>
            </a:endParaRPr>
          </a:p>
        </p:txBody>
      </p:sp>
      <p:sp>
        <p:nvSpPr>
          <p:cNvPr id="179270" name="Rectangle 70"/>
          <p:cNvSpPr>
            <a:spLocks noChangeArrowheads="1"/>
          </p:cNvSpPr>
          <p:nvPr/>
        </p:nvSpPr>
        <p:spPr bwMode="auto">
          <a:xfrm>
            <a:off x="4892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1" name="Rectangle 71"/>
          <p:cNvSpPr>
            <a:spLocks noChangeArrowheads="1"/>
          </p:cNvSpPr>
          <p:nvPr/>
        </p:nvSpPr>
        <p:spPr bwMode="auto">
          <a:xfrm>
            <a:off x="4511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2" name="Rectangle 72"/>
          <p:cNvSpPr>
            <a:spLocks noChangeArrowheads="1"/>
          </p:cNvSpPr>
          <p:nvPr/>
        </p:nvSpPr>
        <p:spPr bwMode="auto">
          <a:xfrm>
            <a:off x="4130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3" name="Rectangle 73"/>
          <p:cNvSpPr>
            <a:spLocks noChangeArrowheads="1"/>
          </p:cNvSpPr>
          <p:nvPr/>
        </p:nvSpPr>
        <p:spPr bwMode="auto">
          <a:xfrm>
            <a:off x="3749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4" name="Rectangle 74"/>
          <p:cNvSpPr>
            <a:spLocks noChangeArrowheads="1"/>
          </p:cNvSpPr>
          <p:nvPr/>
        </p:nvSpPr>
        <p:spPr bwMode="auto">
          <a:xfrm>
            <a:off x="3368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5" name="Rectangle 75"/>
          <p:cNvSpPr>
            <a:spLocks noChangeArrowheads="1"/>
          </p:cNvSpPr>
          <p:nvPr/>
        </p:nvSpPr>
        <p:spPr bwMode="auto">
          <a:xfrm>
            <a:off x="2987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6" name="Rectangle 76"/>
          <p:cNvSpPr>
            <a:spLocks noChangeArrowheads="1"/>
          </p:cNvSpPr>
          <p:nvPr/>
        </p:nvSpPr>
        <p:spPr bwMode="auto">
          <a:xfrm>
            <a:off x="2606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7" name="Rectangle 77"/>
          <p:cNvSpPr>
            <a:spLocks noChangeArrowheads="1"/>
          </p:cNvSpPr>
          <p:nvPr/>
        </p:nvSpPr>
        <p:spPr bwMode="auto">
          <a:xfrm>
            <a:off x="2225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8" name="Rectangle 78"/>
          <p:cNvSpPr>
            <a:spLocks noChangeArrowheads="1"/>
          </p:cNvSpPr>
          <p:nvPr/>
        </p:nvSpPr>
        <p:spPr bwMode="auto">
          <a:xfrm>
            <a:off x="1844677" y="1232410"/>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0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35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0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45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0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55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0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65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0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grpSp>
        <p:nvGrpSpPr>
          <p:cNvPr id="39" name="Group 20"/>
          <p:cNvGrpSpPr/>
          <p:nvPr/>
        </p:nvGrpSpPr>
        <p:grpSpPr>
          <a:xfrm>
            <a:off x="2389188" y="1759817"/>
            <a:ext cx="6067391" cy="421954"/>
            <a:chOff x="720" y="2998"/>
            <a:chExt cx="4734" cy="1130"/>
          </a:xfrm>
        </p:grpSpPr>
        <p:pic>
          <p:nvPicPr>
            <p:cNvPr id="40" name="Picture 19" descr="64"/>
            <p:cNvPicPr>
              <a:picLocks noChangeAspect="1" noChangeArrowheads="1"/>
            </p:cNvPicPr>
            <p:nvPr/>
          </p:nvPicPr>
          <p:blipFill>
            <a:blip r:embed="rId2">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4" descr="64"/>
            <p:cNvPicPr>
              <a:picLocks noChangeAspect="1" noChangeArrowheads="1"/>
            </p:cNvPicPr>
            <p:nvPr/>
          </p:nvPicPr>
          <p:blipFill>
            <a:blip r:embed="rId2">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4" name="Picture 01" descr="C:\Users\Soloman\Desktop\未标题-3.png"/>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rot="9190629">
            <a:off x="1700577" y="995873"/>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02" descr="C:\Users\Soloman\Desktop\未标题-3.png"/>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rot="9190629">
            <a:off x="1700577" y="2201816"/>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03" descr="C:\Users\Soloman\Desktop\未标题-3.png"/>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rot="9190629">
            <a:off x="1700577" y="3430789"/>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811169" y="940485"/>
            <a:ext cx="830095" cy="707886"/>
          </a:xfrm>
          <a:prstGeom prst="rect">
            <a:avLst/>
          </a:prstGeom>
          <a:noFill/>
        </p:spPr>
        <p:txBody>
          <a:bodyPr wrap="square" rtlCol="0">
            <a:spAutoFit/>
          </a:bodyPr>
          <a:lstStyle/>
          <a:p>
            <a:r>
              <a:rPr lang="zh-CN" altLang="en-US" sz="6000">
                <a:solidFill>
                  <a:srgbClr val="000000"/>
                </a:solidFill>
                <a:latin typeface="叶根友行书繁" panose="02010601030101010101" pitchFamily="2" charset="-122"/>
                <a:ea typeface="叶根友行书繁" panose="02010601030101010101" pitchFamily="2" charset="-122"/>
                <a:cs typeface="经典繁颜体" pitchFamily="49" charset="-122"/>
              </a:rPr>
              <a:t>壹</a:t>
            </a:r>
          </a:p>
        </p:txBody>
      </p:sp>
      <p:sp>
        <p:nvSpPr>
          <p:cNvPr id="34" name="TextBox 33"/>
          <p:cNvSpPr txBox="1"/>
          <p:nvPr/>
        </p:nvSpPr>
        <p:spPr>
          <a:xfrm>
            <a:off x="1797404" y="2181771"/>
            <a:ext cx="830095" cy="707886"/>
          </a:xfrm>
          <a:prstGeom prst="rect">
            <a:avLst/>
          </a:prstGeom>
          <a:noFill/>
        </p:spPr>
        <p:txBody>
          <a:bodyPr wrap="square" rtlCol="0">
            <a:spAutoFit/>
          </a:bodyPr>
          <a:lstStyle/>
          <a:p>
            <a:r>
              <a:rPr lang="zh-CN" altLang="en-US" sz="6000">
                <a:solidFill>
                  <a:srgbClr val="000000"/>
                </a:solidFill>
                <a:latin typeface="叶根友行书繁" panose="02010601030101010101" pitchFamily="2" charset="-122"/>
                <a:ea typeface="叶根友行书繁" panose="02010601030101010101" pitchFamily="2" charset="-122"/>
                <a:cs typeface="经典繁颜体" pitchFamily="49" charset="-122"/>
              </a:rPr>
              <a:t>贰</a:t>
            </a:r>
          </a:p>
        </p:txBody>
      </p:sp>
      <p:sp>
        <p:nvSpPr>
          <p:cNvPr id="35" name="TextBox 34"/>
          <p:cNvSpPr txBox="1"/>
          <p:nvPr/>
        </p:nvSpPr>
        <p:spPr>
          <a:xfrm>
            <a:off x="1760025" y="3430290"/>
            <a:ext cx="830095" cy="707886"/>
          </a:xfrm>
          <a:prstGeom prst="rect">
            <a:avLst/>
          </a:prstGeom>
          <a:noFill/>
        </p:spPr>
        <p:txBody>
          <a:bodyPr wrap="square" rtlCol="0">
            <a:spAutoFit/>
          </a:bodyPr>
          <a:lstStyle/>
          <a:p>
            <a:r>
              <a:rPr lang="zh-CN" altLang="en-US" sz="6000">
                <a:solidFill>
                  <a:srgbClr val="000000"/>
                </a:solidFill>
                <a:latin typeface="叶根友行书繁" panose="02010601030101010101" pitchFamily="2" charset="-122"/>
                <a:ea typeface="叶根友行书繁" panose="02010601030101010101" pitchFamily="2" charset="-122"/>
                <a:cs typeface="经典繁颜体" pitchFamily="49" charset="-122"/>
              </a:rPr>
              <a:t>叁</a:t>
            </a:r>
          </a:p>
        </p:txBody>
      </p:sp>
      <p:sp>
        <p:nvSpPr>
          <p:cNvPr id="36" name="Rectangle 117"/>
          <p:cNvSpPr>
            <a:spLocks noChangeArrowheads="1"/>
          </p:cNvSpPr>
          <p:nvPr/>
        </p:nvSpPr>
        <p:spPr bwMode="auto">
          <a:xfrm>
            <a:off x="2888205" y="1201616"/>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点击输入你想输入的文字内容点击输入你想输入的文字内容</a:t>
            </a:r>
          </a:p>
          <a:p>
            <a:pPr>
              <a:lnSpc>
                <a:spcPct val="120000"/>
              </a:lnSpc>
            </a:pPr>
            <a:r>
              <a:rPr lang="zh-CN" altLang="en-US" sz="1500" b="1" baseline="0">
                <a:solidFill>
                  <a:srgbClr val="000000"/>
                </a:solidFill>
                <a:ea typeface="宋体" pitchFamily="2" charset="-122"/>
              </a:rPr>
              <a:t>点击输入你想输入的文字内容</a:t>
            </a:r>
          </a:p>
        </p:txBody>
      </p:sp>
      <p:sp>
        <p:nvSpPr>
          <p:cNvPr id="38" name="Rectangle 117"/>
          <p:cNvSpPr>
            <a:spLocks noChangeArrowheads="1"/>
          </p:cNvSpPr>
          <p:nvPr/>
        </p:nvSpPr>
        <p:spPr bwMode="auto">
          <a:xfrm>
            <a:off x="2888205" y="3637938"/>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点击输入你想输入的文字内容点击输入你想输入的文字内容</a:t>
            </a:r>
          </a:p>
          <a:p>
            <a:pPr>
              <a:lnSpc>
                <a:spcPct val="120000"/>
              </a:lnSpc>
            </a:pPr>
            <a:r>
              <a:rPr lang="zh-CN" altLang="en-US" sz="1500" b="1" baseline="0">
                <a:solidFill>
                  <a:srgbClr val="000000"/>
                </a:solidFill>
                <a:ea typeface="宋体" pitchFamily="2" charset="-122"/>
              </a:rPr>
              <a:t>点击输入你想输入的文字内容</a:t>
            </a:r>
          </a:p>
        </p:txBody>
      </p:sp>
      <p:grpSp>
        <p:nvGrpSpPr>
          <p:cNvPr id="42" name="Group 20"/>
          <p:cNvGrpSpPr/>
          <p:nvPr/>
        </p:nvGrpSpPr>
        <p:grpSpPr>
          <a:xfrm>
            <a:off x="2391603" y="3008336"/>
            <a:ext cx="6067391" cy="421954"/>
            <a:chOff x="720" y="2998"/>
            <a:chExt cx="4734" cy="1130"/>
          </a:xfrm>
        </p:grpSpPr>
        <p:pic>
          <p:nvPicPr>
            <p:cNvPr id="43" name="Picture 19" descr="64"/>
            <p:cNvPicPr>
              <a:picLocks noChangeAspect="1" noChangeArrowheads="1"/>
            </p:cNvPicPr>
            <p:nvPr/>
          </p:nvPicPr>
          <p:blipFill>
            <a:blip r:embed="rId2">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4" descr="64"/>
            <p:cNvPicPr>
              <a:picLocks noChangeAspect="1" noChangeArrowheads="1"/>
            </p:cNvPicPr>
            <p:nvPr/>
          </p:nvPicPr>
          <p:blipFill>
            <a:blip r:embed="rId2">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Group 20"/>
          <p:cNvGrpSpPr/>
          <p:nvPr/>
        </p:nvGrpSpPr>
        <p:grpSpPr>
          <a:xfrm>
            <a:off x="2391603" y="4207990"/>
            <a:ext cx="6067391" cy="421954"/>
            <a:chOff x="720" y="2998"/>
            <a:chExt cx="4734" cy="1130"/>
          </a:xfrm>
        </p:grpSpPr>
        <p:pic>
          <p:nvPicPr>
            <p:cNvPr id="46" name="Picture 19" descr="64"/>
            <p:cNvPicPr>
              <a:picLocks noChangeAspect="1" noChangeArrowheads="1"/>
            </p:cNvPicPr>
            <p:nvPr/>
          </p:nvPicPr>
          <p:blipFill>
            <a:blip r:embed="rId2">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4" descr="64"/>
            <p:cNvPicPr>
              <a:picLocks noChangeAspect="1" noChangeArrowheads="1"/>
            </p:cNvPicPr>
            <p:nvPr/>
          </p:nvPicPr>
          <p:blipFill>
            <a:blip r:embed="rId2">
              <a:lum bright="-100000" contrast="-100000"/>
              <a:extLst>
                <a:ext uri="{28A0092B-C50C-407E-A947-70E740481C1C}">
                  <a14:useLocalDpi xmlns:a14="http://schemas.microsoft.com/office/drawing/2010/main" val="0"/>
                </a:ext>
              </a:extLst>
            </a:blip>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Rectangle 117">
            <a:extLst>
              <a:ext uri="{FF2B5EF4-FFF2-40B4-BE49-F238E27FC236}">
                <a16:creationId xmlns:a16="http://schemas.microsoft.com/office/drawing/2014/main" id="{1FEDB991-6A75-432A-9239-C1158BC42481}"/>
              </a:ext>
            </a:extLst>
          </p:cNvPr>
          <p:cNvSpPr>
            <a:spLocks noChangeArrowheads="1"/>
          </p:cNvSpPr>
          <p:nvPr/>
        </p:nvSpPr>
        <p:spPr bwMode="auto">
          <a:xfrm>
            <a:off x="2913913" y="2251585"/>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a:defRPr>
            </a:lvl1pPr>
            <a:lvl2pPr marL="407988" algn="l" defTabSz="815975">
              <a:defRPr>
                <a:solidFill>
                  <a:schemeClr val="tx1"/>
                </a:solidFill>
                <a:latin typeface="Arial"/>
              </a:defRPr>
            </a:lvl2pPr>
            <a:lvl3pPr marL="815975" algn="l" defTabSz="815975">
              <a:defRPr>
                <a:solidFill>
                  <a:schemeClr val="tx1"/>
                </a:solidFill>
                <a:latin typeface="Arial"/>
              </a:defRPr>
            </a:lvl3pPr>
            <a:lvl4pPr marL="1223963" algn="l" defTabSz="815975">
              <a:defRPr>
                <a:solidFill>
                  <a:schemeClr val="tx1"/>
                </a:solidFill>
                <a:latin typeface="Arial"/>
              </a:defRPr>
            </a:lvl4pPr>
            <a:lvl5pPr marL="1631950" algn="l" defTabSz="815975">
              <a:defRPr>
                <a:solidFill>
                  <a:schemeClr val="tx1"/>
                </a:solidFill>
                <a:latin typeface="Arial"/>
              </a:defRPr>
            </a:lvl5pPr>
            <a:lvl6pPr marL="2089150" defTabSz="815975" fontAlgn="base">
              <a:spcBef>
                <a:spcPct val="0"/>
              </a:spcBef>
              <a:spcAft>
                <a:spcPct val="0"/>
              </a:spcAft>
              <a:defRPr>
                <a:solidFill>
                  <a:schemeClr val="tx1"/>
                </a:solidFill>
                <a:latin typeface="Arial"/>
              </a:defRPr>
            </a:lvl6pPr>
            <a:lvl7pPr marL="2546350" defTabSz="815975" fontAlgn="base">
              <a:spcBef>
                <a:spcPct val="0"/>
              </a:spcBef>
              <a:spcAft>
                <a:spcPct val="0"/>
              </a:spcAft>
              <a:defRPr>
                <a:solidFill>
                  <a:schemeClr val="tx1"/>
                </a:solidFill>
                <a:latin typeface="Arial"/>
              </a:defRPr>
            </a:lvl7pPr>
            <a:lvl8pPr marL="3003550" defTabSz="815975" fontAlgn="base">
              <a:spcBef>
                <a:spcPct val="0"/>
              </a:spcBef>
              <a:spcAft>
                <a:spcPct val="0"/>
              </a:spcAft>
              <a:defRPr>
                <a:solidFill>
                  <a:schemeClr val="tx1"/>
                </a:solidFill>
                <a:latin typeface="Arial"/>
              </a:defRPr>
            </a:lvl8pPr>
            <a:lvl9pPr marL="3460750" defTabSz="815975" fontAlgn="base">
              <a:spcBef>
                <a:spcPct val="0"/>
              </a:spcBef>
              <a:spcAft>
                <a:spcPct val="0"/>
              </a:spcAft>
              <a:defRPr>
                <a:solidFill>
                  <a:schemeClr val="tx1"/>
                </a:solidFill>
                <a:latin typeface="Arial"/>
              </a:defRPr>
            </a:lvl9pPr>
          </a:lstStyle>
          <a:p>
            <a:pPr>
              <a:lnSpc>
                <a:spcPct val="120000"/>
              </a:lnSpc>
            </a:pPr>
            <a:r>
              <a:rPr lang="zh-CN" altLang="en-US" sz="1500" b="1" baseline="0">
                <a:solidFill>
                  <a:srgbClr val="000000"/>
                </a:solidFill>
                <a:ea typeface="宋体" pitchFamily="2" charset="-122"/>
              </a:rPr>
              <a:t>点击输入你想输入的文字内容点击输入你想输入的文字内容</a:t>
            </a:r>
          </a:p>
          <a:p>
            <a:pPr>
              <a:lnSpc>
                <a:spcPct val="120000"/>
              </a:lnSpc>
            </a:pPr>
            <a:r>
              <a:rPr lang="zh-CN" altLang="en-US" sz="1500" b="1" baseline="0">
                <a:solidFill>
                  <a:srgbClr val="000000"/>
                </a:solidFill>
                <a:ea typeface="宋体" pitchFamily="2" charset="-122"/>
              </a:rPr>
              <a:t>点击输入你想输入的文字内容</a:t>
            </a: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par>
                                <p:cTn id="8" presetID="8" presetClass="emph" presetSubtype="0" fill="hold" nodeType="withEffect">
                                  <p:stCondLst>
                                    <p:cond delay="0"/>
                                  </p:stCondLst>
                                  <p:childTnLst>
                                    <p:animRot by="21600000">
                                      <p:cBhvr>
                                        <p:cTn id="9" dur="1000" fill="hold"/>
                                        <p:tgtEl>
                                          <p:spTgt spid="24"/>
                                        </p:tgtEl>
                                        <p:attrNameLst>
                                          <p:attrName>r</p:attrName>
                                        </p:attrNameLst>
                                      </p:cBhvr>
                                    </p:animRot>
                                  </p:childTnLst>
                                </p:cTn>
                              </p:par>
                              <p:par>
                                <p:cTn id="10" presetID="23" presetClass="entr" presetSubtype="16" fill="hold" grpId="0"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1000"/>
                                        <p:tgtEl>
                                          <p:spTgt spid="39"/>
                                        </p:tgtEl>
                                      </p:cBhvr>
                                    </p:animEffect>
                                  </p:childTnLst>
                                </p:cTn>
                              </p:par>
                            </p:childTnLst>
                          </p:cTn>
                        </p:par>
                        <p:par>
                          <p:cTn id="18" fill="hold" nodeType="afterGroup">
                            <p:stCondLst>
                              <p:cond delay="2000"/>
                            </p:stCondLst>
                            <p:childTnLst>
                              <p:par>
                                <p:cTn id="19" presetID="17" presetClass="entr" presetSubtype="1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strVal val="#ppt_h"/>
                                          </p:val>
                                        </p:tav>
                                        <p:tav tm="100000">
                                          <p:val>
                                            <p:strVal val="#ppt_h"/>
                                          </p:val>
                                        </p:tav>
                                      </p:tavLst>
                                    </p:anim>
                                  </p:childTnLst>
                                </p:cTn>
                              </p:par>
                            </p:childTnLst>
                          </p:cTn>
                        </p:par>
                        <p:par>
                          <p:cTn id="23" fill="hold" nodeType="afterGroup">
                            <p:stCondLst>
                              <p:cond delay="2500"/>
                            </p:stCondLst>
                            <p:childTnLst>
                              <p:par>
                                <p:cTn id="24" presetID="21" presetClass="entr" presetSubtype="1"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heel(1)">
                                      <p:cBhvr>
                                        <p:cTn id="26" dur="1000"/>
                                        <p:tgtEl>
                                          <p:spTgt spid="25"/>
                                        </p:tgtEl>
                                      </p:cBhvr>
                                    </p:animEffect>
                                  </p:childTnLst>
                                </p:cTn>
                              </p:par>
                            </p:childTnLst>
                          </p:cTn>
                        </p:par>
                        <p:par>
                          <p:cTn id="27" fill="hold" nodeType="afterGroup">
                            <p:stCondLst>
                              <p:cond delay="3500"/>
                            </p:stCondLst>
                            <p:childTnLst>
                              <p:par>
                                <p:cTn id="28" presetID="8" presetClass="emph" presetSubtype="0" fill="hold" nodeType="afterEffect">
                                  <p:stCondLst>
                                    <p:cond delay="0"/>
                                  </p:stCondLst>
                                  <p:childTnLst>
                                    <p:animRot by="21600000">
                                      <p:cBhvr>
                                        <p:cTn id="29" dur="1000" fill="hold"/>
                                        <p:tgtEl>
                                          <p:spTgt spid="25"/>
                                        </p:tgtEl>
                                        <p:attrNameLst>
                                          <p:attrName>r</p:attrName>
                                        </p:attrNameLst>
                                      </p:cBhvr>
                                    </p:animRot>
                                  </p:childTnLst>
                                </p:cTn>
                              </p:par>
                              <p:par>
                                <p:cTn id="30" presetID="2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childTnLst>
                                </p:cTn>
                              </p:par>
                            </p:childTnLst>
                          </p:cTn>
                        </p:par>
                        <p:par>
                          <p:cTn id="34" fill="hold" nodeType="afterGroup">
                            <p:stCondLst>
                              <p:cond delay="4500"/>
                            </p:stCondLst>
                            <p:childTnLst>
                              <p:par>
                                <p:cTn id="35" presetID="2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1000"/>
                                        <p:tgtEl>
                                          <p:spTgt spid="42"/>
                                        </p:tgtEl>
                                      </p:cBhvr>
                                    </p:animEffect>
                                  </p:childTnLst>
                                </p:cTn>
                              </p:par>
                            </p:childTnLst>
                          </p:cTn>
                        </p:par>
                        <p:par>
                          <p:cTn id="38" fill="hold" nodeType="afterGroup">
                            <p:stCondLst>
                              <p:cond delay="5500"/>
                            </p:stCondLst>
                            <p:childTnLst>
                              <p:par>
                                <p:cTn id="39" presetID="21" presetClass="entr" presetSubtype="1"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heel(1)">
                                      <p:cBhvr>
                                        <p:cTn id="41" dur="1000"/>
                                        <p:tgtEl>
                                          <p:spTgt spid="26"/>
                                        </p:tgtEl>
                                      </p:cBhvr>
                                    </p:animEffect>
                                  </p:childTnLst>
                                </p:cTn>
                              </p:par>
                            </p:childTnLst>
                          </p:cTn>
                        </p:par>
                        <p:par>
                          <p:cTn id="42" fill="hold" nodeType="afterGroup">
                            <p:stCondLst>
                              <p:cond delay="6500"/>
                            </p:stCondLst>
                            <p:childTnLst>
                              <p:par>
                                <p:cTn id="43" presetID="8" presetClass="emph" presetSubtype="0" fill="hold" nodeType="afterEffect">
                                  <p:stCondLst>
                                    <p:cond delay="0"/>
                                  </p:stCondLst>
                                  <p:childTnLst>
                                    <p:animRot by="21600000">
                                      <p:cBhvr>
                                        <p:cTn id="44" dur="1000" fill="hold"/>
                                        <p:tgtEl>
                                          <p:spTgt spid="26"/>
                                        </p:tgtEl>
                                        <p:attrNameLst>
                                          <p:attrName>r</p:attrName>
                                        </p:attrNameLst>
                                      </p:cBhvr>
                                    </p:animRot>
                                  </p:childTnLst>
                                </p:cTn>
                              </p:par>
                              <p:par>
                                <p:cTn id="45" presetID="23" presetClass="entr" presetSubtype="16"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childTnLst>
                                </p:cTn>
                              </p:par>
                            </p:childTnLst>
                          </p:cTn>
                        </p:par>
                        <p:par>
                          <p:cTn id="49" fill="hold" nodeType="afterGroup">
                            <p:stCondLst>
                              <p:cond delay="7500"/>
                            </p:stCondLst>
                            <p:childTnLst>
                              <p:par>
                                <p:cTn id="50" presetID="22" presetClass="entr" presetSubtype="8"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1000"/>
                                        <p:tgtEl>
                                          <p:spTgt spid="45"/>
                                        </p:tgtEl>
                                      </p:cBhvr>
                                    </p:animEffect>
                                  </p:childTnLst>
                                </p:cTn>
                              </p:par>
                            </p:childTnLst>
                          </p:cTn>
                        </p:par>
                        <p:par>
                          <p:cTn id="53" fill="hold" nodeType="afterGroup">
                            <p:stCondLst>
                              <p:cond delay="8500"/>
                            </p:stCondLst>
                            <p:childTnLst>
                              <p:par>
                                <p:cTn id="54" presetID="17" presetClass="entr" presetSubtype="1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strVal val="#ppt_h"/>
                                          </p:val>
                                        </p:tav>
                                        <p:tav tm="100000">
                                          <p:val>
                                            <p:strVal val="#ppt_h"/>
                                          </p:val>
                                        </p:tav>
                                      </p:tavLst>
                                    </p:anim>
                                  </p:childTnLst>
                                </p:cTn>
                              </p:par>
                            </p:childTnLst>
                          </p:cTn>
                        </p:par>
                        <p:par>
                          <p:cTn id="58" fill="hold" nodeType="afterGroup">
                            <p:stCondLst>
                              <p:cond delay="9000"/>
                            </p:stCondLst>
                            <p:childTnLst>
                              <p:par>
                                <p:cTn id="59" presetID="17" presetClass="entr" presetSubtype="1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p:bldP spid="35" grpId="0"/>
      <p:bldP spid="36" grpId="0"/>
      <p:bldP spid="38" grpId="0"/>
      <p:bldP spid="20" grpId="0"/>
    </p:bld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sample">
  <a:themeElements>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sample">
      <a:majorFont>
        <a:latin typeface="Verdana"/>
        <a:ea typeface="Verdana"/>
        <a:cs typeface="Arial"/>
      </a:majorFont>
      <a:minorFont>
        <a:latin typeface="Verdana"/>
        <a:ea typeface="Verdana"/>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altLang="zh-CN" sz="1600" b="0" i="0" u="none" strike="noStrike" cap="none" normalizeH="0" baseline="-25000" smtClean="0">
            <a:ln>
              <a:noFill/>
            </a:ln>
            <a:solidFill>
              <a:schemeClr val="tx1"/>
            </a:solidFill>
            <a:effectLst/>
            <a:latin typeface="Arial" charset="0"/>
            <a:ea typeface="中國龍毛隸書" pitchFamily="49" charset="-12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altLang="zh-CN" sz="1600" b="0" i="0" u="none" strike="noStrike" cap="none" normalizeH="0" baseline="-25000" smtClean="0">
            <a:ln>
              <a:noFill/>
            </a:ln>
            <a:solidFill>
              <a:schemeClr val="tx1"/>
            </a:solidFill>
            <a:effectLst/>
            <a:latin typeface="Arial" charset="0"/>
            <a:ea typeface="中國龍毛隸書" pitchFamily="49" charset="-120"/>
          </a:defRPr>
        </a:defPPr>
      </a:lstStyle>
    </a:lnDef>
  </a:objectDefaults>
  <a:extraClrSchemeLst>
    <a:extraClrScheme>
      <a:clrScheme name="sample 1">
        <a:dk1>
          <a:srgbClr val="1A3E86"/>
        </a:dk1>
        <a:lt1>
          <a:srgbClr val="C1CFDD"/>
        </a:lt1>
        <a:dk2>
          <a:srgbClr val="000000"/>
        </a:dk2>
        <a:lt2>
          <a:srgbClr val="B2B2B2"/>
        </a:lt2>
        <a:accent1>
          <a:srgbClr val="4AAAC0"/>
        </a:accent1>
        <a:accent2>
          <a:srgbClr val="6600FF"/>
        </a:accent2>
        <a:accent3>
          <a:srgbClr val="DDE4EB"/>
        </a:accent3>
        <a:accent4>
          <a:srgbClr val="143472"/>
        </a:accent4>
        <a:accent5>
          <a:srgbClr val="B1D2DC"/>
        </a:accent5>
        <a:accent6>
          <a:srgbClr val="5C00E7"/>
        </a:accent6>
        <a:hlink>
          <a:srgbClr val="006699"/>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2B166E"/>
        </a:dk1>
        <a:lt1>
          <a:srgbClr val="AADBFC"/>
        </a:lt1>
        <a:dk2>
          <a:srgbClr val="003366"/>
        </a:dk2>
        <a:lt2>
          <a:srgbClr val="B2B2B2"/>
        </a:lt2>
        <a:accent1>
          <a:srgbClr val="19B17B"/>
        </a:accent1>
        <a:accent2>
          <a:srgbClr val="E57B1B"/>
        </a:accent2>
        <a:accent3>
          <a:srgbClr val="D2EAFD"/>
        </a:accent3>
        <a:accent4>
          <a:srgbClr val="23115D"/>
        </a:accent4>
        <a:accent5>
          <a:srgbClr val="ABD5BF"/>
        </a:accent5>
        <a:accent6>
          <a:srgbClr val="CF6F17"/>
        </a:accent6>
        <a:hlink>
          <a:srgbClr val="0066CC"/>
        </a:hlink>
        <a:folHlink>
          <a:srgbClr val="8C71B9"/>
        </a:folHlink>
      </a:clrScheme>
      <a:clrMap bg1="lt1" tx1="dk1" bg2="lt2" tx2="dk2" accent1="accent1" accent2="accent2" accent3="accent3" accent4="accent4" accent5="accent5" accent6="accent6" hlink="hlink" folHlink="folHlink"/>
    </a:extraClrScheme>
    <a:extraClrScheme>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自定义</PresentationFormat>
  <Paragraphs>149</Paragraphs>
  <Slides>22</Slides>
  <Notes>0</Notes>
  <TotalTime>5012</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22</vt:i4>
      </vt:variant>
    </vt:vector>
  </HeadingPairs>
  <TitlesOfParts>
    <vt:vector baseType="lpstr" size="38">
      <vt:lpstr>Arial</vt:lpstr>
      <vt:lpstr>Verdana</vt:lpstr>
      <vt:lpstr>Times New Roman</vt:lpstr>
      <vt:lpstr>楷体</vt:lpstr>
      <vt:lpstr>Wingdings</vt:lpstr>
      <vt:lpstr>Calibri</vt:lpstr>
      <vt:lpstr>宋体</vt:lpstr>
      <vt:lpstr>方正大黑简体</vt:lpstr>
      <vt:lpstr>叶根友行书繁</vt:lpstr>
      <vt:lpstr>经典繁颜体</vt:lpstr>
      <vt:lpstr>华文中宋</vt:lpstr>
      <vt:lpstr>楷体_GB2312</vt:lpstr>
      <vt:lpstr>微软雅黑</vt:lpstr>
      <vt:lpstr>方正舒体</vt:lpstr>
      <vt:lpstr>中國龍毛隸書</vt:lpstr>
      <vt:lpstr>sample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Base>https://dxpu.taobao.com/</HyperlinkBase>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Mloong</cp:lastModifiedBy>
  <cp:revision>370</cp:revision>
  <dcterms:created xsi:type="dcterms:W3CDTF">2004-08-26T06:30:40Z</dcterms:created>
  <dcterms:modified xsi:type="dcterms:W3CDTF">2023-10-16T15:57:55Z</dcterms:modified>
</cp:coreProperties>
</file>