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65" r:id="rId3"/>
    <p:sldId id="264" r:id="rId4"/>
    <p:sldId id="266" r:id="rId5"/>
    <p:sldId id="260" r:id="rId6"/>
    <p:sldId id="268" r:id="rId7"/>
    <p:sldId id="267" r:id="rId8"/>
    <p:sldId id="269" r:id="rId9"/>
    <p:sldId id="270" r:id="rId10"/>
    <p:sldId id="261" r:id="rId11"/>
    <p:sldId id="271" r:id="rId12"/>
    <p:sldId id="272" r:id="rId13"/>
    <p:sldId id="273" r:id="rId14"/>
    <p:sldId id="274" r:id="rId15"/>
    <p:sldId id="262" r:id="rId16"/>
    <p:sldId id="275" r:id="rId17"/>
    <p:sldId id="276" r:id="rId18"/>
    <p:sldId id="277" r:id="rId19"/>
    <p:sldId id="278" r:id="rId20"/>
    <p:sldId id="263" r:id="rId21"/>
    <p:sldId id="280" r:id="rId22"/>
    <p:sldId id="281" r:id="rId23"/>
    <p:sldId id="282" r:id="rId24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隶书" panose="02010509060101010101" pitchFamily="49" charset="-122"/>
      <p:regular r:id="rId27"/>
    </p:embeddedFont>
    <p:embeddedFont>
      <p:font typeface="等线" panose="02010600030101010101" charset="-122"/>
      <p:regular r:id="rId28"/>
    </p:embeddedFont>
    <p:embeddedFont>
      <p:font typeface="华文隶书" panose="02010800040101010101" pitchFamily="2" charset="-122"/>
      <p:regular r:id="rId29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6957" autoAdjust="0"/>
  </p:normalViewPr>
  <p:slideViewPr>
    <p:cSldViewPr snapToGrid="0">
      <p:cViewPr varScale="1">
        <p:scale>
          <a:sx n="99" d="100"/>
          <a:sy n="99" d="100"/>
        </p:scale>
        <p:origin x="9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2.xml" /><Relationship Id="rId26" Type="http://schemas.openxmlformats.org/officeDocument/2006/relationships/font" Target="fonts/font1.fntdata" /><Relationship Id="rId27" Type="http://schemas.openxmlformats.org/officeDocument/2006/relationships/font" Target="fonts/font2.fntdata" /><Relationship Id="rId28" Type="http://schemas.openxmlformats.org/officeDocument/2006/relationships/font" Target="fonts/font3.fntdata" /><Relationship Id="rId29" Type="http://schemas.openxmlformats.org/officeDocument/2006/relationships/font" Target="fonts/font4.fntdata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64071-39A2-4266-A648-71FFB969631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23200-3577-4441-B176-2565E4BDC50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5504329" y="2971801"/>
            <a:ext cx="1613648" cy="323165"/>
          </a:xfrm>
          <a:prstGeom prst="rect">
            <a:avLst/>
          </a:prstGeom>
          <a:solidFill>
            <a:srgbClr val="910002">
              <a:alpha val="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jpeg" /><Relationship Id="rId3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image" Target="../media/image1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Relationship Id="rId3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7894"/>
            <a:ext cx="12192000" cy="407106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33166" y="1071441"/>
            <a:ext cx="2326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紫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867835" y="1523058"/>
            <a:ext cx="0" cy="779929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679143" y="1101577"/>
            <a:ext cx="2326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禁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588624" y="1523058"/>
            <a:ext cx="0" cy="779929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00467" y="1101577"/>
            <a:ext cx="2326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城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9507" y="2737758"/>
            <a:ext cx="1840006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国学经典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5432" y="1700463"/>
            <a:ext cx="7170821" cy="4090737"/>
          </a:xfrm>
          <a:prstGeom prst="rect">
            <a:avLst/>
          </a:prstGeom>
          <a:solidFill>
            <a:srgbClr val="B72725"/>
          </a:solidFill>
          <a:ln>
            <a:solidFill>
              <a:srgbClr val="91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325" y="-600075"/>
            <a:ext cx="4429125" cy="40290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29200" y="236192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8566" y="236192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6898" y="236192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2195" y="2361924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2732" y="236192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7403" y="2361924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6229199" y="246867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624699" y="246867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036897" y="2458881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18328" y="246867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792731" y="246867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397402" y="246867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362200"/>
            <a:ext cx="12192000" cy="2133600"/>
          </a:xfrm>
          <a:prstGeom prst="rect">
            <a:avLst/>
          </a:prstGeom>
          <a:solidFill>
            <a:srgbClr val="B72725"/>
          </a:solidFill>
          <a:ln>
            <a:solidFill>
              <a:srgbClr val="91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06" y="3200393"/>
            <a:ext cx="3657607" cy="365760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80883" y="269880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80249" y="269880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88581" y="269880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73878" y="269880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4415" y="269880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49086" y="269880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480883" y="280555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876383" y="280555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288581" y="2795765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670012" y="280555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044415" y="280555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649086" y="280555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5418"/>
          <a:stretch>
            <a:fillRect/>
          </a:stretch>
        </p:blipFill>
        <p:spPr>
          <a:xfrm>
            <a:off x="2161675" y="1600200"/>
            <a:ext cx="2121568" cy="21215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5418"/>
          <a:stretch>
            <a:fillRect/>
          </a:stretch>
        </p:blipFill>
        <p:spPr>
          <a:xfrm>
            <a:off x="4283243" y="3721768"/>
            <a:ext cx="2121568" cy="212156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67690" y="4496560"/>
            <a:ext cx="2641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43664" y="1999264"/>
            <a:ext cx="2641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821" y="-226868"/>
            <a:ext cx="8069179" cy="806917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18" b="46199"/>
          <a:stretch>
            <a:fillRect/>
          </a:stretch>
        </p:blipFill>
        <p:spPr>
          <a:xfrm flipH="1">
            <a:off x="7680837" y="0"/>
            <a:ext cx="5364373" cy="22619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94947" y="2646947"/>
            <a:ext cx="1315452" cy="1200329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添加标题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8364" y="2029341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33" y="1210471"/>
            <a:ext cx="2599022" cy="16377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53383" y="3847276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52" y="3028406"/>
            <a:ext cx="2599022" cy="16377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35581" y="3934345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050" y="3115475"/>
            <a:ext cx="2599022" cy="16377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910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854388" y="0"/>
            <a:ext cx="3025588" cy="685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307" y="424143"/>
            <a:ext cx="2819750" cy="30989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9129" y="3523130"/>
            <a:ext cx="11161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第三章节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989221"/>
            <a:ext cx="12192000" cy="3673642"/>
          </a:xfrm>
          <a:prstGeom prst="rect">
            <a:avLst/>
          </a:prstGeom>
          <a:solidFill>
            <a:srgbClr val="B7272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3" y="2276548"/>
            <a:ext cx="2819750" cy="30989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477364" y="13300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7364" y="2276548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单击添加文本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69401" y="13300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69401" y="2276548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单击添加文本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3896" y="1294475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3896" y="2240959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单击添加文本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98391" y="1294475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肆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98391" y="2240959"/>
            <a:ext cx="593558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单击添加文本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B72725"/>
          </a:solidFill>
          <a:ln>
            <a:solidFill>
              <a:srgbClr val="91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821" y="-258952"/>
            <a:ext cx="8069179" cy="80691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669285" y="51098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68651" y="51098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6983" y="51098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62280" y="51098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32817" y="51098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669284" y="61773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064784" y="61773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476982" y="60794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858413" y="61773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32816" y="61773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39" y="777282"/>
            <a:ext cx="4609957" cy="616016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4716" y="1957137"/>
            <a:ext cx="7347284" cy="3497179"/>
          </a:xfrm>
          <a:prstGeom prst="rect">
            <a:avLst/>
          </a:prstGeom>
          <a:solidFill>
            <a:srgbClr val="B7272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314" y="929166"/>
            <a:ext cx="5447619" cy="58285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927797" y="2377966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27163" y="2377966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35495" y="2377966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20792" y="2377966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91329" y="2377966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0" y="2377966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27796" y="248471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323296" y="248471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735494" y="2474923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16925" y="248471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491328" y="248471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095999" y="2484715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06 3.33333E-06 L 0.25 3.33333E-06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5418"/>
          <a:stretch>
            <a:fillRect/>
          </a:stretch>
        </p:blipFill>
        <p:spPr>
          <a:xfrm>
            <a:off x="854342" y="1903997"/>
            <a:ext cx="2346158" cy="2346158"/>
          </a:xfrm>
          <a:prstGeom prst="ellipse">
            <a:avLst/>
          </a:prstGeom>
          <a:ln>
            <a:solidFill>
              <a:srgbClr val="910002"/>
            </a:solidFill>
          </a:ln>
        </p:spPr>
      </p:pic>
      <p:sp>
        <p:nvSpPr>
          <p:cNvPr id="5" name="矩形 4"/>
          <p:cNvSpPr/>
          <p:nvPr/>
        </p:nvSpPr>
        <p:spPr>
          <a:xfrm>
            <a:off x="855614" y="1866900"/>
            <a:ext cx="2344886" cy="2400300"/>
          </a:xfrm>
          <a:prstGeom prst="rect">
            <a:avLst/>
          </a:prstGeom>
          <a:noFill/>
          <a:ln>
            <a:solidFill>
              <a:srgbClr val="B72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5418"/>
          <a:stretch>
            <a:fillRect/>
          </a:stretch>
        </p:blipFill>
        <p:spPr>
          <a:xfrm>
            <a:off x="4778642" y="1886952"/>
            <a:ext cx="2346158" cy="2346158"/>
          </a:xfrm>
          <a:prstGeom prst="ellipse">
            <a:avLst/>
          </a:prstGeom>
          <a:ln>
            <a:solidFill>
              <a:srgbClr val="910002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4779914" y="1849855"/>
            <a:ext cx="2344886" cy="2400300"/>
          </a:xfrm>
          <a:prstGeom prst="rect">
            <a:avLst/>
          </a:prstGeom>
          <a:noFill/>
          <a:ln>
            <a:solidFill>
              <a:srgbClr val="B72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5418"/>
          <a:stretch>
            <a:fillRect/>
          </a:stretch>
        </p:blipFill>
        <p:spPr>
          <a:xfrm>
            <a:off x="8643884" y="1924049"/>
            <a:ext cx="2346158" cy="2346158"/>
          </a:xfrm>
          <a:prstGeom prst="ellipse">
            <a:avLst/>
          </a:prstGeom>
          <a:ln>
            <a:solidFill>
              <a:srgbClr val="910002"/>
            </a:solidFill>
          </a:ln>
        </p:spPr>
      </p:pic>
      <p:sp>
        <p:nvSpPr>
          <p:cNvPr id="13" name="矩形 12"/>
          <p:cNvSpPr/>
          <p:nvPr/>
        </p:nvSpPr>
        <p:spPr>
          <a:xfrm>
            <a:off x="8645156" y="1886952"/>
            <a:ext cx="2344886" cy="2400300"/>
          </a:xfrm>
          <a:prstGeom prst="rect">
            <a:avLst/>
          </a:prstGeom>
          <a:noFill/>
          <a:ln>
            <a:solidFill>
              <a:srgbClr val="B727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2971" y="4748238"/>
            <a:ext cx="2628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95900" y="4748238"/>
            <a:ext cx="2628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61142" y="4748238"/>
            <a:ext cx="2628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11" grpId="0" animBg="1"/>
      <p:bldP spid="13" grpId="0" animBg="1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910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854388" y="0"/>
            <a:ext cx="3025588" cy="685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307" y="424143"/>
            <a:ext cx="2819750" cy="30989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9129" y="3523130"/>
            <a:ext cx="11161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第四章节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13030200" cy="4445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09011" y="898358"/>
            <a:ext cx="187692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序</a:t>
            </a: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2989" y="1222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82355" y="1222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0687" y="1222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75984" y="1222935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46521" y="1222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1192" y="1222935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0282989" y="1329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9678489" y="1329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090687" y="1319892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472118" y="1329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846521" y="1329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451192" y="1329684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5="http://schemas.microsoft.com/office/powerpoint/2012/main" Requires="p15">
      <p:transition spd="slow" advClick="0" advTm="0" p14:dur="600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/>
        </p:nvSpPr>
        <p:spPr>
          <a:xfrm>
            <a:off x="-3465096" y="-946484"/>
            <a:ext cx="9561095" cy="7804484"/>
          </a:xfrm>
          <a:prstGeom prst="ellipse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肆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8"/>
          <a:stretch>
            <a:fillRect/>
          </a:stretch>
        </p:blipFill>
        <p:spPr>
          <a:xfrm>
            <a:off x="6770300" y="-766011"/>
            <a:ext cx="5421700" cy="498909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271030" y="227642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70396" y="227642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78728" y="227642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64025" y="2276420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34562" y="227642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9233" y="2276420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4271029" y="23831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666529" y="23831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078727" y="2373377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460158" y="23831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834561" y="23831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439232" y="2383169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B727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肆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29150" y="1428750"/>
            <a:ext cx="7239000" cy="472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36243"/>
            <a:ext cx="4343400" cy="5429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47633" y="251123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46999" y="251123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55331" y="251123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0628" y="2511238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11165" y="251123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5836" y="2511238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0147633" y="261798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543133" y="261798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8955331" y="2608195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336762" y="261798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11165" y="261798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315836" y="2617987"/>
            <a:ext cx="0" cy="1452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7894"/>
            <a:ext cx="12192000" cy="407106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0016" y="1090491"/>
            <a:ext cx="2326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再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468035" y="1523058"/>
            <a:ext cx="0" cy="779929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145993" y="1120627"/>
            <a:ext cx="23263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会</a:t>
            </a: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9507" y="2737758"/>
            <a:ext cx="1840006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国学经典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8"/>
          <a:stretch>
            <a:fillRect/>
          </a:stretch>
        </p:blipFill>
        <p:spPr>
          <a:xfrm>
            <a:off x="6770300" y="-689811"/>
            <a:ext cx="5421700" cy="4989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02442" y="994611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2442" y="1941095"/>
            <a:ext cx="593558" cy="3046988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4479" y="994611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贰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4479" y="1941095"/>
            <a:ext cx="593558" cy="3046988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58974" y="959022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叁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8974" y="1905506"/>
            <a:ext cx="593558" cy="3046988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3469" y="959022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肆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3469" y="1905506"/>
            <a:ext cx="593558" cy="3046988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910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854388" y="0"/>
            <a:ext cx="3025588" cy="685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307" y="424143"/>
            <a:ext cx="2819750" cy="30989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9129" y="3523130"/>
            <a:ext cx="11161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第一章节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84" y="1244873"/>
            <a:ext cx="5320635" cy="436825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07531" y="2298066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79196"/>
            <a:ext cx="2599022" cy="1637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02550" y="4116001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019" y="3297131"/>
            <a:ext cx="2599022" cy="16377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780674"/>
            <a:ext cx="7379368" cy="3400926"/>
          </a:xfrm>
          <a:prstGeom prst="rect">
            <a:avLst/>
          </a:prstGeom>
          <a:solidFill>
            <a:srgbClr val="B7272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446" y="-28074"/>
            <a:ext cx="4130644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03558" y="2105251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2924" y="210525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1256" y="210525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6553" y="2105251"/>
            <a:ext cx="492443" cy="29180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7090" y="2105251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1761" y="2105251"/>
            <a:ext cx="492443" cy="23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5603557" y="221200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999057" y="221200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411255" y="2202208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792686" y="221200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167089" y="221200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771760" y="2212000"/>
            <a:ext cx="0" cy="14522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13316" y="0"/>
            <a:ext cx="4578684" cy="54944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4" r="6810"/>
          <a:stretch>
            <a:fillRect/>
          </a:stretch>
        </p:blipFill>
        <p:spPr>
          <a:xfrm>
            <a:off x="1192471" y="2113547"/>
            <a:ext cx="2346158" cy="2346158"/>
          </a:xfrm>
          <a:prstGeom prst="ellipse">
            <a:avLst/>
          </a:prstGeom>
          <a:ln>
            <a:solidFill>
              <a:srgbClr val="910002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8" r="15418"/>
          <a:stretch>
            <a:fillRect/>
          </a:stretch>
        </p:blipFill>
        <p:spPr>
          <a:xfrm>
            <a:off x="5405401" y="2113547"/>
            <a:ext cx="2346158" cy="2346158"/>
          </a:xfrm>
          <a:prstGeom prst="ellipse">
            <a:avLst/>
          </a:prstGeom>
          <a:ln>
            <a:solidFill>
              <a:srgbClr val="910002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712096" y="4961056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" y="4142186"/>
            <a:ext cx="2599022" cy="16377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78923" y="5110611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392" y="4291741"/>
            <a:ext cx="2599022" cy="16377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0784" y="176464"/>
            <a:ext cx="593558" cy="584775"/>
          </a:xfrm>
          <a:prstGeom prst="rect">
            <a:avLst/>
          </a:prstGeom>
          <a:solidFill>
            <a:srgbClr val="B72725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壹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414" y="192507"/>
            <a:ext cx="2854272" cy="584775"/>
          </a:xfrm>
          <a:prstGeom prst="rect">
            <a:avLst/>
          </a:prstGeom>
          <a:noFill/>
          <a:ln>
            <a:solidFill>
              <a:srgbClr val="91000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单击添加标题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758" y="176464"/>
            <a:ext cx="4609957" cy="61601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3958" y="2121603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573" y="1302733"/>
            <a:ext cx="2599022" cy="1637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8977" y="3939538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554" y="3120668"/>
            <a:ext cx="2599022" cy="16377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33095" y="2278753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564" y="1459883"/>
            <a:ext cx="2599022" cy="16377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228114" y="4096688"/>
            <a:ext cx="3257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单击添加标题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单击此处添加文本单击此处添加文本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583" y="3277818"/>
            <a:ext cx="2599022" cy="16377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rgbClr val="910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854388" y="0"/>
            <a:ext cx="3025588" cy="685800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307" y="424143"/>
            <a:ext cx="2819750" cy="30989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09129" y="3523130"/>
            <a:ext cx="111610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91000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第二章节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910002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5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79646"/>
      </a:folHlink>
    </a:clrScheme>
    <a:fontScheme name="Office 主题​​">
      <a:majorFont>
        <a:latin typeface="Calibri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136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1">
      <vt:lpstr>Arial</vt:lpstr>
      <vt:lpstr>Calibri Light</vt:lpstr>
      <vt:lpstr>等线 Light</vt:lpstr>
      <vt:lpstr>Calibri</vt:lpstr>
      <vt:lpstr>等线</vt:lpstr>
      <vt:lpstr>微软雅黑</vt:lpstr>
      <vt:lpstr>隶书</vt:lpstr>
      <vt:lpstr>华文隶书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3</cp:revision>
  <dcterms:created xsi:type="dcterms:W3CDTF">2018-04-04T04:37:00Z</dcterms:created>
  <dcterms:modified xsi:type="dcterms:W3CDTF">2023-10-16T16:19:52Z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2052-10.1.0.7469</vt:lpwstr>
  </property>
  <property fmtid="{D5CDD505-2E9C-101B-9397-08002B2CF9AE}" pid="3" name="KSORubyTemplateID">
    <vt:lpwstr>2</vt:lpwstr>
  </property>
</Properties>
</file>