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638" r:id="rId2"/>
    <p:sldId id="640" r:id="rId3"/>
    <p:sldId id="641" r:id="rId4"/>
    <p:sldId id="271" r:id="rId5"/>
    <p:sldId id="614" r:id="rId6"/>
    <p:sldId id="720" r:id="rId7"/>
    <p:sldId id="642" r:id="rId8"/>
    <p:sldId id="263" r:id="rId9"/>
    <p:sldId id="566" r:id="rId10"/>
    <p:sldId id="261" r:id="rId11"/>
    <p:sldId id="643" r:id="rId12"/>
    <p:sldId id="264" r:id="rId13"/>
    <p:sldId id="470" r:id="rId14"/>
    <p:sldId id="260" r:id="rId15"/>
    <p:sldId id="644" r:id="rId16"/>
    <p:sldId id="258" r:id="rId17"/>
    <p:sldId id="524" r:id="rId18"/>
    <p:sldId id="259" r:id="rId19"/>
    <p:sldId id="532" r:id="rId20"/>
    <p:sldId id="63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60" d="100"/>
          <a:sy n="60" d="100"/>
        </p:scale>
        <p:origin x="60" y="948"/>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AA276F-DF22-45D0-AAD8-F320E40E30E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EF85622-1210-409B-876F-24C1B83E93CE}">
      <dgm:prSet phldrT="[Text]" custT="1"/>
      <dgm:spPr>
        <a:solidFill>
          <a:schemeClr val="accent2"/>
        </a:solidFill>
      </dgm:spPr>
      <dgm:t>
        <a:bodyPr/>
        <a:lstStyle/>
        <a:p>
          <a:r>
            <a:rPr lang="en-US" sz="1600" b="1" dirty="0">
              <a:solidFill>
                <a:schemeClr val="bg1"/>
              </a:solidFill>
            </a:rPr>
            <a:t>KEYWORD</a:t>
          </a:r>
          <a:endParaRPr lang="en-US" sz="1600" dirty="0">
            <a:solidFill>
              <a:schemeClr val="bg1"/>
            </a:solidFill>
          </a:endParaRPr>
        </a:p>
      </dgm:t>
    </dgm:pt>
    <dgm:pt modelId="{845D4E1D-81C0-462C-9D98-1CE5C080DA84}" type="parTrans" cxnId="{FAF4C968-C261-4E4E-8078-3C4E183B72F5}">
      <dgm:prSet/>
      <dgm:spPr/>
      <dgm:t>
        <a:bodyPr/>
        <a:lstStyle/>
        <a:p>
          <a:endParaRPr lang="en-US"/>
        </a:p>
      </dgm:t>
    </dgm:pt>
    <dgm:pt modelId="{AB2ADDEE-80F3-4411-9CD2-77C2AFE8DE36}" type="sibTrans" cxnId="{FAF4C968-C261-4E4E-8078-3C4E183B72F5}">
      <dgm:prSet/>
      <dgm:spPr/>
      <dgm:t>
        <a:bodyPr/>
        <a:lstStyle/>
        <a:p>
          <a:endParaRPr lang="en-US"/>
        </a:p>
      </dgm:t>
    </dgm:pt>
    <dgm:pt modelId="{71592DAD-8331-4B55-B70F-83AF4DA7CC7D}" type="asst">
      <dgm:prSet phldrT="[Text]" custT="1"/>
      <dgm:spPr>
        <a:solidFill>
          <a:schemeClr val="accent3"/>
        </a:solidFill>
      </dgm:spPr>
      <dgm:t>
        <a:bodyPr/>
        <a:lstStyle/>
        <a:p>
          <a:r>
            <a:rPr lang="en-US" sz="1600" b="1" dirty="0">
              <a:solidFill>
                <a:schemeClr val="bg1"/>
              </a:solidFill>
            </a:rPr>
            <a:t>KEYWORD</a:t>
          </a:r>
          <a:endParaRPr lang="en-US" sz="1600" dirty="0"/>
        </a:p>
      </dgm:t>
    </dgm:pt>
    <dgm:pt modelId="{AA068DAE-322D-4EF6-855C-A71B6731CE1D}" type="parTrans" cxnId="{6A1CB070-850E-4B43-8CA8-E3C79591EBFE}">
      <dgm:prSet/>
      <dgm:spPr>
        <a:solidFill>
          <a:schemeClr val="bg1">
            <a:lumMod val="85000"/>
          </a:schemeClr>
        </a:solidFill>
        <a:ln>
          <a:solidFill>
            <a:schemeClr val="bg1">
              <a:lumMod val="85000"/>
            </a:schemeClr>
          </a:solidFill>
        </a:ln>
      </dgm:spPr>
      <dgm:t>
        <a:bodyPr/>
        <a:lstStyle/>
        <a:p>
          <a:endParaRPr lang="en-US"/>
        </a:p>
      </dgm:t>
    </dgm:pt>
    <dgm:pt modelId="{7C515595-90AA-47C2-B12B-68D862D2CCF9}" type="sibTrans" cxnId="{6A1CB070-850E-4B43-8CA8-E3C79591EBFE}">
      <dgm:prSet/>
      <dgm:spPr/>
      <dgm:t>
        <a:bodyPr/>
        <a:lstStyle/>
        <a:p>
          <a:endParaRPr lang="en-US"/>
        </a:p>
      </dgm:t>
    </dgm:pt>
    <dgm:pt modelId="{8B9E46CD-DF06-4FF3-B941-7B5065CA7B9C}">
      <dgm:prSet phldrT="[Text]" custT="1"/>
      <dgm:spPr>
        <a:solidFill>
          <a:schemeClr val="accent2"/>
        </a:solidFill>
      </dgm:spPr>
      <dgm:t>
        <a:bodyPr/>
        <a:lstStyle/>
        <a:p>
          <a:r>
            <a:rPr lang="en-US" sz="1600" b="1" dirty="0">
              <a:solidFill>
                <a:schemeClr val="bg1"/>
              </a:solidFill>
            </a:rPr>
            <a:t>KEYWORD</a:t>
          </a:r>
          <a:endParaRPr lang="en-US" sz="1600" dirty="0"/>
        </a:p>
      </dgm:t>
    </dgm:pt>
    <dgm:pt modelId="{C1B7F1E0-6C25-421D-B766-3FB49E3E847C}" type="parTrans" cxnId="{AFC86A6D-8679-423B-91F2-6BE2E2AEFD6A}">
      <dgm:prSet/>
      <dgm:spPr>
        <a:solidFill>
          <a:schemeClr val="bg1">
            <a:lumMod val="85000"/>
          </a:schemeClr>
        </a:solidFill>
        <a:ln>
          <a:solidFill>
            <a:schemeClr val="bg1">
              <a:lumMod val="85000"/>
            </a:schemeClr>
          </a:solidFill>
        </a:ln>
      </dgm:spPr>
      <dgm:t>
        <a:bodyPr/>
        <a:lstStyle/>
        <a:p>
          <a:endParaRPr lang="en-US"/>
        </a:p>
      </dgm:t>
    </dgm:pt>
    <dgm:pt modelId="{A561CF45-054B-4C49-A49F-71CC69F4DC92}" type="sibTrans" cxnId="{AFC86A6D-8679-423B-91F2-6BE2E2AEFD6A}">
      <dgm:prSet/>
      <dgm:spPr/>
      <dgm:t>
        <a:bodyPr/>
        <a:lstStyle/>
        <a:p>
          <a:endParaRPr lang="en-US"/>
        </a:p>
      </dgm:t>
    </dgm:pt>
    <dgm:pt modelId="{95EDDD8C-2904-4B47-94C3-AA573DD21B4F}">
      <dgm:prSet phldrT="[Text]" custT="1"/>
      <dgm:spPr>
        <a:solidFill>
          <a:schemeClr val="accent4"/>
        </a:solidFill>
      </dgm:spPr>
      <dgm:t>
        <a:bodyPr/>
        <a:lstStyle/>
        <a:p>
          <a:r>
            <a:rPr lang="en-US" sz="1600" b="1" dirty="0">
              <a:solidFill>
                <a:schemeClr val="bg1"/>
              </a:solidFill>
            </a:rPr>
            <a:t>KEYWORD</a:t>
          </a:r>
          <a:endParaRPr lang="en-US" sz="1600" dirty="0"/>
        </a:p>
      </dgm:t>
    </dgm:pt>
    <dgm:pt modelId="{36ECADE3-81C4-474C-8418-0281481B4E6B}" type="parTrans" cxnId="{543E99A5-8542-4709-9139-18410455DBDA}">
      <dgm:prSet/>
      <dgm:spPr>
        <a:ln>
          <a:solidFill>
            <a:schemeClr val="bg1">
              <a:lumMod val="85000"/>
            </a:schemeClr>
          </a:solidFill>
        </a:ln>
      </dgm:spPr>
      <dgm:t>
        <a:bodyPr/>
        <a:lstStyle/>
        <a:p>
          <a:endParaRPr lang="en-US"/>
        </a:p>
      </dgm:t>
    </dgm:pt>
    <dgm:pt modelId="{290DDA46-F51E-4447-98FF-A4C02ECDAF6E}" type="sibTrans" cxnId="{543E99A5-8542-4709-9139-18410455DBDA}">
      <dgm:prSet/>
      <dgm:spPr/>
      <dgm:t>
        <a:bodyPr/>
        <a:lstStyle/>
        <a:p>
          <a:endParaRPr lang="en-US"/>
        </a:p>
      </dgm:t>
    </dgm:pt>
    <dgm:pt modelId="{D2E01AAB-2180-440F-BB14-C02C1C72A1B9}">
      <dgm:prSet phldrT="[Text]" custT="1"/>
      <dgm:spPr>
        <a:solidFill>
          <a:schemeClr val="accent3"/>
        </a:solidFill>
      </dgm:spPr>
      <dgm:t>
        <a:bodyPr/>
        <a:lstStyle/>
        <a:p>
          <a:r>
            <a:rPr lang="en-US" sz="1600" b="1" dirty="0">
              <a:solidFill>
                <a:schemeClr val="bg1"/>
              </a:solidFill>
            </a:rPr>
            <a:t>KEYWORD</a:t>
          </a:r>
          <a:endParaRPr lang="en-US" sz="1600" dirty="0"/>
        </a:p>
      </dgm:t>
    </dgm:pt>
    <dgm:pt modelId="{09482D38-C4E9-437B-9A70-573E5D4FFAA2}" type="parTrans" cxnId="{B2FF6A7F-28BB-40B8-9A70-C13F37C0F0AA}">
      <dgm:prSet/>
      <dgm:spPr>
        <a:solidFill>
          <a:schemeClr val="bg1">
            <a:lumMod val="85000"/>
          </a:schemeClr>
        </a:solidFill>
        <a:ln>
          <a:solidFill>
            <a:schemeClr val="bg1">
              <a:lumMod val="85000"/>
            </a:schemeClr>
          </a:solidFill>
        </a:ln>
      </dgm:spPr>
      <dgm:t>
        <a:bodyPr/>
        <a:lstStyle/>
        <a:p>
          <a:endParaRPr lang="en-US"/>
        </a:p>
      </dgm:t>
    </dgm:pt>
    <dgm:pt modelId="{48DB13AC-BD09-43FF-B83D-70B3091721F0}" type="sibTrans" cxnId="{B2FF6A7F-28BB-40B8-9A70-C13F37C0F0AA}">
      <dgm:prSet/>
      <dgm:spPr/>
      <dgm:t>
        <a:bodyPr/>
        <a:lstStyle/>
        <a:p>
          <a:endParaRPr lang="en-US"/>
        </a:p>
      </dgm:t>
    </dgm:pt>
    <dgm:pt modelId="{EE994B60-857C-48D1-A544-67767E21E360}" type="pres">
      <dgm:prSet presAssocID="{46AA276F-DF22-45D0-AAD8-F320E40E30EC}" presName="hierChild1" presStyleCnt="0">
        <dgm:presLayoutVars>
          <dgm:orgChart val="1"/>
          <dgm:chPref val="1"/>
          <dgm:dir/>
          <dgm:animOne val="branch"/>
          <dgm:animLvl val="lvl"/>
          <dgm:resizeHandles/>
        </dgm:presLayoutVars>
      </dgm:prSet>
      <dgm:spPr/>
    </dgm:pt>
    <dgm:pt modelId="{E398ABE1-DC2E-448B-92E4-600FA85A1552}" type="pres">
      <dgm:prSet presAssocID="{7EF85622-1210-409B-876F-24C1B83E93CE}" presName="hierRoot1" presStyleCnt="0">
        <dgm:presLayoutVars>
          <dgm:hierBranch val="init"/>
        </dgm:presLayoutVars>
      </dgm:prSet>
      <dgm:spPr/>
    </dgm:pt>
    <dgm:pt modelId="{4C6EF8FD-E837-48DA-BB8E-17CF87C181C1}" type="pres">
      <dgm:prSet presAssocID="{7EF85622-1210-409B-876F-24C1B83E93CE}" presName="rootComposite1" presStyleCnt="0"/>
      <dgm:spPr/>
    </dgm:pt>
    <dgm:pt modelId="{E20090CC-D32D-4818-8288-51E58BD3AB9B}" type="pres">
      <dgm:prSet presAssocID="{7EF85622-1210-409B-876F-24C1B83E93CE}" presName="rootText1" presStyleLbl="node0" presStyleIdx="0" presStyleCnt="1">
        <dgm:presLayoutVars>
          <dgm:chPref val="3"/>
        </dgm:presLayoutVars>
      </dgm:prSet>
      <dgm:spPr/>
    </dgm:pt>
    <dgm:pt modelId="{2B19D0C8-1D90-48CF-AB32-6862D01777D0}" type="pres">
      <dgm:prSet presAssocID="{7EF85622-1210-409B-876F-24C1B83E93CE}" presName="rootConnector1" presStyleLbl="node1" presStyleIdx="0" presStyleCnt="0"/>
      <dgm:spPr/>
    </dgm:pt>
    <dgm:pt modelId="{A7B68B1E-6D17-4A63-86FB-24AADE6BADE4}" type="pres">
      <dgm:prSet presAssocID="{7EF85622-1210-409B-876F-24C1B83E93CE}" presName="hierChild2" presStyleCnt="0"/>
      <dgm:spPr/>
    </dgm:pt>
    <dgm:pt modelId="{3EF24A49-87DA-46AF-9149-90CEA1CD2EDA}" type="pres">
      <dgm:prSet presAssocID="{C1B7F1E0-6C25-421D-B766-3FB49E3E847C}" presName="Name37" presStyleLbl="parChTrans1D2" presStyleIdx="0" presStyleCnt="4"/>
      <dgm:spPr/>
    </dgm:pt>
    <dgm:pt modelId="{BE923D01-6CF2-428D-B378-7A58B5FDA1D4}" type="pres">
      <dgm:prSet presAssocID="{8B9E46CD-DF06-4FF3-B941-7B5065CA7B9C}" presName="hierRoot2" presStyleCnt="0">
        <dgm:presLayoutVars>
          <dgm:hierBranch val="init"/>
        </dgm:presLayoutVars>
      </dgm:prSet>
      <dgm:spPr/>
    </dgm:pt>
    <dgm:pt modelId="{DDA69645-2C4A-4E1F-AF56-290470B64CDA}" type="pres">
      <dgm:prSet presAssocID="{8B9E46CD-DF06-4FF3-B941-7B5065CA7B9C}" presName="rootComposite" presStyleCnt="0"/>
      <dgm:spPr/>
    </dgm:pt>
    <dgm:pt modelId="{A0B0293C-E5C5-4A0E-87BE-0DF6EE1AA7B2}" type="pres">
      <dgm:prSet presAssocID="{8B9E46CD-DF06-4FF3-B941-7B5065CA7B9C}" presName="rootText" presStyleLbl="node2" presStyleIdx="0" presStyleCnt="3">
        <dgm:presLayoutVars>
          <dgm:chPref val="3"/>
        </dgm:presLayoutVars>
      </dgm:prSet>
      <dgm:spPr/>
    </dgm:pt>
    <dgm:pt modelId="{38729CB2-875E-4E75-B2CC-098E17B545E9}" type="pres">
      <dgm:prSet presAssocID="{8B9E46CD-DF06-4FF3-B941-7B5065CA7B9C}" presName="rootConnector" presStyleLbl="node2" presStyleIdx="0" presStyleCnt="3"/>
      <dgm:spPr/>
    </dgm:pt>
    <dgm:pt modelId="{4DE2D440-B859-41CE-947E-84973C43D9B2}" type="pres">
      <dgm:prSet presAssocID="{8B9E46CD-DF06-4FF3-B941-7B5065CA7B9C}" presName="hierChild4" presStyleCnt="0"/>
      <dgm:spPr/>
    </dgm:pt>
    <dgm:pt modelId="{436B4542-BF18-47E5-8574-3B242B06185A}" type="pres">
      <dgm:prSet presAssocID="{8B9E46CD-DF06-4FF3-B941-7B5065CA7B9C}" presName="hierChild5" presStyleCnt="0"/>
      <dgm:spPr/>
    </dgm:pt>
    <dgm:pt modelId="{A6D2A354-F18F-4612-8C31-F04A4EB2B334}" type="pres">
      <dgm:prSet presAssocID="{36ECADE3-81C4-474C-8418-0281481B4E6B}" presName="Name37" presStyleLbl="parChTrans1D2" presStyleIdx="1" presStyleCnt="4"/>
      <dgm:spPr/>
    </dgm:pt>
    <dgm:pt modelId="{4C62424C-31E1-4821-A13D-9E5171D265BB}" type="pres">
      <dgm:prSet presAssocID="{95EDDD8C-2904-4B47-94C3-AA573DD21B4F}" presName="hierRoot2" presStyleCnt="0">
        <dgm:presLayoutVars>
          <dgm:hierBranch val="init"/>
        </dgm:presLayoutVars>
      </dgm:prSet>
      <dgm:spPr/>
    </dgm:pt>
    <dgm:pt modelId="{CC0C50F9-6F7A-4FAF-BD00-7B95787E4C17}" type="pres">
      <dgm:prSet presAssocID="{95EDDD8C-2904-4B47-94C3-AA573DD21B4F}" presName="rootComposite" presStyleCnt="0"/>
      <dgm:spPr/>
    </dgm:pt>
    <dgm:pt modelId="{9A2583B9-BF8F-4597-8083-DF2AC2D1AC24}" type="pres">
      <dgm:prSet presAssocID="{95EDDD8C-2904-4B47-94C3-AA573DD21B4F}" presName="rootText" presStyleLbl="node2" presStyleIdx="1" presStyleCnt="3">
        <dgm:presLayoutVars>
          <dgm:chPref val="3"/>
        </dgm:presLayoutVars>
      </dgm:prSet>
      <dgm:spPr/>
    </dgm:pt>
    <dgm:pt modelId="{31947AA9-1ED6-4C25-8DC2-322F577B94DB}" type="pres">
      <dgm:prSet presAssocID="{95EDDD8C-2904-4B47-94C3-AA573DD21B4F}" presName="rootConnector" presStyleLbl="node2" presStyleIdx="1" presStyleCnt="3"/>
      <dgm:spPr/>
    </dgm:pt>
    <dgm:pt modelId="{70157C5F-AB4A-4A8D-889F-F5404E891185}" type="pres">
      <dgm:prSet presAssocID="{95EDDD8C-2904-4B47-94C3-AA573DD21B4F}" presName="hierChild4" presStyleCnt="0"/>
      <dgm:spPr/>
    </dgm:pt>
    <dgm:pt modelId="{576392E8-DA3B-4132-AD0E-547C3DA79181}" type="pres">
      <dgm:prSet presAssocID="{95EDDD8C-2904-4B47-94C3-AA573DD21B4F}" presName="hierChild5" presStyleCnt="0"/>
      <dgm:spPr/>
    </dgm:pt>
    <dgm:pt modelId="{FC65B391-BB74-418B-8BCA-56741446FC34}" type="pres">
      <dgm:prSet presAssocID="{09482D38-C4E9-437B-9A70-573E5D4FFAA2}" presName="Name37" presStyleLbl="parChTrans1D2" presStyleIdx="2" presStyleCnt="4"/>
      <dgm:spPr/>
    </dgm:pt>
    <dgm:pt modelId="{3386A6A1-A5CB-4A6E-BCBA-DD8A493BFA2E}" type="pres">
      <dgm:prSet presAssocID="{D2E01AAB-2180-440F-BB14-C02C1C72A1B9}" presName="hierRoot2" presStyleCnt="0">
        <dgm:presLayoutVars>
          <dgm:hierBranch val="init"/>
        </dgm:presLayoutVars>
      </dgm:prSet>
      <dgm:spPr/>
    </dgm:pt>
    <dgm:pt modelId="{7F745BD7-A034-44A5-B06E-7CE01CF13B90}" type="pres">
      <dgm:prSet presAssocID="{D2E01AAB-2180-440F-BB14-C02C1C72A1B9}" presName="rootComposite" presStyleCnt="0"/>
      <dgm:spPr/>
    </dgm:pt>
    <dgm:pt modelId="{5278D060-1741-44F3-9666-16A0A5C3D07C}" type="pres">
      <dgm:prSet presAssocID="{D2E01AAB-2180-440F-BB14-C02C1C72A1B9}" presName="rootText" presStyleLbl="node2" presStyleIdx="2" presStyleCnt="3">
        <dgm:presLayoutVars>
          <dgm:chPref val="3"/>
        </dgm:presLayoutVars>
      </dgm:prSet>
      <dgm:spPr/>
    </dgm:pt>
    <dgm:pt modelId="{FEF03817-ADCF-4856-9FF2-567CC43953C9}" type="pres">
      <dgm:prSet presAssocID="{D2E01AAB-2180-440F-BB14-C02C1C72A1B9}" presName="rootConnector" presStyleLbl="node2" presStyleIdx="2" presStyleCnt="3"/>
      <dgm:spPr/>
    </dgm:pt>
    <dgm:pt modelId="{5A8E0BCE-7910-48D0-9238-2FC9EB3A8BDA}" type="pres">
      <dgm:prSet presAssocID="{D2E01AAB-2180-440F-BB14-C02C1C72A1B9}" presName="hierChild4" presStyleCnt="0"/>
      <dgm:spPr/>
    </dgm:pt>
    <dgm:pt modelId="{159F3472-C457-4548-A383-48E8319D0C39}" type="pres">
      <dgm:prSet presAssocID="{D2E01AAB-2180-440F-BB14-C02C1C72A1B9}" presName="hierChild5" presStyleCnt="0"/>
      <dgm:spPr/>
    </dgm:pt>
    <dgm:pt modelId="{51B1E112-5ADD-431B-A7E5-2C1DA9A1B563}" type="pres">
      <dgm:prSet presAssocID="{7EF85622-1210-409B-876F-24C1B83E93CE}" presName="hierChild3" presStyleCnt="0"/>
      <dgm:spPr/>
    </dgm:pt>
    <dgm:pt modelId="{1E68C26E-7D8D-4375-9188-520A2434E4A2}" type="pres">
      <dgm:prSet presAssocID="{AA068DAE-322D-4EF6-855C-A71B6731CE1D}" presName="Name111" presStyleLbl="parChTrans1D2" presStyleIdx="3" presStyleCnt="4"/>
      <dgm:spPr/>
    </dgm:pt>
    <dgm:pt modelId="{7EC887C3-6F1A-473F-8B49-8732184F66E9}" type="pres">
      <dgm:prSet presAssocID="{71592DAD-8331-4B55-B70F-83AF4DA7CC7D}" presName="hierRoot3" presStyleCnt="0">
        <dgm:presLayoutVars>
          <dgm:hierBranch val="init"/>
        </dgm:presLayoutVars>
      </dgm:prSet>
      <dgm:spPr/>
    </dgm:pt>
    <dgm:pt modelId="{1B78D3CE-FBC9-4EC1-970B-C7C30C01C56F}" type="pres">
      <dgm:prSet presAssocID="{71592DAD-8331-4B55-B70F-83AF4DA7CC7D}" presName="rootComposite3" presStyleCnt="0"/>
      <dgm:spPr/>
    </dgm:pt>
    <dgm:pt modelId="{BC8D5C43-609A-4B50-AD51-11A7CBCBC332}" type="pres">
      <dgm:prSet presAssocID="{71592DAD-8331-4B55-B70F-83AF4DA7CC7D}" presName="rootText3" presStyleLbl="asst1" presStyleIdx="0" presStyleCnt="1">
        <dgm:presLayoutVars>
          <dgm:chPref val="3"/>
        </dgm:presLayoutVars>
      </dgm:prSet>
      <dgm:spPr/>
    </dgm:pt>
    <dgm:pt modelId="{253DFDC3-608C-4E0A-9A1B-1B73CBD98DD1}" type="pres">
      <dgm:prSet presAssocID="{71592DAD-8331-4B55-B70F-83AF4DA7CC7D}" presName="rootConnector3" presStyleLbl="asst1" presStyleIdx="0" presStyleCnt="1"/>
      <dgm:spPr/>
    </dgm:pt>
    <dgm:pt modelId="{C8E1A5DC-BB6F-49A4-82DB-6E627D0C7A55}" type="pres">
      <dgm:prSet presAssocID="{71592DAD-8331-4B55-B70F-83AF4DA7CC7D}" presName="hierChild6" presStyleCnt="0"/>
      <dgm:spPr/>
    </dgm:pt>
    <dgm:pt modelId="{F008DCF6-702E-4921-91DD-046E29D501E8}" type="pres">
      <dgm:prSet presAssocID="{71592DAD-8331-4B55-B70F-83AF4DA7CC7D}" presName="hierChild7" presStyleCnt="0"/>
      <dgm:spPr/>
    </dgm:pt>
  </dgm:ptLst>
  <dgm:cxnLst>
    <dgm:cxn modelId="{55FCC006-49C0-4504-AD8B-BF6FC618ED8B}" type="presOf" srcId="{7EF85622-1210-409B-876F-24C1B83E93CE}" destId="{2B19D0C8-1D90-48CF-AB32-6862D01777D0}" srcOrd="1" destOrd="0" presId="urn:microsoft.com/office/officeart/2005/8/layout/orgChart1"/>
    <dgm:cxn modelId="{7235772D-AA55-4E3E-8898-D854A3DBE2B9}" type="presOf" srcId="{71592DAD-8331-4B55-B70F-83AF4DA7CC7D}" destId="{BC8D5C43-609A-4B50-AD51-11A7CBCBC332}" srcOrd="0" destOrd="0" presId="urn:microsoft.com/office/officeart/2005/8/layout/orgChart1"/>
    <dgm:cxn modelId="{6CE95F40-DD79-4BD8-A8D8-B013624506F3}" type="presOf" srcId="{46AA276F-DF22-45D0-AAD8-F320E40E30EC}" destId="{EE994B60-857C-48D1-A544-67767E21E360}" srcOrd="0" destOrd="0" presId="urn:microsoft.com/office/officeart/2005/8/layout/orgChart1"/>
    <dgm:cxn modelId="{FAF4C968-C261-4E4E-8078-3C4E183B72F5}" srcId="{46AA276F-DF22-45D0-AAD8-F320E40E30EC}" destId="{7EF85622-1210-409B-876F-24C1B83E93CE}" srcOrd="0" destOrd="0" parTransId="{845D4E1D-81C0-462C-9D98-1CE5C080DA84}" sibTransId="{AB2ADDEE-80F3-4411-9CD2-77C2AFE8DE36}"/>
    <dgm:cxn modelId="{AFC86A6D-8679-423B-91F2-6BE2E2AEFD6A}" srcId="{7EF85622-1210-409B-876F-24C1B83E93CE}" destId="{8B9E46CD-DF06-4FF3-B941-7B5065CA7B9C}" srcOrd="1" destOrd="0" parTransId="{C1B7F1E0-6C25-421D-B766-3FB49E3E847C}" sibTransId="{A561CF45-054B-4C49-A49F-71CC69F4DC92}"/>
    <dgm:cxn modelId="{4ECA1D70-D545-4C4E-8CAC-BD7B19753419}" type="presOf" srcId="{71592DAD-8331-4B55-B70F-83AF4DA7CC7D}" destId="{253DFDC3-608C-4E0A-9A1B-1B73CBD98DD1}" srcOrd="1" destOrd="0" presId="urn:microsoft.com/office/officeart/2005/8/layout/orgChart1"/>
    <dgm:cxn modelId="{6A1CB070-850E-4B43-8CA8-E3C79591EBFE}" srcId="{7EF85622-1210-409B-876F-24C1B83E93CE}" destId="{71592DAD-8331-4B55-B70F-83AF4DA7CC7D}" srcOrd="0" destOrd="0" parTransId="{AA068DAE-322D-4EF6-855C-A71B6731CE1D}" sibTransId="{7C515595-90AA-47C2-B12B-68D862D2CCF9}"/>
    <dgm:cxn modelId="{F83F2753-5D39-498C-804A-867560A521B3}" type="presOf" srcId="{09482D38-C4E9-437B-9A70-573E5D4FFAA2}" destId="{FC65B391-BB74-418B-8BCA-56741446FC34}" srcOrd="0" destOrd="0" presId="urn:microsoft.com/office/officeart/2005/8/layout/orgChart1"/>
    <dgm:cxn modelId="{C0A1DB54-360E-4FF0-9349-25B4F23BAEC8}" type="presOf" srcId="{95EDDD8C-2904-4B47-94C3-AA573DD21B4F}" destId="{9A2583B9-BF8F-4597-8083-DF2AC2D1AC24}" srcOrd="0" destOrd="0" presId="urn:microsoft.com/office/officeart/2005/8/layout/orgChart1"/>
    <dgm:cxn modelId="{B2FF6A7F-28BB-40B8-9A70-C13F37C0F0AA}" srcId="{7EF85622-1210-409B-876F-24C1B83E93CE}" destId="{D2E01AAB-2180-440F-BB14-C02C1C72A1B9}" srcOrd="3" destOrd="0" parTransId="{09482D38-C4E9-437B-9A70-573E5D4FFAA2}" sibTransId="{48DB13AC-BD09-43FF-B83D-70B3091721F0}"/>
    <dgm:cxn modelId="{4F0F8F84-6F61-4653-B0B4-F3EE329BED36}" type="presOf" srcId="{7EF85622-1210-409B-876F-24C1B83E93CE}" destId="{E20090CC-D32D-4818-8288-51E58BD3AB9B}" srcOrd="0" destOrd="0" presId="urn:microsoft.com/office/officeart/2005/8/layout/orgChart1"/>
    <dgm:cxn modelId="{F3482994-3239-4282-A8D9-16D5DE877906}" type="presOf" srcId="{C1B7F1E0-6C25-421D-B766-3FB49E3E847C}" destId="{3EF24A49-87DA-46AF-9149-90CEA1CD2EDA}" srcOrd="0" destOrd="0" presId="urn:microsoft.com/office/officeart/2005/8/layout/orgChart1"/>
    <dgm:cxn modelId="{FF5ABF99-0A0C-4E2F-9859-3691E8B0CCF9}" type="presOf" srcId="{36ECADE3-81C4-474C-8418-0281481B4E6B}" destId="{A6D2A354-F18F-4612-8C31-F04A4EB2B334}" srcOrd="0" destOrd="0" presId="urn:microsoft.com/office/officeart/2005/8/layout/orgChart1"/>
    <dgm:cxn modelId="{E2F509A1-BC87-4E06-9396-4F70B63CABE7}" type="presOf" srcId="{AA068DAE-322D-4EF6-855C-A71B6731CE1D}" destId="{1E68C26E-7D8D-4375-9188-520A2434E4A2}" srcOrd="0" destOrd="0" presId="urn:microsoft.com/office/officeart/2005/8/layout/orgChart1"/>
    <dgm:cxn modelId="{543E99A5-8542-4709-9139-18410455DBDA}" srcId="{7EF85622-1210-409B-876F-24C1B83E93CE}" destId="{95EDDD8C-2904-4B47-94C3-AA573DD21B4F}" srcOrd="2" destOrd="0" parTransId="{36ECADE3-81C4-474C-8418-0281481B4E6B}" sibTransId="{290DDA46-F51E-4447-98FF-A4C02ECDAF6E}"/>
    <dgm:cxn modelId="{4FD239AF-A581-461D-91C7-377194E8A5FB}" type="presOf" srcId="{D2E01AAB-2180-440F-BB14-C02C1C72A1B9}" destId="{5278D060-1741-44F3-9666-16A0A5C3D07C}" srcOrd="0" destOrd="0" presId="urn:microsoft.com/office/officeart/2005/8/layout/orgChart1"/>
    <dgm:cxn modelId="{F007E8BE-9D4A-40F1-9596-66D792D20B76}" type="presOf" srcId="{8B9E46CD-DF06-4FF3-B941-7B5065CA7B9C}" destId="{A0B0293C-E5C5-4A0E-87BE-0DF6EE1AA7B2}" srcOrd="0" destOrd="0" presId="urn:microsoft.com/office/officeart/2005/8/layout/orgChart1"/>
    <dgm:cxn modelId="{86FF62D5-3B91-4911-BD56-320DE067CFBE}" type="presOf" srcId="{8B9E46CD-DF06-4FF3-B941-7B5065CA7B9C}" destId="{38729CB2-875E-4E75-B2CC-098E17B545E9}" srcOrd="1" destOrd="0" presId="urn:microsoft.com/office/officeart/2005/8/layout/orgChart1"/>
    <dgm:cxn modelId="{D24690D8-F02F-4790-9CBD-8B3866EBBCA4}" type="presOf" srcId="{95EDDD8C-2904-4B47-94C3-AA573DD21B4F}" destId="{31947AA9-1ED6-4C25-8DC2-322F577B94DB}" srcOrd="1" destOrd="0" presId="urn:microsoft.com/office/officeart/2005/8/layout/orgChart1"/>
    <dgm:cxn modelId="{4EECFEDC-9CE7-4107-A204-5E6487F7607B}" type="presOf" srcId="{D2E01AAB-2180-440F-BB14-C02C1C72A1B9}" destId="{FEF03817-ADCF-4856-9FF2-567CC43953C9}" srcOrd="1" destOrd="0" presId="urn:microsoft.com/office/officeart/2005/8/layout/orgChart1"/>
    <dgm:cxn modelId="{677A56FB-BF6D-4FE5-A40F-40D50F9C9D32}" type="presParOf" srcId="{EE994B60-857C-48D1-A544-67767E21E360}" destId="{E398ABE1-DC2E-448B-92E4-600FA85A1552}" srcOrd="0" destOrd="0" presId="urn:microsoft.com/office/officeart/2005/8/layout/orgChart1"/>
    <dgm:cxn modelId="{3B74B654-9610-4F74-92EF-707E21CC8A4B}" type="presParOf" srcId="{E398ABE1-DC2E-448B-92E4-600FA85A1552}" destId="{4C6EF8FD-E837-48DA-BB8E-17CF87C181C1}" srcOrd="0" destOrd="0" presId="urn:microsoft.com/office/officeart/2005/8/layout/orgChart1"/>
    <dgm:cxn modelId="{AA293F4D-95B9-482A-BE83-59F1103055EA}" type="presParOf" srcId="{4C6EF8FD-E837-48DA-BB8E-17CF87C181C1}" destId="{E20090CC-D32D-4818-8288-51E58BD3AB9B}" srcOrd="0" destOrd="0" presId="urn:microsoft.com/office/officeart/2005/8/layout/orgChart1"/>
    <dgm:cxn modelId="{2C572AE9-5031-41F0-8E36-BB0E7801A25C}" type="presParOf" srcId="{4C6EF8FD-E837-48DA-BB8E-17CF87C181C1}" destId="{2B19D0C8-1D90-48CF-AB32-6862D01777D0}" srcOrd="1" destOrd="0" presId="urn:microsoft.com/office/officeart/2005/8/layout/orgChart1"/>
    <dgm:cxn modelId="{5D59BA9A-56C0-419E-B146-EE20987D2D33}" type="presParOf" srcId="{E398ABE1-DC2E-448B-92E4-600FA85A1552}" destId="{A7B68B1E-6D17-4A63-86FB-24AADE6BADE4}" srcOrd="1" destOrd="0" presId="urn:microsoft.com/office/officeart/2005/8/layout/orgChart1"/>
    <dgm:cxn modelId="{EDCFED58-E96C-4CB8-8B96-F2741C2ACFF3}" type="presParOf" srcId="{A7B68B1E-6D17-4A63-86FB-24AADE6BADE4}" destId="{3EF24A49-87DA-46AF-9149-90CEA1CD2EDA}" srcOrd="0" destOrd="0" presId="urn:microsoft.com/office/officeart/2005/8/layout/orgChart1"/>
    <dgm:cxn modelId="{6AA16206-B1EC-40FE-B3E8-C34A8244D29C}" type="presParOf" srcId="{A7B68B1E-6D17-4A63-86FB-24AADE6BADE4}" destId="{BE923D01-6CF2-428D-B378-7A58B5FDA1D4}" srcOrd="1" destOrd="0" presId="urn:microsoft.com/office/officeart/2005/8/layout/orgChart1"/>
    <dgm:cxn modelId="{E5D2E981-E3F5-4BC0-9764-C917D2E9752C}" type="presParOf" srcId="{BE923D01-6CF2-428D-B378-7A58B5FDA1D4}" destId="{DDA69645-2C4A-4E1F-AF56-290470B64CDA}" srcOrd="0" destOrd="0" presId="urn:microsoft.com/office/officeart/2005/8/layout/orgChart1"/>
    <dgm:cxn modelId="{6DC1F635-326F-40E8-856B-334CA4B0CF6B}" type="presParOf" srcId="{DDA69645-2C4A-4E1F-AF56-290470B64CDA}" destId="{A0B0293C-E5C5-4A0E-87BE-0DF6EE1AA7B2}" srcOrd="0" destOrd="0" presId="urn:microsoft.com/office/officeart/2005/8/layout/orgChart1"/>
    <dgm:cxn modelId="{583F96DB-484D-4AD2-8B9A-88DFD5EC5C9A}" type="presParOf" srcId="{DDA69645-2C4A-4E1F-AF56-290470B64CDA}" destId="{38729CB2-875E-4E75-B2CC-098E17B545E9}" srcOrd="1" destOrd="0" presId="urn:microsoft.com/office/officeart/2005/8/layout/orgChart1"/>
    <dgm:cxn modelId="{C5179CE3-2B44-45C5-8DB2-18C32A8066F9}" type="presParOf" srcId="{BE923D01-6CF2-428D-B378-7A58B5FDA1D4}" destId="{4DE2D440-B859-41CE-947E-84973C43D9B2}" srcOrd="1" destOrd="0" presId="urn:microsoft.com/office/officeart/2005/8/layout/orgChart1"/>
    <dgm:cxn modelId="{7C704315-814B-4B3D-AF50-DC1435D4FFA8}" type="presParOf" srcId="{BE923D01-6CF2-428D-B378-7A58B5FDA1D4}" destId="{436B4542-BF18-47E5-8574-3B242B06185A}" srcOrd="2" destOrd="0" presId="urn:microsoft.com/office/officeart/2005/8/layout/orgChart1"/>
    <dgm:cxn modelId="{6EF89CCD-4971-4E82-B326-01D948A772F7}" type="presParOf" srcId="{A7B68B1E-6D17-4A63-86FB-24AADE6BADE4}" destId="{A6D2A354-F18F-4612-8C31-F04A4EB2B334}" srcOrd="2" destOrd="0" presId="urn:microsoft.com/office/officeart/2005/8/layout/orgChart1"/>
    <dgm:cxn modelId="{85DC4B3D-7D44-4771-A8F5-40C44045C72A}" type="presParOf" srcId="{A7B68B1E-6D17-4A63-86FB-24AADE6BADE4}" destId="{4C62424C-31E1-4821-A13D-9E5171D265BB}" srcOrd="3" destOrd="0" presId="urn:microsoft.com/office/officeart/2005/8/layout/orgChart1"/>
    <dgm:cxn modelId="{8C38665B-B5F1-4F4B-868E-5AB18ABDB3AE}" type="presParOf" srcId="{4C62424C-31E1-4821-A13D-9E5171D265BB}" destId="{CC0C50F9-6F7A-4FAF-BD00-7B95787E4C17}" srcOrd="0" destOrd="0" presId="urn:microsoft.com/office/officeart/2005/8/layout/orgChart1"/>
    <dgm:cxn modelId="{7B396A9C-AB48-4CBA-83B3-33EE443D36B4}" type="presParOf" srcId="{CC0C50F9-6F7A-4FAF-BD00-7B95787E4C17}" destId="{9A2583B9-BF8F-4597-8083-DF2AC2D1AC24}" srcOrd="0" destOrd="0" presId="urn:microsoft.com/office/officeart/2005/8/layout/orgChart1"/>
    <dgm:cxn modelId="{6D8751F8-083D-42AA-A7FB-2B67C0850272}" type="presParOf" srcId="{CC0C50F9-6F7A-4FAF-BD00-7B95787E4C17}" destId="{31947AA9-1ED6-4C25-8DC2-322F577B94DB}" srcOrd="1" destOrd="0" presId="urn:microsoft.com/office/officeart/2005/8/layout/orgChart1"/>
    <dgm:cxn modelId="{7A63A578-52E2-4436-86AE-2CB4478A6D69}" type="presParOf" srcId="{4C62424C-31E1-4821-A13D-9E5171D265BB}" destId="{70157C5F-AB4A-4A8D-889F-F5404E891185}" srcOrd="1" destOrd="0" presId="urn:microsoft.com/office/officeart/2005/8/layout/orgChart1"/>
    <dgm:cxn modelId="{531CF43B-9A62-4E55-8142-2D14A8E78E8C}" type="presParOf" srcId="{4C62424C-31E1-4821-A13D-9E5171D265BB}" destId="{576392E8-DA3B-4132-AD0E-547C3DA79181}" srcOrd="2" destOrd="0" presId="urn:microsoft.com/office/officeart/2005/8/layout/orgChart1"/>
    <dgm:cxn modelId="{B60DE2F9-91F2-42F3-803F-2EB22DD1E17D}" type="presParOf" srcId="{A7B68B1E-6D17-4A63-86FB-24AADE6BADE4}" destId="{FC65B391-BB74-418B-8BCA-56741446FC34}" srcOrd="4" destOrd="0" presId="urn:microsoft.com/office/officeart/2005/8/layout/orgChart1"/>
    <dgm:cxn modelId="{03558D7B-3641-4516-84B6-3E13ACDCCFDD}" type="presParOf" srcId="{A7B68B1E-6D17-4A63-86FB-24AADE6BADE4}" destId="{3386A6A1-A5CB-4A6E-BCBA-DD8A493BFA2E}" srcOrd="5" destOrd="0" presId="urn:microsoft.com/office/officeart/2005/8/layout/orgChart1"/>
    <dgm:cxn modelId="{29A01716-8FA8-4962-B73E-24C35E005BEE}" type="presParOf" srcId="{3386A6A1-A5CB-4A6E-BCBA-DD8A493BFA2E}" destId="{7F745BD7-A034-44A5-B06E-7CE01CF13B90}" srcOrd="0" destOrd="0" presId="urn:microsoft.com/office/officeart/2005/8/layout/orgChart1"/>
    <dgm:cxn modelId="{6069C240-C9A0-492F-9B6A-14D30BAC541B}" type="presParOf" srcId="{7F745BD7-A034-44A5-B06E-7CE01CF13B90}" destId="{5278D060-1741-44F3-9666-16A0A5C3D07C}" srcOrd="0" destOrd="0" presId="urn:microsoft.com/office/officeart/2005/8/layout/orgChart1"/>
    <dgm:cxn modelId="{16FBF71C-A651-46BA-8178-031410C6D021}" type="presParOf" srcId="{7F745BD7-A034-44A5-B06E-7CE01CF13B90}" destId="{FEF03817-ADCF-4856-9FF2-567CC43953C9}" srcOrd="1" destOrd="0" presId="urn:microsoft.com/office/officeart/2005/8/layout/orgChart1"/>
    <dgm:cxn modelId="{1C2A847E-5B27-456F-B295-F31939ACC88F}" type="presParOf" srcId="{3386A6A1-A5CB-4A6E-BCBA-DD8A493BFA2E}" destId="{5A8E0BCE-7910-48D0-9238-2FC9EB3A8BDA}" srcOrd="1" destOrd="0" presId="urn:microsoft.com/office/officeart/2005/8/layout/orgChart1"/>
    <dgm:cxn modelId="{05814102-15D6-4D63-85AD-6B3FC23C561A}" type="presParOf" srcId="{3386A6A1-A5CB-4A6E-BCBA-DD8A493BFA2E}" destId="{159F3472-C457-4548-A383-48E8319D0C39}" srcOrd="2" destOrd="0" presId="urn:microsoft.com/office/officeart/2005/8/layout/orgChart1"/>
    <dgm:cxn modelId="{3DF9C0A9-C26F-40C8-8954-E878071A5D93}" type="presParOf" srcId="{E398ABE1-DC2E-448B-92E4-600FA85A1552}" destId="{51B1E112-5ADD-431B-A7E5-2C1DA9A1B563}" srcOrd="2" destOrd="0" presId="urn:microsoft.com/office/officeart/2005/8/layout/orgChart1"/>
    <dgm:cxn modelId="{1D061804-EB74-4CA6-BD23-04A45AFF821D}" type="presParOf" srcId="{51B1E112-5ADD-431B-A7E5-2C1DA9A1B563}" destId="{1E68C26E-7D8D-4375-9188-520A2434E4A2}" srcOrd="0" destOrd="0" presId="urn:microsoft.com/office/officeart/2005/8/layout/orgChart1"/>
    <dgm:cxn modelId="{F0EE4118-E041-46E3-82FF-E160AED1E837}" type="presParOf" srcId="{51B1E112-5ADD-431B-A7E5-2C1DA9A1B563}" destId="{7EC887C3-6F1A-473F-8B49-8732184F66E9}" srcOrd="1" destOrd="0" presId="urn:microsoft.com/office/officeart/2005/8/layout/orgChart1"/>
    <dgm:cxn modelId="{8A1B5545-0A42-421E-89E8-A15236147537}" type="presParOf" srcId="{7EC887C3-6F1A-473F-8B49-8732184F66E9}" destId="{1B78D3CE-FBC9-4EC1-970B-C7C30C01C56F}" srcOrd="0" destOrd="0" presId="urn:microsoft.com/office/officeart/2005/8/layout/orgChart1"/>
    <dgm:cxn modelId="{2DCE7E55-7652-4EAC-9683-77B2292A0ED4}" type="presParOf" srcId="{1B78D3CE-FBC9-4EC1-970B-C7C30C01C56F}" destId="{BC8D5C43-609A-4B50-AD51-11A7CBCBC332}" srcOrd="0" destOrd="0" presId="urn:microsoft.com/office/officeart/2005/8/layout/orgChart1"/>
    <dgm:cxn modelId="{D0EF6463-9C46-473F-A7CF-26C08970B7AB}" type="presParOf" srcId="{1B78D3CE-FBC9-4EC1-970B-C7C30C01C56F}" destId="{253DFDC3-608C-4E0A-9A1B-1B73CBD98DD1}" srcOrd="1" destOrd="0" presId="urn:microsoft.com/office/officeart/2005/8/layout/orgChart1"/>
    <dgm:cxn modelId="{949C9FA2-1529-412E-9D1C-04D7BBB0F0C6}" type="presParOf" srcId="{7EC887C3-6F1A-473F-8B49-8732184F66E9}" destId="{C8E1A5DC-BB6F-49A4-82DB-6E627D0C7A55}" srcOrd="1" destOrd="0" presId="urn:microsoft.com/office/officeart/2005/8/layout/orgChart1"/>
    <dgm:cxn modelId="{53036BE2-140C-44BD-BE21-A85C6E3D1238}" type="presParOf" srcId="{7EC887C3-6F1A-473F-8B49-8732184F66E9}" destId="{F008DCF6-702E-4921-91DD-046E29D501E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68C26E-7D8D-4375-9188-520A2434E4A2}">
      <dsp:nvSpPr>
        <dsp:cNvPr id="0" name=""/>
        <dsp:cNvSpPr/>
      </dsp:nvSpPr>
      <dsp:spPr>
        <a:xfrm>
          <a:off x="2685567" y="1137904"/>
          <a:ext cx="175666" cy="769585"/>
        </a:xfrm>
        <a:custGeom>
          <a:avLst/>
          <a:gdLst/>
          <a:ahLst/>
          <a:cxnLst/>
          <a:rect l="0" t="0" r="0" b="0"/>
          <a:pathLst>
            <a:path>
              <a:moveTo>
                <a:pt x="175666" y="0"/>
              </a:moveTo>
              <a:lnTo>
                <a:pt x="175666" y="769585"/>
              </a:lnTo>
              <a:lnTo>
                <a:pt x="0" y="769585"/>
              </a:lnTo>
            </a:path>
          </a:pathLst>
        </a:custGeom>
        <a:noFill/>
        <a:ln w="12700" cap="flat" cmpd="sng" algn="ctr">
          <a:solidFill>
            <a:schemeClr val="bg1">
              <a:lumMod val="85000"/>
            </a:schemeClr>
          </a:solidFill>
          <a:prstDash val="solid"/>
          <a:miter lim="800000"/>
        </a:ln>
        <a:effectLst/>
      </dsp:spPr>
      <dsp:style>
        <a:lnRef idx="2">
          <a:scrgbClr r="0" g="0" b="0"/>
        </a:lnRef>
        <a:fillRef idx="0">
          <a:scrgbClr r="0" g="0" b="0"/>
        </a:fillRef>
        <a:effectRef idx="0">
          <a:scrgbClr r="0" g="0" b="0"/>
        </a:effectRef>
        <a:fontRef idx="minor"/>
      </dsp:style>
    </dsp:sp>
    <dsp:sp modelId="{FC65B391-BB74-418B-8BCA-56741446FC34}">
      <dsp:nvSpPr>
        <dsp:cNvPr id="0" name=""/>
        <dsp:cNvSpPr/>
      </dsp:nvSpPr>
      <dsp:spPr>
        <a:xfrm>
          <a:off x="2861233" y="1137904"/>
          <a:ext cx="2024343" cy="1539170"/>
        </a:xfrm>
        <a:custGeom>
          <a:avLst/>
          <a:gdLst/>
          <a:ahLst/>
          <a:cxnLst/>
          <a:rect l="0" t="0" r="0" b="0"/>
          <a:pathLst>
            <a:path>
              <a:moveTo>
                <a:pt x="0" y="0"/>
              </a:moveTo>
              <a:lnTo>
                <a:pt x="0" y="1363504"/>
              </a:lnTo>
              <a:lnTo>
                <a:pt x="2024343" y="1363504"/>
              </a:lnTo>
              <a:lnTo>
                <a:pt x="2024343" y="1539170"/>
              </a:lnTo>
            </a:path>
          </a:pathLst>
        </a:custGeom>
        <a:noFill/>
        <a:ln w="12700" cap="flat" cmpd="sng" algn="ctr">
          <a:solidFill>
            <a:schemeClr val="bg1">
              <a:lumMod val="85000"/>
            </a:schemeClr>
          </a:solidFill>
          <a:prstDash val="solid"/>
          <a:miter lim="800000"/>
        </a:ln>
        <a:effectLst/>
      </dsp:spPr>
      <dsp:style>
        <a:lnRef idx="2">
          <a:scrgbClr r="0" g="0" b="0"/>
        </a:lnRef>
        <a:fillRef idx="0">
          <a:scrgbClr r="0" g="0" b="0"/>
        </a:fillRef>
        <a:effectRef idx="0">
          <a:scrgbClr r="0" g="0" b="0"/>
        </a:effectRef>
        <a:fontRef idx="minor"/>
      </dsp:style>
    </dsp:sp>
    <dsp:sp modelId="{A6D2A354-F18F-4612-8C31-F04A4EB2B334}">
      <dsp:nvSpPr>
        <dsp:cNvPr id="0" name=""/>
        <dsp:cNvSpPr/>
      </dsp:nvSpPr>
      <dsp:spPr>
        <a:xfrm>
          <a:off x="2815513" y="1137904"/>
          <a:ext cx="91440" cy="1539170"/>
        </a:xfrm>
        <a:custGeom>
          <a:avLst/>
          <a:gdLst/>
          <a:ahLst/>
          <a:cxnLst/>
          <a:rect l="0" t="0" r="0" b="0"/>
          <a:pathLst>
            <a:path>
              <a:moveTo>
                <a:pt x="45720" y="0"/>
              </a:moveTo>
              <a:lnTo>
                <a:pt x="45720" y="1539170"/>
              </a:lnTo>
            </a:path>
          </a:pathLst>
        </a:custGeom>
        <a:noFill/>
        <a:ln w="12700" cap="flat" cmpd="sng" algn="ctr">
          <a:solidFill>
            <a:schemeClr val="bg1">
              <a:lumMod val="85000"/>
            </a:schemeClr>
          </a:solidFill>
          <a:prstDash val="solid"/>
          <a:miter lim="800000"/>
        </a:ln>
        <a:effectLst/>
      </dsp:spPr>
      <dsp:style>
        <a:lnRef idx="2">
          <a:scrgbClr r="0" g="0" b="0"/>
        </a:lnRef>
        <a:fillRef idx="0">
          <a:scrgbClr r="0" g="0" b="0"/>
        </a:fillRef>
        <a:effectRef idx="0">
          <a:scrgbClr r="0" g="0" b="0"/>
        </a:effectRef>
        <a:fontRef idx="minor"/>
      </dsp:style>
    </dsp:sp>
    <dsp:sp modelId="{3EF24A49-87DA-46AF-9149-90CEA1CD2EDA}">
      <dsp:nvSpPr>
        <dsp:cNvPr id="0" name=""/>
        <dsp:cNvSpPr/>
      </dsp:nvSpPr>
      <dsp:spPr>
        <a:xfrm>
          <a:off x="836889" y="1137904"/>
          <a:ext cx="2024343" cy="1539170"/>
        </a:xfrm>
        <a:custGeom>
          <a:avLst/>
          <a:gdLst/>
          <a:ahLst/>
          <a:cxnLst/>
          <a:rect l="0" t="0" r="0" b="0"/>
          <a:pathLst>
            <a:path>
              <a:moveTo>
                <a:pt x="2024343" y="0"/>
              </a:moveTo>
              <a:lnTo>
                <a:pt x="2024343" y="1363504"/>
              </a:lnTo>
              <a:lnTo>
                <a:pt x="0" y="1363504"/>
              </a:lnTo>
              <a:lnTo>
                <a:pt x="0" y="1539170"/>
              </a:lnTo>
            </a:path>
          </a:pathLst>
        </a:custGeom>
        <a:noFill/>
        <a:ln w="12700" cap="flat" cmpd="sng" algn="ctr">
          <a:solidFill>
            <a:schemeClr val="bg1">
              <a:lumMod val="85000"/>
            </a:schemeClr>
          </a:solidFill>
          <a:prstDash val="solid"/>
          <a:miter lim="800000"/>
        </a:ln>
        <a:effectLst/>
      </dsp:spPr>
      <dsp:style>
        <a:lnRef idx="2">
          <a:scrgbClr r="0" g="0" b="0"/>
        </a:lnRef>
        <a:fillRef idx="0">
          <a:scrgbClr r="0" g="0" b="0"/>
        </a:fillRef>
        <a:effectRef idx="0">
          <a:scrgbClr r="0" g="0" b="0"/>
        </a:effectRef>
        <a:fontRef idx="minor"/>
      </dsp:style>
    </dsp:sp>
    <dsp:sp modelId="{E20090CC-D32D-4818-8288-51E58BD3AB9B}">
      <dsp:nvSpPr>
        <dsp:cNvPr id="0" name=""/>
        <dsp:cNvSpPr/>
      </dsp:nvSpPr>
      <dsp:spPr>
        <a:xfrm>
          <a:off x="2024727" y="301398"/>
          <a:ext cx="1673011" cy="836505"/>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rPr>
            <a:t>KEYWORD</a:t>
          </a:r>
          <a:endParaRPr lang="en-US" sz="1600" kern="1200" dirty="0">
            <a:solidFill>
              <a:schemeClr val="bg1"/>
            </a:solidFill>
          </a:endParaRPr>
        </a:p>
      </dsp:txBody>
      <dsp:txXfrm>
        <a:off x="2024727" y="301398"/>
        <a:ext cx="1673011" cy="836505"/>
      </dsp:txXfrm>
    </dsp:sp>
    <dsp:sp modelId="{A0B0293C-E5C5-4A0E-87BE-0DF6EE1AA7B2}">
      <dsp:nvSpPr>
        <dsp:cNvPr id="0" name=""/>
        <dsp:cNvSpPr/>
      </dsp:nvSpPr>
      <dsp:spPr>
        <a:xfrm>
          <a:off x="384" y="2677074"/>
          <a:ext cx="1673011" cy="836505"/>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rPr>
            <a:t>KEYWORD</a:t>
          </a:r>
          <a:endParaRPr lang="en-US" sz="1600" kern="1200" dirty="0"/>
        </a:p>
      </dsp:txBody>
      <dsp:txXfrm>
        <a:off x="384" y="2677074"/>
        <a:ext cx="1673011" cy="836505"/>
      </dsp:txXfrm>
    </dsp:sp>
    <dsp:sp modelId="{9A2583B9-BF8F-4597-8083-DF2AC2D1AC24}">
      <dsp:nvSpPr>
        <dsp:cNvPr id="0" name=""/>
        <dsp:cNvSpPr/>
      </dsp:nvSpPr>
      <dsp:spPr>
        <a:xfrm>
          <a:off x="2024727" y="2677074"/>
          <a:ext cx="1673011" cy="836505"/>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rPr>
            <a:t>KEYWORD</a:t>
          </a:r>
          <a:endParaRPr lang="en-US" sz="1600" kern="1200" dirty="0"/>
        </a:p>
      </dsp:txBody>
      <dsp:txXfrm>
        <a:off x="2024727" y="2677074"/>
        <a:ext cx="1673011" cy="836505"/>
      </dsp:txXfrm>
    </dsp:sp>
    <dsp:sp modelId="{5278D060-1741-44F3-9666-16A0A5C3D07C}">
      <dsp:nvSpPr>
        <dsp:cNvPr id="0" name=""/>
        <dsp:cNvSpPr/>
      </dsp:nvSpPr>
      <dsp:spPr>
        <a:xfrm>
          <a:off x="4049071" y="2677074"/>
          <a:ext cx="1673011" cy="836505"/>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rPr>
            <a:t>KEYWORD</a:t>
          </a:r>
          <a:endParaRPr lang="en-US" sz="1600" kern="1200" dirty="0"/>
        </a:p>
      </dsp:txBody>
      <dsp:txXfrm>
        <a:off x="4049071" y="2677074"/>
        <a:ext cx="1673011" cy="836505"/>
      </dsp:txXfrm>
    </dsp:sp>
    <dsp:sp modelId="{BC8D5C43-609A-4B50-AD51-11A7CBCBC332}">
      <dsp:nvSpPr>
        <dsp:cNvPr id="0" name=""/>
        <dsp:cNvSpPr/>
      </dsp:nvSpPr>
      <dsp:spPr>
        <a:xfrm>
          <a:off x="1012556" y="1489236"/>
          <a:ext cx="1673011" cy="836505"/>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bg1"/>
              </a:solidFill>
            </a:rPr>
            <a:t>KEYWORD</a:t>
          </a:r>
          <a:endParaRPr lang="en-US" sz="1600" kern="1200" dirty="0"/>
        </a:p>
      </dsp:txBody>
      <dsp:txXfrm>
        <a:off x="1012556" y="1489236"/>
        <a:ext cx="1673011" cy="83650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371749-9F3E-4F71-922C-A9843FA095D9}" type="datetimeFigureOut">
              <a:rPr lang="en-US" smtClean="0"/>
              <a:t>6/8/2020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29EF4C-EC26-4EEC-A176-4DC9F61F3F5F}" type="slidenum">
              <a:rPr lang="en-US" smtClean="0"/>
              <a:t>‹#›</a:t>
            </a:fld>
            <a:endParaRPr lang="en-US"/>
          </a:p>
        </p:txBody>
      </p:sp>
    </p:spTree>
    <p:extLst>
      <p:ext uri="{BB962C8B-B14F-4D97-AF65-F5344CB8AC3E}">
        <p14:creationId xmlns:p14="http://schemas.microsoft.com/office/powerpoint/2010/main" val="3588738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5</a:t>
            </a:fld>
            <a:endParaRPr lang="en-US"/>
          </a:p>
        </p:txBody>
      </p:sp>
    </p:spTree>
    <p:extLst>
      <p:ext uri="{BB962C8B-B14F-4D97-AF65-F5344CB8AC3E}">
        <p14:creationId xmlns:p14="http://schemas.microsoft.com/office/powerpoint/2010/main" val="30209254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稻壳儿_时尚演示出品_1" type="blank" preserve="1">
  <p:cSld name="1_稻壳儿_时尚演示出品_2">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C7529E-82BB-4B75-BE78-920B16AC2678}"/>
              </a:ext>
            </a:extLst>
          </p:cNvPr>
          <p:cNvPicPr>
            <a:picLocks noChangeAspect="1"/>
          </p:cNvPicPr>
          <p:nvPr userDrawn="1"/>
        </p:nvPicPr>
        <p:blipFill>
          <a:blip r:embed="rId2"/>
          <a:stretch>
            <a:fillRect/>
          </a:stretch>
        </p:blipFill>
        <p:spPr>
          <a:xfrm>
            <a:off x="-528" y="-297"/>
            <a:ext cx="12193057" cy="6858594"/>
          </a:xfrm>
          <a:prstGeom prst="rect">
            <a:avLst/>
          </a:prstGeom>
        </p:spPr>
      </p:pic>
      <p:sp>
        <p:nvSpPr>
          <p:cNvPr id="2" name="Date Placeholder 1">
            <a:extLst>
              <a:ext uri="{FF2B5EF4-FFF2-40B4-BE49-F238E27FC236}">
                <a16:creationId xmlns:a16="http://schemas.microsoft.com/office/drawing/2014/main" id="{BB04735D-64A4-48D3-83FE-343EA293ABAF}"/>
              </a:ext>
            </a:extLst>
          </p:cNvPr>
          <p:cNvSpPr>
            <a:spLocks noGrp="1"/>
          </p:cNvSpPr>
          <p:nvPr>
            <p:ph type="dt" sz="half" idx="10"/>
          </p:nvPr>
        </p:nvSpPr>
        <p:spPr/>
        <p:txBody>
          <a:bodyPr/>
          <a:lstStyle/>
          <a:p>
            <a:fld id="{40C6AB8F-0267-4303-8800-92BA5C6DC6FB}" type="datetimeFigureOut">
              <a:rPr lang="en-US" smtClean="0"/>
              <a:t>6/8/2020</a:t>
            </a:fld>
            <a:endParaRPr lang="en-US"/>
          </a:p>
        </p:txBody>
      </p:sp>
      <p:sp>
        <p:nvSpPr>
          <p:cNvPr id="3" name="Footer Placeholder 2">
            <a:extLst>
              <a:ext uri="{FF2B5EF4-FFF2-40B4-BE49-F238E27FC236}">
                <a16:creationId xmlns:a16="http://schemas.microsoft.com/office/drawing/2014/main" id="{348B8D04-4DE2-4CA6-AE8A-3112DD938D4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28C99EA-9783-4F00-999E-E12CAF5EDC04}"/>
              </a:ext>
            </a:extLst>
          </p:cNvPr>
          <p:cNvSpPr>
            <a:spLocks noGrp="1"/>
          </p:cNvSpPr>
          <p:nvPr>
            <p:ph type="sldNum" sz="quarter" idx="12"/>
          </p:nvPr>
        </p:nvSpPr>
        <p:spPr/>
        <p:txBody>
          <a:bodyPr/>
          <a:lstStyle/>
          <a:p>
            <a:fld id="{D8B76C1D-4783-4E96-9EF1-5A1D8576A95E}" type="slidenum">
              <a:rPr lang="en-US" smtClean="0"/>
              <a:t>‹#›</a:t>
            </a:fld>
            <a:endParaRPr lang="en-US"/>
          </a:p>
        </p:txBody>
      </p:sp>
      <p:sp>
        <p:nvSpPr>
          <p:cNvPr id="6" name="Rectangle: Rounded Corners 5">
            <a:extLst>
              <a:ext uri="{FF2B5EF4-FFF2-40B4-BE49-F238E27FC236}">
                <a16:creationId xmlns:a16="http://schemas.microsoft.com/office/drawing/2014/main" id="{79AC5BCD-45B8-47B3-B451-F3C7DB2BDD4D}"/>
              </a:ext>
            </a:extLst>
          </p:cNvPr>
          <p:cNvSpPr/>
          <p:nvPr userDrawn="1"/>
        </p:nvSpPr>
        <p:spPr>
          <a:xfrm>
            <a:off x="412831" y="384859"/>
            <a:ext cx="11366339" cy="6088282"/>
          </a:xfrm>
          <a:prstGeom prst="roundRect">
            <a:avLst>
              <a:gd name="adj" fmla="val 3197"/>
            </a:avLst>
          </a:prstGeom>
          <a:solidFill>
            <a:schemeClr val="bg1"/>
          </a:solidFill>
          <a:ln>
            <a:noFill/>
          </a:ln>
          <a:effectLst>
            <a:outerShdw blurRad="317500" dist="101477" dir="2699995"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8641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稻壳儿_时尚演示出品_10" preserve="1" userDrawn="1">
  <p:cSld name="稻壳儿_时尚演示出品_9">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F54806D-F950-43B8-90A1-A90E401ABB02}"/>
              </a:ext>
            </a:extLst>
          </p:cNvPr>
          <p:cNvSpPr>
            <a:spLocks noGrp="1"/>
          </p:cNvSpPr>
          <p:nvPr>
            <p:ph type="pic" sz="quarter" idx="10"/>
          </p:nvPr>
        </p:nvSpPr>
        <p:spPr>
          <a:xfrm>
            <a:off x="7661277" y="2082800"/>
            <a:ext cx="4530724" cy="4775200"/>
          </a:xfrm>
          <a:custGeom>
            <a:avLst/>
            <a:gdLst>
              <a:gd name="connsiteX0" fmla="*/ 0 w 4530724"/>
              <a:gd name="connsiteY0" fmla="*/ 0 h 4775200"/>
              <a:gd name="connsiteX1" fmla="*/ 4530724 w 4530724"/>
              <a:gd name="connsiteY1" fmla="*/ 0 h 4775200"/>
              <a:gd name="connsiteX2" fmla="*/ 4530724 w 4530724"/>
              <a:gd name="connsiteY2" fmla="*/ 4775200 h 4775200"/>
              <a:gd name="connsiteX3" fmla="*/ 0 w 4530724"/>
              <a:gd name="connsiteY3" fmla="*/ 4775200 h 4775200"/>
            </a:gdLst>
            <a:ahLst/>
            <a:cxnLst>
              <a:cxn ang="0">
                <a:pos x="connsiteX0" y="connsiteY0"/>
              </a:cxn>
              <a:cxn ang="0">
                <a:pos x="connsiteX1" y="connsiteY1"/>
              </a:cxn>
              <a:cxn ang="0">
                <a:pos x="connsiteX2" y="connsiteY2"/>
              </a:cxn>
              <a:cxn ang="0">
                <a:pos x="connsiteX3" y="connsiteY3"/>
              </a:cxn>
            </a:cxnLst>
            <a:rect l="l" t="t" r="r" b="b"/>
            <a:pathLst>
              <a:path w="4530724" h="4775200">
                <a:moveTo>
                  <a:pt x="0" y="0"/>
                </a:moveTo>
                <a:lnTo>
                  <a:pt x="4530724" y="0"/>
                </a:lnTo>
                <a:lnTo>
                  <a:pt x="4530724" y="4775200"/>
                </a:lnTo>
                <a:lnTo>
                  <a:pt x="0" y="4775200"/>
                </a:lnTo>
                <a:close/>
              </a:path>
            </a:pathLst>
          </a:custGeom>
        </p:spPr>
        <p:txBody>
          <a:bodyPr wrap="square">
            <a:noAutofit/>
          </a:bodyPr>
          <a:lstStyle/>
          <a:p>
            <a:endParaRPr lang="en-US"/>
          </a:p>
        </p:txBody>
      </p:sp>
    </p:spTree>
    <p:extLst>
      <p:ext uri="{BB962C8B-B14F-4D97-AF65-F5344CB8AC3E}">
        <p14:creationId xmlns:p14="http://schemas.microsoft.com/office/powerpoint/2010/main" val="810312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稻壳儿_时尚演示出品_11" preserve="1" userDrawn="1">
  <p:cSld name="2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2C9698-E49A-4B09-88B9-6D109F446725}"/>
              </a:ext>
            </a:extLst>
          </p:cNvPr>
          <p:cNvSpPr>
            <a:spLocks noGrp="1"/>
          </p:cNvSpPr>
          <p:nvPr>
            <p:ph type="dt" sz="half" idx="10"/>
          </p:nvPr>
        </p:nvSpPr>
        <p:spPr/>
        <p:txBody>
          <a:bodyPr/>
          <a:lstStyle/>
          <a:p>
            <a:fld id="{9BA81FD3-A0F7-4270-AE15-C28D23FA4CE4}" type="datetimeFigureOut">
              <a:rPr lang="en-US" smtClean="0"/>
              <a:t>6/8/2020</a:t>
            </a:fld>
            <a:endParaRPr lang="en-US"/>
          </a:p>
        </p:txBody>
      </p:sp>
      <p:sp>
        <p:nvSpPr>
          <p:cNvPr id="3" name="Footer Placeholder 2">
            <a:extLst>
              <a:ext uri="{FF2B5EF4-FFF2-40B4-BE49-F238E27FC236}">
                <a16:creationId xmlns:a16="http://schemas.microsoft.com/office/drawing/2014/main" id="{0A10FDEA-0BEC-4C67-811F-940520C5665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12D4FCA-2104-44C1-A384-AE8A33CDED4A}"/>
              </a:ext>
            </a:extLst>
          </p:cNvPr>
          <p:cNvSpPr>
            <a:spLocks noGrp="1"/>
          </p:cNvSpPr>
          <p:nvPr>
            <p:ph type="sldNum" sz="quarter" idx="12"/>
          </p:nvPr>
        </p:nvSpPr>
        <p:spPr/>
        <p:txBody>
          <a:bodyPr/>
          <a:lstStyle/>
          <a:p>
            <a:fld id="{978CB186-266B-4E25-A7A4-A20AD1D92944}" type="slidenum">
              <a:rPr lang="en-US" smtClean="0"/>
              <a:t>‹#›</a:t>
            </a:fld>
            <a:endParaRPr lang="en-US"/>
          </a:p>
        </p:txBody>
      </p:sp>
      <p:sp>
        <p:nvSpPr>
          <p:cNvPr id="7" name="Picture Placeholder 6">
            <a:extLst>
              <a:ext uri="{FF2B5EF4-FFF2-40B4-BE49-F238E27FC236}">
                <a16:creationId xmlns:a16="http://schemas.microsoft.com/office/drawing/2014/main" id="{0B0462FB-AF09-4124-BB61-F19E92B90950}"/>
              </a:ext>
            </a:extLst>
          </p:cNvPr>
          <p:cNvSpPr>
            <a:spLocks noGrp="1"/>
          </p:cNvSpPr>
          <p:nvPr>
            <p:ph type="pic" idx="13"/>
          </p:nvPr>
        </p:nvSpPr>
        <p:spPr>
          <a:xfrm>
            <a:off x="8913379" y="2077239"/>
            <a:ext cx="1902117" cy="1902117"/>
          </a:xfrm>
          <a:custGeom>
            <a:avLst/>
            <a:gdLst>
              <a:gd name="connsiteX0" fmla="*/ 0 w 1902117"/>
              <a:gd name="connsiteY0" fmla="*/ 0 h 1902117"/>
              <a:gd name="connsiteX1" fmla="*/ 1902117 w 1902117"/>
              <a:gd name="connsiteY1" fmla="*/ 0 h 1902117"/>
              <a:gd name="connsiteX2" fmla="*/ 1902117 w 1902117"/>
              <a:gd name="connsiteY2" fmla="*/ 1902117 h 1902117"/>
              <a:gd name="connsiteX3" fmla="*/ 0 w 1902117"/>
              <a:gd name="connsiteY3" fmla="*/ 1902117 h 1902117"/>
            </a:gdLst>
            <a:ahLst/>
            <a:cxnLst>
              <a:cxn ang="0">
                <a:pos x="connsiteX0" y="connsiteY0"/>
              </a:cxn>
              <a:cxn ang="0">
                <a:pos x="connsiteX1" y="connsiteY1"/>
              </a:cxn>
              <a:cxn ang="0">
                <a:pos x="connsiteX2" y="connsiteY2"/>
              </a:cxn>
              <a:cxn ang="0">
                <a:pos x="connsiteX3" y="connsiteY3"/>
              </a:cxn>
            </a:cxnLst>
            <a:rect l="l" t="t" r="r" b="b"/>
            <a:pathLst>
              <a:path w="1902117" h="1902117">
                <a:moveTo>
                  <a:pt x="0" y="0"/>
                </a:moveTo>
                <a:lnTo>
                  <a:pt x="1902117" y="0"/>
                </a:lnTo>
                <a:lnTo>
                  <a:pt x="1902117" y="1902117"/>
                </a:lnTo>
                <a:lnTo>
                  <a:pt x="0" y="1902117"/>
                </a:lnTo>
                <a:close/>
              </a:path>
            </a:pathLst>
          </a:custGeom>
        </p:spPr>
        <p:txBody>
          <a:bodyPr wrap="square">
            <a:noAutofit/>
          </a:bodyPr>
          <a:lstStyle/>
          <a:p>
            <a:endParaRPr lang="en-US"/>
          </a:p>
        </p:txBody>
      </p:sp>
      <p:sp>
        <p:nvSpPr>
          <p:cNvPr id="10" name="Picture Placeholder 9">
            <a:extLst>
              <a:ext uri="{FF2B5EF4-FFF2-40B4-BE49-F238E27FC236}">
                <a16:creationId xmlns:a16="http://schemas.microsoft.com/office/drawing/2014/main" id="{E4E0B736-E737-45EE-96AE-339464B2B4AB}"/>
              </a:ext>
            </a:extLst>
          </p:cNvPr>
          <p:cNvSpPr>
            <a:spLocks noGrp="1"/>
          </p:cNvSpPr>
          <p:nvPr>
            <p:ph type="pic" sz="quarter" idx="14"/>
          </p:nvPr>
        </p:nvSpPr>
        <p:spPr>
          <a:xfrm>
            <a:off x="3888796" y="2077239"/>
            <a:ext cx="1902117" cy="1902117"/>
          </a:xfrm>
          <a:custGeom>
            <a:avLst/>
            <a:gdLst>
              <a:gd name="connsiteX0" fmla="*/ 0 w 1902117"/>
              <a:gd name="connsiteY0" fmla="*/ 0 h 1902117"/>
              <a:gd name="connsiteX1" fmla="*/ 1902117 w 1902117"/>
              <a:gd name="connsiteY1" fmla="*/ 0 h 1902117"/>
              <a:gd name="connsiteX2" fmla="*/ 1902117 w 1902117"/>
              <a:gd name="connsiteY2" fmla="*/ 1902117 h 1902117"/>
              <a:gd name="connsiteX3" fmla="*/ 0 w 1902117"/>
              <a:gd name="connsiteY3" fmla="*/ 1902117 h 1902117"/>
            </a:gdLst>
            <a:ahLst/>
            <a:cxnLst>
              <a:cxn ang="0">
                <a:pos x="connsiteX0" y="connsiteY0"/>
              </a:cxn>
              <a:cxn ang="0">
                <a:pos x="connsiteX1" y="connsiteY1"/>
              </a:cxn>
              <a:cxn ang="0">
                <a:pos x="connsiteX2" y="connsiteY2"/>
              </a:cxn>
              <a:cxn ang="0">
                <a:pos x="connsiteX3" y="connsiteY3"/>
              </a:cxn>
            </a:cxnLst>
            <a:rect l="l" t="t" r="r" b="b"/>
            <a:pathLst>
              <a:path w="1902117" h="1902117">
                <a:moveTo>
                  <a:pt x="0" y="0"/>
                </a:moveTo>
                <a:lnTo>
                  <a:pt x="1902117" y="0"/>
                </a:lnTo>
                <a:lnTo>
                  <a:pt x="1902117" y="1902117"/>
                </a:lnTo>
                <a:lnTo>
                  <a:pt x="0" y="1902117"/>
                </a:lnTo>
                <a:close/>
              </a:path>
            </a:pathLst>
          </a:custGeom>
        </p:spPr>
        <p:txBody>
          <a:bodyPr wrap="square">
            <a:noAutofit/>
          </a:bodyPr>
          <a:lstStyle/>
          <a:p>
            <a:endParaRPr lang="en-US"/>
          </a:p>
        </p:txBody>
      </p:sp>
      <p:sp>
        <p:nvSpPr>
          <p:cNvPr id="13" name="Picture Placeholder 12">
            <a:extLst>
              <a:ext uri="{FF2B5EF4-FFF2-40B4-BE49-F238E27FC236}">
                <a16:creationId xmlns:a16="http://schemas.microsoft.com/office/drawing/2014/main" id="{129EBC7E-C374-42AB-87E0-9C1ECB6E999D}"/>
              </a:ext>
            </a:extLst>
          </p:cNvPr>
          <p:cNvSpPr>
            <a:spLocks noGrp="1"/>
          </p:cNvSpPr>
          <p:nvPr>
            <p:ph type="pic" sz="quarter" idx="15"/>
          </p:nvPr>
        </p:nvSpPr>
        <p:spPr>
          <a:xfrm>
            <a:off x="6401087" y="2077239"/>
            <a:ext cx="1902117" cy="1902117"/>
          </a:xfrm>
          <a:custGeom>
            <a:avLst/>
            <a:gdLst>
              <a:gd name="connsiteX0" fmla="*/ 0 w 1902117"/>
              <a:gd name="connsiteY0" fmla="*/ 0 h 1902117"/>
              <a:gd name="connsiteX1" fmla="*/ 1902117 w 1902117"/>
              <a:gd name="connsiteY1" fmla="*/ 0 h 1902117"/>
              <a:gd name="connsiteX2" fmla="*/ 1902117 w 1902117"/>
              <a:gd name="connsiteY2" fmla="*/ 1902117 h 1902117"/>
              <a:gd name="connsiteX3" fmla="*/ 0 w 1902117"/>
              <a:gd name="connsiteY3" fmla="*/ 1902117 h 1902117"/>
            </a:gdLst>
            <a:ahLst/>
            <a:cxnLst>
              <a:cxn ang="0">
                <a:pos x="connsiteX0" y="connsiteY0"/>
              </a:cxn>
              <a:cxn ang="0">
                <a:pos x="connsiteX1" y="connsiteY1"/>
              </a:cxn>
              <a:cxn ang="0">
                <a:pos x="connsiteX2" y="connsiteY2"/>
              </a:cxn>
              <a:cxn ang="0">
                <a:pos x="connsiteX3" y="connsiteY3"/>
              </a:cxn>
            </a:cxnLst>
            <a:rect l="l" t="t" r="r" b="b"/>
            <a:pathLst>
              <a:path w="1902117" h="1902117">
                <a:moveTo>
                  <a:pt x="0" y="0"/>
                </a:moveTo>
                <a:lnTo>
                  <a:pt x="1902117" y="0"/>
                </a:lnTo>
                <a:lnTo>
                  <a:pt x="1902117" y="1902117"/>
                </a:lnTo>
                <a:lnTo>
                  <a:pt x="0" y="1902117"/>
                </a:lnTo>
                <a:close/>
              </a:path>
            </a:pathLst>
          </a:custGeom>
        </p:spPr>
        <p:txBody>
          <a:bodyPr wrap="square">
            <a:noAutofit/>
          </a:bodyPr>
          <a:lstStyle/>
          <a:p>
            <a:endParaRPr lang="en-US"/>
          </a:p>
        </p:txBody>
      </p:sp>
      <p:sp>
        <p:nvSpPr>
          <p:cNvPr id="16" name="Picture Placeholder 15">
            <a:extLst>
              <a:ext uri="{FF2B5EF4-FFF2-40B4-BE49-F238E27FC236}">
                <a16:creationId xmlns:a16="http://schemas.microsoft.com/office/drawing/2014/main" id="{47D56303-1A3A-4460-B1A2-1B3A1EEBF9BB}"/>
              </a:ext>
            </a:extLst>
          </p:cNvPr>
          <p:cNvSpPr>
            <a:spLocks noGrp="1"/>
          </p:cNvSpPr>
          <p:nvPr>
            <p:ph type="pic" sz="quarter" idx="16"/>
          </p:nvPr>
        </p:nvSpPr>
        <p:spPr>
          <a:xfrm>
            <a:off x="1376505" y="2077239"/>
            <a:ext cx="1902117" cy="1902117"/>
          </a:xfrm>
          <a:custGeom>
            <a:avLst/>
            <a:gdLst>
              <a:gd name="connsiteX0" fmla="*/ 0 w 1902117"/>
              <a:gd name="connsiteY0" fmla="*/ 0 h 1902117"/>
              <a:gd name="connsiteX1" fmla="*/ 1902117 w 1902117"/>
              <a:gd name="connsiteY1" fmla="*/ 0 h 1902117"/>
              <a:gd name="connsiteX2" fmla="*/ 1902117 w 1902117"/>
              <a:gd name="connsiteY2" fmla="*/ 1902117 h 1902117"/>
              <a:gd name="connsiteX3" fmla="*/ 0 w 1902117"/>
              <a:gd name="connsiteY3" fmla="*/ 1902117 h 1902117"/>
            </a:gdLst>
            <a:ahLst/>
            <a:cxnLst>
              <a:cxn ang="0">
                <a:pos x="connsiteX0" y="connsiteY0"/>
              </a:cxn>
              <a:cxn ang="0">
                <a:pos x="connsiteX1" y="connsiteY1"/>
              </a:cxn>
              <a:cxn ang="0">
                <a:pos x="connsiteX2" y="connsiteY2"/>
              </a:cxn>
              <a:cxn ang="0">
                <a:pos x="connsiteX3" y="connsiteY3"/>
              </a:cxn>
            </a:cxnLst>
            <a:rect l="l" t="t" r="r" b="b"/>
            <a:pathLst>
              <a:path w="1902117" h="1902117">
                <a:moveTo>
                  <a:pt x="0" y="0"/>
                </a:moveTo>
                <a:lnTo>
                  <a:pt x="1902117" y="0"/>
                </a:lnTo>
                <a:lnTo>
                  <a:pt x="1902117" y="1902117"/>
                </a:lnTo>
                <a:lnTo>
                  <a:pt x="0" y="1902117"/>
                </a:lnTo>
                <a:close/>
              </a:path>
            </a:pathLst>
          </a:custGeom>
        </p:spPr>
        <p:txBody>
          <a:bodyPr wrap="square">
            <a:noAutofit/>
          </a:bodyPr>
          <a:lstStyle/>
          <a:p>
            <a:endParaRPr lang="en-US"/>
          </a:p>
        </p:txBody>
      </p:sp>
    </p:spTree>
    <p:extLst>
      <p:ext uri="{BB962C8B-B14F-4D97-AF65-F5344CB8AC3E}">
        <p14:creationId xmlns:p14="http://schemas.microsoft.com/office/powerpoint/2010/main" val="1054489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稻壳儿_时尚演示出品_2"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04735D-64A4-48D3-83FE-343EA293ABAF}"/>
              </a:ext>
            </a:extLst>
          </p:cNvPr>
          <p:cNvSpPr>
            <a:spLocks noGrp="1"/>
          </p:cNvSpPr>
          <p:nvPr>
            <p:ph type="dt" sz="half" idx="10"/>
          </p:nvPr>
        </p:nvSpPr>
        <p:spPr/>
        <p:txBody>
          <a:bodyPr/>
          <a:lstStyle/>
          <a:p>
            <a:fld id="{40C6AB8F-0267-4303-8800-92BA5C6DC6FB}" type="datetimeFigureOut">
              <a:rPr lang="en-US" smtClean="0"/>
              <a:t>6/8/2020</a:t>
            </a:fld>
            <a:endParaRPr lang="en-US"/>
          </a:p>
        </p:txBody>
      </p:sp>
      <p:sp>
        <p:nvSpPr>
          <p:cNvPr id="3" name="Footer Placeholder 2">
            <a:extLst>
              <a:ext uri="{FF2B5EF4-FFF2-40B4-BE49-F238E27FC236}">
                <a16:creationId xmlns:a16="http://schemas.microsoft.com/office/drawing/2014/main" id="{348B8D04-4DE2-4CA6-AE8A-3112DD938D4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28C99EA-9783-4F00-999E-E12CAF5EDC04}"/>
              </a:ext>
            </a:extLst>
          </p:cNvPr>
          <p:cNvSpPr>
            <a:spLocks noGrp="1"/>
          </p:cNvSpPr>
          <p:nvPr>
            <p:ph type="sldNum" sz="quarter" idx="12"/>
          </p:nvPr>
        </p:nvSpPr>
        <p:spPr/>
        <p:txBody>
          <a:bodyPr/>
          <a:lstStyle/>
          <a:p>
            <a:fld id="{D8B76C1D-4783-4E96-9EF1-5A1D8576A95E}" type="slidenum">
              <a:rPr lang="en-US" smtClean="0"/>
              <a:t>‹#›</a:t>
            </a:fld>
            <a:endParaRPr lang="en-US"/>
          </a:p>
        </p:txBody>
      </p:sp>
    </p:spTree>
    <p:extLst>
      <p:ext uri="{BB962C8B-B14F-4D97-AF65-F5344CB8AC3E}">
        <p14:creationId xmlns:p14="http://schemas.microsoft.com/office/powerpoint/2010/main" val="2813331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稻壳儿_时尚演示出品_3" preserve="1" userDrawn="1">
  <p:cSld name="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4B3FDA1-69B1-4AA1-84C5-CC8F8083FFB7}"/>
              </a:ext>
            </a:extLst>
          </p:cNvPr>
          <p:cNvPicPr>
            <a:picLocks noChangeAspect="1"/>
          </p:cNvPicPr>
          <p:nvPr userDrawn="1"/>
        </p:nvPicPr>
        <p:blipFill>
          <a:blip r:embed="rId2"/>
          <a:stretch>
            <a:fillRect/>
          </a:stretch>
        </p:blipFill>
        <p:spPr>
          <a:xfrm>
            <a:off x="-528" y="-297"/>
            <a:ext cx="12193057" cy="6858594"/>
          </a:xfrm>
          <a:prstGeom prst="rect">
            <a:avLst/>
          </a:prstGeom>
        </p:spPr>
      </p:pic>
      <p:sp>
        <p:nvSpPr>
          <p:cNvPr id="3" name="Date Placeholder 2">
            <a:extLst>
              <a:ext uri="{FF2B5EF4-FFF2-40B4-BE49-F238E27FC236}">
                <a16:creationId xmlns:a16="http://schemas.microsoft.com/office/drawing/2014/main" id="{3F7BC315-9039-4341-9DFB-158DD6FCCCC5}"/>
              </a:ext>
            </a:extLst>
          </p:cNvPr>
          <p:cNvSpPr>
            <a:spLocks noGrp="1"/>
          </p:cNvSpPr>
          <p:nvPr>
            <p:ph type="dt" sz="half" idx="10"/>
          </p:nvPr>
        </p:nvSpPr>
        <p:spPr/>
        <p:txBody>
          <a:bodyPr/>
          <a:lstStyle/>
          <a:p>
            <a:fld id="{40C6AB8F-0267-4303-8800-92BA5C6DC6FB}" type="datetimeFigureOut">
              <a:rPr lang="en-US" smtClean="0"/>
              <a:t>6/8/2020</a:t>
            </a:fld>
            <a:endParaRPr lang="en-US"/>
          </a:p>
        </p:txBody>
      </p:sp>
      <p:sp>
        <p:nvSpPr>
          <p:cNvPr id="4" name="Footer Placeholder 3">
            <a:extLst>
              <a:ext uri="{FF2B5EF4-FFF2-40B4-BE49-F238E27FC236}">
                <a16:creationId xmlns:a16="http://schemas.microsoft.com/office/drawing/2014/main" id="{EF355D65-7E33-43C9-A348-106BAD9482C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4F5A63C-DC15-4708-A5C9-DAFFE68F713E}"/>
              </a:ext>
            </a:extLst>
          </p:cNvPr>
          <p:cNvSpPr>
            <a:spLocks noGrp="1"/>
          </p:cNvSpPr>
          <p:nvPr>
            <p:ph type="sldNum" sz="quarter" idx="12"/>
          </p:nvPr>
        </p:nvSpPr>
        <p:spPr/>
        <p:txBody>
          <a:bodyPr/>
          <a:lstStyle/>
          <a:p>
            <a:fld id="{D8B76C1D-4783-4E96-9EF1-5A1D8576A95E}" type="slidenum">
              <a:rPr lang="en-US" smtClean="0"/>
              <a:t>‹#›</a:t>
            </a:fld>
            <a:endParaRPr lang="en-US"/>
          </a:p>
        </p:txBody>
      </p:sp>
    </p:spTree>
    <p:extLst>
      <p:ext uri="{BB962C8B-B14F-4D97-AF65-F5344CB8AC3E}">
        <p14:creationId xmlns:p14="http://schemas.microsoft.com/office/powerpoint/2010/main" val="425382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稻壳儿_时尚演示出品_4" preserve="1" userDrawn="1">
  <p:cSld name="稻壳儿_时尚演示出品_4">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CBB5EC8-7E54-42F7-B18C-8780BE82DF2B}"/>
              </a:ext>
            </a:extLst>
          </p:cNvPr>
          <p:cNvSpPr>
            <a:spLocks noGrp="1"/>
          </p:cNvSpPr>
          <p:nvPr>
            <p:ph type="pic" sz="quarter" idx="10"/>
          </p:nvPr>
        </p:nvSpPr>
        <p:spPr>
          <a:xfrm>
            <a:off x="6088793" y="1073426"/>
            <a:ext cx="3071812" cy="5015948"/>
          </a:xfrm>
          <a:custGeom>
            <a:avLst/>
            <a:gdLst>
              <a:gd name="connsiteX0" fmla="*/ 0 w 3071812"/>
              <a:gd name="connsiteY0" fmla="*/ 0 h 5015948"/>
              <a:gd name="connsiteX1" fmla="*/ 3071812 w 3071812"/>
              <a:gd name="connsiteY1" fmla="*/ 0 h 5015948"/>
              <a:gd name="connsiteX2" fmla="*/ 3071812 w 3071812"/>
              <a:gd name="connsiteY2" fmla="*/ 5015948 h 5015948"/>
              <a:gd name="connsiteX3" fmla="*/ 0 w 3071812"/>
              <a:gd name="connsiteY3" fmla="*/ 5015948 h 5015948"/>
            </a:gdLst>
            <a:ahLst/>
            <a:cxnLst>
              <a:cxn ang="0">
                <a:pos x="connsiteX0" y="connsiteY0"/>
              </a:cxn>
              <a:cxn ang="0">
                <a:pos x="connsiteX1" y="connsiteY1"/>
              </a:cxn>
              <a:cxn ang="0">
                <a:pos x="connsiteX2" y="connsiteY2"/>
              </a:cxn>
              <a:cxn ang="0">
                <a:pos x="connsiteX3" y="connsiteY3"/>
              </a:cxn>
            </a:cxnLst>
            <a:rect l="l" t="t" r="r" b="b"/>
            <a:pathLst>
              <a:path w="3071812" h="5015948">
                <a:moveTo>
                  <a:pt x="0" y="0"/>
                </a:moveTo>
                <a:lnTo>
                  <a:pt x="3071812" y="0"/>
                </a:lnTo>
                <a:lnTo>
                  <a:pt x="3071812" y="5015948"/>
                </a:lnTo>
                <a:lnTo>
                  <a:pt x="0" y="5015948"/>
                </a:lnTo>
                <a:close/>
              </a:path>
            </a:pathLst>
          </a:custGeom>
        </p:spPr>
        <p:txBody>
          <a:bodyPr wrap="square">
            <a:noAutofit/>
          </a:bodyPr>
          <a:lstStyle/>
          <a:p>
            <a:endParaRPr lang="en-US"/>
          </a:p>
        </p:txBody>
      </p:sp>
      <p:sp>
        <p:nvSpPr>
          <p:cNvPr id="8" name="Picture Placeholder 7">
            <a:extLst>
              <a:ext uri="{FF2B5EF4-FFF2-40B4-BE49-F238E27FC236}">
                <a16:creationId xmlns:a16="http://schemas.microsoft.com/office/drawing/2014/main" id="{05941FAF-F9F2-4475-8E2B-09B41F9E4391}"/>
              </a:ext>
            </a:extLst>
          </p:cNvPr>
          <p:cNvSpPr>
            <a:spLocks noGrp="1"/>
          </p:cNvSpPr>
          <p:nvPr>
            <p:ph type="pic" sz="quarter" idx="11"/>
          </p:nvPr>
        </p:nvSpPr>
        <p:spPr>
          <a:xfrm>
            <a:off x="9160604" y="1073426"/>
            <a:ext cx="3031396" cy="5015948"/>
          </a:xfrm>
          <a:custGeom>
            <a:avLst/>
            <a:gdLst>
              <a:gd name="connsiteX0" fmla="*/ 0 w 3031396"/>
              <a:gd name="connsiteY0" fmla="*/ 0 h 5015948"/>
              <a:gd name="connsiteX1" fmla="*/ 3031396 w 3031396"/>
              <a:gd name="connsiteY1" fmla="*/ 0 h 5015948"/>
              <a:gd name="connsiteX2" fmla="*/ 3031396 w 3031396"/>
              <a:gd name="connsiteY2" fmla="*/ 5015948 h 5015948"/>
              <a:gd name="connsiteX3" fmla="*/ 0 w 3031396"/>
              <a:gd name="connsiteY3" fmla="*/ 5015948 h 5015948"/>
            </a:gdLst>
            <a:ahLst/>
            <a:cxnLst>
              <a:cxn ang="0">
                <a:pos x="connsiteX0" y="connsiteY0"/>
              </a:cxn>
              <a:cxn ang="0">
                <a:pos x="connsiteX1" y="connsiteY1"/>
              </a:cxn>
              <a:cxn ang="0">
                <a:pos x="connsiteX2" y="connsiteY2"/>
              </a:cxn>
              <a:cxn ang="0">
                <a:pos x="connsiteX3" y="connsiteY3"/>
              </a:cxn>
            </a:cxnLst>
            <a:rect l="l" t="t" r="r" b="b"/>
            <a:pathLst>
              <a:path w="3031396" h="5015948">
                <a:moveTo>
                  <a:pt x="0" y="0"/>
                </a:moveTo>
                <a:lnTo>
                  <a:pt x="3031396" y="0"/>
                </a:lnTo>
                <a:lnTo>
                  <a:pt x="3031396" y="5015948"/>
                </a:lnTo>
                <a:lnTo>
                  <a:pt x="0" y="5015948"/>
                </a:lnTo>
                <a:close/>
              </a:path>
            </a:pathLst>
          </a:custGeom>
        </p:spPr>
        <p:txBody>
          <a:bodyPr wrap="square">
            <a:noAutofit/>
          </a:bodyPr>
          <a:lstStyle/>
          <a:p>
            <a:endParaRPr lang="en-US"/>
          </a:p>
        </p:txBody>
      </p:sp>
    </p:spTree>
    <p:extLst>
      <p:ext uri="{BB962C8B-B14F-4D97-AF65-F5344CB8AC3E}">
        <p14:creationId xmlns:p14="http://schemas.microsoft.com/office/powerpoint/2010/main" val="1052399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稻壳儿_时尚演示出品_5" preserve="1" userDrawn="1">
  <p:cSld name="稻壳儿_时尚演示出品_10">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D66BAAA-27D9-4152-85B5-26CC98DB9FA5}"/>
              </a:ext>
            </a:extLst>
          </p:cNvPr>
          <p:cNvSpPr>
            <a:spLocks noGrp="1"/>
          </p:cNvSpPr>
          <p:nvPr>
            <p:ph type="pic" sz="quarter" idx="10"/>
          </p:nvPr>
        </p:nvSpPr>
        <p:spPr>
          <a:xfrm>
            <a:off x="6374299" y="0"/>
            <a:ext cx="5817702" cy="5043488"/>
          </a:xfrm>
          <a:custGeom>
            <a:avLst/>
            <a:gdLst>
              <a:gd name="connsiteX0" fmla="*/ 0 w 5817702"/>
              <a:gd name="connsiteY0" fmla="*/ 0 h 5043488"/>
              <a:gd name="connsiteX1" fmla="*/ 5817702 w 5817702"/>
              <a:gd name="connsiteY1" fmla="*/ 0 h 5043488"/>
              <a:gd name="connsiteX2" fmla="*/ 5817702 w 5817702"/>
              <a:gd name="connsiteY2" fmla="*/ 5043488 h 5043488"/>
              <a:gd name="connsiteX3" fmla="*/ 0 w 5817702"/>
              <a:gd name="connsiteY3" fmla="*/ 5043488 h 5043488"/>
            </a:gdLst>
            <a:ahLst/>
            <a:cxnLst>
              <a:cxn ang="0">
                <a:pos x="connsiteX0" y="connsiteY0"/>
              </a:cxn>
              <a:cxn ang="0">
                <a:pos x="connsiteX1" y="connsiteY1"/>
              </a:cxn>
              <a:cxn ang="0">
                <a:pos x="connsiteX2" y="connsiteY2"/>
              </a:cxn>
              <a:cxn ang="0">
                <a:pos x="connsiteX3" y="connsiteY3"/>
              </a:cxn>
            </a:cxnLst>
            <a:rect l="l" t="t" r="r" b="b"/>
            <a:pathLst>
              <a:path w="5817702" h="5043488">
                <a:moveTo>
                  <a:pt x="0" y="0"/>
                </a:moveTo>
                <a:lnTo>
                  <a:pt x="5817702" y="0"/>
                </a:lnTo>
                <a:lnTo>
                  <a:pt x="5817702" y="5043488"/>
                </a:lnTo>
                <a:lnTo>
                  <a:pt x="0" y="5043488"/>
                </a:lnTo>
                <a:close/>
              </a:path>
            </a:pathLst>
          </a:custGeom>
        </p:spPr>
        <p:txBody>
          <a:bodyPr wrap="square">
            <a:noAutofit/>
          </a:bodyPr>
          <a:lstStyle/>
          <a:p>
            <a:endParaRPr lang="en-US"/>
          </a:p>
        </p:txBody>
      </p:sp>
    </p:spTree>
    <p:extLst>
      <p:ext uri="{BB962C8B-B14F-4D97-AF65-F5344CB8AC3E}">
        <p14:creationId xmlns:p14="http://schemas.microsoft.com/office/powerpoint/2010/main" val="2593671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稻壳儿_时尚演示出品_6" preserve="1" userDrawn="1">
  <p:cSld name="稻壳儿_时尚演示出品_5">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03F395D-99BF-4C35-A751-591870154F53}"/>
              </a:ext>
            </a:extLst>
          </p:cNvPr>
          <p:cNvSpPr>
            <a:spLocks noGrp="1"/>
          </p:cNvSpPr>
          <p:nvPr>
            <p:ph type="pic" sz="quarter" idx="10"/>
          </p:nvPr>
        </p:nvSpPr>
        <p:spPr>
          <a:xfrm>
            <a:off x="2561773" y="2140522"/>
            <a:ext cx="4349750" cy="2259200"/>
          </a:xfrm>
          <a:custGeom>
            <a:avLst/>
            <a:gdLst>
              <a:gd name="connsiteX0" fmla="*/ 0 w 4349750"/>
              <a:gd name="connsiteY0" fmla="*/ 0 h 2259200"/>
              <a:gd name="connsiteX1" fmla="*/ 4349750 w 4349750"/>
              <a:gd name="connsiteY1" fmla="*/ 0 h 2259200"/>
              <a:gd name="connsiteX2" fmla="*/ 4349750 w 4349750"/>
              <a:gd name="connsiteY2" fmla="*/ 2259200 h 2259200"/>
              <a:gd name="connsiteX3" fmla="*/ 0 w 4349750"/>
              <a:gd name="connsiteY3" fmla="*/ 2259200 h 2259200"/>
            </a:gdLst>
            <a:ahLst/>
            <a:cxnLst>
              <a:cxn ang="0">
                <a:pos x="connsiteX0" y="connsiteY0"/>
              </a:cxn>
              <a:cxn ang="0">
                <a:pos x="connsiteX1" y="connsiteY1"/>
              </a:cxn>
              <a:cxn ang="0">
                <a:pos x="connsiteX2" y="connsiteY2"/>
              </a:cxn>
              <a:cxn ang="0">
                <a:pos x="connsiteX3" y="connsiteY3"/>
              </a:cxn>
            </a:cxnLst>
            <a:rect l="l" t="t" r="r" b="b"/>
            <a:pathLst>
              <a:path w="4349750" h="2259200">
                <a:moveTo>
                  <a:pt x="0" y="0"/>
                </a:moveTo>
                <a:lnTo>
                  <a:pt x="4349750" y="0"/>
                </a:lnTo>
                <a:lnTo>
                  <a:pt x="4349750" y="2259200"/>
                </a:lnTo>
                <a:lnTo>
                  <a:pt x="0" y="2259200"/>
                </a:lnTo>
                <a:close/>
              </a:path>
            </a:pathLst>
          </a:custGeom>
        </p:spPr>
        <p:txBody>
          <a:bodyPr wrap="square">
            <a:noAutofit/>
          </a:bodyPr>
          <a:lstStyle/>
          <a:p>
            <a:endParaRPr lang="en-US"/>
          </a:p>
        </p:txBody>
      </p:sp>
      <p:sp>
        <p:nvSpPr>
          <p:cNvPr id="8" name="Picture Placeholder 7">
            <a:extLst>
              <a:ext uri="{FF2B5EF4-FFF2-40B4-BE49-F238E27FC236}">
                <a16:creationId xmlns:a16="http://schemas.microsoft.com/office/drawing/2014/main" id="{AA925628-7546-4AC6-AEA5-3D8F36440F99}"/>
              </a:ext>
            </a:extLst>
          </p:cNvPr>
          <p:cNvSpPr>
            <a:spLocks noGrp="1"/>
          </p:cNvSpPr>
          <p:nvPr>
            <p:ph type="pic" sz="quarter" idx="11"/>
          </p:nvPr>
        </p:nvSpPr>
        <p:spPr>
          <a:xfrm>
            <a:off x="4132158" y="4545496"/>
            <a:ext cx="2779366" cy="2312504"/>
          </a:xfrm>
          <a:custGeom>
            <a:avLst/>
            <a:gdLst>
              <a:gd name="connsiteX0" fmla="*/ 0 w 2779366"/>
              <a:gd name="connsiteY0" fmla="*/ 0 h 2312504"/>
              <a:gd name="connsiteX1" fmla="*/ 2779366 w 2779366"/>
              <a:gd name="connsiteY1" fmla="*/ 0 h 2312504"/>
              <a:gd name="connsiteX2" fmla="*/ 2779366 w 2779366"/>
              <a:gd name="connsiteY2" fmla="*/ 2312504 h 2312504"/>
              <a:gd name="connsiteX3" fmla="*/ 0 w 2779366"/>
              <a:gd name="connsiteY3" fmla="*/ 2312504 h 2312504"/>
            </a:gdLst>
            <a:ahLst/>
            <a:cxnLst>
              <a:cxn ang="0">
                <a:pos x="connsiteX0" y="connsiteY0"/>
              </a:cxn>
              <a:cxn ang="0">
                <a:pos x="connsiteX1" y="connsiteY1"/>
              </a:cxn>
              <a:cxn ang="0">
                <a:pos x="connsiteX2" y="connsiteY2"/>
              </a:cxn>
              <a:cxn ang="0">
                <a:pos x="connsiteX3" y="connsiteY3"/>
              </a:cxn>
            </a:cxnLst>
            <a:rect l="l" t="t" r="r" b="b"/>
            <a:pathLst>
              <a:path w="2779366" h="2312504">
                <a:moveTo>
                  <a:pt x="0" y="0"/>
                </a:moveTo>
                <a:lnTo>
                  <a:pt x="2779366" y="0"/>
                </a:lnTo>
                <a:lnTo>
                  <a:pt x="2779366" y="2312504"/>
                </a:lnTo>
                <a:lnTo>
                  <a:pt x="0" y="2312504"/>
                </a:lnTo>
                <a:close/>
              </a:path>
            </a:pathLst>
          </a:custGeom>
        </p:spPr>
        <p:txBody>
          <a:bodyPr wrap="square">
            <a:noAutofit/>
          </a:bodyPr>
          <a:lstStyle/>
          <a:p>
            <a:endParaRPr lang="en-US"/>
          </a:p>
        </p:txBody>
      </p:sp>
    </p:spTree>
    <p:extLst>
      <p:ext uri="{BB962C8B-B14F-4D97-AF65-F5344CB8AC3E}">
        <p14:creationId xmlns:p14="http://schemas.microsoft.com/office/powerpoint/2010/main" val="1886975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稻壳儿_时尚演示出品_7" preserve="1" userDrawn="1">
  <p:cSld name="稻壳儿_时尚演示出品_6">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5469350-309B-4B32-993C-BCD7DC74E20B}"/>
              </a:ext>
            </a:extLst>
          </p:cNvPr>
          <p:cNvSpPr>
            <a:spLocks noGrp="1"/>
          </p:cNvSpPr>
          <p:nvPr>
            <p:ph type="pic" sz="quarter" idx="10"/>
          </p:nvPr>
        </p:nvSpPr>
        <p:spPr>
          <a:xfrm>
            <a:off x="5807913" y="0"/>
            <a:ext cx="6384088" cy="6858000"/>
          </a:xfrm>
          <a:custGeom>
            <a:avLst/>
            <a:gdLst>
              <a:gd name="connsiteX0" fmla="*/ 1871272 w 6384088"/>
              <a:gd name="connsiteY0" fmla="*/ 0 h 6858000"/>
              <a:gd name="connsiteX1" fmla="*/ 6384088 w 6384088"/>
              <a:gd name="connsiteY1" fmla="*/ 8878 h 6858000"/>
              <a:gd name="connsiteX2" fmla="*/ 6384088 w 6384088"/>
              <a:gd name="connsiteY2" fmla="*/ 6858000 h 6858000"/>
              <a:gd name="connsiteX3" fmla="*/ 0 w 6384088"/>
              <a:gd name="connsiteY3" fmla="*/ 6858000 h 6858000"/>
              <a:gd name="connsiteX4" fmla="*/ 0 w 6384088"/>
              <a:gd name="connsiteY4" fmla="*/ 6857996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4088" h="6858000">
                <a:moveTo>
                  <a:pt x="1871272" y="0"/>
                </a:moveTo>
                <a:lnTo>
                  <a:pt x="6384088" y="8878"/>
                </a:lnTo>
                <a:lnTo>
                  <a:pt x="6384088" y="6858000"/>
                </a:lnTo>
                <a:lnTo>
                  <a:pt x="0" y="6858000"/>
                </a:lnTo>
                <a:lnTo>
                  <a:pt x="0" y="6857996"/>
                </a:lnTo>
                <a:close/>
              </a:path>
            </a:pathLst>
          </a:custGeom>
        </p:spPr>
        <p:txBody>
          <a:bodyPr wrap="square">
            <a:noAutofit/>
          </a:bodyPr>
          <a:lstStyle/>
          <a:p>
            <a:endParaRPr lang="en-US"/>
          </a:p>
        </p:txBody>
      </p:sp>
    </p:spTree>
    <p:extLst>
      <p:ext uri="{BB962C8B-B14F-4D97-AF65-F5344CB8AC3E}">
        <p14:creationId xmlns:p14="http://schemas.microsoft.com/office/powerpoint/2010/main" val="3098246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稻壳儿_时尚演示出品_8" preserve="1" userDrawn="1">
  <p:cSld name="稻壳儿_时尚演示出品_7">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216170BA-E7A9-40B6-9961-D57FDD8D75FD}"/>
              </a:ext>
            </a:extLst>
          </p:cNvPr>
          <p:cNvSpPr>
            <a:spLocks noGrp="1"/>
          </p:cNvSpPr>
          <p:nvPr>
            <p:ph type="pic" sz="quarter" idx="10"/>
          </p:nvPr>
        </p:nvSpPr>
        <p:spPr>
          <a:xfrm>
            <a:off x="954159" y="2"/>
            <a:ext cx="2014536" cy="2016124"/>
          </a:xfrm>
          <a:custGeom>
            <a:avLst/>
            <a:gdLst>
              <a:gd name="connsiteX0" fmla="*/ 0 w 2014536"/>
              <a:gd name="connsiteY0" fmla="*/ 0 h 2016124"/>
              <a:gd name="connsiteX1" fmla="*/ 2014536 w 2014536"/>
              <a:gd name="connsiteY1" fmla="*/ 0 h 2016124"/>
              <a:gd name="connsiteX2" fmla="*/ 2014536 w 2014536"/>
              <a:gd name="connsiteY2" fmla="*/ 2016124 h 2016124"/>
              <a:gd name="connsiteX3" fmla="*/ 0 w 2014536"/>
              <a:gd name="connsiteY3" fmla="*/ 2016124 h 2016124"/>
            </a:gdLst>
            <a:ahLst/>
            <a:cxnLst>
              <a:cxn ang="0">
                <a:pos x="connsiteX0" y="connsiteY0"/>
              </a:cxn>
              <a:cxn ang="0">
                <a:pos x="connsiteX1" y="connsiteY1"/>
              </a:cxn>
              <a:cxn ang="0">
                <a:pos x="connsiteX2" y="connsiteY2"/>
              </a:cxn>
              <a:cxn ang="0">
                <a:pos x="connsiteX3" y="connsiteY3"/>
              </a:cxn>
            </a:cxnLst>
            <a:rect l="l" t="t" r="r" b="b"/>
            <a:pathLst>
              <a:path w="2014536" h="2016124">
                <a:moveTo>
                  <a:pt x="0" y="0"/>
                </a:moveTo>
                <a:lnTo>
                  <a:pt x="2014536" y="0"/>
                </a:lnTo>
                <a:lnTo>
                  <a:pt x="2014536" y="2016124"/>
                </a:lnTo>
                <a:lnTo>
                  <a:pt x="0" y="2016124"/>
                </a:lnTo>
                <a:close/>
              </a:path>
            </a:pathLst>
          </a:custGeom>
        </p:spPr>
        <p:txBody>
          <a:bodyPr wrap="square">
            <a:noAutofit/>
          </a:bodyPr>
          <a:lstStyle/>
          <a:p>
            <a:endParaRPr lang="en-US"/>
          </a:p>
        </p:txBody>
      </p:sp>
      <p:sp>
        <p:nvSpPr>
          <p:cNvPr id="10" name="Picture Placeholder 9">
            <a:extLst>
              <a:ext uri="{FF2B5EF4-FFF2-40B4-BE49-F238E27FC236}">
                <a16:creationId xmlns:a16="http://schemas.microsoft.com/office/drawing/2014/main" id="{7CCE5E36-1FEE-474A-852E-47B2A43B09C8}"/>
              </a:ext>
            </a:extLst>
          </p:cNvPr>
          <p:cNvSpPr>
            <a:spLocks noGrp="1"/>
          </p:cNvSpPr>
          <p:nvPr>
            <p:ph type="pic" sz="quarter" idx="11"/>
          </p:nvPr>
        </p:nvSpPr>
        <p:spPr>
          <a:xfrm>
            <a:off x="3150848" y="2"/>
            <a:ext cx="2014536" cy="3392556"/>
          </a:xfrm>
          <a:custGeom>
            <a:avLst/>
            <a:gdLst>
              <a:gd name="connsiteX0" fmla="*/ 0 w 2014536"/>
              <a:gd name="connsiteY0" fmla="*/ 0 h 3392556"/>
              <a:gd name="connsiteX1" fmla="*/ 2014536 w 2014536"/>
              <a:gd name="connsiteY1" fmla="*/ 0 h 3392556"/>
              <a:gd name="connsiteX2" fmla="*/ 2014536 w 2014536"/>
              <a:gd name="connsiteY2" fmla="*/ 3392556 h 3392556"/>
              <a:gd name="connsiteX3" fmla="*/ 0 w 2014536"/>
              <a:gd name="connsiteY3" fmla="*/ 3392556 h 3392556"/>
            </a:gdLst>
            <a:ahLst/>
            <a:cxnLst>
              <a:cxn ang="0">
                <a:pos x="connsiteX0" y="connsiteY0"/>
              </a:cxn>
              <a:cxn ang="0">
                <a:pos x="connsiteX1" y="connsiteY1"/>
              </a:cxn>
              <a:cxn ang="0">
                <a:pos x="connsiteX2" y="connsiteY2"/>
              </a:cxn>
              <a:cxn ang="0">
                <a:pos x="connsiteX3" y="connsiteY3"/>
              </a:cxn>
            </a:cxnLst>
            <a:rect l="l" t="t" r="r" b="b"/>
            <a:pathLst>
              <a:path w="2014536" h="3392556">
                <a:moveTo>
                  <a:pt x="0" y="0"/>
                </a:moveTo>
                <a:lnTo>
                  <a:pt x="2014536" y="0"/>
                </a:lnTo>
                <a:lnTo>
                  <a:pt x="2014536" y="3392556"/>
                </a:lnTo>
                <a:lnTo>
                  <a:pt x="0" y="3392556"/>
                </a:lnTo>
                <a:close/>
              </a:path>
            </a:pathLst>
          </a:custGeom>
        </p:spPr>
        <p:txBody>
          <a:bodyPr wrap="square">
            <a:noAutofit/>
          </a:bodyPr>
          <a:lstStyle/>
          <a:p>
            <a:endParaRPr lang="en-US"/>
          </a:p>
        </p:txBody>
      </p:sp>
      <p:sp>
        <p:nvSpPr>
          <p:cNvPr id="12" name="Picture Placeholder 11">
            <a:extLst>
              <a:ext uri="{FF2B5EF4-FFF2-40B4-BE49-F238E27FC236}">
                <a16:creationId xmlns:a16="http://schemas.microsoft.com/office/drawing/2014/main" id="{11A9F384-3ED4-4668-8E97-79C1C920BEA1}"/>
              </a:ext>
            </a:extLst>
          </p:cNvPr>
          <p:cNvSpPr>
            <a:spLocks noGrp="1"/>
          </p:cNvSpPr>
          <p:nvPr>
            <p:ph type="pic" sz="quarter" idx="12"/>
          </p:nvPr>
        </p:nvSpPr>
        <p:spPr>
          <a:xfrm>
            <a:off x="954159" y="2207454"/>
            <a:ext cx="2014536" cy="4650546"/>
          </a:xfrm>
          <a:custGeom>
            <a:avLst/>
            <a:gdLst>
              <a:gd name="connsiteX0" fmla="*/ 0 w 2014536"/>
              <a:gd name="connsiteY0" fmla="*/ 0 h 4650546"/>
              <a:gd name="connsiteX1" fmla="*/ 2014536 w 2014536"/>
              <a:gd name="connsiteY1" fmla="*/ 0 h 4650546"/>
              <a:gd name="connsiteX2" fmla="*/ 2014536 w 2014536"/>
              <a:gd name="connsiteY2" fmla="*/ 4650546 h 4650546"/>
              <a:gd name="connsiteX3" fmla="*/ 0 w 2014536"/>
              <a:gd name="connsiteY3" fmla="*/ 4650546 h 4650546"/>
            </a:gdLst>
            <a:ahLst/>
            <a:cxnLst>
              <a:cxn ang="0">
                <a:pos x="connsiteX0" y="connsiteY0"/>
              </a:cxn>
              <a:cxn ang="0">
                <a:pos x="connsiteX1" y="connsiteY1"/>
              </a:cxn>
              <a:cxn ang="0">
                <a:pos x="connsiteX2" y="connsiteY2"/>
              </a:cxn>
              <a:cxn ang="0">
                <a:pos x="connsiteX3" y="connsiteY3"/>
              </a:cxn>
            </a:cxnLst>
            <a:rect l="l" t="t" r="r" b="b"/>
            <a:pathLst>
              <a:path w="2014536" h="4650546">
                <a:moveTo>
                  <a:pt x="0" y="0"/>
                </a:moveTo>
                <a:lnTo>
                  <a:pt x="2014536" y="0"/>
                </a:lnTo>
                <a:lnTo>
                  <a:pt x="2014536" y="4650546"/>
                </a:lnTo>
                <a:lnTo>
                  <a:pt x="0" y="4650546"/>
                </a:lnTo>
                <a:close/>
              </a:path>
            </a:pathLst>
          </a:custGeom>
        </p:spPr>
        <p:txBody>
          <a:bodyPr wrap="square">
            <a:noAutofit/>
          </a:bodyPr>
          <a:lstStyle/>
          <a:p>
            <a:endParaRPr lang="en-US"/>
          </a:p>
        </p:txBody>
      </p:sp>
      <p:sp>
        <p:nvSpPr>
          <p:cNvPr id="14" name="Picture Placeholder 13">
            <a:extLst>
              <a:ext uri="{FF2B5EF4-FFF2-40B4-BE49-F238E27FC236}">
                <a16:creationId xmlns:a16="http://schemas.microsoft.com/office/drawing/2014/main" id="{939BE05B-CB7F-4E44-A8F4-D7FDC7F39F96}"/>
              </a:ext>
            </a:extLst>
          </p:cNvPr>
          <p:cNvSpPr>
            <a:spLocks noGrp="1"/>
          </p:cNvSpPr>
          <p:nvPr>
            <p:ph type="pic" sz="quarter" idx="13"/>
          </p:nvPr>
        </p:nvSpPr>
        <p:spPr>
          <a:xfrm>
            <a:off x="3150848" y="3591341"/>
            <a:ext cx="2014536" cy="3266660"/>
          </a:xfrm>
          <a:custGeom>
            <a:avLst/>
            <a:gdLst>
              <a:gd name="connsiteX0" fmla="*/ 0 w 2014536"/>
              <a:gd name="connsiteY0" fmla="*/ 0 h 3266660"/>
              <a:gd name="connsiteX1" fmla="*/ 2014536 w 2014536"/>
              <a:gd name="connsiteY1" fmla="*/ 0 h 3266660"/>
              <a:gd name="connsiteX2" fmla="*/ 2014536 w 2014536"/>
              <a:gd name="connsiteY2" fmla="*/ 3266660 h 3266660"/>
              <a:gd name="connsiteX3" fmla="*/ 0 w 2014536"/>
              <a:gd name="connsiteY3" fmla="*/ 3266660 h 3266660"/>
            </a:gdLst>
            <a:ahLst/>
            <a:cxnLst>
              <a:cxn ang="0">
                <a:pos x="connsiteX0" y="connsiteY0"/>
              </a:cxn>
              <a:cxn ang="0">
                <a:pos x="connsiteX1" y="connsiteY1"/>
              </a:cxn>
              <a:cxn ang="0">
                <a:pos x="connsiteX2" y="connsiteY2"/>
              </a:cxn>
              <a:cxn ang="0">
                <a:pos x="connsiteX3" y="connsiteY3"/>
              </a:cxn>
            </a:cxnLst>
            <a:rect l="l" t="t" r="r" b="b"/>
            <a:pathLst>
              <a:path w="2014536" h="3266660">
                <a:moveTo>
                  <a:pt x="0" y="0"/>
                </a:moveTo>
                <a:lnTo>
                  <a:pt x="2014536" y="0"/>
                </a:lnTo>
                <a:lnTo>
                  <a:pt x="2014536" y="3266660"/>
                </a:lnTo>
                <a:lnTo>
                  <a:pt x="0" y="3266660"/>
                </a:lnTo>
                <a:close/>
              </a:path>
            </a:pathLst>
          </a:custGeom>
        </p:spPr>
        <p:txBody>
          <a:bodyPr wrap="square">
            <a:noAutofit/>
          </a:bodyPr>
          <a:lstStyle/>
          <a:p>
            <a:endParaRPr lang="en-US"/>
          </a:p>
        </p:txBody>
      </p:sp>
    </p:spTree>
    <p:extLst>
      <p:ext uri="{BB962C8B-B14F-4D97-AF65-F5344CB8AC3E}">
        <p14:creationId xmlns:p14="http://schemas.microsoft.com/office/powerpoint/2010/main" val="1745837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稻壳儿_时尚演示出品_9" preserve="1" userDrawn="1">
  <p:cSld name="稻壳儿_时尚演示出品_8">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F2E4368-F389-41FD-A3E6-3060E79D6A68}"/>
              </a:ext>
            </a:extLst>
          </p:cNvPr>
          <p:cNvSpPr>
            <a:spLocks noGrp="1"/>
          </p:cNvSpPr>
          <p:nvPr>
            <p:ph type="pic" sz="quarter" idx="10"/>
          </p:nvPr>
        </p:nvSpPr>
        <p:spPr>
          <a:xfrm>
            <a:off x="2" y="0"/>
            <a:ext cx="5777946" cy="6858000"/>
          </a:xfrm>
          <a:custGeom>
            <a:avLst/>
            <a:gdLst>
              <a:gd name="connsiteX0" fmla="*/ 0 w 5777946"/>
              <a:gd name="connsiteY0" fmla="*/ 0 h 6858000"/>
              <a:gd name="connsiteX1" fmla="*/ 5777946 w 5777946"/>
              <a:gd name="connsiteY1" fmla="*/ 0 h 6858000"/>
              <a:gd name="connsiteX2" fmla="*/ 5777946 w 5777946"/>
              <a:gd name="connsiteY2" fmla="*/ 6858000 h 6858000"/>
              <a:gd name="connsiteX3" fmla="*/ 0 w 577794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777946" h="6858000">
                <a:moveTo>
                  <a:pt x="0" y="0"/>
                </a:moveTo>
                <a:lnTo>
                  <a:pt x="5777946" y="0"/>
                </a:lnTo>
                <a:lnTo>
                  <a:pt x="5777946"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1854666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23302C-11FD-41E3-9A74-1BC3CDDE4B1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2F40EBF-DF98-45AE-82BF-2A60EDFC7E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9417E7-3E04-4475-B5F9-90F8644DEC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C6AB8F-0267-4303-8800-92BA5C6DC6FB}" type="datetimeFigureOut">
              <a:rPr lang="en-US" smtClean="0"/>
              <a:t>6/8/2020</a:t>
            </a:fld>
            <a:endParaRPr lang="en-US"/>
          </a:p>
        </p:txBody>
      </p:sp>
      <p:sp>
        <p:nvSpPr>
          <p:cNvPr id="5" name="Footer Placeholder 4">
            <a:extLst>
              <a:ext uri="{FF2B5EF4-FFF2-40B4-BE49-F238E27FC236}">
                <a16:creationId xmlns:a16="http://schemas.microsoft.com/office/drawing/2014/main" id="{67F11463-B465-43FE-98CB-A0456D4465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4EC96EF-9228-427C-AE4E-28342CC3A6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B76C1D-4783-4E96-9EF1-5A1D8576A95E}" type="slidenum">
              <a:rPr lang="en-US" smtClean="0"/>
              <a:t>‹#›</a:t>
            </a:fld>
            <a:endParaRPr lang="en-US"/>
          </a:p>
        </p:txBody>
      </p:sp>
    </p:spTree>
    <p:extLst>
      <p:ext uri="{BB962C8B-B14F-4D97-AF65-F5344CB8AC3E}">
        <p14:creationId xmlns:p14="http://schemas.microsoft.com/office/powerpoint/2010/main" val="1580248993"/>
      </p:ext>
    </p:extLst>
  </p:cSld>
  <p:clrMap bg1="lt1" tx1="dk1" bg2="lt2" tx2="dk2" accent1="accent1" accent2="accent2" accent3="accent3" accent4="accent4" accent5="accent5" accent6="accent6" hlink="hlink" folHlink="folHlink"/>
  <p:sldLayoutIdLst>
    <p:sldLayoutId id="2147483664" r:id="rId1"/>
    <p:sldLayoutId id="214748365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8.xml"/><Relationship Id="rId5" Type="http://schemas.openxmlformats.org/officeDocument/2006/relationships/image" Target="../media/image12.jpg"/><Relationship Id="rId4"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1.xml"/><Relationship Id="rId5" Type="http://schemas.openxmlformats.org/officeDocument/2006/relationships/image" Target="../media/image6.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稻壳儿_时尚演示出品_1">
            <a:extLst>
              <a:ext uri="{FF2B5EF4-FFF2-40B4-BE49-F238E27FC236}">
                <a16:creationId xmlns:a16="http://schemas.microsoft.com/office/drawing/2014/main" id="{BE84C2BF-C6C4-46E6-95D8-22B0FA75B1E2}"/>
              </a:ext>
            </a:extLst>
          </p:cNvPr>
          <p:cNvSpPr txBox="1"/>
          <p:nvPr/>
        </p:nvSpPr>
        <p:spPr>
          <a:xfrm>
            <a:off x="3796183" y="2748109"/>
            <a:ext cx="4599634" cy="710067"/>
          </a:xfrm>
          <a:prstGeom prst="rect">
            <a:avLst/>
          </a:prstGeom>
          <a:noFill/>
        </p:spPr>
        <p:txBody>
          <a:bodyPr wrap="none" lIns="90000" tIns="46800" rIns="90000" bIns="46800" rtlCol="0">
            <a:spAutoFit/>
          </a:bodyPr>
          <a:lstStyle/>
          <a:p>
            <a:pPr algn="ctr"/>
            <a:r>
              <a:rPr lang="zh-CN" altLang="en-US" sz="4000" dirty="0">
                <a:latin typeface="方正姚体" panose="02010601030101010101" pitchFamily="2" charset="-122"/>
                <a:ea typeface="方正姚体" panose="02010601030101010101" pitchFamily="2" charset="-122"/>
              </a:rPr>
              <a:t>小清新汇报</a:t>
            </a:r>
            <a:r>
              <a:rPr lang="en-US" altLang="zh-CN" sz="4000" dirty="0">
                <a:latin typeface="方正姚体" panose="02010601030101010101" pitchFamily="2" charset="-122"/>
                <a:ea typeface="方正姚体" panose="02010601030101010101" pitchFamily="2" charset="-122"/>
              </a:rPr>
              <a:t>PPT</a:t>
            </a:r>
            <a:r>
              <a:rPr lang="zh-CN" altLang="en-US" sz="4000" dirty="0">
                <a:latin typeface="方正姚体" panose="02010601030101010101" pitchFamily="2" charset="-122"/>
                <a:ea typeface="方正姚体" panose="02010601030101010101" pitchFamily="2" charset="-122"/>
              </a:rPr>
              <a:t>模板</a:t>
            </a:r>
            <a:endParaRPr lang="en-US" sz="4000" dirty="0">
              <a:latin typeface="方正姚体" panose="02010601030101010101" pitchFamily="2" charset="-122"/>
              <a:ea typeface="方正姚体" panose="02010601030101010101" pitchFamily="2" charset="-122"/>
            </a:endParaRPr>
          </a:p>
        </p:txBody>
      </p:sp>
      <p:sp>
        <p:nvSpPr>
          <p:cNvPr id="14" name="稻壳儿_时尚演示出品_2">
            <a:extLst>
              <a:ext uri="{FF2B5EF4-FFF2-40B4-BE49-F238E27FC236}">
                <a16:creationId xmlns:a16="http://schemas.microsoft.com/office/drawing/2014/main" id="{8EB66C74-5B54-4822-8E91-19998DB8FD3E}"/>
              </a:ext>
            </a:extLst>
          </p:cNvPr>
          <p:cNvSpPr txBox="1"/>
          <p:nvPr/>
        </p:nvSpPr>
        <p:spPr>
          <a:xfrm>
            <a:off x="1837605" y="3587932"/>
            <a:ext cx="8516791" cy="622286"/>
          </a:xfrm>
          <a:prstGeom prst="rect">
            <a:avLst/>
          </a:prstGeom>
          <a:noFill/>
        </p:spPr>
        <p:txBody>
          <a:bodyPr wrap="square" rtlCol="0">
            <a:spAutoFit/>
          </a:bodyPr>
          <a:lstStyle/>
          <a:p>
            <a:pPr algn="ctr">
              <a:lnSpc>
                <a:spcPct val="130000"/>
              </a:lnSpc>
            </a:pPr>
            <a:r>
              <a:rPr lang="en-US" sz="1400" dirty="0">
                <a:latin typeface="+mj-lt"/>
                <a:ea typeface="+mj-ea"/>
              </a:rPr>
              <a:t>Lorem ipsum dolor sit </a:t>
            </a:r>
            <a:r>
              <a:rPr lang="en-US" sz="1400" dirty="0" err="1">
                <a:latin typeface="+mj-lt"/>
                <a:ea typeface="+mj-ea"/>
              </a:rPr>
              <a:t>amet</a:t>
            </a:r>
            <a:r>
              <a:rPr lang="en-US" sz="1400" dirty="0">
                <a:latin typeface="+mj-lt"/>
                <a:ea typeface="+mj-ea"/>
              </a:rPr>
              <a:t>, </a:t>
            </a:r>
            <a:r>
              <a:rPr lang="en-US" sz="1400" dirty="0" err="1">
                <a:latin typeface="+mj-lt"/>
                <a:ea typeface="+mj-ea"/>
              </a:rPr>
              <a:t>consectetuer</a:t>
            </a:r>
            <a:r>
              <a:rPr lang="en-US" sz="1400" dirty="0">
                <a:latin typeface="+mj-lt"/>
                <a:ea typeface="+mj-ea"/>
              </a:rPr>
              <a:t> </a:t>
            </a:r>
            <a:r>
              <a:rPr lang="en-US" sz="1400" dirty="0" err="1">
                <a:latin typeface="+mj-lt"/>
                <a:ea typeface="+mj-ea"/>
              </a:rPr>
              <a:t>adipiscing</a:t>
            </a:r>
            <a:r>
              <a:rPr lang="en-US" sz="1400" dirty="0">
                <a:latin typeface="+mj-lt"/>
                <a:ea typeface="+mj-ea"/>
              </a:rPr>
              <a:t> </a:t>
            </a:r>
            <a:r>
              <a:rPr lang="en-US" sz="1400" dirty="0" err="1">
                <a:latin typeface="+mj-lt"/>
                <a:ea typeface="+mj-ea"/>
              </a:rPr>
              <a:t>elit</a:t>
            </a:r>
            <a:r>
              <a:rPr lang="en-US" sz="1400" dirty="0">
                <a:latin typeface="+mj-lt"/>
                <a:ea typeface="+mj-ea"/>
              </a:rPr>
              <a:t>. Maecenas </a:t>
            </a:r>
            <a:r>
              <a:rPr lang="en-US" sz="1400" dirty="0" err="1">
                <a:latin typeface="+mj-lt"/>
                <a:ea typeface="+mj-ea"/>
              </a:rPr>
              <a:t>porttitor</a:t>
            </a:r>
            <a:r>
              <a:rPr lang="en-US" sz="1400" dirty="0">
                <a:latin typeface="+mj-lt"/>
                <a:ea typeface="+mj-ea"/>
              </a:rPr>
              <a:t> </a:t>
            </a:r>
            <a:r>
              <a:rPr lang="en-US" sz="1400" dirty="0" err="1">
                <a:latin typeface="+mj-lt"/>
                <a:ea typeface="+mj-ea"/>
              </a:rPr>
              <a:t>congue</a:t>
            </a:r>
            <a:r>
              <a:rPr lang="en-US" sz="1400" dirty="0">
                <a:latin typeface="+mj-lt"/>
                <a:ea typeface="+mj-ea"/>
              </a:rPr>
              <a:t> </a:t>
            </a:r>
            <a:r>
              <a:rPr lang="en-US" sz="1400" dirty="0" err="1">
                <a:latin typeface="+mj-lt"/>
                <a:ea typeface="+mj-ea"/>
              </a:rPr>
              <a:t>massa</a:t>
            </a:r>
            <a:r>
              <a:rPr lang="en-US" sz="1400" dirty="0">
                <a:latin typeface="+mj-lt"/>
                <a:ea typeface="+mj-ea"/>
              </a:rPr>
              <a:t>. </a:t>
            </a:r>
            <a:r>
              <a:rPr lang="en-US" sz="1400" dirty="0" err="1">
                <a:latin typeface="+mj-lt"/>
                <a:ea typeface="+mj-ea"/>
              </a:rPr>
              <a:t>Fusce</a:t>
            </a:r>
            <a:r>
              <a:rPr lang="en-US" sz="1400" dirty="0">
                <a:latin typeface="+mj-lt"/>
                <a:ea typeface="+mj-ea"/>
              </a:rPr>
              <a:t> </a:t>
            </a:r>
            <a:r>
              <a:rPr lang="en-US" sz="1400" dirty="0" err="1">
                <a:latin typeface="+mj-lt"/>
                <a:ea typeface="+mj-ea"/>
              </a:rPr>
              <a:t>posuere</a:t>
            </a:r>
            <a:r>
              <a:rPr lang="en-US" sz="1400" dirty="0">
                <a:latin typeface="+mj-lt"/>
                <a:ea typeface="+mj-ea"/>
              </a:rPr>
              <a:t>, magna sed pulvinar </a:t>
            </a:r>
            <a:r>
              <a:rPr lang="en-US" sz="1400" dirty="0" err="1">
                <a:latin typeface="+mj-lt"/>
                <a:ea typeface="+mj-ea"/>
              </a:rPr>
              <a:t>ultricies</a:t>
            </a:r>
            <a:r>
              <a:rPr lang="en-US" sz="1400" dirty="0">
                <a:latin typeface="+mj-lt"/>
                <a:ea typeface="+mj-ea"/>
              </a:rPr>
              <a:t>, </a:t>
            </a:r>
            <a:r>
              <a:rPr lang="en-US" sz="1400" dirty="0" err="1">
                <a:latin typeface="+mj-lt"/>
                <a:ea typeface="+mj-ea"/>
              </a:rPr>
              <a:t>purus</a:t>
            </a:r>
            <a:r>
              <a:rPr lang="en-US" sz="1400" dirty="0">
                <a:latin typeface="+mj-lt"/>
                <a:ea typeface="+mj-ea"/>
              </a:rPr>
              <a:t> </a:t>
            </a:r>
            <a:r>
              <a:rPr lang="en-US" sz="1400" dirty="0" err="1">
                <a:latin typeface="+mj-lt"/>
                <a:ea typeface="+mj-ea"/>
              </a:rPr>
              <a:t>lectus</a:t>
            </a:r>
            <a:r>
              <a:rPr lang="en-US" sz="1400" dirty="0">
                <a:latin typeface="+mj-lt"/>
                <a:ea typeface="+mj-ea"/>
              </a:rPr>
              <a:t> </a:t>
            </a:r>
            <a:r>
              <a:rPr lang="en-US" sz="1400" dirty="0" err="1">
                <a:latin typeface="+mj-lt"/>
                <a:ea typeface="+mj-ea"/>
              </a:rPr>
              <a:t>malesuada</a:t>
            </a:r>
            <a:r>
              <a:rPr lang="en-US" sz="1400" dirty="0">
                <a:latin typeface="+mj-lt"/>
                <a:ea typeface="+mj-ea"/>
              </a:rPr>
              <a:t> libero.</a:t>
            </a:r>
          </a:p>
        </p:txBody>
      </p:sp>
      <p:grpSp>
        <p:nvGrpSpPr>
          <p:cNvPr id="15" name="稻壳儿_时尚演示出品_3">
            <a:extLst>
              <a:ext uri="{FF2B5EF4-FFF2-40B4-BE49-F238E27FC236}">
                <a16:creationId xmlns:a16="http://schemas.microsoft.com/office/drawing/2014/main" id="{48F71AFB-1018-42AD-AC0F-977722F6068A}"/>
              </a:ext>
            </a:extLst>
          </p:cNvPr>
          <p:cNvGrpSpPr/>
          <p:nvPr/>
        </p:nvGrpSpPr>
        <p:grpSpPr>
          <a:xfrm>
            <a:off x="5588374" y="4501040"/>
            <a:ext cx="1015250" cy="307777"/>
            <a:chOff x="6863830" y="4387265"/>
            <a:chExt cx="1015250" cy="307777"/>
          </a:xfrm>
        </p:grpSpPr>
        <p:sp>
          <p:nvSpPr>
            <p:cNvPr id="16" name="稻壳儿_时尚演示出品_3_1">
              <a:extLst>
                <a:ext uri="{FF2B5EF4-FFF2-40B4-BE49-F238E27FC236}">
                  <a16:creationId xmlns:a16="http://schemas.microsoft.com/office/drawing/2014/main" id="{353C6A22-12B0-4B8C-8A3D-1E76064ED741}"/>
                </a:ext>
              </a:extLst>
            </p:cNvPr>
            <p:cNvSpPr/>
            <p:nvPr/>
          </p:nvSpPr>
          <p:spPr>
            <a:xfrm>
              <a:off x="6863830" y="4387265"/>
              <a:ext cx="1015250" cy="307777"/>
            </a:xfrm>
            <a:prstGeom prst="roundRect">
              <a:avLst>
                <a:gd name="adj" fmla="val 1541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稻壳儿_时尚演示出品_3_2">
              <a:extLst>
                <a:ext uri="{FF2B5EF4-FFF2-40B4-BE49-F238E27FC236}">
                  <a16:creationId xmlns:a16="http://schemas.microsoft.com/office/drawing/2014/main" id="{18B46CD2-CC8E-4230-BDE4-82A1532757B6}"/>
                </a:ext>
              </a:extLst>
            </p:cNvPr>
            <p:cNvSpPr txBox="1"/>
            <p:nvPr/>
          </p:nvSpPr>
          <p:spPr>
            <a:xfrm>
              <a:off x="6916845" y="4387265"/>
              <a:ext cx="909223" cy="307777"/>
            </a:xfrm>
            <a:prstGeom prst="rect">
              <a:avLst/>
            </a:prstGeom>
            <a:noFill/>
          </p:spPr>
          <p:txBody>
            <a:bodyPr wrap="none" rtlCol="0">
              <a:spAutoFit/>
            </a:bodyPr>
            <a:lstStyle/>
            <a:p>
              <a:pPr algn="ctr"/>
              <a:r>
                <a:rPr lang="en-US" altLang="zh-CN" sz="1400" dirty="0">
                  <a:solidFill>
                    <a:schemeClr val="bg1"/>
                  </a:solidFill>
                </a:rPr>
                <a:t>TIME`1</a:t>
              </a:r>
              <a:r>
                <a:rPr lang="zh-CN" altLang="en-US" sz="1400" dirty="0">
                  <a:solidFill>
                    <a:schemeClr val="bg1"/>
                  </a:solidFill>
                </a:rPr>
                <a:t>光</a:t>
              </a:r>
              <a:endParaRPr lang="en-US" altLang="zh-CN" sz="1400" dirty="0">
                <a:solidFill>
                  <a:schemeClr val="bg1"/>
                </a:solidFill>
              </a:endParaRPr>
            </a:p>
          </p:txBody>
        </p:sp>
      </p:grpSp>
      <p:pic>
        <p:nvPicPr>
          <p:cNvPr id="7" name="安静舒适小清新">
            <a:hlinkClick r:id="" action="ppaction://media"/>
            <a:extLst>
              <a:ext uri="{FF2B5EF4-FFF2-40B4-BE49-F238E27FC236}">
                <a16:creationId xmlns:a16="http://schemas.microsoft.com/office/drawing/2014/main" id="{B74E2015-2510-4E81-863C-7CC1B46370B7}"/>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3164483" y="-1015180"/>
            <a:ext cx="609600" cy="609600"/>
          </a:xfrm>
          <a:prstGeom prst="rect">
            <a:avLst/>
          </a:prstGeom>
        </p:spPr>
      </p:pic>
    </p:spTree>
    <p:extLst>
      <p:ext uri="{BB962C8B-B14F-4D97-AF65-F5344CB8AC3E}">
        <p14:creationId xmlns:p14="http://schemas.microsoft.com/office/powerpoint/2010/main" val="6775566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randombar(horizontal)">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0" repeatCount="indefinite" fill="remove" display="0">
                  <p:stCondLst>
                    <p:cond delay="indefinite"/>
                  </p:stCondLst>
                  <p:endCondLst>
                    <p:cond evt="onStopAudio" delay="0">
                      <p:tgtEl>
                        <p:sldTgt/>
                      </p:tgtEl>
                    </p:cond>
                  </p:endCondLst>
                </p:cTn>
                <p:tgtEl>
                  <p:spTgt spid="7"/>
                </p:tgtEl>
              </p:cMediaNode>
            </p:audio>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稻壳儿_时尚演示出品_1">
            <a:extLst>
              <a:ext uri="{FF2B5EF4-FFF2-40B4-BE49-F238E27FC236}">
                <a16:creationId xmlns:a16="http://schemas.microsoft.com/office/drawing/2014/main" id="{916DA6FB-F9A6-47E1-A134-375737E0072B}"/>
              </a:ext>
            </a:extLst>
          </p:cNvPr>
          <p:cNvPicPr>
            <a:picLocks noGrp="1"/>
          </p:cNvPicPr>
          <p:nvPr>
            <p:ph type="pic" sz="quarter" idx="10"/>
          </p:nvPr>
        </p:nvPicPr>
        <p:blipFill>
          <a:blip r:embed="rId2">
            <a:extLst>
              <a:ext uri="{28A0092B-C50C-407E-A947-70E740481C1C}">
                <a14:useLocalDpi xmlns:a14="http://schemas.microsoft.com/office/drawing/2010/main" val="0"/>
              </a:ext>
            </a:extLst>
          </a:blip>
          <a:srcRect l="6740" r="6740"/>
          <a:stretch>
            <a:fillRect/>
          </a:stretch>
        </p:blipFill>
        <p:spPr/>
      </p:pic>
      <p:sp>
        <p:nvSpPr>
          <p:cNvPr id="20" name="稻壳儿_时尚演示出品_2">
            <a:extLst>
              <a:ext uri="{FF2B5EF4-FFF2-40B4-BE49-F238E27FC236}">
                <a16:creationId xmlns:a16="http://schemas.microsoft.com/office/drawing/2014/main" id="{FBA08BC6-9ED1-4CBB-8481-A6569F107999}"/>
              </a:ext>
            </a:extLst>
          </p:cNvPr>
          <p:cNvSpPr/>
          <p:nvPr/>
        </p:nvSpPr>
        <p:spPr>
          <a:xfrm>
            <a:off x="6374297" y="5043488"/>
            <a:ext cx="2106512" cy="18145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4" name="稻壳儿_时尚演示出品_3">
            <a:extLst>
              <a:ext uri="{FF2B5EF4-FFF2-40B4-BE49-F238E27FC236}">
                <a16:creationId xmlns:a16="http://schemas.microsoft.com/office/drawing/2014/main" id="{FBA08BC6-9ED1-4CBB-8481-A6569F107999}"/>
              </a:ext>
            </a:extLst>
          </p:cNvPr>
          <p:cNvSpPr/>
          <p:nvPr/>
        </p:nvSpPr>
        <p:spPr>
          <a:xfrm>
            <a:off x="6374297" y="3160058"/>
            <a:ext cx="2106512" cy="18834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6" name="稻壳儿_时尚演示出品_4">
            <a:extLst>
              <a:ext uri="{FF2B5EF4-FFF2-40B4-BE49-F238E27FC236}">
                <a16:creationId xmlns:a16="http://schemas.microsoft.com/office/drawing/2014/main" id="{2A97BE14-D6A0-4816-83CF-13897508F16C}"/>
              </a:ext>
            </a:extLst>
          </p:cNvPr>
          <p:cNvSpPr txBox="1"/>
          <p:nvPr/>
        </p:nvSpPr>
        <p:spPr>
          <a:xfrm>
            <a:off x="1373429" y="1384435"/>
            <a:ext cx="3057247" cy="584775"/>
          </a:xfrm>
          <a:prstGeom prst="rect">
            <a:avLst/>
          </a:prstGeom>
          <a:noFill/>
        </p:spPr>
        <p:txBody>
          <a:bodyPr wrap="none" rtlCol="0">
            <a:spAutoFit/>
          </a:bodyPr>
          <a:lstStyle/>
          <a:p>
            <a:r>
              <a:rPr lang="zh-CN" altLang="en-US" sz="3200">
                <a:solidFill>
                  <a:schemeClr val="tx1">
                    <a:lumMod val="85000"/>
                    <a:lumOff val="15000"/>
                  </a:schemeClr>
                </a:solidFill>
                <a:latin typeface="+mj-ea"/>
                <a:ea typeface="+mj-ea"/>
                <a:cs typeface="+mn-ea"/>
                <a:sym typeface="+mn-lt"/>
              </a:rPr>
              <a:t>在这里添加标题</a:t>
            </a:r>
            <a:endParaRPr lang="en-US" sz="3200" dirty="0">
              <a:latin typeface="+mj-ea"/>
              <a:ea typeface="+mj-ea"/>
              <a:cs typeface="+mn-ea"/>
              <a:sym typeface="+mn-lt"/>
            </a:endParaRPr>
          </a:p>
        </p:txBody>
      </p:sp>
      <p:sp>
        <p:nvSpPr>
          <p:cNvPr id="27" name="稻壳儿_时尚演示出品_5">
            <a:extLst>
              <a:ext uri="{FF2B5EF4-FFF2-40B4-BE49-F238E27FC236}">
                <a16:creationId xmlns:a16="http://schemas.microsoft.com/office/drawing/2014/main" id="{051747D6-835F-4613-B6B7-DBDA99EA63A2}"/>
              </a:ext>
            </a:extLst>
          </p:cNvPr>
          <p:cNvSpPr txBox="1"/>
          <p:nvPr/>
        </p:nvSpPr>
        <p:spPr>
          <a:xfrm>
            <a:off x="1373429" y="1969210"/>
            <a:ext cx="2470548" cy="307777"/>
          </a:xfrm>
          <a:prstGeom prst="rect">
            <a:avLst/>
          </a:prstGeom>
          <a:noFill/>
        </p:spPr>
        <p:txBody>
          <a:bodyPr wrap="none" rtlCol="0">
            <a:spAutoFit/>
          </a:bodyPr>
          <a:lstStyle/>
          <a:p>
            <a:r>
              <a:rPr lang="en-US" sz="1400" dirty="0">
                <a:solidFill>
                  <a:schemeClr val="bg1">
                    <a:lumMod val="75000"/>
                  </a:schemeClr>
                </a:solidFill>
                <a:cs typeface="+mn-ea"/>
                <a:sym typeface="+mn-lt"/>
              </a:rPr>
              <a:t>Add Your Text Here Please</a:t>
            </a:r>
          </a:p>
        </p:txBody>
      </p:sp>
      <p:sp>
        <p:nvSpPr>
          <p:cNvPr id="31" name="稻壳儿_时尚演示出品_6">
            <a:extLst>
              <a:ext uri="{FF2B5EF4-FFF2-40B4-BE49-F238E27FC236}">
                <a16:creationId xmlns:a16="http://schemas.microsoft.com/office/drawing/2014/main" id="{9FECB713-1C94-439B-9ABF-1EC3BE1DA87E}"/>
              </a:ext>
            </a:extLst>
          </p:cNvPr>
          <p:cNvSpPr txBox="1"/>
          <p:nvPr/>
        </p:nvSpPr>
        <p:spPr>
          <a:xfrm>
            <a:off x="8953560" y="5488481"/>
            <a:ext cx="1620957" cy="338554"/>
          </a:xfrm>
          <a:prstGeom prst="rect">
            <a:avLst/>
          </a:prstGeom>
          <a:noFill/>
        </p:spPr>
        <p:txBody>
          <a:bodyPr wrap="none" rtlCol="0">
            <a:spAutoFit/>
          </a:bodyPr>
          <a:lstStyle/>
          <a:p>
            <a:r>
              <a:rPr lang="en-US" sz="1600" dirty="0">
                <a:solidFill>
                  <a:schemeClr val="tx1">
                    <a:lumMod val="75000"/>
                    <a:lumOff val="25000"/>
                  </a:schemeClr>
                </a:solidFill>
                <a:cs typeface="+mn-ea"/>
                <a:sym typeface="+mn-lt"/>
              </a:rPr>
              <a:t>Insert title here</a:t>
            </a:r>
          </a:p>
        </p:txBody>
      </p:sp>
      <p:sp>
        <p:nvSpPr>
          <p:cNvPr id="32" name="稻壳儿_时尚演示出品_7">
            <a:extLst>
              <a:ext uri="{FF2B5EF4-FFF2-40B4-BE49-F238E27FC236}">
                <a16:creationId xmlns:a16="http://schemas.microsoft.com/office/drawing/2014/main" id="{B586E252-09D6-4DCA-8613-0903922E9CB2}"/>
              </a:ext>
            </a:extLst>
          </p:cNvPr>
          <p:cNvSpPr txBox="1"/>
          <p:nvPr/>
        </p:nvSpPr>
        <p:spPr>
          <a:xfrm>
            <a:off x="8953561" y="5836866"/>
            <a:ext cx="2987427" cy="546625"/>
          </a:xfrm>
          <a:prstGeom prst="rect">
            <a:avLst/>
          </a:prstGeom>
          <a:noFill/>
        </p:spPr>
        <p:txBody>
          <a:bodyPr wrap="square" rtlCol="0">
            <a:spAutoFit/>
          </a:bodyPr>
          <a:lstStyle/>
          <a:p>
            <a:pPr>
              <a:lnSpc>
                <a:spcPct val="130000"/>
              </a:lnSpc>
            </a:pPr>
            <a:r>
              <a:rPr lang="en-US" sz="1200" dirty="0">
                <a:solidFill>
                  <a:schemeClr val="tx1">
                    <a:lumMod val="75000"/>
                    <a:lumOff val="25000"/>
                  </a:schemeClr>
                </a:solidFill>
                <a:cs typeface="+mn-ea"/>
                <a:sym typeface="+mn-lt"/>
              </a:rPr>
              <a:t>Sed ut perspiciatis unde omnis iste natus error voluptatem rem</a:t>
            </a:r>
          </a:p>
        </p:txBody>
      </p:sp>
      <p:sp>
        <p:nvSpPr>
          <p:cNvPr id="33" name="稻壳儿_时尚演示出品_8">
            <a:extLst>
              <a:ext uri="{FF2B5EF4-FFF2-40B4-BE49-F238E27FC236}">
                <a16:creationId xmlns:a16="http://schemas.microsoft.com/office/drawing/2014/main" id="{446A86D7-8A8F-413D-8955-763DC08C575E}"/>
              </a:ext>
            </a:extLst>
          </p:cNvPr>
          <p:cNvSpPr/>
          <p:nvPr/>
        </p:nvSpPr>
        <p:spPr>
          <a:xfrm>
            <a:off x="1373429" y="2646319"/>
            <a:ext cx="3736454" cy="1522853"/>
          </a:xfrm>
          <a:prstGeom prst="rect">
            <a:avLst/>
          </a:prstGeom>
        </p:spPr>
        <p:txBody>
          <a:bodyPr wrap="square">
            <a:spAutoFit/>
          </a:bodyPr>
          <a:lstStyle/>
          <a:p>
            <a:pPr>
              <a:lnSpc>
                <a:spcPct val="150000"/>
              </a:lnSpc>
            </a:pPr>
            <a:r>
              <a:rPr lang="id-ID" sz="1600" dirty="0">
                <a:solidFill>
                  <a:schemeClr val="tx1">
                    <a:lumMod val="75000"/>
                    <a:lumOff val="25000"/>
                  </a:schemeClr>
                </a:solidFill>
                <a:cs typeface="+mn-ea"/>
                <a:sym typeface="+mn-lt"/>
              </a:rPr>
              <a:t>dolor sit, amet, consectetur, adipiscivelit, sed quia non numquam quiadolor sit, amet, consectetur, adipiscivelit, </a:t>
            </a:r>
            <a:endParaRPr lang="en-US" sz="1600" dirty="0">
              <a:solidFill>
                <a:schemeClr val="tx1">
                  <a:lumMod val="75000"/>
                  <a:lumOff val="25000"/>
                </a:schemeClr>
              </a:solidFill>
              <a:cs typeface="+mn-ea"/>
              <a:sym typeface="+mn-lt"/>
            </a:endParaRPr>
          </a:p>
        </p:txBody>
      </p:sp>
      <p:sp>
        <p:nvSpPr>
          <p:cNvPr id="34" name="稻壳儿_时尚演示出品_9">
            <a:extLst>
              <a:ext uri="{FF2B5EF4-FFF2-40B4-BE49-F238E27FC236}">
                <a16:creationId xmlns:a16="http://schemas.microsoft.com/office/drawing/2014/main" id="{64402BCF-9E3C-4356-BCE5-D112D1F87018}"/>
              </a:ext>
            </a:extLst>
          </p:cNvPr>
          <p:cNvSpPr/>
          <p:nvPr/>
        </p:nvSpPr>
        <p:spPr>
          <a:xfrm>
            <a:off x="1859162" y="4447172"/>
            <a:ext cx="1848536" cy="338554"/>
          </a:xfrm>
          <a:prstGeom prst="rect">
            <a:avLst/>
          </a:prstGeom>
        </p:spPr>
        <p:txBody>
          <a:bodyPr wrap="square" anchor="b">
            <a:spAutoFit/>
          </a:bodyPr>
          <a:lstStyle/>
          <a:p>
            <a:r>
              <a:rPr lang="en-US" sz="1600" b="1" dirty="0">
                <a:solidFill>
                  <a:schemeClr val="tx1">
                    <a:lumMod val="75000"/>
                    <a:lumOff val="25000"/>
                  </a:schemeClr>
                </a:solidFill>
                <a:cs typeface="+mn-ea"/>
                <a:sym typeface="+mn-lt"/>
              </a:rPr>
              <a:t>Insert title here</a:t>
            </a:r>
          </a:p>
        </p:txBody>
      </p:sp>
      <p:sp>
        <p:nvSpPr>
          <p:cNvPr id="35" name="稻壳儿_时尚演示出品_10">
            <a:extLst>
              <a:ext uri="{FF2B5EF4-FFF2-40B4-BE49-F238E27FC236}">
                <a16:creationId xmlns:a16="http://schemas.microsoft.com/office/drawing/2014/main" id="{E0043273-F69E-4774-AF63-A847E2E58FA2}"/>
              </a:ext>
            </a:extLst>
          </p:cNvPr>
          <p:cNvSpPr/>
          <p:nvPr/>
        </p:nvSpPr>
        <p:spPr>
          <a:xfrm>
            <a:off x="1373428" y="4908429"/>
            <a:ext cx="3884371" cy="788871"/>
          </a:xfrm>
          <a:prstGeom prst="rect">
            <a:avLst/>
          </a:prstGeom>
        </p:spPr>
        <p:txBody>
          <a:bodyPr wrap="square" lIns="90000" tIns="46800" rIns="90000" bIns="46800">
            <a:spAutoFit/>
          </a:bodyPr>
          <a:lstStyle/>
          <a:p>
            <a:pPr>
              <a:lnSpc>
                <a:spcPct val="130000"/>
              </a:lnSpc>
            </a:pPr>
            <a:r>
              <a:rPr lang="da-DK" sz="1200" dirty="0">
                <a:solidFill>
                  <a:schemeClr val="tx1">
                    <a:lumMod val="75000"/>
                    <a:lumOff val="25000"/>
                  </a:schemeClr>
                </a:solidFill>
                <a:cs typeface="+mn-ea"/>
                <a:sym typeface="+mn-lt"/>
              </a:rPr>
              <a:t>Ut mauris libero, vestibulum pede ante ad et, sollicitudin risus vestibulum pede ante ad et, sollicitudin risus</a:t>
            </a:r>
            <a:endParaRPr lang="en-US" sz="1200" dirty="0">
              <a:solidFill>
                <a:schemeClr val="tx1">
                  <a:lumMod val="75000"/>
                  <a:lumOff val="25000"/>
                </a:schemeClr>
              </a:solidFill>
              <a:cs typeface="+mn-ea"/>
              <a:sym typeface="+mn-lt"/>
            </a:endParaRPr>
          </a:p>
        </p:txBody>
      </p:sp>
      <p:sp>
        <p:nvSpPr>
          <p:cNvPr id="36" name="稻壳儿_时尚演示出品_11">
            <a:extLst>
              <a:ext uri="{FF2B5EF4-FFF2-40B4-BE49-F238E27FC236}">
                <a16:creationId xmlns:a16="http://schemas.microsoft.com/office/drawing/2014/main" id="{60E9A821-3B26-46C6-818B-4DD83C888769}"/>
              </a:ext>
            </a:extLst>
          </p:cNvPr>
          <p:cNvSpPr>
            <a:spLocks/>
          </p:cNvSpPr>
          <p:nvPr/>
        </p:nvSpPr>
        <p:spPr bwMode="auto">
          <a:xfrm>
            <a:off x="1428556" y="4447172"/>
            <a:ext cx="402432" cy="321179"/>
          </a:xfrm>
          <a:custGeom>
            <a:avLst/>
            <a:gdLst>
              <a:gd name="T0" fmla="*/ 402413 w 21335"/>
              <a:gd name="T1" fmla="*/ 328839 h 21422"/>
              <a:gd name="T2" fmla="*/ 402413 w 21335"/>
              <a:gd name="T3" fmla="*/ 328839 h 21422"/>
              <a:gd name="T4" fmla="*/ 402413 w 21335"/>
              <a:gd name="T5" fmla="*/ 328839 h 21422"/>
              <a:gd name="T6" fmla="*/ 402413 w 21335"/>
              <a:gd name="T7" fmla="*/ 328839 h 214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35" h="21422">
                <a:moveTo>
                  <a:pt x="19499" y="4188"/>
                </a:moveTo>
                <a:lnTo>
                  <a:pt x="17977" y="2290"/>
                </a:lnTo>
                <a:cubicBezTo>
                  <a:pt x="17713" y="1961"/>
                  <a:pt x="17284" y="1961"/>
                  <a:pt x="17018" y="2290"/>
                </a:cubicBezTo>
                <a:lnTo>
                  <a:pt x="8914" y="12399"/>
                </a:lnTo>
                <a:cubicBezTo>
                  <a:pt x="8384" y="13060"/>
                  <a:pt x="7524" y="13060"/>
                  <a:pt x="6996" y="12399"/>
                </a:cubicBezTo>
                <a:lnTo>
                  <a:pt x="4317" y="9058"/>
                </a:lnTo>
                <a:cubicBezTo>
                  <a:pt x="4051" y="8728"/>
                  <a:pt x="3622" y="8728"/>
                  <a:pt x="3358" y="9058"/>
                </a:cubicBezTo>
                <a:lnTo>
                  <a:pt x="1836" y="10956"/>
                </a:lnTo>
                <a:cubicBezTo>
                  <a:pt x="1572" y="11286"/>
                  <a:pt x="1572" y="11821"/>
                  <a:pt x="1836" y="12152"/>
                </a:cubicBezTo>
                <a:lnTo>
                  <a:pt x="7523" y="19246"/>
                </a:lnTo>
                <a:cubicBezTo>
                  <a:pt x="7788" y="19575"/>
                  <a:pt x="8218" y="19575"/>
                  <a:pt x="8482" y="19246"/>
                </a:cubicBezTo>
                <a:lnTo>
                  <a:pt x="10004" y="17348"/>
                </a:lnTo>
                <a:cubicBezTo>
                  <a:pt x="10076" y="17257"/>
                  <a:pt x="10125" y="17149"/>
                  <a:pt x="10158" y="17036"/>
                </a:cubicBezTo>
                <a:lnTo>
                  <a:pt x="19499" y="5385"/>
                </a:lnTo>
                <a:cubicBezTo>
                  <a:pt x="19763" y="5053"/>
                  <a:pt x="19763" y="4518"/>
                  <a:pt x="19499" y="4188"/>
                </a:cubicBezTo>
                <a:cubicBezTo>
                  <a:pt x="19499" y="4188"/>
                  <a:pt x="19499" y="4188"/>
                  <a:pt x="19499" y="4188"/>
                </a:cubicBezTo>
                <a:close/>
                <a:moveTo>
                  <a:pt x="20938" y="5983"/>
                </a:moveTo>
                <a:lnTo>
                  <a:pt x="8951" y="20934"/>
                </a:lnTo>
                <a:cubicBezTo>
                  <a:pt x="8675" y="21278"/>
                  <a:pt x="8314" y="21434"/>
                  <a:pt x="7955" y="21420"/>
                </a:cubicBezTo>
                <a:cubicBezTo>
                  <a:pt x="7597" y="21434"/>
                  <a:pt x="7233" y="21278"/>
                  <a:pt x="6958" y="20934"/>
                </a:cubicBezTo>
                <a:lnTo>
                  <a:pt x="397" y="12750"/>
                </a:lnTo>
                <a:cubicBezTo>
                  <a:pt x="-132" y="12090"/>
                  <a:pt x="-132" y="11019"/>
                  <a:pt x="397" y="10358"/>
                </a:cubicBezTo>
                <a:lnTo>
                  <a:pt x="2878" y="7263"/>
                </a:lnTo>
                <a:cubicBezTo>
                  <a:pt x="3408" y="6602"/>
                  <a:pt x="4267" y="6602"/>
                  <a:pt x="4797" y="7263"/>
                </a:cubicBezTo>
                <a:lnTo>
                  <a:pt x="7955" y="11203"/>
                </a:lnTo>
                <a:lnTo>
                  <a:pt x="16538" y="495"/>
                </a:lnTo>
                <a:cubicBezTo>
                  <a:pt x="17068" y="-165"/>
                  <a:pt x="17928" y="-165"/>
                  <a:pt x="18458" y="495"/>
                </a:cubicBezTo>
                <a:lnTo>
                  <a:pt x="20938" y="3590"/>
                </a:lnTo>
                <a:cubicBezTo>
                  <a:pt x="21467" y="4251"/>
                  <a:pt x="21467" y="5322"/>
                  <a:pt x="20938" y="5983"/>
                </a:cubicBezTo>
                <a:cubicBezTo>
                  <a:pt x="20938" y="5983"/>
                  <a:pt x="20938" y="5983"/>
                  <a:pt x="20938" y="5983"/>
                </a:cubicBezTo>
                <a:close/>
              </a:path>
            </a:pathLst>
          </a:custGeom>
          <a:solidFill>
            <a:schemeClr val="accent4"/>
          </a:solidFill>
          <a:ln>
            <a:noFill/>
          </a:ln>
          <a:effectLst/>
        </p:spPr>
        <p:txBody>
          <a:bodyPr lIns="0" tIns="0" rIns="0" bIns="0" anchor="ctr"/>
          <a:lstStyle/>
          <a:p>
            <a:endParaRPr lang="id-ID" sz="900">
              <a:solidFill>
                <a:schemeClr val="bg1"/>
              </a:solidFill>
              <a:cs typeface="+mn-ea"/>
              <a:sym typeface="+mn-lt"/>
            </a:endParaRPr>
          </a:p>
        </p:txBody>
      </p:sp>
      <p:sp>
        <p:nvSpPr>
          <p:cNvPr id="15" name="稻壳儿_时尚演示出品_12">
            <a:extLst>
              <a:ext uri="{FF2B5EF4-FFF2-40B4-BE49-F238E27FC236}">
                <a16:creationId xmlns:a16="http://schemas.microsoft.com/office/drawing/2014/main" id="{0AAA36F9-35F4-40D9-8198-90D1E8B88633}"/>
              </a:ext>
            </a:extLst>
          </p:cNvPr>
          <p:cNvSpPr txBox="1"/>
          <p:nvPr/>
        </p:nvSpPr>
        <p:spPr>
          <a:xfrm>
            <a:off x="6988972" y="3632813"/>
            <a:ext cx="800219" cy="276999"/>
          </a:xfrm>
          <a:prstGeom prst="rect">
            <a:avLst/>
          </a:prstGeom>
          <a:noFill/>
        </p:spPr>
        <p:txBody>
          <a:bodyPr wrap="none" rtlCol="0">
            <a:spAutoFit/>
          </a:bodyPr>
          <a:lstStyle/>
          <a:p>
            <a:r>
              <a:rPr lang="zh-CN" altLang="en-US" sz="1200" dirty="0">
                <a:solidFill>
                  <a:schemeClr val="bg1"/>
                </a:solidFill>
                <a:cs typeface="+mn-ea"/>
                <a:sym typeface="+mn-lt"/>
              </a:rPr>
              <a:t>添加标题</a:t>
            </a:r>
            <a:endParaRPr lang="en-US" sz="1200" dirty="0">
              <a:solidFill>
                <a:schemeClr val="bg1"/>
              </a:solidFill>
              <a:cs typeface="+mn-ea"/>
              <a:sym typeface="+mn-lt"/>
            </a:endParaRPr>
          </a:p>
        </p:txBody>
      </p:sp>
      <p:sp>
        <p:nvSpPr>
          <p:cNvPr id="16" name="稻壳儿_时尚演示出品_13">
            <a:extLst>
              <a:ext uri="{FF2B5EF4-FFF2-40B4-BE49-F238E27FC236}">
                <a16:creationId xmlns:a16="http://schemas.microsoft.com/office/drawing/2014/main" id="{ED662D2D-6E9D-4E14-A10D-51FC3601778B}"/>
              </a:ext>
            </a:extLst>
          </p:cNvPr>
          <p:cNvSpPr txBox="1"/>
          <p:nvPr/>
        </p:nvSpPr>
        <p:spPr>
          <a:xfrm>
            <a:off x="6988972" y="3924401"/>
            <a:ext cx="877163" cy="646331"/>
          </a:xfrm>
          <a:prstGeom prst="rect">
            <a:avLst/>
          </a:prstGeom>
          <a:noFill/>
        </p:spPr>
        <p:txBody>
          <a:bodyPr wrap="square" rtlCol="0">
            <a:spAutoFit/>
          </a:bodyPr>
          <a:lstStyle/>
          <a:p>
            <a:r>
              <a:rPr lang="en-US" sz="3600" dirty="0">
                <a:solidFill>
                  <a:schemeClr val="bg1"/>
                </a:solidFill>
                <a:cs typeface="+mn-ea"/>
                <a:sym typeface="+mn-lt"/>
              </a:rPr>
              <a:t>25</a:t>
            </a:r>
            <a:r>
              <a:rPr lang="en-US" dirty="0">
                <a:solidFill>
                  <a:schemeClr val="bg1"/>
                </a:solidFill>
                <a:cs typeface="+mn-ea"/>
                <a:sym typeface="+mn-lt"/>
              </a:rPr>
              <a:t>%</a:t>
            </a:r>
          </a:p>
        </p:txBody>
      </p:sp>
      <p:sp>
        <p:nvSpPr>
          <p:cNvPr id="21" name="稻壳儿_时尚演示出品_14">
            <a:extLst>
              <a:ext uri="{FF2B5EF4-FFF2-40B4-BE49-F238E27FC236}">
                <a16:creationId xmlns:a16="http://schemas.microsoft.com/office/drawing/2014/main" id="{8929E596-75DF-48C3-A730-462E18ECAB51}"/>
              </a:ext>
            </a:extLst>
          </p:cNvPr>
          <p:cNvSpPr txBox="1"/>
          <p:nvPr/>
        </p:nvSpPr>
        <p:spPr>
          <a:xfrm>
            <a:off x="6988972" y="5481784"/>
            <a:ext cx="800219" cy="276999"/>
          </a:xfrm>
          <a:prstGeom prst="rect">
            <a:avLst/>
          </a:prstGeom>
          <a:noFill/>
        </p:spPr>
        <p:txBody>
          <a:bodyPr wrap="none" rtlCol="0">
            <a:spAutoFit/>
          </a:bodyPr>
          <a:lstStyle/>
          <a:p>
            <a:r>
              <a:rPr lang="zh-CN" altLang="en-US" sz="1200" dirty="0">
                <a:solidFill>
                  <a:schemeClr val="bg1"/>
                </a:solidFill>
                <a:cs typeface="+mn-ea"/>
                <a:sym typeface="+mn-lt"/>
              </a:rPr>
              <a:t>添加标题</a:t>
            </a:r>
            <a:endParaRPr lang="en-US" sz="1200" dirty="0">
              <a:solidFill>
                <a:schemeClr val="bg1"/>
              </a:solidFill>
              <a:cs typeface="+mn-ea"/>
              <a:sym typeface="+mn-lt"/>
            </a:endParaRPr>
          </a:p>
        </p:txBody>
      </p:sp>
      <p:sp>
        <p:nvSpPr>
          <p:cNvPr id="22" name="稻壳儿_时尚演示出品_15">
            <a:extLst>
              <a:ext uri="{FF2B5EF4-FFF2-40B4-BE49-F238E27FC236}">
                <a16:creationId xmlns:a16="http://schemas.microsoft.com/office/drawing/2014/main" id="{76DBB32A-F17F-4464-B2D2-489DC37F3009}"/>
              </a:ext>
            </a:extLst>
          </p:cNvPr>
          <p:cNvSpPr txBox="1"/>
          <p:nvPr/>
        </p:nvSpPr>
        <p:spPr>
          <a:xfrm>
            <a:off x="6988972" y="5773372"/>
            <a:ext cx="877163" cy="646331"/>
          </a:xfrm>
          <a:prstGeom prst="rect">
            <a:avLst/>
          </a:prstGeom>
          <a:noFill/>
        </p:spPr>
        <p:txBody>
          <a:bodyPr wrap="square" rtlCol="0">
            <a:spAutoFit/>
          </a:bodyPr>
          <a:lstStyle/>
          <a:p>
            <a:r>
              <a:rPr lang="en-US" sz="3600" dirty="0">
                <a:solidFill>
                  <a:schemeClr val="bg1"/>
                </a:solidFill>
                <a:cs typeface="+mn-ea"/>
                <a:sym typeface="+mn-lt"/>
              </a:rPr>
              <a:t>45</a:t>
            </a:r>
            <a:r>
              <a:rPr lang="en-US" dirty="0">
                <a:solidFill>
                  <a:schemeClr val="bg1"/>
                </a:solidFill>
                <a:cs typeface="+mn-ea"/>
                <a:sym typeface="+mn-lt"/>
              </a:rPr>
              <a:t>%</a:t>
            </a:r>
          </a:p>
        </p:txBody>
      </p:sp>
    </p:spTree>
    <p:extLst>
      <p:ext uri="{BB962C8B-B14F-4D97-AF65-F5344CB8AC3E}">
        <p14:creationId xmlns:p14="http://schemas.microsoft.com/office/powerpoint/2010/main" val="33300179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inVertical)">
                                      <p:cBhvr>
                                        <p:cTn id="7" dur="500"/>
                                        <p:tgtEl>
                                          <p:spTgt spid="2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barn(inVertical)">
                                      <p:cBhvr>
                                        <p:cTn id="13" dur="500"/>
                                        <p:tgtEl>
                                          <p:spTgt spid="3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barn(inVertical)">
                                      <p:cBhvr>
                                        <p:cTn id="16" dur="500"/>
                                        <p:tgtEl>
                                          <p:spTgt spid="34"/>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arn(inVertical)">
                                      <p:cBhvr>
                                        <p:cTn id="19" dur="500"/>
                                        <p:tgtEl>
                                          <p:spTgt spid="35"/>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barn(inVertical)">
                                      <p:cBhvr>
                                        <p:cTn id="2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3" grpId="0"/>
      <p:bldP spid="34" grpId="0"/>
      <p:bldP spid="35" grpId="0"/>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稻壳儿_时尚演示出品_1">
            <a:extLst>
              <a:ext uri="{FF2B5EF4-FFF2-40B4-BE49-F238E27FC236}">
                <a16:creationId xmlns:a16="http://schemas.microsoft.com/office/drawing/2014/main" id="{3DC8EBBE-4B2F-4F65-8A86-D18FA0265C1C}"/>
              </a:ext>
            </a:extLst>
          </p:cNvPr>
          <p:cNvSpPr txBox="1"/>
          <p:nvPr/>
        </p:nvSpPr>
        <p:spPr>
          <a:xfrm>
            <a:off x="4209758" y="3364078"/>
            <a:ext cx="3772484" cy="710067"/>
          </a:xfrm>
          <a:prstGeom prst="rect">
            <a:avLst/>
          </a:prstGeom>
          <a:noFill/>
        </p:spPr>
        <p:txBody>
          <a:bodyPr wrap="none" lIns="90000" tIns="46800" rIns="90000" bIns="46800" rtlCol="0">
            <a:spAutoFit/>
          </a:bodyPr>
          <a:lstStyle/>
          <a:p>
            <a:pPr algn="ctr"/>
            <a:r>
              <a:rPr lang="zh-CN" altLang="en-US" sz="4000" dirty="0">
                <a:latin typeface="+mj-ea"/>
                <a:ea typeface="+mj-ea"/>
              </a:rPr>
              <a:t>在这里添加标题</a:t>
            </a:r>
            <a:endParaRPr lang="en-US" sz="4000" dirty="0">
              <a:latin typeface="+mj-ea"/>
              <a:ea typeface="+mj-ea"/>
            </a:endParaRPr>
          </a:p>
        </p:txBody>
      </p:sp>
      <p:sp>
        <p:nvSpPr>
          <p:cNvPr id="3" name="稻壳儿_时尚演示出品_2">
            <a:extLst>
              <a:ext uri="{FF2B5EF4-FFF2-40B4-BE49-F238E27FC236}">
                <a16:creationId xmlns:a16="http://schemas.microsoft.com/office/drawing/2014/main" id="{3F72F6BE-C981-44D8-BF29-36B520FD881B}"/>
              </a:ext>
            </a:extLst>
          </p:cNvPr>
          <p:cNvSpPr txBox="1"/>
          <p:nvPr/>
        </p:nvSpPr>
        <p:spPr>
          <a:xfrm>
            <a:off x="1837605" y="4092599"/>
            <a:ext cx="8516791" cy="622286"/>
          </a:xfrm>
          <a:prstGeom prst="rect">
            <a:avLst/>
          </a:prstGeom>
          <a:noFill/>
        </p:spPr>
        <p:txBody>
          <a:bodyPr wrap="square" rtlCol="0">
            <a:spAutoFit/>
          </a:bodyPr>
          <a:lstStyle/>
          <a:p>
            <a:pPr algn="ctr">
              <a:lnSpc>
                <a:spcPct val="130000"/>
              </a:lnSpc>
            </a:pPr>
            <a:r>
              <a:rPr lang="en-US" sz="1400" dirty="0">
                <a:latin typeface="+mj-lt"/>
                <a:ea typeface="+mj-ea"/>
              </a:rPr>
              <a:t>Lorem ipsum dolor sit </a:t>
            </a:r>
            <a:r>
              <a:rPr lang="en-US" sz="1400" dirty="0" err="1">
                <a:latin typeface="+mj-lt"/>
                <a:ea typeface="+mj-ea"/>
              </a:rPr>
              <a:t>amet</a:t>
            </a:r>
            <a:r>
              <a:rPr lang="en-US" sz="1400" dirty="0">
                <a:latin typeface="+mj-lt"/>
                <a:ea typeface="+mj-ea"/>
              </a:rPr>
              <a:t>, </a:t>
            </a:r>
            <a:r>
              <a:rPr lang="en-US" sz="1400" dirty="0" err="1">
                <a:latin typeface="+mj-lt"/>
                <a:ea typeface="+mj-ea"/>
              </a:rPr>
              <a:t>consectetuer</a:t>
            </a:r>
            <a:r>
              <a:rPr lang="en-US" sz="1400" dirty="0">
                <a:latin typeface="+mj-lt"/>
                <a:ea typeface="+mj-ea"/>
              </a:rPr>
              <a:t> </a:t>
            </a:r>
            <a:r>
              <a:rPr lang="en-US" sz="1400" dirty="0" err="1">
                <a:latin typeface="+mj-lt"/>
                <a:ea typeface="+mj-ea"/>
              </a:rPr>
              <a:t>adipiscing</a:t>
            </a:r>
            <a:r>
              <a:rPr lang="en-US" sz="1400" dirty="0">
                <a:latin typeface="+mj-lt"/>
                <a:ea typeface="+mj-ea"/>
              </a:rPr>
              <a:t> </a:t>
            </a:r>
            <a:r>
              <a:rPr lang="en-US" sz="1400" dirty="0" err="1">
                <a:latin typeface="+mj-lt"/>
                <a:ea typeface="+mj-ea"/>
              </a:rPr>
              <a:t>elit</a:t>
            </a:r>
            <a:r>
              <a:rPr lang="en-US" sz="1400" dirty="0">
                <a:latin typeface="+mj-lt"/>
                <a:ea typeface="+mj-ea"/>
              </a:rPr>
              <a:t>. Maecenas </a:t>
            </a:r>
            <a:r>
              <a:rPr lang="en-US" sz="1400" dirty="0" err="1">
                <a:latin typeface="+mj-lt"/>
                <a:ea typeface="+mj-ea"/>
              </a:rPr>
              <a:t>porttitor</a:t>
            </a:r>
            <a:r>
              <a:rPr lang="en-US" sz="1400" dirty="0">
                <a:latin typeface="+mj-lt"/>
                <a:ea typeface="+mj-ea"/>
              </a:rPr>
              <a:t> </a:t>
            </a:r>
            <a:r>
              <a:rPr lang="en-US" sz="1400" dirty="0" err="1">
                <a:latin typeface="+mj-lt"/>
                <a:ea typeface="+mj-ea"/>
              </a:rPr>
              <a:t>congue</a:t>
            </a:r>
            <a:r>
              <a:rPr lang="en-US" sz="1400" dirty="0">
                <a:latin typeface="+mj-lt"/>
                <a:ea typeface="+mj-ea"/>
              </a:rPr>
              <a:t> </a:t>
            </a:r>
            <a:r>
              <a:rPr lang="en-US" sz="1400" dirty="0" err="1">
                <a:latin typeface="+mj-lt"/>
                <a:ea typeface="+mj-ea"/>
              </a:rPr>
              <a:t>massa</a:t>
            </a:r>
            <a:r>
              <a:rPr lang="en-US" sz="1400" dirty="0">
                <a:latin typeface="+mj-lt"/>
                <a:ea typeface="+mj-ea"/>
              </a:rPr>
              <a:t>. </a:t>
            </a:r>
            <a:r>
              <a:rPr lang="en-US" sz="1400" dirty="0" err="1">
                <a:latin typeface="+mj-lt"/>
                <a:ea typeface="+mj-ea"/>
              </a:rPr>
              <a:t>Fusce</a:t>
            </a:r>
            <a:r>
              <a:rPr lang="en-US" sz="1400" dirty="0">
                <a:latin typeface="+mj-lt"/>
                <a:ea typeface="+mj-ea"/>
              </a:rPr>
              <a:t> </a:t>
            </a:r>
            <a:r>
              <a:rPr lang="en-US" sz="1400" dirty="0" err="1">
                <a:latin typeface="+mj-lt"/>
                <a:ea typeface="+mj-ea"/>
              </a:rPr>
              <a:t>posuere</a:t>
            </a:r>
            <a:r>
              <a:rPr lang="en-US" sz="1400" dirty="0">
                <a:latin typeface="+mj-lt"/>
                <a:ea typeface="+mj-ea"/>
              </a:rPr>
              <a:t>, magna sed pulvinar </a:t>
            </a:r>
            <a:r>
              <a:rPr lang="en-US" sz="1400" dirty="0" err="1">
                <a:latin typeface="+mj-lt"/>
                <a:ea typeface="+mj-ea"/>
              </a:rPr>
              <a:t>ultricies</a:t>
            </a:r>
            <a:r>
              <a:rPr lang="en-US" sz="1400" dirty="0">
                <a:latin typeface="+mj-lt"/>
                <a:ea typeface="+mj-ea"/>
              </a:rPr>
              <a:t>, </a:t>
            </a:r>
            <a:r>
              <a:rPr lang="en-US" sz="1400" dirty="0" err="1">
                <a:latin typeface="+mj-lt"/>
                <a:ea typeface="+mj-ea"/>
              </a:rPr>
              <a:t>purus</a:t>
            </a:r>
            <a:r>
              <a:rPr lang="en-US" sz="1400" dirty="0">
                <a:latin typeface="+mj-lt"/>
                <a:ea typeface="+mj-ea"/>
              </a:rPr>
              <a:t> </a:t>
            </a:r>
            <a:r>
              <a:rPr lang="en-US" sz="1400" dirty="0" err="1">
                <a:latin typeface="+mj-lt"/>
                <a:ea typeface="+mj-ea"/>
              </a:rPr>
              <a:t>lectus</a:t>
            </a:r>
            <a:r>
              <a:rPr lang="en-US" sz="1400" dirty="0">
                <a:latin typeface="+mj-lt"/>
                <a:ea typeface="+mj-ea"/>
              </a:rPr>
              <a:t> </a:t>
            </a:r>
            <a:r>
              <a:rPr lang="en-US" sz="1400" dirty="0" err="1">
                <a:latin typeface="+mj-lt"/>
                <a:ea typeface="+mj-ea"/>
              </a:rPr>
              <a:t>malesuada</a:t>
            </a:r>
            <a:r>
              <a:rPr lang="en-US" sz="1400" dirty="0">
                <a:latin typeface="+mj-lt"/>
                <a:ea typeface="+mj-ea"/>
              </a:rPr>
              <a:t> libero.</a:t>
            </a:r>
          </a:p>
        </p:txBody>
      </p:sp>
      <p:sp>
        <p:nvSpPr>
          <p:cNvPr id="4" name="稻壳儿_时尚演示出品_3">
            <a:extLst>
              <a:ext uri="{FF2B5EF4-FFF2-40B4-BE49-F238E27FC236}">
                <a16:creationId xmlns:a16="http://schemas.microsoft.com/office/drawing/2014/main" id="{9165C216-0FB4-489B-A311-F7A3088F67BD}"/>
              </a:ext>
            </a:extLst>
          </p:cNvPr>
          <p:cNvSpPr txBox="1"/>
          <p:nvPr/>
        </p:nvSpPr>
        <p:spPr>
          <a:xfrm>
            <a:off x="5290182" y="2143115"/>
            <a:ext cx="1611636" cy="1202510"/>
          </a:xfrm>
          <a:prstGeom prst="rect">
            <a:avLst/>
          </a:prstGeom>
          <a:noFill/>
        </p:spPr>
        <p:txBody>
          <a:bodyPr wrap="none" lIns="90000" tIns="46800" rIns="90000" bIns="46800" rtlCol="0">
            <a:spAutoFit/>
          </a:bodyPr>
          <a:lstStyle/>
          <a:p>
            <a:pPr algn="ctr"/>
            <a:r>
              <a:rPr lang="en-US" altLang="zh-CN" sz="7200" dirty="0">
                <a:latin typeface="+mj-ea"/>
                <a:ea typeface="+mj-ea"/>
              </a:rPr>
              <a:t>03</a:t>
            </a:r>
            <a:endParaRPr lang="en-US" sz="7200" dirty="0">
              <a:latin typeface="+mj-ea"/>
              <a:ea typeface="+mj-ea"/>
            </a:endParaRPr>
          </a:p>
        </p:txBody>
      </p:sp>
    </p:spTree>
    <p:extLst>
      <p:ext uri="{BB962C8B-B14F-4D97-AF65-F5344CB8AC3E}">
        <p14:creationId xmlns:p14="http://schemas.microsoft.com/office/powerpoint/2010/main" val="8683722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稻壳儿_时尚演示出品_1">
            <a:extLst>
              <a:ext uri="{FF2B5EF4-FFF2-40B4-BE49-F238E27FC236}">
                <a16:creationId xmlns:a16="http://schemas.microsoft.com/office/drawing/2014/main" id="{FBA08BC6-9ED1-4CBB-8481-A6569F107999}"/>
              </a:ext>
            </a:extLst>
          </p:cNvPr>
          <p:cNvSpPr/>
          <p:nvPr/>
        </p:nvSpPr>
        <p:spPr>
          <a:xfrm>
            <a:off x="10884877" y="1842052"/>
            <a:ext cx="1307123" cy="501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8" name="稻壳儿_时尚演示出品_2">
            <a:extLst>
              <a:ext uri="{FF2B5EF4-FFF2-40B4-BE49-F238E27FC236}">
                <a16:creationId xmlns:a16="http://schemas.microsoft.com/office/drawing/2014/main" id="{051747D6-835F-4613-B6B7-DBDA99EA63A2}"/>
              </a:ext>
            </a:extLst>
          </p:cNvPr>
          <p:cNvSpPr txBox="1"/>
          <p:nvPr/>
        </p:nvSpPr>
        <p:spPr>
          <a:xfrm rot="16200000">
            <a:off x="10612543" y="4196137"/>
            <a:ext cx="1851789" cy="307777"/>
          </a:xfrm>
          <a:prstGeom prst="rect">
            <a:avLst/>
          </a:prstGeom>
          <a:noFill/>
        </p:spPr>
        <p:txBody>
          <a:bodyPr wrap="none" rtlCol="0">
            <a:spAutoFit/>
          </a:bodyPr>
          <a:lstStyle/>
          <a:p>
            <a:r>
              <a:rPr lang="id-ID" sz="1400" b="1" dirty="0">
                <a:solidFill>
                  <a:schemeClr val="bg1"/>
                </a:solidFill>
                <a:cs typeface="+mn-ea"/>
                <a:sym typeface="+mn-lt"/>
              </a:rPr>
              <a:t>Add Your Text Here</a:t>
            </a:r>
            <a:endParaRPr lang="en-US" sz="1400" b="1" dirty="0">
              <a:solidFill>
                <a:schemeClr val="bg1"/>
              </a:solidFill>
              <a:cs typeface="+mn-ea"/>
              <a:sym typeface="+mn-lt"/>
            </a:endParaRPr>
          </a:p>
        </p:txBody>
      </p:sp>
      <p:sp>
        <p:nvSpPr>
          <p:cNvPr id="79" name="稻壳儿_时尚演示出品_3">
            <a:extLst>
              <a:ext uri="{FF2B5EF4-FFF2-40B4-BE49-F238E27FC236}">
                <a16:creationId xmlns:a16="http://schemas.microsoft.com/office/drawing/2014/main" id="{2A97BE14-D6A0-4816-83CF-13897508F16C}"/>
              </a:ext>
            </a:extLst>
          </p:cNvPr>
          <p:cNvSpPr txBox="1"/>
          <p:nvPr/>
        </p:nvSpPr>
        <p:spPr>
          <a:xfrm>
            <a:off x="6389182" y="1612848"/>
            <a:ext cx="3057247" cy="584775"/>
          </a:xfrm>
          <a:prstGeom prst="rect">
            <a:avLst/>
          </a:prstGeom>
          <a:noFill/>
        </p:spPr>
        <p:txBody>
          <a:bodyPr wrap="none" rtlCol="0">
            <a:spAutoFit/>
          </a:bodyPr>
          <a:lstStyle/>
          <a:p>
            <a:r>
              <a:rPr lang="zh-CN" altLang="en-US" sz="3200" dirty="0">
                <a:solidFill>
                  <a:schemeClr val="tx1">
                    <a:lumMod val="85000"/>
                    <a:lumOff val="15000"/>
                  </a:schemeClr>
                </a:solidFill>
                <a:latin typeface="+mj-ea"/>
                <a:ea typeface="+mj-ea"/>
                <a:cs typeface="+mn-ea"/>
                <a:sym typeface="+mn-lt"/>
              </a:rPr>
              <a:t>在这里添加标题</a:t>
            </a:r>
            <a:endParaRPr lang="en-US" sz="3200" dirty="0">
              <a:latin typeface="+mj-ea"/>
              <a:ea typeface="+mj-ea"/>
              <a:cs typeface="+mn-ea"/>
              <a:sym typeface="+mn-lt"/>
            </a:endParaRPr>
          </a:p>
        </p:txBody>
      </p:sp>
      <p:sp>
        <p:nvSpPr>
          <p:cNvPr id="80" name="稻壳儿_时尚演示出品_4">
            <a:extLst>
              <a:ext uri="{FF2B5EF4-FFF2-40B4-BE49-F238E27FC236}">
                <a16:creationId xmlns:a16="http://schemas.microsoft.com/office/drawing/2014/main" id="{051747D6-835F-4613-B6B7-DBDA99EA63A2}"/>
              </a:ext>
            </a:extLst>
          </p:cNvPr>
          <p:cNvSpPr txBox="1"/>
          <p:nvPr/>
        </p:nvSpPr>
        <p:spPr>
          <a:xfrm>
            <a:off x="6328401" y="2207454"/>
            <a:ext cx="2470548" cy="307777"/>
          </a:xfrm>
          <a:prstGeom prst="rect">
            <a:avLst/>
          </a:prstGeom>
          <a:noFill/>
        </p:spPr>
        <p:txBody>
          <a:bodyPr wrap="none" rtlCol="0">
            <a:spAutoFit/>
          </a:bodyPr>
          <a:lstStyle/>
          <a:p>
            <a:r>
              <a:rPr lang="en-US" sz="1400" dirty="0">
                <a:solidFill>
                  <a:schemeClr val="bg1">
                    <a:lumMod val="75000"/>
                  </a:schemeClr>
                </a:solidFill>
                <a:cs typeface="+mn-ea"/>
                <a:sym typeface="+mn-lt"/>
              </a:rPr>
              <a:t>Add Your Text Here Please</a:t>
            </a:r>
          </a:p>
        </p:txBody>
      </p:sp>
      <p:sp>
        <p:nvSpPr>
          <p:cNvPr id="81" name="稻壳儿_时尚演示出品_5">
            <a:extLst>
              <a:ext uri="{FF2B5EF4-FFF2-40B4-BE49-F238E27FC236}">
                <a16:creationId xmlns:a16="http://schemas.microsoft.com/office/drawing/2014/main" id="{9FECB713-1C94-439B-9ABF-1EC3BE1DA87E}"/>
              </a:ext>
            </a:extLst>
          </p:cNvPr>
          <p:cNvSpPr txBox="1"/>
          <p:nvPr/>
        </p:nvSpPr>
        <p:spPr>
          <a:xfrm>
            <a:off x="6770729" y="5043975"/>
            <a:ext cx="1633781" cy="338554"/>
          </a:xfrm>
          <a:prstGeom prst="rect">
            <a:avLst/>
          </a:prstGeom>
          <a:noFill/>
        </p:spPr>
        <p:txBody>
          <a:bodyPr wrap="none" rtlCol="0">
            <a:spAutoFit/>
          </a:bodyPr>
          <a:lstStyle/>
          <a:p>
            <a:r>
              <a:rPr lang="en-US" sz="1600" b="1" dirty="0">
                <a:solidFill>
                  <a:schemeClr val="tx1">
                    <a:lumMod val="65000"/>
                    <a:lumOff val="35000"/>
                  </a:schemeClr>
                </a:solidFill>
                <a:cs typeface="+mn-ea"/>
                <a:sym typeface="+mn-lt"/>
              </a:rPr>
              <a:t>Insert title here</a:t>
            </a:r>
          </a:p>
        </p:txBody>
      </p:sp>
      <p:sp>
        <p:nvSpPr>
          <p:cNvPr id="82" name="稻壳儿_时尚演示出品_6">
            <a:extLst>
              <a:ext uri="{FF2B5EF4-FFF2-40B4-BE49-F238E27FC236}">
                <a16:creationId xmlns:a16="http://schemas.microsoft.com/office/drawing/2014/main" id="{B586E252-09D6-4DCA-8613-0903922E9CB2}"/>
              </a:ext>
            </a:extLst>
          </p:cNvPr>
          <p:cNvSpPr txBox="1"/>
          <p:nvPr/>
        </p:nvSpPr>
        <p:spPr>
          <a:xfrm>
            <a:off x="6770731" y="5392360"/>
            <a:ext cx="2438454" cy="4985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cs typeface="+mn-ea"/>
                <a:sym typeface="+mn-lt"/>
              </a:rPr>
              <a:t>Sed ut perspiciatis unde omnis iste natus error</a:t>
            </a:r>
          </a:p>
        </p:txBody>
      </p:sp>
      <p:sp>
        <p:nvSpPr>
          <p:cNvPr id="83" name="稻壳儿_时尚演示出品_7">
            <a:extLst>
              <a:ext uri="{FF2B5EF4-FFF2-40B4-BE49-F238E27FC236}">
                <a16:creationId xmlns:a16="http://schemas.microsoft.com/office/drawing/2014/main" id="{81723718-5CCA-4BAD-B1BD-9B7B6A9229D1}"/>
              </a:ext>
            </a:extLst>
          </p:cNvPr>
          <p:cNvSpPr/>
          <p:nvPr/>
        </p:nvSpPr>
        <p:spPr>
          <a:xfrm>
            <a:off x="6493599" y="5121250"/>
            <a:ext cx="80849" cy="7041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cs typeface="+mn-ea"/>
              <a:sym typeface="+mn-lt"/>
            </a:endParaRPr>
          </a:p>
        </p:txBody>
      </p:sp>
      <p:sp>
        <p:nvSpPr>
          <p:cNvPr id="84" name="稻壳儿_时尚演示出品_8">
            <a:extLst>
              <a:ext uri="{FF2B5EF4-FFF2-40B4-BE49-F238E27FC236}">
                <a16:creationId xmlns:a16="http://schemas.microsoft.com/office/drawing/2014/main" id="{9CBCB618-CAEA-4054-B725-C1EF0BE0E499}"/>
              </a:ext>
            </a:extLst>
          </p:cNvPr>
          <p:cNvSpPr/>
          <p:nvPr/>
        </p:nvSpPr>
        <p:spPr>
          <a:xfrm>
            <a:off x="6389183" y="2808565"/>
            <a:ext cx="3696112" cy="1719253"/>
          </a:xfrm>
          <a:prstGeom prst="rect">
            <a:avLst/>
          </a:prstGeom>
        </p:spPr>
        <p:txBody>
          <a:bodyPr wrap="square">
            <a:spAutoFit/>
          </a:bodyPr>
          <a:lstStyle/>
          <a:p>
            <a:pPr>
              <a:lnSpc>
                <a:spcPct val="150000"/>
              </a:lnSpc>
              <a:spcBef>
                <a:spcPts val="800"/>
              </a:spcBef>
            </a:pPr>
            <a:r>
              <a:rPr lang="es-ES" altLang="zh-CN" sz="1200" dirty="0">
                <a:solidFill>
                  <a:schemeClr val="tx2">
                    <a:lumMod val="50000"/>
                  </a:schemeClr>
                </a:solidFill>
                <a:cs typeface="+mn-ea"/>
                <a:sym typeface="+mn-lt"/>
              </a:rPr>
              <a:t>Lorem ipsum dolor sit amet, feugiat delicata liberavisse id cum</a:t>
            </a:r>
            <a:r>
              <a:rPr lang="en-US" altLang="zh-CN" sz="1200" dirty="0">
                <a:solidFill>
                  <a:schemeClr val="tx2">
                    <a:lumMod val="50000"/>
                  </a:schemeClr>
                </a:solidFill>
                <a:cs typeface="+mn-ea"/>
                <a:sym typeface="+mn-lt"/>
              </a:rPr>
              <a:t>. </a:t>
            </a:r>
            <a:r>
              <a:rPr lang="es-ES" altLang="zh-CN" sz="1200" dirty="0">
                <a:solidFill>
                  <a:schemeClr val="tx2">
                    <a:lumMod val="50000"/>
                  </a:schemeClr>
                </a:solidFill>
                <a:cs typeface="+mn-ea"/>
                <a:sym typeface="+mn-lt"/>
              </a:rPr>
              <a:t>No quo maiorum intelleget. Mea cu case ludus integre, </a:t>
            </a:r>
            <a:r>
              <a:rPr lang="es-ES" altLang="zh-CN" sz="1200" dirty="0" err="1">
                <a:solidFill>
                  <a:schemeClr val="tx2">
                    <a:lumMod val="50000"/>
                  </a:schemeClr>
                </a:solidFill>
                <a:cs typeface="+mn-ea"/>
                <a:sym typeface="+mn-lt"/>
              </a:rPr>
              <a:t>vide</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vidererLorem</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ipsum</a:t>
            </a:r>
            <a:r>
              <a:rPr lang="es-ES" altLang="zh-CN" sz="1200" dirty="0">
                <a:solidFill>
                  <a:schemeClr val="tx2">
                    <a:lumMod val="50000"/>
                  </a:schemeClr>
                </a:solidFill>
                <a:cs typeface="+mn-ea"/>
                <a:sym typeface="+mn-lt"/>
              </a:rPr>
              <a:t> dolor </a:t>
            </a:r>
            <a:r>
              <a:rPr lang="es-ES" altLang="zh-CN" sz="1200" dirty="0" err="1">
                <a:solidFill>
                  <a:schemeClr val="tx2">
                    <a:lumMod val="50000"/>
                  </a:schemeClr>
                </a:solidFill>
                <a:cs typeface="+mn-ea"/>
                <a:sym typeface="+mn-lt"/>
              </a:rPr>
              <a:t>sit</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amet</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feugiat</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delicata</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liberavisse</a:t>
            </a:r>
            <a:r>
              <a:rPr lang="es-ES" altLang="zh-CN" sz="1200" dirty="0">
                <a:solidFill>
                  <a:schemeClr val="tx2">
                    <a:lumMod val="50000"/>
                  </a:schemeClr>
                </a:solidFill>
                <a:cs typeface="+mn-ea"/>
                <a:sym typeface="+mn-lt"/>
              </a:rPr>
              <a:t> id cum</a:t>
            </a:r>
            <a:r>
              <a:rPr lang="en-US" altLang="zh-CN" sz="1200" dirty="0">
                <a:solidFill>
                  <a:schemeClr val="tx2">
                    <a:lumMod val="50000"/>
                  </a:schemeClr>
                </a:solidFill>
                <a:cs typeface="+mn-ea"/>
                <a:sym typeface="+mn-lt"/>
              </a:rPr>
              <a:t>. </a:t>
            </a:r>
            <a:r>
              <a:rPr lang="es-ES" altLang="zh-CN" sz="1200" dirty="0">
                <a:solidFill>
                  <a:schemeClr val="tx2">
                    <a:lumMod val="50000"/>
                  </a:schemeClr>
                </a:solidFill>
                <a:cs typeface="+mn-ea"/>
                <a:sym typeface="+mn-lt"/>
              </a:rPr>
              <a:t>No quo </a:t>
            </a:r>
            <a:r>
              <a:rPr lang="es-ES" altLang="zh-CN" sz="1200" dirty="0" err="1">
                <a:solidFill>
                  <a:schemeClr val="tx2">
                    <a:lumMod val="50000"/>
                  </a:schemeClr>
                </a:solidFill>
                <a:cs typeface="+mn-ea"/>
                <a:sym typeface="+mn-lt"/>
              </a:rPr>
              <a:t>maiorum</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intelleget</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feugiat</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delicata</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liberavisse</a:t>
            </a:r>
            <a:r>
              <a:rPr lang="es-ES" altLang="zh-CN" sz="1200" dirty="0">
                <a:solidFill>
                  <a:schemeClr val="tx2">
                    <a:lumMod val="50000"/>
                  </a:schemeClr>
                </a:solidFill>
                <a:cs typeface="+mn-ea"/>
                <a:sym typeface="+mn-lt"/>
              </a:rPr>
              <a:t> id cum</a:t>
            </a:r>
            <a:r>
              <a:rPr lang="en-US" altLang="zh-CN" sz="1200" dirty="0">
                <a:solidFill>
                  <a:schemeClr val="tx2">
                    <a:lumMod val="50000"/>
                  </a:schemeClr>
                </a:solidFill>
                <a:cs typeface="+mn-ea"/>
                <a:sym typeface="+mn-lt"/>
              </a:rPr>
              <a:t>. </a:t>
            </a:r>
            <a:endParaRPr lang="es-ES" altLang="zh-CN" sz="1200" dirty="0">
              <a:solidFill>
                <a:schemeClr val="tx2">
                  <a:lumMod val="50000"/>
                </a:schemeClr>
              </a:solidFill>
              <a:cs typeface="+mn-ea"/>
              <a:sym typeface="+mn-lt"/>
            </a:endParaRPr>
          </a:p>
        </p:txBody>
      </p:sp>
      <p:pic>
        <p:nvPicPr>
          <p:cNvPr id="22" name="稻壳儿_时尚演示出品_9">
            <a:extLst>
              <a:ext uri="{FF2B5EF4-FFF2-40B4-BE49-F238E27FC236}">
                <a16:creationId xmlns:a16="http://schemas.microsoft.com/office/drawing/2014/main" id="{E8EE7C18-4F80-44C9-8F73-85CEE86A15A3}"/>
              </a:ext>
            </a:extLst>
          </p:cNvPr>
          <p:cNvPicPr>
            <a:picLocks noGrp="1"/>
          </p:cNvPicPr>
          <p:nvPr>
            <p:ph type="pic" sz="quarter" idx="10"/>
          </p:nvPr>
        </p:nvPicPr>
        <p:blipFill>
          <a:blip r:embed="rId2">
            <a:extLst>
              <a:ext uri="{28A0092B-C50C-407E-A947-70E740481C1C}">
                <a14:useLocalDpi xmlns:a14="http://schemas.microsoft.com/office/drawing/2010/main" val="0"/>
              </a:ext>
            </a:extLst>
          </a:blip>
          <a:srcRect l="12530" r="12530"/>
          <a:stretch>
            <a:fillRect/>
          </a:stretch>
        </p:blipFill>
        <p:spPr/>
      </p:pic>
      <p:pic>
        <p:nvPicPr>
          <p:cNvPr id="24" name="稻壳儿_时尚演示出品_10">
            <a:extLst>
              <a:ext uri="{FF2B5EF4-FFF2-40B4-BE49-F238E27FC236}">
                <a16:creationId xmlns:a16="http://schemas.microsoft.com/office/drawing/2014/main" id="{9FA29A28-7ABB-4DE0-BEF6-C228E6FD223A}"/>
              </a:ext>
            </a:extLst>
          </p:cNvPr>
          <p:cNvPicPr>
            <a:picLocks noGrp="1"/>
          </p:cNvPicPr>
          <p:nvPr>
            <p:ph type="pic" sz="quarter" idx="11"/>
          </p:nvPr>
        </p:nvPicPr>
        <p:blipFill>
          <a:blip r:embed="rId3">
            <a:extLst>
              <a:ext uri="{28A0092B-C50C-407E-A947-70E740481C1C}">
                <a14:useLocalDpi xmlns:a14="http://schemas.microsoft.com/office/drawing/2010/main" val="0"/>
              </a:ext>
            </a:extLst>
          </a:blip>
          <a:srcRect l="27732" r="27732"/>
          <a:stretch>
            <a:fillRect/>
          </a:stretch>
        </p:blipFill>
        <p:spPr/>
      </p:pic>
      <p:pic>
        <p:nvPicPr>
          <p:cNvPr id="26" name="稻壳儿_时尚演示出品_11">
            <a:extLst>
              <a:ext uri="{FF2B5EF4-FFF2-40B4-BE49-F238E27FC236}">
                <a16:creationId xmlns:a16="http://schemas.microsoft.com/office/drawing/2014/main" id="{49989A11-8D7F-4063-97F3-B4001C0E84AB}"/>
              </a:ext>
            </a:extLst>
          </p:cNvPr>
          <p:cNvPicPr>
            <a:picLocks noGrp="1"/>
          </p:cNvPicPr>
          <p:nvPr>
            <p:ph type="pic" sz="quarter" idx="12"/>
          </p:nvPr>
        </p:nvPicPr>
        <p:blipFill>
          <a:blip r:embed="rId4">
            <a:extLst>
              <a:ext uri="{28A0092B-C50C-407E-A947-70E740481C1C}">
                <a14:useLocalDpi xmlns:a14="http://schemas.microsoft.com/office/drawing/2010/main" val="0"/>
              </a:ext>
            </a:extLst>
          </a:blip>
          <a:srcRect l="35551" r="35551"/>
          <a:stretch>
            <a:fillRect/>
          </a:stretch>
        </p:blipFill>
        <p:spPr/>
      </p:pic>
      <p:pic>
        <p:nvPicPr>
          <p:cNvPr id="28" name="稻壳儿_时尚演示出品_12">
            <a:extLst>
              <a:ext uri="{FF2B5EF4-FFF2-40B4-BE49-F238E27FC236}">
                <a16:creationId xmlns:a16="http://schemas.microsoft.com/office/drawing/2014/main" id="{D0F5A87F-F02F-49BF-9B45-DEBDB9B5F1FE}"/>
              </a:ext>
            </a:extLst>
          </p:cNvPr>
          <p:cNvPicPr>
            <a:picLocks noGrp="1"/>
          </p:cNvPicPr>
          <p:nvPr>
            <p:ph type="pic" sz="quarter" idx="13"/>
          </p:nvPr>
        </p:nvPicPr>
        <p:blipFill>
          <a:blip r:embed="rId5">
            <a:extLst>
              <a:ext uri="{28A0092B-C50C-407E-A947-70E740481C1C}">
                <a14:useLocalDpi xmlns:a14="http://schemas.microsoft.com/office/drawing/2010/main" val="0"/>
              </a:ext>
            </a:extLst>
          </a:blip>
          <a:srcRect l="7577" r="7577"/>
          <a:stretch>
            <a:fillRect/>
          </a:stretch>
        </p:blipFill>
        <p:spPr/>
      </p:pic>
    </p:spTree>
    <p:extLst>
      <p:ext uri="{BB962C8B-B14F-4D97-AF65-F5344CB8AC3E}">
        <p14:creationId xmlns:p14="http://schemas.microsoft.com/office/powerpoint/2010/main" val="7186381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arn(inVertical)">
                                      <p:cBhvr>
                                        <p:cTn id="10" dur="500"/>
                                        <p:tgtEl>
                                          <p:spTgt spid="24"/>
                                        </p:tgtEl>
                                      </p:cBhvr>
                                    </p:animEffect>
                                  </p:childTnLst>
                                </p:cTn>
                              </p:par>
                              <p:par>
                                <p:cTn id="11" presetID="16" presetClass="entr" presetSubtype="21"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arn(inVertical)">
                                      <p:cBhvr>
                                        <p:cTn id="13" dur="500"/>
                                        <p:tgtEl>
                                          <p:spTgt spid="26"/>
                                        </p:tgtEl>
                                      </p:cBhvr>
                                    </p:animEffect>
                                  </p:childTnLst>
                                </p:cTn>
                              </p:par>
                              <p:par>
                                <p:cTn id="14" presetID="16" presetClass="entr" presetSubtype="21"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barn(inVertical)">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fade">
                                      <p:cBhvr>
                                        <p:cTn id="21" dur="500"/>
                                        <p:tgtEl>
                                          <p:spTgt spid="7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fade">
                                      <p:cBhvr>
                                        <p:cTn id="24" dur="500"/>
                                        <p:tgtEl>
                                          <p:spTgt spid="8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500"/>
                                        <p:tgtEl>
                                          <p:spTgt spid="8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2"/>
                                        </p:tgtEl>
                                        <p:attrNameLst>
                                          <p:attrName>style.visibility</p:attrName>
                                        </p:attrNameLst>
                                      </p:cBhvr>
                                      <p:to>
                                        <p:strVal val="visible"/>
                                      </p:to>
                                    </p:set>
                                    <p:animEffect transition="in" filter="fade">
                                      <p:cBhvr>
                                        <p:cTn id="30" dur="500"/>
                                        <p:tgtEl>
                                          <p:spTgt spid="8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3"/>
                                        </p:tgtEl>
                                        <p:attrNameLst>
                                          <p:attrName>style.visibility</p:attrName>
                                        </p:attrNameLst>
                                      </p:cBhvr>
                                      <p:to>
                                        <p:strVal val="visible"/>
                                      </p:to>
                                    </p:set>
                                    <p:animEffect transition="in" filter="fade">
                                      <p:cBhvr>
                                        <p:cTn id="33" dur="500"/>
                                        <p:tgtEl>
                                          <p:spTgt spid="8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4"/>
                                        </p:tgtEl>
                                        <p:attrNameLst>
                                          <p:attrName>style.visibility</p:attrName>
                                        </p:attrNameLst>
                                      </p:cBhvr>
                                      <p:to>
                                        <p:strVal val="visible"/>
                                      </p:to>
                                    </p:set>
                                    <p:animEffect transition="in" filter="fade">
                                      <p:cBhvr>
                                        <p:cTn id="36"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animBg="1"/>
      <p:bldP spid="8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稻壳儿_时尚演示出品_1"/>
          <p:cNvGrpSpPr/>
          <p:nvPr/>
        </p:nvGrpSpPr>
        <p:grpSpPr>
          <a:xfrm rot="5400000">
            <a:off x="3421322" y="3906056"/>
            <a:ext cx="1935634" cy="593904"/>
            <a:chOff x="5127480" y="5295120"/>
            <a:chExt cx="1938631" cy="594824"/>
          </a:xfrm>
          <a:solidFill>
            <a:schemeClr val="accent1">
              <a:alpha val="90000"/>
            </a:schemeClr>
          </a:solidFill>
        </p:grpSpPr>
        <p:sp>
          <p:nvSpPr>
            <p:cNvPr id="6" name="稻壳儿_时尚演示出品_1_1"/>
            <p:cNvSpPr>
              <a:spLocks noChangeArrowheads="1"/>
            </p:cNvSpPr>
            <p:nvPr/>
          </p:nvSpPr>
          <p:spPr bwMode="auto">
            <a:xfrm>
              <a:off x="5127480" y="5295120"/>
              <a:ext cx="1938631" cy="594824"/>
            </a:xfrm>
            <a:prstGeom prst="ellipse">
              <a:avLst/>
            </a:prstGeom>
            <a:grp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sp>
          <p:nvSpPr>
            <p:cNvPr id="7" name="稻壳儿_时尚演示出品_1_2"/>
            <p:cNvSpPr>
              <a:spLocks/>
            </p:cNvSpPr>
            <p:nvPr/>
          </p:nvSpPr>
          <p:spPr bwMode="auto">
            <a:xfrm>
              <a:off x="5127480" y="5591805"/>
              <a:ext cx="1938631" cy="298139"/>
            </a:xfrm>
            <a:custGeom>
              <a:avLst/>
              <a:gdLst>
                <a:gd name="T0" fmla="*/ 434 w 868"/>
                <a:gd name="T1" fmla="*/ 102 h 133"/>
                <a:gd name="T2" fmla="*/ 868 w 868"/>
                <a:gd name="T3" fmla="*/ 0 h 133"/>
                <a:gd name="T4" fmla="*/ 868 w 868"/>
                <a:gd name="T5" fmla="*/ 0 h 133"/>
                <a:gd name="T6" fmla="*/ 434 w 868"/>
                <a:gd name="T7" fmla="*/ 133 h 133"/>
                <a:gd name="T8" fmla="*/ 0 w 868"/>
                <a:gd name="T9" fmla="*/ 0 h 133"/>
                <a:gd name="T10" fmla="*/ 0 w 868"/>
                <a:gd name="T11" fmla="*/ 0 h 133"/>
                <a:gd name="T12" fmla="*/ 434 w 868"/>
                <a:gd name="T13" fmla="*/ 102 h 133"/>
              </a:gdLst>
              <a:ahLst/>
              <a:cxnLst>
                <a:cxn ang="0">
                  <a:pos x="T0" y="T1"/>
                </a:cxn>
                <a:cxn ang="0">
                  <a:pos x="T2" y="T3"/>
                </a:cxn>
                <a:cxn ang="0">
                  <a:pos x="T4" y="T5"/>
                </a:cxn>
                <a:cxn ang="0">
                  <a:pos x="T6" y="T7"/>
                </a:cxn>
                <a:cxn ang="0">
                  <a:pos x="T8" y="T9"/>
                </a:cxn>
                <a:cxn ang="0">
                  <a:pos x="T10" y="T11"/>
                </a:cxn>
                <a:cxn ang="0">
                  <a:pos x="T12" y="T13"/>
                </a:cxn>
              </a:cxnLst>
              <a:rect l="0" t="0" r="r" b="b"/>
              <a:pathLst>
                <a:path w="868" h="133">
                  <a:moveTo>
                    <a:pt x="434" y="102"/>
                  </a:moveTo>
                  <a:cubicBezTo>
                    <a:pt x="644" y="102"/>
                    <a:pt x="821" y="59"/>
                    <a:pt x="868" y="0"/>
                  </a:cubicBezTo>
                  <a:cubicBezTo>
                    <a:pt x="868" y="0"/>
                    <a:pt x="868" y="0"/>
                    <a:pt x="868" y="0"/>
                  </a:cubicBezTo>
                  <a:cubicBezTo>
                    <a:pt x="868" y="74"/>
                    <a:pt x="674" y="133"/>
                    <a:pt x="434" y="133"/>
                  </a:cubicBezTo>
                  <a:cubicBezTo>
                    <a:pt x="194" y="133"/>
                    <a:pt x="0" y="74"/>
                    <a:pt x="0" y="0"/>
                  </a:cubicBezTo>
                  <a:cubicBezTo>
                    <a:pt x="0" y="0"/>
                    <a:pt x="0" y="0"/>
                    <a:pt x="0" y="0"/>
                  </a:cubicBezTo>
                  <a:cubicBezTo>
                    <a:pt x="47" y="59"/>
                    <a:pt x="224" y="102"/>
                    <a:pt x="434" y="102"/>
                  </a:cubicBezTo>
                  <a:close/>
                </a:path>
              </a:pathLst>
            </a:custGeom>
            <a:solidFill>
              <a:schemeClr val="accent1">
                <a:lumMod val="75000"/>
              </a:schemeClr>
            </a:solid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grpSp>
      <p:grpSp>
        <p:nvGrpSpPr>
          <p:cNvPr id="8" name="稻壳儿_时尚演示出品_2"/>
          <p:cNvGrpSpPr/>
          <p:nvPr/>
        </p:nvGrpSpPr>
        <p:grpSpPr>
          <a:xfrm rot="5400000">
            <a:off x="3246346" y="3787710"/>
            <a:ext cx="3238156" cy="832046"/>
            <a:chOff x="4475937" y="4698842"/>
            <a:chExt cx="3243170" cy="833335"/>
          </a:xfrm>
          <a:solidFill>
            <a:schemeClr val="accent2">
              <a:alpha val="90000"/>
            </a:schemeClr>
          </a:solidFill>
        </p:grpSpPr>
        <p:sp>
          <p:nvSpPr>
            <p:cNvPr id="9" name="稻壳儿_时尚演示出品_2_1"/>
            <p:cNvSpPr>
              <a:spLocks noChangeArrowheads="1"/>
            </p:cNvSpPr>
            <p:nvPr/>
          </p:nvSpPr>
          <p:spPr bwMode="auto">
            <a:xfrm>
              <a:off x="4475937" y="4698842"/>
              <a:ext cx="3243170" cy="833335"/>
            </a:xfrm>
            <a:prstGeom prst="ellipse">
              <a:avLst/>
            </a:prstGeom>
            <a:grp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sp>
          <p:nvSpPr>
            <p:cNvPr id="10" name="稻壳儿_时尚演示出品_2_2"/>
            <p:cNvSpPr>
              <a:spLocks/>
            </p:cNvSpPr>
            <p:nvPr/>
          </p:nvSpPr>
          <p:spPr bwMode="auto">
            <a:xfrm>
              <a:off x="4475937" y="5116237"/>
              <a:ext cx="3243170" cy="415940"/>
            </a:xfrm>
            <a:custGeom>
              <a:avLst/>
              <a:gdLst>
                <a:gd name="T0" fmla="*/ 726 w 1452"/>
                <a:gd name="T1" fmla="*/ 142 h 186"/>
                <a:gd name="T2" fmla="*/ 1452 w 1452"/>
                <a:gd name="T3" fmla="*/ 0 h 186"/>
                <a:gd name="T4" fmla="*/ 1452 w 1452"/>
                <a:gd name="T5" fmla="*/ 0 h 186"/>
                <a:gd name="T6" fmla="*/ 726 w 1452"/>
                <a:gd name="T7" fmla="*/ 186 h 186"/>
                <a:gd name="T8" fmla="*/ 0 w 1452"/>
                <a:gd name="T9" fmla="*/ 0 h 186"/>
                <a:gd name="T10" fmla="*/ 0 w 1452"/>
                <a:gd name="T11" fmla="*/ 0 h 186"/>
                <a:gd name="T12" fmla="*/ 726 w 1452"/>
                <a:gd name="T13" fmla="*/ 142 h 186"/>
              </a:gdLst>
              <a:ahLst/>
              <a:cxnLst>
                <a:cxn ang="0">
                  <a:pos x="T0" y="T1"/>
                </a:cxn>
                <a:cxn ang="0">
                  <a:pos x="T2" y="T3"/>
                </a:cxn>
                <a:cxn ang="0">
                  <a:pos x="T4" y="T5"/>
                </a:cxn>
                <a:cxn ang="0">
                  <a:pos x="T6" y="T7"/>
                </a:cxn>
                <a:cxn ang="0">
                  <a:pos x="T8" y="T9"/>
                </a:cxn>
                <a:cxn ang="0">
                  <a:pos x="T10" y="T11"/>
                </a:cxn>
                <a:cxn ang="0">
                  <a:pos x="T12" y="T13"/>
                </a:cxn>
              </a:cxnLst>
              <a:rect l="0" t="0" r="r" b="b"/>
              <a:pathLst>
                <a:path w="1452" h="186">
                  <a:moveTo>
                    <a:pt x="726" y="142"/>
                  </a:moveTo>
                  <a:cubicBezTo>
                    <a:pt x="1078" y="142"/>
                    <a:pt x="1372" y="81"/>
                    <a:pt x="1452" y="0"/>
                  </a:cubicBezTo>
                  <a:cubicBezTo>
                    <a:pt x="1452" y="0"/>
                    <a:pt x="1452" y="0"/>
                    <a:pt x="1452" y="0"/>
                  </a:cubicBezTo>
                  <a:cubicBezTo>
                    <a:pt x="1452" y="103"/>
                    <a:pt x="1127" y="186"/>
                    <a:pt x="726" y="186"/>
                  </a:cubicBezTo>
                  <a:cubicBezTo>
                    <a:pt x="325" y="186"/>
                    <a:pt x="0" y="103"/>
                    <a:pt x="0" y="0"/>
                  </a:cubicBezTo>
                  <a:cubicBezTo>
                    <a:pt x="0" y="0"/>
                    <a:pt x="0" y="0"/>
                    <a:pt x="0" y="0"/>
                  </a:cubicBezTo>
                  <a:cubicBezTo>
                    <a:pt x="79" y="81"/>
                    <a:pt x="374" y="142"/>
                    <a:pt x="726" y="142"/>
                  </a:cubicBezTo>
                  <a:close/>
                </a:path>
              </a:pathLst>
            </a:custGeom>
            <a:solidFill>
              <a:schemeClr val="accent2">
                <a:lumMod val="75000"/>
              </a:schemeClr>
            </a:solid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grpSp>
      <p:grpSp>
        <p:nvGrpSpPr>
          <p:cNvPr id="11" name="稻壳儿_时尚演示出品_3"/>
          <p:cNvGrpSpPr/>
          <p:nvPr/>
        </p:nvGrpSpPr>
        <p:grpSpPr>
          <a:xfrm rot="5400000">
            <a:off x="3522244" y="3716558"/>
            <a:ext cx="3845128" cy="974351"/>
            <a:chOff x="4171981" y="4047299"/>
            <a:chExt cx="3851083" cy="975860"/>
          </a:xfrm>
          <a:solidFill>
            <a:schemeClr val="accent3">
              <a:alpha val="90000"/>
            </a:schemeClr>
          </a:solidFill>
        </p:grpSpPr>
        <p:sp>
          <p:nvSpPr>
            <p:cNvPr id="12" name="稻壳儿_时尚演示出品_3_1"/>
            <p:cNvSpPr>
              <a:spLocks noChangeArrowheads="1"/>
            </p:cNvSpPr>
            <p:nvPr/>
          </p:nvSpPr>
          <p:spPr bwMode="auto">
            <a:xfrm>
              <a:off x="4171981" y="4047299"/>
              <a:ext cx="3851083" cy="975860"/>
            </a:xfrm>
            <a:prstGeom prst="ellipse">
              <a:avLst/>
            </a:prstGeom>
            <a:grp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sp>
          <p:nvSpPr>
            <p:cNvPr id="13" name="稻壳儿_时尚演示出品_3_2"/>
            <p:cNvSpPr>
              <a:spLocks/>
            </p:cNvSpPr>
            <p:nvPr/>
          </p:nvSpPr>
          <p:spPr bwMode="auto">
            <a:xfrm>
              <a:off x="4171981" y="4533047"/>
              <a:ext cx="3851083" cy="490112"/>
            </a:xfrm>
            <a:custGeom>
              <a:avLst/>
              <a:gdLst>
                <a:gd name="T0" fmla="*/ 862 w 1724"/>
                <a:gd name="T1" fmla="*/ 168 h 219"/>
                <a:gd name="T2" fmla="*/ 1724 w 1724"/>
                <a:gd name="T3" fmla="*/ 0 h 219"/>
                <a:gd name="T4" fmla="*/ 1724 w 1724"/>
                <a:gd name="T5" fmla="*/ 1 h 219"/>
                <a:gd name="T6" fmla="*/ 862 w 1724"/>
                <a:gd name="T7" fmla="*/ 219 h 219"/>
                <a:gd name="T8" fmla="*/ 0 w 1724"/>
                <a:gd name="T9" fmla="*/ 1 h 219"/>
                <a:gd name="T10" fmla="*/ 0 w 1724"/>
                <a:gd name="T11" fmla="*/ 0 h 219"/>
                <a:gd name="T12" fmla="*/ 862 w 1724"/>
                <a:gd name="T13" fmla="*/ 168 h 219"/>
              </a:gdLst>
              <a:ahLst/>
              <a:cxnLst>
                <a:cxn ang="0">
                  <a:pos x="T0" y="T1"/>
                </a:cxn>
                <a:cxn ang="0">
                  <a:pos x="T2" y="T3"/>
                </a:cxn>
                <a:cxn ang="0">
                  <a:pos x="T4" y="T5"/>
                </a:cxn>
                <a:cxn ang="0">
                  <a:pos x="T6" y="T7"/>
                </a:cxn>
                <a:cxn ang="0">
                  <a:pos x="T8" y="T9"/>
                </a:cxn>
                <a:cxn ang="0">
                  <a:pos x="T10" y="T11"/>
                </a:cxn>
                <a:cxn ang="0">
                  <a:pos x="T12" y="T13"/>
                </a:cxn>
              </a:cxnLst>
              <a:rect l="0" t="0" r="r" b="b"/>
              <a:pathLst>
                <a:path w="1724" h="219">
                  <a:moveTo>
                    <a:pt x="862" y="168"/>
                  </a:moveTo>
                  <a:cubicBezTo>
                    <a:pt x="1280" y="168"/>
                    <a:pt x="1630" y="96"/>
                    <a:pt x="1724" y="0"/>
                  </a:cubicBezTo>
                  <a:cubicBezTo>
                    <a:pt x="1724" y="1"/>
                    <a:pt x="1724" y="1"/>
                    <a:pt x="1724" y="1"/>
                  </a:cubicBezTo>
                  <a:cubicBezTo>
                    <a:pt x="1724" y="121"/>
                    <a:pt x="1338" y="219"/>
                    <a:pt x="862" y="219"/>
                  </a:cubicBezTo>
                  <a:cubicBezTo>
                    <a:pt x="386" y="219"/>
                    <a:pt x="0" y="121"/>
                    <a:pt x="0" y="1"/>
                  </a:cubicBezTo>
                  <a:cubicBezTo>
                    <a:pt x="0" y="1"/>
                    <a:pt x="0" y="1"/>
                    <a:pt x="0" y="0"/>
                  </a:cubicBezTo>
                  <a:cubicBezTo>
                    <a:pt x="94" y="96"/>
                    <a:pt x="444" y="168"/>
                    <a:pt x="862" y="168"/>
                  </a:cubicBezTo>
                  <a:close/>
                </a:path>
              </a:pathLst>
            </a:custGeom>
            <a:solidFill>
              <a:schemeClr val="accent3">
                <a:lumMod val="75000"/>
              </a:schemeClr>
            </a:solid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grpSp>
      <p:grpSp>
        <p:nvGrpSpPr>
          <p:cNvPr id="14" name="稻壳儿_时尚演示出品_4"/>
          <p:cNvGrpSpPr/>
          <p:nvPr/>
        </p:nvGrpSpPr>
        <p:grpSpPr>
          <a:xfrm rot="5400000">
            <a:off x="4058789" y="3650488"/>
            <a:ext cx="4073106" cy="1105040"/>
            <a:chOff x="4057088" y="3330311"/>
            <a:chExt cx="4079414" cy="1106751"/>
          </a:xfrm>
          <a:solidFill>
            <a:schemeClr val="accent6">
              <a:alpha val="90000"/>
            </a:schemeClr>
          </a:solidFill>
        </p:grpSpPr>
        <p:sp>
          <p:nvSpPr>
            <p:cNvPr id="15" name="稻壳儿_时尚演示出品_4_1"/>
            <p:cNvSpPr>
              <a:spLocks noChangeArrowheads="1"/>
            </p:cNvSpPr>
            <p:nvPr/>
          </p:nvSpPr>
          <p:spPr bwMode="auto">
            <a:xfrm>
              <a:off x="4057088" y="3330311"/>
              <a:ext cx="4079414" cy="1106751"/>
            </a:xfrm>
            <a:prstGeom prst="ellipse">
              <a:avLst/>
            </a:prstGeom>
            <a:solidFill>
              <a:schemeClr val="accent4"/>
            </a:solid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sp>
          <p:nvSpPr>
            <p:cNvPr id="16" name="稻壳儿_时尚演示出品_4_2"/>
            <p:cNvSpPr>
              <a:spLocks/>
            </p:cNvSpPr>
            <p:nvPr/>
          </p:nvSpPr>
          <p:spPr bwMode="auto">
            <a:xfrm>
              <a:off x="4057088" y="3884413"/>
              <a:ext cx="4079414" cy="552648"/>
            </a:xfrm>
            <a:custGeom>
              <a:avLst/>
              <a:gdLst>
                <a:gd name="T0" fmla="*/ 913 w 1826"/>
                <a:gd name="T1" fmla="*/ 189 h 248"/>
                <a:gd name="T2" fmla="*/ 0 w 1826"/>
                <a:gd name="T3" fmla="*/ 0 h 248"/>
                <a:gd name="T4" fmla="*/ 0 w 1826"/>
                <a:gd name="T5" fmla="*/ 0 h 248"/>
                <a:gd name="T6" fmla="*/ 913 w 1826"/>
                <a:gd name="T7" fmla="*/ 248 h 248"/>
                <a:gd name="T8" fmla="*/ 1826 w 1826"/>
                <a:gd name="T9" fmla="*/ 0 h 248"/>
                <a:gd name="T10" fmla="*/ 1826 w 1826"/>
                <a:gd name="T11" fmla="*/ 0 h 248"/>
                <a:gd name="T12" fmla="*/ 913 w 1826"/>
                <a:gd name="T13" fmla="*/ 189 h 248"/>
              </a:gdLst>
              <a:ahLst/>
              <a:cxnLst>
                <a:cxn ang="0">
                  <a:pos x="T0" y="T1"/>
                </a:cxn>
                <a:cxn ang="0">
                  <a:pos x="T2" y="T3"/>
                </a:cxn>
                <a:cxn ang="0">
                  <a:pos x="T4" y="T5"/>
                </a:cxn>
                <a:cxn ang="0">
                  <a:pos x="T6" y="T7"/>
                </a:cxn>
                <a:cxn ang="0">
                  <a:pos x="T8" y="T9"/>
                </a:cxn>
                <a:cxn ang="0">
                  <a:pos x="T10" y="T11"/>
                </a:cxn>
                <a:cxn ang="0">
                  <a:pos x="T12" y="T13"/>
                </a:cxn>
              </a:cxnLst>
              <a:rect l="0" t="0" r="r" b="b"/>
              <a:pathLst>
                <a:path w="1826" h="248">
                  <a:moveTo>
                    <a:pt x="913" y="189"/>
                  </a:moveTo>
                  <a:cubicBezTo>
                    <a:pt x="471" y="189"/>
                    <a:pt x="100" y="109"/>
                    <a:pt x="0" y="0"/>
                  </a:cubicBezTo>
                  <a:cubicBezTo>
                    <a:pt x="0" y="0"/>
                    <a:pt x="0" y="0"/>
                    <a:pt x="0" y="0"/>
                  </a:cubicBezTo>
                  <a:cubicBezTo>
                    <a:pt x="0" y="137"/>
                    <a:pt x="409" y="248"/>
                    <a:pt x="913" y="248"/>
                  </a:cubicBezTo>
                  <a:cubicBezTo>
                    <a:pt x="1417" y="248"/>
                    <a:pt x="1826" y="137"/>
                    <a:pt x="1826" y="0"/>
                  </a:cubicBezTo>
                  <a:cubicBezTo>
                    <a:pt x="1826" y="0"/>
                    <a:pt x="1826" y="0"/>
                    <a:pt x="1826" y="0"/>
                  </a:cubicBezTo>
                  <a:cubicBezTo>
                    <a:pt x="1726" y="109"/>
                    <a:pt x="1355" y="189"/>
                    <a:pt x="913" y="189"/>
                  </a:cubicBezTo>
                  <a:close/>
                </a:path>
              </a:pathLst>
            </a:custGeom>
            <a:solidFill>
              <a:schemeClr val="accent4">
                <a:lumMod val="75000"/>
              </a:schemeClr>
            </a:solid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grpSp>
      <p:grpSp>
        <p:nvGrpSpPr>
          <p:cNvPr id="17" name="稻壳儿_时尚演示出品_5"/>
          <p:cNvGrpSpPr/>
          <p:nvPr/>
        </p:nvGrpSpPr>
        <p:grpSpPr>
          <a:xfrm rot="5400000">
            <a:off x="4779025" y="3715831"/>
            <a:ext cx="3845128" cy="975804"/>
            <a:chOff x="4171981" y="2787843"/>
            <a:chExt cx="3851083" cy="977315"/>
          </a:xfrm>
          <a:solidFill>
            <a:schemeClr val="accent5">
              <a:alpha val="90000"/>
            </a:schemeClr>
          </a:solidFill>
        </p:grpSpPr>
        <p:sp>
          <p:nvSpPr>
            <p:cNvPr id="18" name="稻壳儿_时尚演示出品_5_1"/>
            <p:cNvSpPr>
              <a:spLocks noChangeArrowheads="1"/>
            </p:cNvSpPr>
            <p:nvPr/>
          </p:nvSpPr>
          <p:spPr bwMode="auto">
            <a:xfrm>
              <a:off x="4171981" y="2787843"/>
              <a:ext cx="3851083" cy="977314"/>
            </a:xfrm>
            <a:prstGeom prst="ellipse">
              <a:avLst/>
            </a:prstGeom>
            <a:solidFill>
              <a:schemeClr val="accent5"/>
            </a:solid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sp>
          <p:nvSpPr>
            <p:cNvPr id="19" name="稻壳儿_时尚演示出品_5_2"/>
            <p:cNvSpPr>
              <a:spLocks/>
            </p:cNvSpPr>
            <p:nvPr/>
          </p:nvSpPr>
          <p:spPr bwMode="auto">
            <a:xfrm>
              <a:off x="4171981" y="3276501"/>
              <a:ext cx="3851083" cy="488657"/>
            </a:xfrm>
            <a:custGeom>
              <a:avLst/>
              <a:gdLst>
                <a:gd name="T0" fmla="*/ 862 w 1724"/>
                <a:gd name="T1" fmla="*/ 167 h 219"/>
                <a:gd name="T2" fmla="*/ 0 w 1724"/>
                <a:gd name="T3" fmla="*/ 0 h 219"/>
                <a:gd name="T4" fmla="*/ 0 w 1724"/>
                <a:gd name="T5" fmla="*/ 0 h 219"/>
                <a:gd name="T6" fmla="*/ 862 w 1724"/>
                <a:gd name="T7" fmla="*/ 219 h 219"/>
                <a:gd name="T8" fmla="*/ 1724 w 1724"/>
                <a:gd name="T9" fmla="*/ 0 h 219"/>
                <a:gd name="T10" fmla="*/ 1724 w 1724"/>
                <a:gd name="T11" fmla="*/ 0 h 219"/>
                <a:gd name="T12" fmla="*/ 862 w 1724"/>
                <a:gd name="T13" fmla="*/ 167 h 219"/>
              </a:gdLst>
              <a:ahLst/>
              <a:cxnLst>
                <a:cxn ang="0">
                  <a:pos x="T0" y="T1"/>
                </a:cxn>
                <a:cxn ang="0">
                  <a:pos x="T2" y="T3"/>
                </a:cxn>
                <a:cxn ang="0">
                  <a:pos x="T4" y="T5"/>
                </a:cxn>
                <a:cxn ang="0">
                  <a:pos x="T6" y="T7"/>
                </a:cxn>
                <a:cxn ang="0">
                  <a:pos x="T8" y="T9"/>
                </a:cxn>
                <a:cxn ang="0">
                  <a:pos x="T10" y="T11"/>
                </a:cxn>
                <a:cxn ang="0">
                  <a:pos x="T12" y="T13"/>
                </a:cxn>
              </a:cxnLst>
              <a:rect l="0" t="0" r="r" b="b"/>
              <a:pathLst>
                <a:path w="1724" h="219">
                  <a:moveTo>
                    <a:pt x="862" y="167"/>
                  </a:moveTo>
                  <a:cubicBezTo>
                    <a:pt x="444" y="167"/>
                    <a:pt x="94" y="96"/>
                    <a:pt x="0" y="0"/>
                  </a:cubicBezTo>
                  <a:cubicBezTo>
                    <a:pt x="0" y="0"/>
                    <a:pt x="0" y="0"/>
                    <a:pt x="0" y="0"/>
                  </a:cubicBezTo>
                  <a:cubicBezTo>
                    <a:pt x="0" y="121"/>
                    <a:pt x="386" y="219"/>
                    <a:pt x="862" y="219"/>
                  </a:cubicBezTo>
                  <a:cubicBezTo>
                    <a:pt x="1338" y="219"/>
                    <a:pt x="1724" y="121"/>
                    <a:pt x="1724" y="0"/>
                  </a:cubicBezTo>
                  <a:cubicBezTo>
                    <a:pt x="1724" y="0"/>
                    <a:pt x="1724" y="0"/>
                    <a:pt x="1724" y="0"/>
                  </a:cubicBezTo>
                  <a:cubicBezTo>
                    <a:pt x="1630" y="96"/>
                    <a:pt x="1280" y="167"/>
                    <a:pt x="862" y="167"/>
                  </a:cubicBezTo>
                  <a:close/>
                </a:path>
              </a:pathLst>
            </a:custGeom>
            <a:solidFill>
              <a:schemeClr val="accent5">
                <a:lumMod val="75000"/>
              </a:schemeClr>
            </a:solid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grpSp>
      <p:grpSp>
        <p:nvGrpSpPr>
          <p:cNvPr id="20" name="稻壳儿_时尚演示出品_6"/>
          <p:cNvGrpSpPr/>
          <p:nvPr/>
        </p:nvGrpSpPr>
        <p:grpSpPr>
          <a:xfrm rot="5400000">
            <a:off x="5661893" y="3786983"/>
            <a:ext cx="3238156" cy="833499"/>
            <a:chOff x="4475937" y="2278826"/>
            <a:chExt cx="3243170" cy="834790"/>
          </a:xfrm>
          <a:solidFill>
            <a:schemeClr val="accent4">
              <a:alpha val="90000"/>
            </a:schemeClr>
          </a:solidFill>
        </p:grpSpPr>
        <p:sp>
          <p:nvSpPr>
            <p:cNvPr id="21" name="稻壳儿_时尚演示出品_6_1"/>
            <p:cNvSpPr>
              <a:spLocks noChangeArrowheads="1"/>
            </p:cNvSpPr>
            <p:nvPr/>
          </p:nvSpPr>
          <p:spPr bwMode="auto">
            <a:xfrm>
              <a:off x="4475937" y="2278826"/>
              <a:ext cx="3243170" cy="834789"/>
            </a:xfrm>
            <a:prstGeom prst="ellipse">
              <a:avLst/>
            </a:prstGeom>
            <a:solidFill>
              <a:schemeClr val="accent6"/>
            </a:solidFill>
            <a:ln>
              <a:noFill/>
            </a:ln>
            <a:effectLst/>
          </p:spPr>
          <p:txBody>
            <a:bodyPr vert="horz" wrap="square" lIns="91299" tIns="45649" rIns="91299" bIns="45649" numCol="1" anchor="t" anchorCtr="0" compatLnSpc="1">
              <a:prstTxWarp prst="textNoShape">
                <a:avLst/>
              </a:prstTxWarp>
            </a:bodyPr>
            <a:lstStyle/>
            <a:p>
              <a:endParaRPr lang="id-ID" sz="1798">
                <a:latin typeface="+mj-lt"/>
              </a:endParaRPr>
            </a:p>
          </p:txBody>
        </p:sp>
        <p:sp>
          <p:nvSpPr>
            <p:cNvPr id="22" name="稻壳儿_时尚演示出品_6_2"/>
            <p:cNvSpPr>
              <a:spLocks/>
            </p:cNvSpPr>
            <p:nvPr/>
          </p:nvSpPr>
          <p:spPr bwMode="auto">
            <a:xfrm>
              <a:off x="4475937" y="2696221"/>
              <a:ext cx="3243170" cy="417395"/>
            </a:xfrm>
            <a:custGeom>
              <a:avLst/>
              <a:gdLst>
                <a:gd name="T0" fmla="*/ 726 w 1452"/>
                <a:gd name="T1" fmla="*/ 143 h 187"/>
                <a:gd name="T2" fmla="*/ 0 w 1452"/>
                <a:gd name="T3" fmla="*/ 0 h 187"/>
                <a:gd name="T4" fmla="*/ 0 w 1452"/>
                <a:gd name="T5" fmla="*/ 0 h 187"/>
                <a:gd name="T6" fmla="*/ 726 w 1452"/>
                <a:gd name="T7" fmla="*/ 187 h 187"/>
                <a:gd name="T8" fmla="*/ 1452 w 1452"/>
                <a:gd name="T9" fmla="*/ 0 h 187"/>
                <a:gd name="T10" fmla="*/ 1452 w 1452"/>
                <a:gd name="T11" fmla="*/ 0 h 187"/>
                <a:gd name="T12" fmla="*/ 726 w 1452"/>
                <a:gd name="T13" fmla="*/ 143 h 187"/>
              </a:gdLst>
              <a:ahLst/>
              <a:cxnLst>
                <a:cxn ang="0">
                  <a:pos x="T0" y="T1"/>
                </a:cxn>
                <a:cxn ang="0">
                  <a:pos x="T2" y="T3"/>
                </a:cxn>
                <a:cxn ang="0">
                  <a:pos x="T4" y="T5"/>
                </a:cxn>
                <a:cxn ang="0">
                  <a:pos x="T6" y="T7"/>
                </a:cxn>
                <a:cxn ang="0">
                  <a:pos x="T8" y="T9"/>
                </a:cxn>
                <a:cxn ang="0">
                  <a:pos x="T10" y="T11"/>
                </a:cxn>
                <a:cxn ang="0">
                  <a:pos x="T12" y="T13"/>
                </a:cxn>
              </a:cxnLst>
              <a:rect l="0" t="0" r="r" b="b"/>
              <a:pathLst>
                <a:path w="1452" h="187">
                  <a:moveTo>
                    <a:pt x="726" y="143"/>
                  </a:moveTo>
                  <a:cubicBezTo>
                    <a:pt x="374" y="143"/>
                    <a:pt x="79" y="82"/>
                    <a:pt x="0" y="0"/>
                  </a:cubicBezTo>
                  <a:cubicBezTo>
                    <a:pt x="0" y="0"/>
                    <a:pt x="0" y="0"/>
                    <a:pt x="0" y="0"/>
                  </a:cubicBezTo>
                  <a:cubicBezTo>
                    <a:pt x="0" y="103"/>
                    <a:pt x="325" y="187"/>
                    <a:pt x="726" y="187"/>
                  </a:cubicBezTo>
                  <a:cubicBezTo>
                    <a:pt x="1127" y="187"/>
                    <a:pt x="1452" y="103"/>
                    <a:pt x="1452" y="0"/>
                  </a:cubicBezTo>
                  <a:cubicBezTo>
                    <a:pt x="1452" y="0"/>
                    <a:pt x="1452" y="0"/>
                    <a:pt x="1452" y="0"/>
                  </a:cubicBezTo>
                  <a:cubicBezTo>
                    <a:pt x="1372" y="82"/>
                    <a:pt x="1078" y="143"/>
                    <a:pt x="726" y="143"/>
                  </a:cubicBezTo>
                  <a:close/>
                </a:path>
              </a:pathLst>
            </a:custGeom>
            <a:solidFill>
              <a:schemeClr val="accent6">
                <a:lumMod val="75000"/>
              </a:schemeClr>
            </a:solid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grpSp>
      <p:grpSp>
        <p:nvGrpSpPr>
          <p:cNvPr id="23" name="稻壳儿_时尚演示出品_7"/>
          <p:cNvGrpSpPr/>
          <p:nvPr/>
        </p:nvGrpSpPr>
        <p:grpSpPr>
          <a:xfrm rot="5400000">
            <a:off x="6845346" y="3914768"/>
            <a:ext cx="1935634" cy="576479"/>
            <a:chOff x="5127480" y="1874520"/>
            <a:chExt cx="1938631" cy="577372"/>
          </a:xfrm>
          <a:solidFill>
            <a:schemeClr val="accent2">
              <a:alpha val="90000"/>
            </a:schemeClr>
          </a:solidFill>
        </p:grpSpPr>
        <p:sp>
          <p:nvSpPr>
            <p:cNvPr id="24" name="稻壳儿_时尚演示出品_7_1"/>
            <p:cNvSpPr>
              <a:spLocks noChangeArrowheads="1"/>
            </p:cNvSpPr>
            <p:nvPr/>
          </p:nvSpPr>
          <p:spPr bwMode="auto">
            <a:xfrm>
              <a:off x="5127480" y="1874520"/>
              <a:ext cx="1938631" cy="577372"/>
            </a:xfrm>
            <a:prstGeom prst="ellipse">
              <a:avLst/>
            </a:prstGeom>
            <a:solidFill>
              <a:schemeClr val="accent1"/>
            </a:solid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sp>
          <p:nvSpPr>
            <p:cNvPr id="25" name="稻壳儿_时尚演示出品_7_2"/>
            <p:cNvSpPr>
              <a:spLocks/>
            </p:cNvSpPr>
            <p:nvPr/>
          </p:nvSpPr>
          <p:spPr bwMode="auto">
            <a:xfrm>
              <a:off x="5127480" y="2162479"/>
              <a:ext cx="1938631" cy="289413"/>
            </a:xfrm>
            <a:custGeom>
              <a:avLst/>
              <a:gdLst>
                <a:gd name="T0" fmla="*/ 434 w 868"/>
                <a:gd name="T1" fmla="*/ 100 h 130"/>
                <a:gd name="T2" fmla="*/ 0 w 868"/>
                <a:gd name="T3" fmla="*/ 0 h 130"/>
                <a:gd name="T4" fmla="*/ 0 w 868"/>
                <a:gd name="T5" fmla="*/ 1 h 130"/>
                <a:gd name="T6" fmla="*/ 434 w 868"/>
                <a:gd name="T7" fmla="*/ 130 h 130"/>
                <a:gd name="T8" fmla="*/ 868 w 868"/>
                <a:gd name="T9" fmla="*/ 1 h 130"/>
                <a:gd name="T10" fmla="*/ 868 w 868"/>
                <a:gd name="T11" fmla="*/ 0 h 130"/>
                <a:gd name="T12" fmla="*/ 434 w 868"/>
                <a:gd name="T13" fmla="*/ 100 h 130"/>
              </a:gdLst>
              <a:ahLst/>
              <a:cxnLst>
                <a:cxn ang="0">
                  <a:pos x="T0" y="T1"/>
                </a:cxn>
                <a:cxn ang="0">
                  <a:pos x="T2" y="T3"/>
                </a:cxn>
                <a:cxn ang="0">
                  <a:pos x="T4" y="T5"/>
                </a:cxn>
                <a:cxn ang="0">
                  <a:pos x="T6" y="T7"/>
                </a:cxn>
                <a:cxn ang="0">
                  <a:pos x="T8" y="T9"/>
                </a:cxn>
                <a:cxn ang="0">
                  <a:pos x="T10" y="T11"/>
                </a:cxn>
                <a:cxn ang="0">
                  <a:pos x="T12" y="T13"/>
                </a:cxn>
              </a:cxnLst>
              <a:rect l="0" t="0" r="r" b="b"/>
              <a:pathLst>
                <a:path w="868" h="130">
                  <a:moveTo>
                    <a:pt x="434" y="100"/>
                  </a:moveTo>
                  <a:cubicBezTo>
                    <a:pt x="224" y="100"/>
                    <a:pt x="47" y="57"/>
                    <a:pt x="0" y="0"/>
                  </a:cubicBezTo>
                  <a:cubicBezTo>
                    <a:pt x="0" y="0"/>
                    <a:pt x="0" y="0"/>
                    <a:pt x="0" y="1"/>
                  </a:cubicBezTo>
                  <a:cubicBezTo>
                    <a:pt x="0" y="72"/>
                    <a:pt x="194" y="130"/>
                    <a:pt x="434" y="130"/>
                  </a:cubicBezTo>
                  <a:cubicBezTo>
                    <a:pt x="674" y="130"/>
                    <a:pt x="868" y="72"/>
                    <a:pt x="868" y="1"/>
                  </a:cubicBezTo>
                  <a:cubicBezTo>
                    <a:pt x="868" y="0"/>
                    <a:pt x="868" y="0"/>
                    <a:pt x="868" y="0"/>
                  </a:cubicBezTo>
                  <a:cubicBezTo>
                    <a:pt x="821" y="57"/>
                    <a:pt x="644" y="100"/>
                    <a:pt x="434" y="100"/>
                  </a:cubicBezTo>
                  <a:close/>
                </a:path>
              </a:pathLst>
            </a:custGeom>
            <a:solidFill>
              <a:schemeClr val="accent1">
                <a:lumMod val="75000"/>
              </a:schemeClr>
            </a:solidFill>
            <a:ln>
              <a:noFill/>
            </a:ln>
          </p:spPr>
          <p:txBody>
            <a:bodyPr vert="horz" wrap="square" lIns="91299" tIns="45649" rIns="91299" bIns="45649" numCol="1" anchor="t" anchorCtr="0" compatLnSpc="1">
              <a:prstTxWarp prst="textNoShape">
                <a:avLst/>
              </a:prstTxWarp>
            </a:bodyPr>
            <a:lstStyle/>
            <a:p>
              <a:endParaRPr lang="id-ID" sz="1798">
                <a:latin typeface="+mj-lt"/>
              </a:endParaRPr>
            </a:p>
          </p:txBody>
        </p:sp>
      </p:grpSp>
      <p:sp>
        <p:nvSpPr>
          <p:cNvPr id="27" name="稻壳儿_时尚演示出品_8"/>
          <p:cNvSpPr txBox="1"/>
          <p:nvPr/>
        </p:nvSpPr>
        <p:spPr>
          <a:xfrm>
            <a:off x="737328" y="2270280"/>
            <a:ext cx="1002495" cy="340415"/>
          </a:xfrm>
          <a:prstGeom prst="rect">
            <a:avLst/>
          </a:prstGeom>
          <a:noFill/>
        </p:spPr>
        <p:txBody>
          <a:bodyPr wrap="none" lIns="90000" tIns="46800" rIns="90000" bIns="46800" rtlCol="0">
            <a:spAutoFit/>
          </a:bodyPr>
          <a:lstStyle/>
          <a:p>
            <a:r>
              <a:rPr lang="zh-CN" altLang="en-US" sz="1598">
                <a:solidFill>
                  <a:schemeClr val="accent1"/>
                </a:solidFill>
                <a:latin typeface="+mj-lt"/>
              </a:rPr>
              <a:t>添加标题</a:t>
            </a:r>
            <a:endParaRPr lang="en-US" sz="1598" dirty="0">
              <a:solidFill>
                <a:schemeClr val="accent1"/>
              </a:solidFill>
              <a:latin typeface="+mj-lt"/>
            </a:endParaRPr>
          </a:p>
        </p:txBody>
      </p:sp>
      <p:sp>
        <p:nvSpPr>
          <p:cNvPr id="28" name="稻壳儿_时尚演示出品_9"/>
          <p:cNvSpPr txBox="1"/>
          <p:nvPr/>
        </p:nvSpPr>
        <p:spPr>
          <a:xfrm>
            <a:off x="737327" y="2631169"/>
            <a:ext cx="2469331" cy="684226"/>
          </a:xfrm>
          <a:prstGeom prst="rect">
            <a:avLst/>
          </a:prstGeom>
          <a:noFill/>
        </p:spPr>
        <p:txBody>
          <a:bodyPr wrap="square" lIns="90000" tIns="46800" rIns="90000" bIns="46800" rtlCol="0">
            <a:spAutoFit/>
          </a:bodyPr>
          <a:lstStyle/>
          <a:p>
            <a:pPr>
              <a:lnSpc>
                <a:spcPct val="110000"/>
              </a:lnSpc>
            </a:pPr>
            <a:r>
              <a:rPr lang="en-US" sz="1198" dirty="0">
                <a:solidFill>
                  <a:schemeClr val="bg1">
                    <a:lumMod val="50000"/>
                  </a:schemeClr>
                </a:solidFill>
                <a:latin typeface="+mj-lt"/>
              </a:rPr>
              <a:t>Perspiciatis unde omnis iste natus voluptatem rem aperiam.</a:t>
            </a:r>
          </a:p>
        </p:txBody>
      </p:sp>
      <p:sp>
        <p:nvSpPr>
          <p:cNvPr id="30" name="稻壳儿_时尚演示出品_10"/>
          <p:cNvSpPr txBox="1"/>
          <p:nvPr/>
        </p:nvSpPr>
        <p:spPr>
          <a:xfrm>
            <a:off x="737328" y="3787178"/>
            <a:ext cx="1002495" cy="340415"/>
          </a:xfrm>
          <a:prstGeom prst="rect">
            <a:avLst/>
          </a:prstGeom>
          <a:noFill/>
        </p:spPr>
        <p:txBody>
          <a:bodyPr wrap="none" lIns="90000" tIns="46800" rIns="90000" bIns="46800" rtlCol="0">
            <a:spAutoFit/>
          </a:bodyPr>
          <a:lstStyle/>
          <a:p>
            <a:r>
              <a:rPr lang="zh-CN" altLang="en-US" sz="1598">
                <a:solidFill>
                  <a:schemeClr val="accent2"/>
                </a:solidFill>
                <a:latin typeface="+mj-lt"/>
              </a:rPr>
              <a:t>添加标题</a:t>
            </a:r>
            <a:endParaRPr lang="en-US" sz="1598" dirty="0">
              <a:solidFill>
                <a:schemeClr val="accent2"/>
              </a:solidFill>
              <a:latin typeface="+mj-lt"/>
            </a:endParaRPr>
          </a:p>
        </p:txBody>
      </p:sp>
      <p:sp>
        <p:nvSpPr>
          <p:cNvPr id="31" name="稻壳儿_时尚演示出品_11"/>
          <p:cNvSpPr txBox="1"/>
          <p:nvPr/>
        </p:nvSpPr>
        <p:spPr>
          <a:xfrm>
            <a:off x="737327" y="4148067"/>
            <a:ext cx="2469331" cy="684226"/>
          </a:xfrm>
          <a:prstGeom prst="rect">
            <a:avLst/>
          </a:prstGeom>
          <a:noFill/>
        </p:spPr>
        <p:txBody>
          <a:bodyPr wrap="square" lIns="90000" tIns="46800" rIns="90000" bIns="46800" rtlCol="0">
            <a:spAutoFit/>
          </a:bodyPr>
          <a:lstStyle/>
          <a:p>
            <a:pPr>
              <a:lnSpc>
                <a:spcPct val="110000"/>
              </a:lnSpc>
            </a:pPr>
            <a:r>
              <a:rPr lang="en-US" sz="1198" dirty="0">
                <a:solidFill>
                  <a:schemeClr val="bg1">
                    <a:lumMod val="50000"/>
                  </a:schemeClr>
                </a:solidFill>
                <a:latin typeface="+mj-lt"/>
              </a:rPr>
              <a:t>Perspiciatis unde omnis iste natus voluptatem rem aperiam.</a:t>
            </a:r>
          </a:p>
        </p:txBody>
      </p:sp>
      <p:sp>
        <p:nvSpPr>
          <p:cNvPr id="33" name="稻壳儿_时尚演示出品_12"/>
          <p:cNvSpPr txBox="1"/>
          <p:nvPr/>
        </p:nvSpPr>
        <p:spPr>
          <a:xfrm>
            <a:off x="737328" y="5304076"/>
            <a:ext cx="1002495" cy="340415"/>
          </a:xfrm>
          <a:prstGeom prst="rect">
            <a:avLst/>
          </a:prstGeom>
          <a:noFill/>
        </p:spPr>
        <p:txBody>
          <a:bodyPr wrap="none" lIns="90000" tIns="46800" rIns="90000" bIns="46800" rtlCol="0">
            <a:spAutoFit/>
          </a:bodyPr>
          <a:lstStyle/>
          <a:p>
            <a:r>
              <a:rPr lang="zh-CN" altLang="en-US" sz="1598">
                <a:solidFill>
                  <a:schemeClr val="accent3"/>
                </a:solidFill>
                <a:latin typeface="+mj-lt"/>
              </a:rPr>
              <a:t>添加标题</a:t>
            </a:r>
            <a:endParaRPr lang="en-US" sz="1598" dirty="0">
              <a:solidFill>
                <a:schemeClr val="accent3"/>
              </a:solidFill>
              <a:latin typeface="+mj-lt"/>
            </a:endParaRPr>
          </a:p>
        </p:txBody>
      </p:sp>
      <p:sp>
        <p:nvSpPr>
          <p:cNvPr id="34" name="稻壳儿_时尚演示出品_13"/>
          <p:cNvSpPr txBox="1"/>
          <p:nvPr/>
        </p:nvSpPr>
        <p:spPr>
          <a:xfrm>
            <a:off x="737327" y="5664966"/>
            <a:ext cx="2469331" cy="684226"/>
          </a:xfrm>
          <a:prstGeom prst="rect">
            <a:avLst/>
          </a:prstGeom>
          <a:noFill/>
        </p:spPr>
        <p:txBody>
          <a:bodyPr wrap="square" lIns="90000" tIns="46800" rIns="90000" bIns="46800" rtlCol="0">
            <a:spAutoFit/>
          </a:bodyPr>
          <a:lstStyle/>
          <a:p>
            <a:pPr>
              <a:lnSpc>
                <a:spcPct val="110000"/>
              </a:lnSpc>
            </a:pPr>
            <a:r>
              <a:rPr lang="en-US" sz="1198" dirty="0">
                <a:solidFill>
                  <a:schemeClr val="bg1">
                    <a:lumMod val="50000"/>
                  </a:schemeClr>
                </a:solidFill>
                <a:latin typeface="+mj-lt"/>
              </a:rPr>
              <a:t>Perspiciatis unde omnis iste natus voluptatem rem aperiam.</a:t>
            </a:r>
          </a:p>
        </p:txBody>
      </p:sp>
      <p:sp>
        <p:nvSpPr>
          <p:cNvPr id="36" name="稻壳儿_时尚演示出品_14"/>
          <p:cNvSpPr txBox="1"/>
          <p:nvPr/>
        </p:nvSpPr>
        <p:spPr>
          <a:xfrm>
            <a:off x="10452179" y="2270280"/>
            <a:ext cx="1002495" cy="340415"/>
          </a:xfrm>
          <a:prstGeom prst="rect">
            <a:avLst/>
          </a:prstGeom>
          <a:noFill/>
        </p:spPr>
        <p:txBody>
          <a:bodyPr wrap="none" lIns="90000" tIns="46800" rIns="90000" bIns="46800" rtlCol="0">
            <a:spAutoFit/>
          </a:bodyPr>
          <a:lstStyle/>
          <a:p>
            <a:pPr algn="r"/>
            <a:r>
              <a:rPr lang="zh-CN" altLang="en-US" sz="1598">
                <a:solidFill>
                  <a:schemeClr val="accent4"/>
                </a:solidFill>
                <a:latin typeface="+mj-lt"/>
              </a:rPr>
              <a:t>添加标题</a:t>
            </a:r>
            <a:endParaRPr lang="en-US" sz="1598" dirty="0">
              <a:solidFill>
                <a:schemeClr val="accent4"/>
              </a:solidFill>
              <a:latin typeface="+mj-lt"/>
            </a:endParaRPr>
          </a:p>
        </p:txBody>
      </p:sp>
      <p:sp>
        <p:nvSpPr>
          <p:cNvPr id="37" name="稻壳儿_时尚演示出品_15"/>
          <p:cNvSpPr txBox="1"/>
          <p:nvPr/>
        </p:nvSpPr>
        <p:spPr>
          <a:xfrm>
            <a:off x="8985344" y="2631169"/>
            <a:ext cx="2469331" cy="684226"/>
          </a:xfrm>
          <a:prstGeom prst="rect">
            <a:avLst/>
          </a:prstGeom>
          <a:noFill/>
        </p:spPr>
        <p:txBody>
          <a:bodyPr wrap="square" lIns="90000" tIns="46800" rIns="90000" bIns="46800" rtlCol="0">
            <a:spAutoFit/>
          </a:bodyPr>
          <a:lstStyle/>
          <a:p>
            <a:pPr algn="r">
              <a:lnSpc>
                <a:spcPct val="110000"/>
              </a:lnSpc>
            </a:pPr>
            <a:r>
              <a:rPr lang="en-US" sz="1198" dirty="0">
                <a:solidFill>
                  <a:schemeClr val="bg1">
                    <a:lumMod val="50000"/>
                  </a:schemeClr>
                </a:solidFill>
                <a:latin typeface="+mj-lt"/>
              </a:rPr>
              <a:t>Perspiciatis unde omnis iste natus voluptatem rem aperiam.</a:t>
            </a:r>
          </a:p>
        </p:txBody>
      </p:sp>
      <p:sp>
        <p:nvSpPr>
          <p:cNvPr id="39" name="稻壳儿_时尚演示出品_16"/>
          <p:cNvSpPr txBox="1"/>
          <p:nvPr/>
        </p:nvSpPr>
        <p:spPr>
          <a:xfrm>
            <a:off x="10452179" y="3787178"/>
            <a:ext cx="1002495" cy="340415"/>
          </a:xfrm>
          <a:prstGeom prst="rect">
            <a:avLst/>
          </a:prstGeom>
          <a:noFill/>
        </p:spPr>
        <p:txBody>
          <a:bodyPr wrap="none" lIns="90000" tIns="46800" rIns="90000" bIns="46800" rtlCol="0">
            <a:spAutoFit/>
          </a:bodyPr>
          <a:lstStyle/>
          <a:p>
            <a:pPr algn="r"/>
            <a:r>
              <a:rPr lang="zh-CN" altLang="en-US" sz="1598">
                <a:solidFill>
                  <a:schemeClr val="accent5"/>
                </a:solidFill>
                <a:latin typeface="+mj-lt"/>
              </a:rPr>
              <a:t>添加标题</a:t>
            </a:r>
            <a:endParaRPr lang="en-US" sz="1598" dirty="0">
              <a:solidFill>
                <a:schemeClr val="accent5"/>
              </a:solidFill>
              <a:latin typeface="+mj-lt"/>
            </a:endParaRPr>
          </a:p>
        </p:txBody>
      </p:sp>
      <p:sp>
        <p:nvSpPr>
          <p:cNvPr id="40" name="稻壳儿_时尚演示出品_17"/>
          <p:cNvSpPr txBox="1"/>
          <p:nvPr/>
        </p:nvSpPr>
        <p:spPr>
          <a:xfrm>
            <a:off x="8985344" y="4148067"/>
            <a:ext cx="2469331" cy="684226"/>
          </a:xfrm>
          <a:prstGeom prst="rect">
            <a:avLst/>
          </a:prstGeom>
          <a:noFill/>
        </p:spPr>
        <p:txBody>
          <a:bodyPr wrap="square" lIns="90000" tIns="46800" rIns="90000" bIns="46800" rtlCol="0">
            <a:spAutoFit/>
          </a:bodyPr>
          <a:lstStyle/>
          <a:p>
            <a:pPr algn="r">
              <a:lnSpc>
                <a:spcPct val="110000"/>
              </a:lnSpc>
            </a:pPr>
            <a:r>
              <a:rPr lang="en-US" sz="1198" dirty="0">
                <a:solidFill>
                  <a:schemeClr val="bg1">
                    <a:lumMod val="50000"/>
                  </a:schemeClr>
                </a:solidFill>
                <a:latin typeface="+mj-lt"/>
              </a:rPr>
              <a:t>Perspiciatis unde omnis iste natus voluptatem rem aperiam.</a:t>
            </a:r>
          </a:p>
        </p:txBody>
      </p:sp>
      <p:sp>
        <p:nvSpPr>
          <p:cNvPr id="42" name="稻壳儿_时尚演示出品_18"/>
          <p:cNvSpPr txBox="1"/>
          <p:nvPr/>
        </p:nvSpPr>
        <p:spPr>
          <a:xfrm>
            <a:off x="10452179" y="5304076"/>
            <a:ext cx="1002495" cy="340415"/>
          </a:xfrm>
          <a:prstGeom prst="rect">
            <a:avLst/>
          </a:prstGeom>
          <a:noFill/>
        </p:spPr>
        <p:txBody>
          <a:bodyPr wrap="none" lIns="90000" tIns="46800" rIns="90000" bIns="46800" rtlCol="0">
            <a:spAutoFit/>
          </a:bodyPr>
          <a:lstStyle/>
          <a:p>
            <a:pPr algn="r"/>
            <a:r>
              <a:rPr lang="zh-CN" altLang="en-US" sz="1598">
                <a:solidFill>
                  <a:schemeClr val="accent6"/>
                </a:solidFill>
                <a:latin typeface="+mj-lt"/>
              </a:rPr>
              <a:t>添加标题</a:t>
            </a:r>
            <a:endParaRPr lang="en-US" sz="1598" dirty="0">
              <a:solidFill>
                <a:schemeClr val="accent6"/>
              </a:solidFill>
              <a:latin typeface="+mj-lt"/>
            </a:endParaRPr>
          </a:p>
        </p:txBody>
      </p:sp>
      <p:sp>
        <p:nvSpPr>
          <p:cNvPr id="43" name="稻壳儿_时尚演示出品_19"/>
          <p:cNvSpPr txBox="1"/>
          <p:nvPr/>
        </p:nvSpPr>
        <p:spPr>
          <a:xfrm>
            <a:off x="8985344" y="5664966"/>
            <a:ext cx="2469331" cy="684226"/>
          </a:xfrm>
          <a:prstGeom prst="rect">
            <a:avLst/>
          </a:prstGeom>
          <a:noFill/>
        </p:spPr>
        <p:txBody>
          <a:bodyPr wrap="square" lIns="90000" tIns="46800" rIns="90000" bIns="46800" rtlCol="0">
            <a:spAutoFit/>
          </a:bodyPr>
          <a:lstStyle/>
          <a:p>
            <a:pPr algn="r">
              <a:lnSpc>
                <a:spcPct val="110000"/>
              </a:lnSpc>
            </a:pPr>
            <a:r>
              <a:rPr lang="en-US" sz="1198" dirty="0">
                <a:solidFill>
                  <a:schemeClr val="bg1">
                    <a:lumMod val="50000"/>
                  </a:schemeClr>
                </a:solidFill>
                <a:latin typeface="+mj-lt"/>
              </a:rPr>
              <a:t>Perspiciatis unde omnis iste natus voluptatem rem aperiam.</a:t>
            </a:r>
          </a:p>
        </p:txBody>
      </p:sp>
      <p:sp>
        <p:nvSpPr>
          <p:cNvPr id="44" name="稻壳儿_时尚演示出品_20">
            <a:extLst>
              <a:ext uri="{FF2B5EF4-FFF2-40B4-BE49-F238E27FC236}">
                <a16:creationId xmlns:a16="http://schemas.microsoft.com/office/drawing/2014/main" id="{01BAF379-91FE-41BB-8917-7D006D0A5EB5}"/>
              </a:ext>
            </a:extLst>
          </p:cNvPr>
          <p:cNvSpPr txBox="1"/>
          <p:nvPr/>
        </p:nvSpPr>
        <p:spPr>
          <a:xfrm>
            <a:off x="4568103" y="509272"/>
            <a:ext cx="3055793" cy="584775"/>
          </a:xfrm>
          <a:prstGeom prst="rect">
            <a:avLst/>
          </a:prstGeom>
          <a:noFill/>
        </p:spPr>
        <p:txBody>
          <a:bodyPr wrap="none" lIns="90000" tIns="46800" rIns="90000" bIns="46800" rtlCol="0">
            <a:spAutoFit/>
          </a:bodyPr>
          <a:lstStyle>
            <a:defPPr>
              <a:defRPr lang="en-US"/>
            </a:defPPr>
            <a:lvl1pPr algn="ctr">
              <a:defRPr sz="3200">
                <a:latin typeface="+mj-ea"/>
                <a:ea typeface="+mj-ea"/>
              </a:defRPr>
            </a:lvl1pPr>
          </a:lstStyle>
          <a:p>
            <a:r>
              <a:rPr lang="zh-CN" altLang="en-US" dirty="0"/>
              <a:t>在这里</a:t>
            </a:r>
            <a:r>
              <a:rPr lang="zh-CN" altLang="en-US"/>
              <a:t>添加标题</a:t>
            </a:r>
            <a:endParaRPr lang="en-US" dirty="0"/>
          </a:p>
        </p:txBody>
      </p:sp>
      <p:sp>
        <p:nvSpPr>
          <p:cNvPr id="45" name="稻壳儿_时尚演示出品_21">
            <a:extLst>
              <a:ext uri="{FF2B5EF4-FFF2-40B4-BE49-F238E27FC236}">
                <a16:creationId xmlns:a16="http://schemas.microsoft.com/office/drawing/2014/main" id="{80B5832B-64FC-48A1-84CE-287A87EDCB7E}"/>
              </a:ext>
            </a:extLst>
          </p:cNvPr>
          <p:cNvSpPr txBox="1"/>
          <p:nvPr/>
        </p:nvSpPr>
        <p:spPr>
          <a:xfrm>
            <a:off x="3681642" y="1031741"/>
            <a:ext cx="4828714" cy="307777"/>
          </a:xfrm>
          <a:prstGeom prst="rect">
            <a:avLst/>
          </a:prstGeom>
          <a:noFill/>
        </p:spPr>
        <p:txBody>
          <a:bodyPr wrap="none" lIns="90000" tIns="46800" rIns="90000" bIns="46800" rtlCol="0">
            <a:spAutoFit/>
          </a:bodyPr>
          <a:lstStyle>
            <a:defPPr>
              <a:defRPr lang="en-US"/>
            </a:defPPr>
            <a:lvl1pPr algn="ctr">
              <a:defRPr sz="1400"/>
            </a:lvl1pPr>
          </a:lstStyle>
          <a:p>
            <a:r>
              <a:rPr lang="en-US" altLang="zh-CN" dirty="0"/>
              <a:t>Lorem ipsum dolor sit </a:t>
            </a:r>
            <a:r>
              <a:rPr lang="en-US" altLang="zh-CN" dirty="0" err="1"/>
              <a:t>amet</a:t>
            </a:r>
            <a:r>
              <a:rPr lang="en-US" altLang="zh-CN" dirty="0"/>
              <a:t>, </a:t>
            </a:r>
            <a:r>
              <a:rPr lang="en-US" altLang="zh-CN" dirty="0" err="1"/>
              <a:t>consectetuer</a:t>
            </a:r>
            <a:r>
              <a:rPr lang="en-US" altLang="zh-CN" dirty="0"/>
              <a:t> </a:t>
            </a:r>
            <a:r>
              <a:rPr lang="en-US" altLang="zh-CN" dirty="0" err="1"/>
              <a:t>adicing</a:t>
            </a:r>
            <a:r>
              <a:rPr lang="en-US" altLang="zh-CN" dirty="0"/>
              <a:t> </a:t>
            </a:r>
            <a:r>
              <a:rPr lang="en-US" altLang="zh-CN" dirty="0" err="1"/>
              <a:t>elit</a:t>
            </a:r>
            <a:r>
              <a:rPr lang="en-US" altLang="zh-CN" dirty="0"/>
              <a:t>.</a:t>
            </a:r>
            <a:endParaRPr lang="en-US" dirty="0"/>
          </a:p>
        </p:txBody>
      </p:sp>
    </p:spTree>
    <p:extLst>
      <p:ext uri="{BB962C8B-B14F-4D97-AF65-F5344CB8AC3E}">
        <p14:creationId xmlns:p14="http://schemas.microsoft.com/office/powerpoint/2010/main" val="35833840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horizontal)">
                                      <p:cBhvr>
                                        <p:cTn id="7" dur="500"/>
                                        <p:tgtEl>
                                          <p:spTgt spid="4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randombar(horizontal)">
                                      <p:cBhvr>
                                        <p:cTn id="10" dur="500"/>
                                        <p:tgtEl>
                                          <p:spTgt spid="45"/>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par>
                                <p:cTn id="23" presetID="53" presetClass="entr" presetSubtype="16"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par>
                                <p:cTn id="28" presetID="53" presetClass="entr" presetSubtype="16"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par>
                                <p:cTn id="33" presetID="53" presetClass="entr" presetSubtype="16"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par>
                                <p:cTn id="38" presetID="53" presetClass="entr" presetSubtype="16"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par>
                                <p:cTn id="43" presetID="53" presetClass="entr" presetSubtype="16"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500" fill="hold"/>
                                        <p:tgtEl>
                                          <p:spTgt spid="27"/>
                                        </p:tgtEl>
                                        <p:attrNameLst>
                                          <p:attrName>ppt_x</p:attrName>
                                        </p:attrNameLst>
                                      </p:cBhvr>
                                      <p:tavLst>
                                        <p:tav tm="0">
                                          <p:val>
                                            <p:strVal val="#ppt_x"/>
                                          </p:val>
                                        </p:tav>
                                        <p:tav tm="100000">
                                          <p:val>
                                            <p:strVal val="#ppt_x"/>
                                          </p:val>
                                        </p:tav>
                                      </p:tavLst>
                                    </p:anim>
                                    <p:anim calcmode="lin" valueType="num">
                                      <p:cBhvr additive="base">
                                        <p:cTn id="53" dur="500" fill="hold"/>
                                        <p:tgtEl>
                                          <p:spTgt spid="2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ppt_x"/>
                                          </p:val>
                                        </p:tav>
                                        <p:tav tm="100000">
                                          <p:val>
                                            <p:strVal val="#ppt_x"/>
                                          </p:val>
                                        </p:tav>
                                      </p:tavLst>
                                    </p:anim>
                                    <p:anim calcmode="lin" valueType="num">
                                      <p:cBhvr additive="base">
                                        <p:cTn id="57" dur="500" fill="hold"/>
                                        <p:tgtEl>
                                          <p:spTgt spid="28"/>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ppt_x"/>
                                          </p:val>
                                        </p:tav>
                                        <p:tav tm="100000">
                                          <p:val>
                                            <p:strVal val="#ppt_x"/>
                                          </p:val>
                                        </p:tav>
                                      </p:tavLst>
                                    </p:anim>
                                    <p:anim calcmode="lin" valueType="num">
                                      <p:cBhvr additive="base">
                                        <p:cTn id="61" dur="500" fill="hold"/>
                                        <p:tgtEl>
                                          <p:spTgt spid="30"/>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additive="base">
                                        <p:cTn id="64" dur="500" fill="hold"/>
                                        <p:tgtEl>
                                          <p:spTgt spid="31"/>
                                        </p:tgtEl>
                                        <p:attrNameLst>
                                          <p:attrName>ppt_x</p:attrName>
                                        </p:attrNameLst>
                                      </p:cBhvr>
                                      <p:tavLst>
                                        <p:tav tm="0">
                                          <p:val>
                                            <p:strVal val="#ppt_x"/>
                                          </p:val>
                                        </p:tav>
                                        <p:tav tm="100000">
                                          <p:val>
                                            <p:strVal val="#ppt_x"/>
                                          </p:val>
                                        </p:tav>
                                      </p:tavLst>
                                    </p:anim>
                                    <p:anim calcmode="lin" valueType="num">
                                      <p:cBhvr additive="base">
                                        <p:cTn id="65" dur="500" fill="hold"/>
                                        <p:tgtEl>
                                          <p:spTgt spid="31"/>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fill="hold"/>
                                        <p:tgtEl>
                                          <p:spTgt spid="33"/>
                                        </p:tgtEl>
                                        <p:attrNameLst>
                                          <p:attrName>ppt_x</p:attrName>
                                        </p:attrNameLst>
                                      </p:cBhvr>
                                      <p:tavLst>
                                        <p:tav tm="0">
                                          <p:val>
                                            <p:strVal val="#ppt_x"/>
                                          </p:val>
                                        </p:tav>
                                        <p:tav tm="100000">
                                          <p:val>
                                            <p:strVal val="#ppt_x"/>
                                          </p:val>
                                        </p:tav>
                                      </p:tavLst>
                                    </p:anim>
                                    <p:anim calcmode="lin" valueType="num">
                                      <p:cBhvr additive="base">
                                        <p:cTn id="69" dur="500" fill="hold"/>
                                        <p:tgtEl>
                                          <p:spTgt spid="33"/>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additive="base">
                                        <p:cTn id="72" dur="500" fill="hold"/>
                                        <p:tgtEl>
                                          <p:spTgt spid="34"/>
                                        </p:tgtEl>
                                        <p:attrNameLst>
                                          <p:attrName>ppt_x</p:attrName>
                                        </p:attrNameLst>
                                      </p:cBhvr>
                                      <p:tavLst>
                                        <p:tav tm="0">
                                          <p:val>
                                            <p:strVal val="#ppt_x"/>
                                          </p:val>
                                        </p:tav>
                                        <p:tav tm="100000">
                                          <p:val>
                                            <p:strVal val="#ppt_x"/>
                                          </p:val>
                                        </p:tav>
                                      </p:tavLst>
                                    </p:anim>
                                    <p:anim calcmode="lin" valueType="num">
                                      <p:cBhvr additive="base">
                                        <p:cTn id="73" dur="500" fill="hold"/>
                                        <p:tgtEl>
                                          <p:spTgt spid="34"/>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36"/>
                                        </p:tgtEl>
                                        <p:attrNameLst>
                                          <p:attrName>style.visibility</p:attrName>
                                        </p:attrNameLst>
                                      </p:cBhvr>
                                      <p:to>
                                        <p:strVal val="visible"/>
                                      </p:to>
                                    </p:set>
                                    <p:anim calcmode="lin" valueType="num">
                                      <p:cBhvr additive="base">
                                        <p:cTn id="76" dur="500" fill="hold"/>
                                        <p:tgtEl>
                                          <p:spTgt spid="36"/>
                                        </p:tgtEl>
                                        <p:attrNameLst>
                                          <p:attrName>ppt_x</p:attrName>
                                        </p:attrNameLst>
                                      </p:cBhvr>
                                      <p:tavLst>
                                        <p:tav tm="0">
                                          <p:val>
                                            <p:strVal val="#ppt_x"/>
                                          </p:val>
                                        </p:tav>
                                        <p:tav tm="100000">
                                          <p:val>
                                            <p:strVal val="#ppt_x"/>
                                          </p:val>
                                        </p:tav>
                                      </p:tavLst>
                                    </p:anim>
                                    <p:anim calcmode="lin" valueType="num">
                                      <p:cBhvr additive="base">
                                        <p:cTn id="77" dur="500" fill="hold"/>
                                        <p:tgtEl>
                                          <p:spTgt spid="36"/>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additive="base">
                                        <p:cTn id="80" dur="500" fill="hold"/>
                                        <p:tgtEl>
                                          <p:spTgt spid="37"/>
                                        </p:tgtEl>
                                        <p:attrNameLst>
                                          <p:attrName>ppt_x</p:attrName>
                                        </p:attrNameLst>
                                      </p:cBhvr>
                                      <p:tavLst>
                                        <p:tav tm="0">
                                          <p:val>
                                            <p:strVal val="#ppt_x"/>
                                          </p:val>
                                        </p:tav>
                                        <p:tav tm="100000">
                                          <p:val>
                                            <p:strVal val="#ppt_x"/>
                                          </p:val>
                                        </p:tav>
                                      </p:tavLst>
                                    </p:anim>
                                    <p:anim calcmode="lin" valueType="num">
                                      <p:cBhvr additive="base">
                                        <p:cTn id="81" dur="500" fill="hold"/>
                                        <p:tgtEl>
                                          <p:spTgt spid="37"/>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 calcmode="lin" valueType="num">
                                      <p:cBhvr additive="base">
                                        <p:cTn id="84" dur="500" fill="hold"/>
                                        <p:tgtEl>
                                          <p:spTgt spid="39"/>
                                        </p:tgtEl>
                                        <p:attrNameLst>
                                          <p:attrName>ppt_x</p:attrName>
                                        </p:attrNameLst>
                                      </p:cBhvr>
                                      <p:tavLst>
                                        <p:tav tm="0">
                                          <p:val>
                                            <p:strVal val="#ppt_x"/>
                                          </p:val>
                                        </p:tav>
                                        <p:tav tm="100000">
                                          <p:val>
                                            <p:strVal val="#ppt_x"/>
                                          </p:val>
                                        </p:tav>
                                      </p:tavLst>
                                    </p:anim>
                                    <p:anim calcmode="lin" valueType="num">
                                      <p:cBhvr additive="base">
                                        <p:cTn id="85" dur="500" fill="hold"/>
                                        <p:tgtEl>
                                          <p:spTgt spid="39"/>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 calcmode="lin" valueType="num">
                                      <p:cBhvr additive="base">
                                        <p:cTn id="88" dur="500" fill="hold"/>
                                        <p:tgtEl>
                                          <p:spTgt spid="40"/>
                                        </p:tgtEl>
                                        <p:attrNameLst>
                                          <p:attrName>ppt_x</p:attrName>
                                        </p:attrNameLst>
                                      </p:cBhvr>
                                      <p:tavLst>
                                        <p:tav tm="0">
                                          <p:val>
                                            <p:strVal val="#ppt_x"/>
                                          </p:val>
                                        </p:tav>
                                        <p:tav tm="100000">
                                          <p:val>
                                            <p:strVal val="#ppt_x"/>
                                          </p:val>
                                        </p:tav>
                                      </p:tavLst>
                                    </p:anim>
                                    <p:anim calcmode="lin" valueType="num">
                                      <p:cBhvr additive="base">
                                        <p:cTn id="89" dur="500" fill="hold"/>
                                        <p:tgtEl>
                                          <p:spTgt spid="40"/>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42"/>
                                        </p:tgtEl>
                                        <p:attrNameLst>
                                          <p:attrName>style.visibility</p:attrName>
                                        </p:attrNameLst>
                                      </p:cBhvr>
                                      <p:to>
                                        <p:strVal val="visible"/>
                                      </p:to>
                                    </p:set>
                                    <p:anim calcmode="lin" valueType="num">
                                      <p:cBhvr additive="base">
                                        <p:cTn id="92" dur="500" fill="hold"/>
                                        <p:tgtEl>
                                          <p:spTgt spid="42"/>
                                        </p:tgtEl>
                                        <p:attrNameLst>
                                          <p:attrName>ppt_x</p:attrName>
                                        </p:attrNameLst>
                                      </p:cBhvr>
                                      <p:tavLst>
                                        <p:tav tm="0">
                                          <p:val>
                                            <p:strVal val="#ppt_x"/>
                                          </p:val>
                                        </p:tav>
                                        <p:tav tm="100000">
                                          <p:val>
                                            <p:strVal val="#ppt_x"/>
                                          </p:val>
                                        </p:tav>
                                      </p:tavLst>
                                    </p:anim>
                                    <p:anim calcmode="lin" valueType="num">
                                      <p:cBhvr additive="base">
                                        <p:cTn id="93" dur="500" fill="hold"/>
                                        <p:tgtEl>
                                          <p:spTgt spid="42"/>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43"/>
                                        </p:tgtEl>
                                        <p:attrNameLst>
                                          <p:attrName>style.visibility</p:attrName>
                                        </p:attrNameLst>
                                      </p:cBhvr>
                                      <p:to>
                                        <p:strVal val="visible"/>
                                      </p:to>
                                    </p:set>
                                    <p:anim calcmode="lin" valueType="num">
                                      <p:cBhvr additive="base">
                                        <p:cTn id="96" dur="500" fill="hold"/>
                                        <p:tgtEl>
                                          <p:spTgt spid="43"/>
                                        </p:tgtEl>
                                        <p:attrNameLst>
                                          <p:attrName>ppt_x</p:attrName>
                                        </p:attrNameLst>
                                      </p:cBhvr>
                                      <p:tavLst>
                                        <p:tav tm="0">
                                          <p:val>
                                            <p:strVal val="#ppt_x"/>
                                          </p:val>
                                        </p:tav>
                                        <p:tav tm="100000">
                                          <p:val>
                                            <p:strVal val="#ppt_x"/>
                                          </p:val>
                                        </p:tav>
                                      </p:tavLst>
                                    </p:anim>
                                    <p:anim calcmode="lin" valueType="num">
                                      <p:cBhvr additive="base">
                                        <p:cTn id="97"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0" grpId="0"/>
      <p:bldP spid="31" grpId="0"/>
      <p:bldP spid="33" grpId="0"/>
      <p:bldP spid="34" grpId="0"/>
      <p:bldP spid="36" grpId="0"/>
      <p:bldP spid="37" grpId="0"/>
      <p:bldP spid="39" grpId="0"/>
      <p:bldP spid="40" grpId="0"/>
      <p:bldP spid="42" grpId="0"/>
      <p:bldP spid="43" grpId="0"/>
      <p:bldP spid="44" grpId="0"/>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稻壳儿_时尚演示出品_1">
            <a:extLst>
              <a:ext uri="{FF2B5EF4-FFF2-40B4-BE49-F238E27FC236}">
                <a16:creationId xmlns:a16="http://schemas.microsoft.com/office/drawing/2014/main" id="{FBA08BC6-9ED1-4CBB-8481-A6569F107999}"/>
              </a:ext>
            </a:extLst>
          </p:cNvPr>
          <p:cNvSpPr/>
          <p:nvPr/>
        </p:nvSpPr>
        <p:spPr>
          <a:xfrm>
            <a:off x="1" y="2140522"/>
            <a:ext cx="2407024" cy="225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5" name="稻壳儿_时尚演示出品_2">
            <a:extLst>
              <a:ext uri="{FF2B5EF4-FFF2-40B4-BE49-F238E27FC236}">
                <a16:creationId xmlns:a16="http://schemas.microsoft.com/office/drawing/2014/main" id="{FBA08BC6-9ED1-4CBB-8481-A6569F107999}"/>
              </a:ext>
            </a:extLst>
          </p:cNvPr>
          <p:cNvSpPr/>
          <p:nvPr/>
        </p:nvSpPr>
        <p:spPr>
          <a:xfrm>
            <a:off x="2561773" y="0"/>
            <a:ext cx="1570383" cy="1994748"/>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7" name="稻壳儿_时尚演示出品_3">
            <a:extLst>
              <a:ext uri="{FF2B5EF4-FFF2-40B4-BE49-F238E27FC236}">
                <a16:creationId xmlns:a16="http://schemas.microsoft.com/office/drawing/2014/main" id="{2A97BE14-D6A0-4816-83CF-13897508F16C}"/>
              </a:ext>
            </a:extLst>
          </p:cNvPr>
          <p:cNvSpPr txBox="1"/>
          <p:nvPr/>
        </p:nvSpPr>
        <p:spPr>
          <a:xfrm>
            <a:off x="7760782" y="2325188"/>
            <a:ext cx="3057247" cy="584775"/>
          </a:xfrm>
          <a:prstGeom prst="rect">
            <a:avLst/>
          </a:prstGeom>
          <a:noFill/>
        </p:spPr>
        <p:txBody>
          <a:bodyPr wrap="none" rtlCol="0">
            <a:spAutoFit/>
          </a:bodyPr>
          <a:lstStyle/>
          <a:p>
            <a:r>
              <a:rPr lang="zh-CN" altLang="en-US" sz="3200" dirty="0">
                <a:solidFill>
                  <a:schemeClr val="tx1">
                    <a:lumMod val="85000"/>
                    <a:lumOff val="15000"/>
                  </a:schemeClr>
                </a:solidFill>
                <a:latin typeface="+mj-ea"/>
                <a:ea typeface="+mj-ea"/>
                <a:cs typeface="+mn-ea"/>
                <a:sym typeface="+mn-lt"/>
              </a:rPr>
              <a:t>在这里添加标题</a:t>
            </a:r>
            <a:endParaRPr lang="en-US" sz="3200" dirty="0">
              <a:latin typeface="+mj-ea"/>
              <a:ea typeface="+mj-ea"/>
              <a:cs typeface="+mn-ea"/>
              <a:sym typeface="+mn-lt"/>
            </a:endParaRPr>
          </a:p>
        </p:txBody>
      </p:sp>
      <p:sp>
        <p:nvSpPr>
          <p:cNvPr id="18" name="稻壳儿_时尚演示出品_4">
            <a:extLst>
              <a:ext uri="{FF2B5EF4-FFF2-40B4-BE49-F238E27FC236}">
                <a16:creationId xmlns:a16="http://schemas.microsoft.com/office/drawing/2014/main" id="{051747D6-835F-4613-B6B7-DBDA99EA63A2}"/>
              </a:ext>
            </a:extLst>
          </p:cNvPr>
          <p:cNvSpPr txBox="1"/>
          <p:nvPr/>
        </p:nvSpPr>
        <p:spPr>
          <a:xfrm>
            <a:off x="7760782" y="2909963"/>
            <a:ext cx="2470548" cy="307777"/>
          </a:xfrm>
          <a:prstGeom prst="rect">
            <a:avLst/>
          </a:prstGeom>
          <a:noFill/>
        </p:spPr>
        <p:txBody>
          <a:bodyPr wrap="none" rtlCol="0">
            <a:spAutoFit/>
          </a:bodyPr>
          <a:lstStyle/>
          <a:p>
            <a:r>
              <a:rPr lang="en-US" sz="1400" dirty="0">
                <a:solidFill>
                  <a:schemeClr val="bg1">
                    <a:lumMod val="75000"/>
                  </a:schemeClr>
                </a:solidFill>
                <a:cs typeface="+mn-ea"/>
                <a:sym typeface="+mn-lt"/>
              </a:rPr>
              <a:t>Add Your Text Here Please</a:t>
            </a:r>
          </a:p>
        </p:txBody>
      </p:sp>
      <p:sp>
        <p:nvSpPr>
          <p:cNvPr id="21" name="稻壳儿_时尚演示出品_5">
            <a:extLst>
              <a:ext uri="{FF2B5EF4-FFF2-40B4-BE49-F238E27FC236}">
                <a16:creationId xmlns:a16="http://schemas.microsoft.com/office/drawing/2014/main" id="{7CED5E19-7536-46A6-976A-AE4620B3D5EB}"/>
              </a:ext>
            </a:extLst>
          </p:cNvPr>
          <p:cNvSpPr/>
          <p:nvPr/>
        </p:nvSpPr>
        <p:spPr>
          <a:xfrm>
            <a:off x="4932212" y="674657"/>
            <a:ext cx="6121270" cy="610424"/>
          </a:xfrm>
          <a:prstGeom prst="rect">
            <a:avLst/>
          </a:prstGeom>
        </p:spPr>
        <p:txBody>
          <a:bodyPr wrap="square">
            <a:spAutoFit/>
          </a:bodyPr>
          <a:lstStyle/>
          <a:p>
            <a:pPr>
              <a:lnSpc>
                <a:spcPct val="150000"/>
              </a:lnSpc>
            </a:pPr>
            <a:r>
              <a:rPr lang="id-ID" sz="1198" dirty="0">
                <a:solidFill>
                  <a:schemeClr val="tx1">
                    <a:lumMod val="85000"/>
                    <a:lumOff val="15000"/>
                  </a:schemeClr>
                </a:solidFill>
                <a:cs typeface="+mn-ea"/>
                <a:sym typeface="+mn-lt"/>
              </a:rPr>
              <a:t>Vivamus quam dolor, tempor ac gravida sit amet, porta fermentum magna. Aliquam euismod commodo nisl, vel luctus lorem fermentum quis. Duis quis purus</a:t>
            </a:r>
            <a:endParaRPr lang="en-US" sz="1198" dirty="0">
              <a:solidFill>
                <a:schemeClr val="tx1">
                  <a:lumMod val="85000"/>
                  <a:lumOff val="15000"/>
                </a:schemeClr>
              </a:solidFill>
              <a:cs typeface="+mn-ea"/>
              <a:sym typeface="+mn-lt"/>
            </a:endParaRPr>
          </a:p>
        </p:txBody>
      </p:sp>
      <p:sp>
        <p:nvSpPr>
          <p:cNvPr id="24" name="稻壳儿_时尚演示出品_6">
            <a:extLst>
              <a:ext uri="{FF2B5EF4-FFF2-40B4-BE49-F238E27FC236}">
                <a16:creationId xmlns:a16="http://schemas.microsoft.com/office/drawing/2014/main" id="{B78768AA-0F6E-4266-943F-151FB404024B}"/>
              </a:ext>
            </a:extLst>
          </p:cNvPr>
          <p:cNvSpPr txBox="1"/>
          <p:nvPr/>
        </p:nvSpPr>
        <p:spPr>
          <a:xfrm>
            <a:off x="8066054" y="3836120"/>
            <a:ext cx="1620957" cy="338554"/>
          </a:xfrm>
          <a:prstGeom prst="rect">
            <a:avLst/>
          </a:prstGeom>
          <a:noFill/>
        </p:spPr>
        <p:txBody>
          <a:bodyPr wrap="none" rtlCol="0">
            <a:spAutoFit/>
          </a:bodyPr>
          <a:lstStyle/>
          <a:p>
            <a:r>
              <a:rPr lang="en-US" sz="1600" dirty="0">
                <a:solidFill>
                  <a:schemeClr val="tx1">
                    <a:lumMod val="65000"/>
                    <a:lumOff val="35000"/>
                  </a:schemeClr>
                </a:solidFill>
                <a:cs typeface="+mn-ea"/>
                <a:sym typeface="+mn-lt"/>
              </a:rPr>
              <a:t>Insert title here</a:t>
            </a:r>
          </a:p>
        </p:txBody>
      </p:sp>
      <p:sp>
        <p:nvSpPr>
          <p:cNvPr id="26" name="稻壳儿_时尚演示出品_7">
            <a:extLst>
              <a:ext uri="{FF2B5EF4-FFF2-40B4-BE49-F238E27FC236}">
                <a16:creationId xmlns:a16="http://schemas.microsoft.com/office/drawing/2014/main" id="{7EDCD047-1F57-46A7-9CCF-0793BF1BC13D}"/>
              </a:ext>
            </a:extLst>
          </p:cNvPr>
          <p:cNvSpPr txBox="1"/>
          <p:nvPr/>
        </p:nvSpPr>
        <p:spPr>
          <a:xfrm>
            <a:off x="8066055" y="4184505"/>
            <a:ext cx="2987427" cy="4985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cs typeface="+mn-ea"/>
                <a:sym typeface="+mn-lt"/>
              </a:rPr>
              <a:t>Sed ut perspiciatis unde omnis iste natus error voluptatem rem.</a:t>
            </a:r>
          </a:p>
        </p:txBody>
      </p:sp>
      <p:sp>
        <p:nvSpPr>
          <p:cNvPr id="27" name="稻壳儿_时尚演示出品_8">
            <a:extLst>
              <a:ext uri="{FF2B5EF4-FFF2-40B4-BE49-F238E27FC236}">
                <a16:creationId xmlns:a16="http://schemas.microsoft.com/office/drawing/2014/main" id="{9FECB713-1C94-439B-9ABF-1EC3BE1DA87E}"/>
              </a:ext>
            </a:extLst>
          </p:cNvPr>
          <p:cNvSpPr txBox="1"/>
          <p:nvPr/>
        </p:nvSpPr>
        <p:spPr>
          <a:xfrm>
            <a:off x="8066054" y="4928666"/>
            <a:ext cx="1620957" cy="338554"/>
          </a:xfrm>
          <a:prstGeom prst="rect">
            <a:avLst/>
          </a:prstGeom>
          <a:noFill/>
        </p:spPr>
        <p:txBody>
          <a:bodyPr wrap="none" rtlCol="0">
            <a:spAutoFit/>
          </a:bodyPr>
          <a:lstStyle/>
          <a:p>
            <a:r>
              <a:rPr lang="en-US" sz="1600" dirty="0">
                <a:solidFill>
                  <a:schemeClr val="tx1">
                    <a:lumMod val="65000"/>
                    <a:lumOff val="35000"/>
                  </a:schemeClr>
                </a:solidFill>
                <a:cs typeface="+mn-ea"/>
                <a:sym typeface="+mn-lt"/>
              </a:rPr>
              <a:t>Insert title here</a:t>
            </a:r>
          </a:p>
        </p:txBody>
      </p:sp>
      <p:sp>
        <p:nvSpPr>
          <p:cNvPr id="28" name="稻壳儿_时尚演示出品_9">
            <a:extLst>
              <a:ext uri="{FF2B5EF4-FFF2-40B4-BE49-F238E27FC236}">
                <a16:creationId xmlns:a16="http://schemas.microsoft.com/office/drawing/2014/main" id="{B586E252-09D6-4DCA-8613-0903922E9CB2}"/>
              </a:ext>
            </a:extLst>
          </p:cNvPr>
          <p:cNvSpPr txBox="1"/>
          <p:nvPr/>
        </p:nvSpPr>
        <p:spPr>
          <a:xfrm>
            <a:off x="8066055" y="5277051"/>
            <a:ext cx="2987427" cy="4985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cs typeface="+mn-ea"/>
                <a:sym typeface="+mn-lt"/>
              </a:rPr>
              <a:t>Sed ut perspiciatis unde omnis iste natus error voluptatem rem</a:t>
            </a:r>
          </a:p>
        </p:txBody>
      </p:sp>
      <p:sp>
        <p:nvSpPr>
          <p:cNvPr id="29" name="稻壳儿_时尚演示出品_10">
            <a:extLst>
              <a:ext uri="{FF2B5EF4-FFF2-40B4-BE49-F238E27FC236}">
                <a16:creationId xmlns:a16="http://schemas.microsoft.com/office/drawing/2014/main" id="{CDA90ED4-8EBD-4B1C-AF12-20BE7F21F51C}"/>
              </a:ext>
            </a:extLst>
          </p:cNvPr>
          <p:cNvSpPr/>
          <p:nvPr/>
        </p:nvSpPr>
        <p:spPr>
          <a:xfrm>
            <a:off x="7788924" y="3913395"/>
            <a:ext cx="80849" cy="704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cs typeface="+mn-ea"/>
              <a:sym typeface="+mn-lt"/>
            </a:endParaRPr>
          </a:p>
        </p:txBody>
      </p:sp>
      <p:sp>
        <p:nvSpPr>
          <p:cNvPr id="30" name="稻壳儿_时尚演示出品_11">
            <a:extLst>
              <a:ext uri="{FF2B5EF4-FFF2-40B4-BE49-F238E27FC236}">
                <a16:creationId xmlns:a16="http://schemas.microsoft.com/office/drawing/2014/main" id="{81723718-5CCA-4BAD-B1BD-9B7B6A9229D1}"/>
              </a:ext>
            </a:extLst>
          </p:cNvPr>
          <p:cNvSpPr/>
          <p:nvPr/>
        </p:nvSpPr>
        <p:spPr>
          <a:xfrm>
            <a:off x="7788924" y="5005941"/>
            <a:ext cx="80849" cy="7041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cs typeface="+mn-ea"/>
              <a:sym typeface="+mn-lt"/>
            </a:endParaRPr>
          </a:p>
        </p:txBody>
      </p:sp>
      <p:sp>
        <p:nvSpPr>
          <p:cNvPr id="31" name="稻壳儿_时尚演示出品_12">
            <a:extLst>
              <a:ext uri="{FF2B5EF4-FFF2-40B4-BE49-F238E27FC236}">
                <a16:creationId xmlns:a16="http://schemas.microsoft.com/office/drawing/2014/main" id="{9D5BCB00-39E4-4E8C-B0B5-F3BDF3DFDAB7}"/>
              </a:ext>
            </a:extLst>
          </p:cNvPr>
          <p:cNvSpPr/>
          <p:nvPr/>
        </p:nvSpPr>
        <p:spPr>
          <a:xfrm>
            <a:off x="525406" y="3371194"/>
            <a:ext cx="1294242" cy="279180"/>
          </a:xfrm>
          <a:prstGeom prst="rect">
            <a:avLst/>
          </a:prstGeom>
        </p:spPr>
        <p:txBody>
          <a:bodyPr wrap="none" lIns="90000" tIns="46800" rIns="90000" bIns="46800">
            <a:spAutoFit/>
          </a:bodyPr>
          <a:lstStyle/>
          <a:p>
            <a:pPr algn="ctr"/>
            <a:r>
              <a:rPr lang="id-ID" sz="1200" b="1" dirty="0">
                <a:solidFill>
                  <a:schemeClr val="bg1"/>
                </a:solidFill>
                <a:cs typeface="+mn-ea"/>
                <a:sym typeface="+mn-lt"/>
              </a:rPr>
              <a:t>Ut wisi enim ad</a:t>
            </a:r>
          </a:p>
        </p:txBody>
      </p:sp>
      <p:grpSp>
        <p:nvGrpSpPr>
          <p:cNvPr id="32" name="稻壳儿_时尚演示出品_13">
            <a:extLst>
              <a:ext uri="{FF2B5EF4-FFF2-40B4-BE49-F238E27FC236}">
                <a16:creationId xmlns:a16="http://schemas.microsoft.com/office/drawing/2014/main" id="{3DD843FF-02F4-4488-85ED-50B2740594D6}"/>
              </a:ext>
            </a:extLst>
          </p:cNvPr>
          <p:cNvGrpSpPr/>
          <p:nvPr/>
        </p:nvGrpSpPr>
        <p:grpSpPr>
          <a:xfrm>
            <a:off x="933212" y="2843615"/>
            <a:ext cx="464344" cy="465138"/>
            <a:chOff x="7275629" y="3973834"/>
            <a:chExt cx="464344" cy="465138"/>
          </a:xfrm>
          <a:solidFill>
            <a:schemeClr val="bg1">
              <a:alpha val="99000"/>
            </a:schemeClr>
          </a:solidFill>
        </p:grpSpPr>
        <p:sp>
          <p:nvSpPr>
            <p:cNvPr id="33" name="稻壳儿_时尚演示出品_13_1">
              <a:extLst>
                <a:ext uri="{FF2B5EF4-FFF2-40B4-BE49-F238E27FC236}">
                  <a16:creationId xmlns:a16="http://schemas.microsoft.com/office/drawing/2014/main" id="{47EAE316-AA66-4E8A-9DAC-8815E41C743A}"/>
                </a:ext>
              </a:extLst>
            </p:cNvPr>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34" name="稻壳儿_时尚演示出品_13_2">
              <a:extLst>
                <a:ext uri="{FF2B5EF4-FFF2-40B4-BE49-F238E27FC236}">
                  <a16:creationId xmlns:a16="http://schemas.microsoft.com/office/drawing/2014/main" id="{D3AF360E-7BC3-4BBA-A6D6-336E45D30941}"/>
                </a:ext>
              </a:extLst>
            </p:cNvPr>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35" name="稻壳儿_时尚演示出品_13_3">
              <a:extLst>
                <a:ext uri="{FF2B5EF4-FFF2-40B4-BE49-F238E27FC236}">
                  <a16:creationId xmlns:a16="http://schemas.microsoft.com/office/drawing/2014/main" id="{78D73DA6-C43A-4BDA-AC81-26EBC826C20A}"/>
                </a:ext>
              </a:extLst>
            </p:cNvPr>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36" name="稻壳儿_时尚演示出品_13_4">
              <a:extLst>
                <a:ext uri="{FF2B5EF4-FFF2-40B4-BE49-F238E27FC236}">
                  <a16:creationId xmlns:a16="http://schemas.microsoft.com/office/drawing/2014/main" id="{843D2CE4-A4EC-437D-8A18-BE04630EBAFD}"/>
                </a:ext>
              </a:extLst>
            </p:cNvPr>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37" name="稻壳儿_时尚演示出品_13_5">
              <a:extLst>
                <a:ext uri="{FF2B5EF4-FFF2-40B4-BE49-F238E27FC236}">
                  <a16:creationId xmlns:a16="http://schemas.microsoft.com/office/drawing/2014/main" id="{2D672C8C-5BF0-4AFD-88F4-5EEEA8D307BC}"/>
                </a:ext>
              </a:extLst>
            </p:cNvPr>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38" name="稻壳儿_时尚演示出品_13_6">
              <a:extLst>
                <a:ext uri="{FF2B5EF4-FFF2-40B4-BE49-F238E27FC236}">
                  <a16:creationId xmlns:a16="http://schemas.microsoft.com/office/drawing/2014/main" id="{F8134FF1-4507-4B5C-A4BC-05CCB052A9AC}"/>
                </a:ext>
              </a:extLst>
            </p:cNvPr>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sp>
        <p:nvSpPr>
          <p:cNvPr id="40" name="稻壳儿_时尚演示出品_14">
            <a:extLst>
              <a:ext uri="{FF2B5EF4-FFF2-40B4-BE49-F238E27FC236}">
                <a16:creationId xmlns:a16="http://schemas.microsoft.com/office/drawing/2014/main" id="{D98D3A89-3CA4-47A9-8FC7-13EF2897F534}"/>
              </a:ext>
            </a:extLst>
          </p:cNvPr>
          <p:cNvSpPr txBox="1"/>
          <p:nvPr/>
        </p:nvSpPr>
        <p:spPr>
          <a:xfrm>
            <a:off x="919839" y="5398983"/>
            <a:ext cx="800219" cy="276999"/>
          </a:xfrm>
          <a:prstGeom prst="rect">
            <a:avLst/>
          </a:prstGeom>
          <a:noFill/>
        </p:spPr>
        <p:txBody>
          <a:bodyPr wrap="none" rtlCol="0">
            <a:spAutoFit/>
          </a:bodyPr>
          <a:lstStyle/>
          <a:p>
            <a:r>
              <a:rPr lang="zh-CN" altLang="en-US" sz="1200">
                <a:solidFill>
                  <a:schemeClr val="accent4"/>
                </a:solidFill>
                <a:cs typeface="+mn-ea"/>
                <a:sym typeface="+mn-lt"/>
              </a:rPr>
              <a:t>添加标题</a:t>
            </a:r>
            <a:endParaRPr lang="en-US" sz="1200" dirty="0">
              <a:solidFill>
                <a:schemeClr val="accent4"/>
              </a:solidFill>
              <a:cs typeface="+mn-ea"/>
              <a:sym typeface="+mn-lt"/>
            </a:endParaRPr>
          </a:p>
        </p:txBody>
      </p:sp>
      <p:sp>
        <p:nvSpPr>
          <p:cNvPr id="41" name="稻壳儿_时尚演示出品_15">
            <a:extLst>
              <a:ext uri="{FF2B5EF4-FFF2-40B4-BE49-F238E27FC236}">
                <a16:creationId xmlns:a16="http://schemas.microsoft.com/office/drawing/2014/main" id="{0906DB9C-320D-4780-87FD-D5B4E55DD5B6}"/>
              </a:ext>
            </a:extLst>
          </p:cNvPr>
          <p:cNvSpPr txBox="1"/>
          <p:nvPr/>
        </p:nvSpPr>
        <p:spPr>
          <a:xfrm>
            <a:off x="919839" y="5690571"/>
            <a:ext cx="877163" cy="646331"/>
          </a:xfrm>
          <a:prstGeom prst="rect">
            <a:avLst/>
          </a:prstGeom>
          <a:noFill/>
        </p:spPr>
        <p:txBody>
          <a:bodyPr wrap="square" rtlCol="0">
            <a:spAutoFit/>
          </a:bodyPr>
          <a:lstStyle/>
          <a:p>
            <a:r>
              <a:rPr lang="en-US" sz="3600">
                <a:solidFill>
                  <a:schemeClr val="accent4"/>
                </a:solidFill>
                <a:cs typeface="+mn-ea"/>
                <a:sym typeface="+mn-lt"/>
              </a:rPr>
              <a:t>25</a:t>
            </a:r>
            <a:r>
              <a:rPr lang="en-US" dirty="0">
                <a:solidFill>
                  <a:schemeClr val="accent4"/>
                </a:solidFill>
                <a:cs typeface="+mn-ea"/>
                <a:sym typeface="+mn-lt"/>
              </a:rPr>
              <a:t>%</a:t>
            </a:r>
          </a:p>
        </p:txBody>
      </p:sp>
      <p:sp>
        <p:nvSpPr>
          <p:cNvPr id="42" name="稻壳儿_时尚演示出品_16">
            <a:extLst>
              <a:ext uri="{FF2B5EF4-FFF2-40B4-BE49-F238E27FC236}">
                <a16:creationId xmlns:a16="http://schemas.microsoft.com/office/drawing/2014/main" id="{25B87589-4F6C-44A0-9B59-CDE328A2E9BD}"/>
              </a:ext>
            </a:extLst>
          </p:cNvPr>
          <p:cNvSpPr txBox="1"/>
          <p:nvPr/>
        </p:nvSpPr>
        <p:spPr>
          <a:xfrm>
            <a:off x="2354765" y="5398983"/>
            <a:ext cx="800219" cy="276999"/>
          </a:xfrm>
          <a:prstGeom prst="rect">
            <a:avLst/>
          </a:prstGeom>
          <a:noFill/>
        </p:spPr>
        <p:txBody>
          <a:bodyPr wrap="none" rtlCol="0">
            <a:spAutoFit/>
          </a:bodyPr>
          <a:lstStyle/>
          <a:p>
            <a:r>
              <a:rPr lang="zh-CN" altLang="en-US" sz="1200">
                <a:solidFill>
                  <a:schemeClr val="accent4"/>
                </a:solidFill>
                <a:cs typeface="+mn-ea"/>
                <a:sym typeface="+mn-lt"/>
              </a:rPr>
              <a:t>添加标题</a:t>
            </a:r>
            <a:endParaRPr lang="en-US" sz="1200" dirty="0">
              <a:solidFill>
                <a:schemeClr val="accent4"/>
              </a:solidFill>
              <a:cs typeface="+mn-ea"/>
              <a:sym typeface="+mn-lt"/>
            </a:endParaRPr>
          </a:p>
        </p:txBody>
      </p:sp>
      <p:sp>
        <p:nvSpPr>
          <p:cNvPr id="43" name="稻壳儿_时尚演示出品_17">
            <a:extLst>
              <a:ext uri="{FF2B5EF4-FFF2-40B4-BE49-F238E27FC236}">
                <a16:creationId xmlns:a16="http://schemas.microsoft.com/office/drawing/2014/main" id="{75C75986-6706-4D01-B8D0-E06847326C4E}"/>
              </a:ext>
            </a:extLst>
          </p:cNvPr>
          <p:cNvSpPr txBox="1"/>
          <p:nvPr/>
        </p:nvSpPr>
        <p:spPr>
          <a:xfrm>
            <a:off x="2354765" y="5690571"/>
            <a:ext cx="877163" cy="646331"/>
          </a:xfrm>
          <a:prstGeom prst="rect">
            <a:avLst/>
          </a:prstGeom>
          <a:noFill/>
        </p:spPr>
        <p:txBody>
          <a:bodyPr wrap="square" rtlCol="0">
            <a:spAutoFit/>
          </a:bodyPr>
          <a:lstStyle/>
          <a:p>
            <a:r>
              <a:rPr lang="en-US" sz="3600">
                <a:solidFill>
                  <a:schemeClr val="accent4"/>
                </a:solidFill>
                <a:cs typeface="+mn-ea"/>
                <a:sym typeface="+mn-lt"/>
              </a:rPr>
              <a:t>35</a:t>
            </a:r>
            <a:r>
              <a:rPr lang="en-US" dirty="0">
                <a:solidFill>
                  <a:schemeClr val="accent4"/>
                </a:solidFill>
                <a:cs typeface="+mn-ea"/>
                <a:sym typeface="+mn-lt"/>
              </a:rPr>
              <a:t>%</a:t>
            </a:r>
          </a:p>
        </p:txBody>
      </p:sp>
      <p:pic>
        <p:nvPicPr>
          <p:cNvPr id="12" name="稻壳儿_时尚演示出品_18">
            <a:extLst>
              <a:ext uri="{FF2B5EF4-FFF2-40B4-BE49-F238E27FC236}">
                <a16:creationId xmlns:a16="http://schemas.microsoft.com/office/drawing/2014/main" id="{D30AA9F8-763F-41F3-A329-6CF9FA24DA35}"/>
              </a:ext>
            </a:extLst>
          </p:cNvPr>
          <p:cNvPicPr>
            <a:picLocks noGrp="1"/>
          </p:cNvPicPr>
          <p:nvPr>
            <p:ph type="pic" sz="quarter" idx="10"/>
          </p:nvPr>
        </p:nvPicPr>
        <p:blipFill>
          <a:blip r:embed="rId2">
            <a:extLst>
              <a:ext uri="{28A0092B-C50C-407E-A947-70E740481C1C}">
                <a14:useLocalDpi xmlns:a14="http://schemas.microsoft.com/office/drawing/2010/main" val="0"/>
              </a:ext>
            </a:extLst>
          </a:blip>
          <a:srcRect t="11069" b="11069"/>
          <a:stretch>
            <a:fillRect/>
          </a:stretch>
        </p:blipFill>
        <p:spPr/>
      </p:pic>
      <p:pic>
        <p:nvPicPr>
          <p:cNvPr id="14" name="稻壳儿_时尚演示出品_19">
            <a:extLst>
              <a:ext uri="{FF2B5EF4-FFF2-40B4-BE49-F238E27FC236}">
                <a16:creationId xmlns:a16="http://schemas.microsoft.com/office/drawing/2014/main" id="{083F1DDD-E0AF-4777-8D2D-25360373EBB2}"/>
              </a:ext>
            </a:extLst>
          </p:cNvPr>
          <p:cNvPicPr>
            <a:picLocks noGrp="1"/>
          </p:cNvPicPr>
          <p:nvPr>
            <p:ph type="pic" sz="quarter" idx="11"/>
          </p:nvPr>
        </p:nvPicPr>
        <p:blipFill>
          <a:blip r:embed="rId3">
            <a:extLst>
              <a:ext uri="{28A0092B-C50C-407E-A947-70E740481C1C}">
                <a14:useLocalDpi xmlns:a14="http://schemas.microsoft.com/office/drawing/2010/main" val="0"/>
              </a:ext>
            </a:extLst>
          </a:blip>
          <a:srcRect l="9920" r="9920"/>
          <a:stretch>
            <a:fillRect/>
          </a:stretch>
        </p:blipFill>
        <p:spPr/>
      </p:pic>
    </p:spTree>
    <p:extLst>
      <p:ext uri="{BB962C8B-B14F-4D97-AF65-F5344CB8AC3E}">
        <p14:creationId xmlns:p14="http://schemas.microsoft.com/office/powerpoint/2010/main" val="27460121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anim calcmode="lin" valueType="num">
                                      <p:cBhvr>
                                        <p:cTn id="38" dur="1000" fill="hold"/>
                                        <p:tgtEl>
                                          <p:spTgt spid="28"/>
                                        </p:tgtEl>
                                        <p:attrNameLst>
                                          <p:attrName>ppt_x</p:attrName>
                                        </p:attrNameLst>
                                      </p:cBhvr>
                                      <p:tavLst>
                                        <p:tav tm="0">
                                          <p:val>
                                            <p:strVal val="#ppt_x"/>
                                          </p:val>
                                        </p:tav>
                                        <p:tav tm="100000">
                                          <p:val>
                                            <p:strVal val="#ppt_x"/>
                                          </p:val>
                                        </p:tav>
                                      </p:tavLst>
                                    </p:anim>
                                    <p:anim calcmode="lin" valueType="num">
                                      <p:cBhvr>
                                        <p:cTn id="39" dur="1000" fill="hold"/>
                                        <p:tgtEl>
                                          <p:spTgt spid="2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000"/>
                                        <p:tgtEl>
                                          <p:spTgt spid="30"/>
                                        </p:tgtEl>
                                      </p:cBhvr>
                                    </p:animEffect>
                                    <p:anim calcmode="lin" valueType="num">
                                      <p:cBhvr>
                                        <p:cTn id="48" dur="1000" fill="hold"/>
                                        <p:tgtEl>
                                          <p:spTgt spid="30"/>
                                        </p:tgtEl>
                                        <p:attrNameLst>
                                          <p:attrName>ppt_x</p:attrName>
                                        </p:attrNameLst>
                                      </p:cBhvr>
                                      <p:tavLst>
                                        <p:tav tm="0">
                                          <p:val>
                                            <p:strVal val="#ppt_x"/>
                                          </p:val>
                                        </p:tav>
                                        <p:tav tm="100000">
                                          <p:val>
                                            <p:strVal val="#ppt_x"/>
                                          </p:val>
                                        </p:tav>
                                      </p:tavLst>
                                    </p:anim>
                                    <p:anim calcmode="lin" valueType="num">
                                      <p:cBhvr>
                                        <p:cTn id="4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1" grpId="0"/>
      <p:bldP spid="24" grpId="0"/>
      <p:bldP spid="26" grpId="0"/>
      <p:bldP spid="27" grpId="0"/>
      <p:bldP spid="28" grpId="0"/>
      <p:bldP spid="29" grpId="0" animBg="1"/>
      <p:bldP spid="3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稻壳儿_时尚演示出品_1">
            <a:extLst>
              <a:ext uri="{FF2B5EF4-FFF2-40B4-BE49-F238E27FC236}">
                <a16:creationId xmlns:a16="http://schemas.microsoft.com/office/drawing/2014/main" id="{3DC8EBBE-4B2F-4F65-8A86-D18FA0265C1C}"/>
              </a:ext>
            </a:extLst>
          </p:cNvPr>
          <p:cNvSpPr txBox="1"/>
          <p:nvPr/>
        </p:nvSpPr>
        <p:spPr>
          <a:xfrm>
            <a:off x="4209758" y="3364078"/>
            <a:ext cx="3772484" cy="710067"/>
          </a:xfrm>
          <a:prstGeom prst="rect">
            <a:avLst/>
          </a:prstGeom>
          <a:noFill/>
        </p:spPr>
        <p:txBody>
          <a:bodyPr wrap="none" lIns="90000" tIns="46800" rIns="90000" bIns="46800" rtlCol="0">
            <a:spAutoFit/>
          </a:bodyPr>
          <a:lstStyle/>
          <a:p>
            <a:pPr algn="ctr"/>
            <a:r>
              <a:rPr lang="zh-CN" altLang="en-US" sz="4000" dirty="0">
                <a:latin typeface="+mj-ea"/>
                <a:ea typeface="+mj-ea"/>
              </a:rPr>
              <a:t>在这里添加标题</a:t>
            </a:r>
            <a:endParaRPr lang="en-US" sz="4000" dirty="0">
              <a:latin typeface="+mj-ea"/>
              <a:ea typeface="+mj-ea"/>
            </a:endParaRPr>
          </a:p>
        </p:txBody>
      </p:sp>
      <p:sp>
        <p:nvSpPr>
          <p:cNvPr id="3" name="稻壳儿_时尚演示出品_2">
            <a:extLst>
              <a:ext uri="{FF2B5EF4-FFF2-40B4-BE49-F238E27FC236}">
                <a16:creationId xmlns:a16="http://schemas.microsoft.com/office/drawing/2014/main" id="{3F72F6BE-C981-44D8-BF29-36B520FD881B}"/>
              </a:ext>
            </a:extLst>
          </p:cNvPr>
          <p:cNvSpPr txBox="1"/>
          <p:nvPr/>
        </p:nvSpPr>
        <p:spPr>
          <a:xfrm>
            <a:off x="1837605" y="4092599"/>
            <a:ext cx="8516791" cy="622286"/>
          </a:xfrm>
          <a:prstGeom prst="rect">
            <a:avLst/>
          </a:prstGeom>
          <a:noFill/>
        </p:spPr>
        <p:txBody>
          <a:bodyPr wrap="square" rtlCol="0">
            <a:spAutoFit/>
          </a:bodyPr>
          <a:lstStyle/>
          <a:p>
            <a:pPr algn="ctr">
              <a:lnSpc>
                <a:spcPct val="130000"/>
              </a:lnSpc>
            </a:pPr>
            <a:r>
              <a:rPr lang="en-US" sz="1400" dirty="0">
                <a:latin typeface="+mj-lt"/>
                <a:ea typeface="+mj-ea"/>
              </a:rPr>
              <a:t>Lorem ipsum dolor sit </a:t>
            </a:r>
            <a:r>
              <a:rPr lang="en-US" sz="1400" dirty="0" err="1">
                <a:latin typeface="+mj-lt"/>
                <a:ea typeface="+mj-ea"/>
              </a:rPr>
              <a:t>amet</a:t>
            </a:r>
            <a:r>
              <a:rPr lang="en-US" sz="1400" dirty="0">
                <a:latin typeface="+mj-lt"/>
                <a:ea typeface="+mj-ea"/>
              </a:rPr>
              <a:t>, </a:t>
            </a:r>
            <a:r>
              <a:rPr lang="en-US" sz="1400" dirty="0" err="1">
                <a:latin typeface="+mj-lt"/>
                <a:ea typeface="+mj-ea"/>
              </a:rPr>
              <a:t>consectetuer</a:t>
            </a:r>
            <a:r>
              <a:rPr lang="en-US" sz="1400" dirty="0">
                <a:latin typeface="+mj-lt"/>
                <a:ea typeface="+mj-ea"/>
              </a:rPr>
              <a:t> </a:t>
            </a:r>
            <a:r>
              <a:rPr lang="en-US" sz="1400" dirty="0" err="1">
                <a:latin typeface="+mj-lt"/>
                <a:ea typeface="+mj-ea"/>
              </a:rPr>
              <a:t>adipiscing</a:t>
            </a:r>
            <a:r>
              <a:rPr lang="en-US" sz="1400" dirty="0">
                <a:latin typeface="+mj-lt"/>
                <a:ea typeface="+mj-ea"/>
              </a:rPr>
              <a:t> </a:t>
            </a:r>
            <a:r>
              <a:rPr lang="en-US" sz="1400" dirty="0" err="1">
                <a:latin typeface="+mj-lt"/>
                <a:ea typeface="+mj-ea"/>
              </a:rPr>
              <a:t>elit</a:t>
            </a:r>
            <a:r>
              <a:rPr lang="en-US" sz="1400" dirty="0">
                <a:latin typeface="+mj-lt"/>
                <a:ea typeface="+mj-ea"/>
              </a:rPr>
              <a:t>. Maecenas </a:t>
            </a:r>
            <a:r>
              <a:rPr lang="en-US" sz="1400" dirty="0" err="1">
                <a:latin typeface="+mj-lt"/>
                <a:ea typeface="+mj-ea"/>
              </a:rPr>
              <a:t>porttitor</a:t>
            </a:r>
            <a:r>
              <a:rPr lang="en-US" sz="1400" dirty="0">
                <a:latin typeface="+mj-lt"/>
                <a:ea typeface="+mj-ea"/>
              </a:rPr>
              <a:t> </a:t>
            </a:r>
            <a:r>
              <a:rPr lang="en-US" sz="1400" dirty="0" err="1">
                <a:latin typeface="+mj-lt"/>
                <a:ea typeface="+mj-ea"/>
              </a:rPr>
              <a:t>congue</a:t>
            </a:r>
            <a:r>
              <a:rPr lang="en-US" sz="1400" dirty="0">
                <a:latin typeface="+mj-lt"/>
                <a:ea typeface="+mj-ea"/>
              </a:rPr>
              <a:t> </a:t>
            </a:r>
            <a:r>
              <a:rPr lang="en-US" sz="1400" dirty="0" err="1">
                <a:latin typeface="+mj-lt"/>
                <a:ea typeface="+mj-ea"/>
              </a:rPr>
              <a:t>massa</a:t>
            </a:r>
            <a:r>
              <a:rPr lang="en-US" sz="1400" dirty="0">
                <a:latin typeface="+mj-lt"/>
                <a:ea typeface="+mj-ea"/>
              </a:rPr>
              <a:t>. </a:t>
            </a:r>
            <a:r>
              <a:rPr lang="en-US" sz="1400" dirty="0" err="1">
                <a:latin typeface="+mj-lt"/>
                <a:ea typeface="+mj-ea"/>
              </a:rPr>
              <a:t>Fusce</a:t>
            </a:r>
            <a:r>
              <a:rPr lang="en-US" sz="1400" dirty="0">
                <a:latin typeface="+mj-lt"/>
                <a:ea typeface="+mj-ea"/>
              </a:rPr>
              <a:t> </a:t>
            </a:r>
            <a:r>
              <a:rPr lang="en-US" sz="1400" dirty="0" err="1">
                <a:latin typeface="+mj-lt"/>
                <a:ea typeface="+mj-ea"/>
              </a:rPr>
              <a:t>posuere</a:t>
            </a:r>
            <a:r>
              <a:rPr lang="en-US" sz="1400" dirty="0">
                <a:latin typeface="+mj-lt"/>
                <a:ea typeface="+mj-ea"/>
              </a:rPr>
              <a:t>, magna sed pulvinar </a:t>
            </a:r>
            <a:r>
              <a:rPr lang="en-US" sz="1400" dirty="0" err="1">
                <a:latin typeface="+mj-lt"/>
                <a:ea typeface="+mj-ea"/>
              </a:rPr>
              <a:t>ultricies</a:t>
            </a:r>
            <a:r>
              <a:rPr lang="en-US" sz="1400" dirty="0">
                <a:latin typeface="+mj-lt"/>
                <a:ea typeface="+mj-ea"/>
              </a:rPr>
              <a:t>, </a:t>
            </a:r>
            <a:r>
              <a:rPr lang="en-US" sz="1400" dirty="0" err="1">
                <a:latin typeface="+mj-lt"/>
                <a:ea typeface="+mj-ea"/>
              </a:rPr>
              <a:t>purus</a:t>
            </a:r>
            <a:r>
              <a:rPr lang="en-US" sz="1400" dirty="0">
                <a:latin typeface="+mj-lt"/>
                <a:ea typeface="+mj-ea"/>
              </a:rPr>
              <a:t> </a:t>
            </a:r>
            <a:r>
              <a:rPr lang="en-US" sz="1400" dirty="0" err="1">
                <a:latin typeface="+mj-lt"/>
                <a:ea typeface="+mj-ea"/>
              </a:rPr>
              <a:t>lectus</a:t>
            </a:r>
            <a:r>
              <a:rPr lang="en-US" sz="1400" dirty="0">
                <a:latin typeface="+mj-lt"/>
                <a:ea typeface="+mj-ea"/>
              </a:rPr>
              <a:t> </a:t>
            </a:r>
            <a:r>
              <a:rPr lang="en-US" sz="1400" dirty="0" err="1">
                <a:latin typeface="+mj-lt"/>
                <a:ea typeface="+mj-ea"/>
              </a:rPr>
              <a:t>malesuada</a:t>
            </a:r>
            <a:r>
              <a:rPr lang="en-US" sz="1400" dirty="0">
                <a:latin typeface="+mj-lt"/>
                <a:ea typeface="+mj-ea"/>
              </a:rPr>
              <a:t> libero.</a:t>
            </a:r>
          </a:p>
        </p:txBody>
      </p:sp>
      <p:sp>
        <p:nvSpPr>
          <p:cNvPr id="4" name="稻壳儿_时尚演示出品_3">
            <a:extLst>
              <a:ext uri="{FF2B5EF4-FFF2-40B4-BE49-F238E27FC236}">
                <a16:creationId xmlns:a16="http://schemas.microsoft.com/office/drawing/2014/main" id="{9165C216-0FB4-489B-A311-F7A3088F67BD}"/>
              </a:ext>
            </a:extLst>
          </p:cNvPr>
          <p:cNvSpPr txBox="1"/>
          <p:nvPr/>
        </p:nvSpPr>
        <p:spPr>
          <a:xfrm>
            <a:off x="5290182" y="2143115"/>
            <a:ext cx="1611636" cy="1202510"/>
          </a:xfrm>
          <a:prstGeom prst="rect">
            <a:avLst/>
          </a:prstGeom>
          <a:noFill/>
        </p:spPr>
        <p:txBody>
          <a:bodyPr wrap="none" lIns="90000" tIns="46800" rIns="90000" bIns="46800" rtlCol="0">
            <a:spAutoFit/>
          </a:bodyPr>
          <a:lstStyle/>
          <a:p>
            <a:pPr algn="ctr"/>
            <a:r>
              <a:rPr lang="en-US" altLang="zh-CN" sz="7200" dirty="0">
                <a:latin typeface="+mj-ea"/>
                <a:ea typeface="+mj-ea"/>
              </a:rPr>
              <a:t>04</a:t>
            </a:r>
            <a:endParaRPr lang="en-US" sz="7200" dirty="0">
              <a:latin typeface="+mj-ea"/>
              <a:ea typeface="+mj-ea"/>
            </a:endParaRPr>
          </a:p>
        </p:txBody>
      </p:sp>
      <p:pic>
        <p:nvPicPr>
          <p:cNvPr id="6" name="图片 5">
            <a:extLst>
              <a:ext uri="{FF2B5EF4-FFF2-40B4-BE49-F238E27FC236}">
                <a16:creationId xmlns:a16="http://schemas.microsoft.com/office/drawing/2014/main" id="{BC728737-9B9B-48B3-9AE8-34C1D15720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191" y="5435778"/>
            <a:ext cx="1523809" cy="1422222"/>
          </a:xfrm>
          <a:prstGeom prst="rect">
            <a:avLst/>
          </a:prstGeom>
        </p:spPr>
      </p:pic>
    </p:spTree>
    <p:extLst>
      <p:ext uri="{BB962C8B-B14F-4D97-AF65-F5344CB8AC3E}">
        <p14:creationId xmlns:p14="http://schemas.microsoft.com/office/powerpoint/2010/main" val="16979209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稻壳儿_时尚演示出品_1">
            <a:extLst>
              <a:ext uri="{FF2B5EF4-FFF2-40B4-BE49-F238E27FC236}">
                <a16:creationId xmlns:a16="http://schemas.microsoft.com/office/drawing/2014/main" id="{975FFDB6-B5C8-40ED-A75F-6914DD993DED}"/>
              </a:ext>
            </a:extLst>
          </p:cNvPr>
          <p:cNvPicPr>
            <a:picLocks noGrp="1"/>
          </p:cNvPicPr>
          <p:nvPr>
            <p:ph type="pic" sz="quarter" idx="10"/>
          </p:nvPr>
        </p:nvPicPr>
        <p:blipFill>
          <a:blip r:embed="rId2">
            <a:extLst>
              <a:ext uri="{28A0092B-C50C-407E-A947-70E740481C1C}">
                <a14:useLocalDpi xmlns:a14="http://schemas.microsoft.com/office/drawing/2010/main" val="0"/>
              </a:ext>
            </a:extLst>
          </a:blip>
          <a:srcRect t="10440" b="10440"/>
          <a:stretch>
            <a:fillRect/>
          </a:stretch>
        </p:blipFill>
        <p:spPr/>
      </p:pic>
      <p:sp>
        <p:nvSpPr>
          <p:cNvPr id="24" name="稻壳儿_时尚演示出品_2">
            <a:extLst>
              <a:ext uri="{FF2B5EF4-FFF2-40B4-BE49-F238E27FC236}">
                <a16:creationId xmlns:a16="http://schemas.microsoft.com/office/drawing/2014/main" id="{2A97BE14-D6A0-4816-83CF-13897508F16C}"/>
              </a:ext>
            </a:extLst>
          </p:cNvPr>
          <p:cNvSpPr txBox="1"/>
          <p:nvPr/>
        </p:nvSpPr>
        <p:spPr>
          <a:xfrm>
            <a:off x="6873275" y="1630948"/>
            <a:ext cx="3057247" cy="584775"/>
          </a:xfrm>
          <a:prstGeom prst="rect">
            <a:avLst/>
          </a:prstGeom>
          <a:noFill/>
        </p:spPr>
        <p:txBody>
          <a:bodyPr wrap="none" rtlCol="0">
            <a:spAutoFit/>
          </a:bodyPr>
          <a:lstStyle/>
          <a:p>
            <a:r>
              <a:rPr lang="zh-CN" altLang="en-US" sz="3200">
                <a:solidFill>
                  <a:schemeClr val="tx1">
                    <a:lumMod val="85000"/>
                    <a:lumOff val="15000"/>
                  </a:schemeClr>
                </a:solidFill>
                <a:latin typeface="+mj-ea"/>
                <a:ea typeface="+mj-ea"/>
                <a:cs typeface="+mn-ea"/>
                <a:sym typeface="+mn-lt"/>
              </a:rPr>
              <a:t>在这里添加标题</a:t>
            </a:r>
            <a:endParaRPr lang="en-US" sz="3200" dirty="0">
              <a:latin typeface="+mj-ea"/>
              <a:ea typeface="+mj-ea"/>
              <a:cs typeface="+mn-ea"/>
              <a:sym typeface="+mn-lt"/>
            </a:endParaRPr>
          </a:p>
        </p:txBody>
      </p:sp>
      <p:sp>
        <p:nvSpPr>
          <p:cNvPr id="25" name="稻壳儿_时尚演示出品_3">
            <a:extLst>
              <a:ext uri="{FF2B5EF4-FFF2-40B4-BE49-F238E27FC236}">
                <a16:creationId xmlns:a16="http://schemas.microsoft.com/office/drawing/2014/main" id="{051747D6-835F-4613-B6B7-DBDA99EA63A2}"/>
              </a:ext>
            </a:extLst>
          </p:cNvPr>
          <p:cNvSpPr txBox="1"/>
          <p:nvPr/>
        </p:nvSpPr>
        <p:spPr>
          <a:xfrm>
            <a:off x="6873275" y="2215723"/>
            <a:ext cx="2470548" cy="307777"/>
          </a:xfrm>
          <a:prstGeom prst="rect">
            <a:avLst/>
          </a:prstGeom>
          <a:noFill/>
        </p:spPr>
        <p:txBody>
          <a:bodyPr wrap="none" rtlCol="0">
            <a:spAutoFit/>
          </a:bodyPr>
          <a:lstStyle/>
          <a:p>
            <a:r>
              <a:rPr lang="en-US" sz="1400" dirty="0">
                <a:solidFill>
                  <a:schemeClr val="bg1">
                    <a:lumMod val="75000"/>
                  </a:schemeClr>
                </a:solidFill>
                <a:cs typeface="+mn-ea"/>
                <a:sym typeface="+mn-lt"/>
              </a:rPr>
              <a:t>Add Your Text Here Please</a:t>
            </a:r>
          </a:p>
        </p:txBody>
      </p:sp>
      <p:sp>
        <p:nvSpPr>
          <p:cNvPr id="27" name="稻壳儿_时尚演示出品_4">
            <a:extLst>
              <a:ext uri="{FF2B5EF4-FFF2-40B4-BE49-F238E27FC236}">
                <a16:creationId xmlns:a16="http://schemas.microsoft.com/office/drawing/2014/main" id="{7CED5E19-7536-46A6-976A-AE4620B3D5EB}"/>
              </a:ext>
            </a:extLst>
          </p:cNvPr>
          <p:cNvSpPr/>
          <p:nvPr/>
        </p:nvSpPr>
        <p:spPr>
          <a:xfrm>
            <a:off x="6868699" y="2828434"/>
            <a:ext cx="4238571" cy="1716624"/>
          </a:xfrm>
          <a:prstGeom prst="rect">
            <a:avLst/>
          </a:prstGeom>
        </p:spPr>
        <p:txBody>
          <a:bodyPr wrap="square">
            <a:spAutoFit/>
          </a:bodyPr>
          <a:lstStyle/>
          <a:p>
            <a:pPr>
              <a:lnSpc>
                <a:spcPct val="150000"/>
              </a:lnSpc>
            </a:pPr>
            <a:r>
              <a:rPr lang="id-ID" sz="1198" dirty="0">
                <a:solidFill>
                  <a:schemeClr val="tx1">
                    <a:lumMod val="85000"/>
                    <a:lumOff val="15000"/>
                  </a:schemeClr>
                </a:solidFill>
                <a:cs typeface="+mn-ea"/>
                <a:sym typeface="+mn-lt"/>
              </a:rPr>
              <a:t>Vivamus quam dolor, tempor ac gravida sit amet, porta fermentum magna. Aliquam euismod commodo nisl, vel luctus lorem fermentum quis. Duis quis purus adipiscing mi scelerisque dictum quis vel eros. Nullam eu tempor purus. fermentum quis. Duis quis purus adipiscing mi sceler</a:t>
            </a:r>
            <a:endParaRPr lang="en-US" sz="1198" dirty="0">
              <a:solidFill>
                <a:schemeClr val="tx1">
                  <a:lumMod val="85000"/>
                  <a:lumOff val="15000"/>
                </a:schemeClr>
              </a:solidFill>
              <a:cs typeface="+mn-ea"/>
              <a:sym typeface="+mn-lt"/>
            </a:endParaRPr>
          </a:p>
        </p:txBody>
      </p:sp>
      <p:cxnSp>
        <p:nvCxnSpPr>
          <p:cNvPr id="29" name="稻壳儿_时尚演示出品_5">
            <a:extLst>
              <a:ext uri="{FF2B5EF4-FFF2-40B4-BE49-F238E27FC236}">
                <a16:creationId xmlns:a16="http://schemas.microsoft.com/office/drawing/2014/main" id="{B3A3E971-AD23-4151-9B27-4BB6958F2510}"/>
              </a:ext>
            </a:extLst>
          </p:cNvPr>
          <p:cNvCxnSpPr/>
          <p:nvPr/>
        </p:nvCxnSpPr>
        <p:spPr>
          <a:xfrm>
            <a:off x="8035337" y="4911099"/>
            <a:ext cx="0" cy="718211"/>
          </a:xfrm>
          <a:prstGeom prst="line">
            <a:avLst/>
          </a:prstGeom>
          <a:ln w="28575">
            <a:solidFill>
              <a:schemeClr val="tx2">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1" name="稻壳儿_时尚演示出品_6">
            <a:extLst>
              <a:ext uri="{FF2B5EF4-FFF2-40B4-BE49-F238E27FC236}">
                <a16:creationId xmlns:a16="http://schemas.microsoft.com/office/drawing/2014/main" id="{4EE5053C-84D8-43C9-AD0F-5AFE21B66DE4}"/>
              </a:ext>
            </a:extLst>
          </p:cNvPr>
          <p:cNvSpPr/>
          <p:nvPr/>
        </p:nvSpPr>
        <p:spPr>
          <a:xfrm>
            <a:off x="0" y="4293574"/>
            <a:ext cx="3338286" cy="1043939"/>
          </a:xfrm>
          <a:prstGeom prst="roundRect">
            <a:avLst>
              <a:gd name="adj" fmla="val 0"/>
            </a:avLst>
          </a:prstGeom>
          <a:solidFill>
            <a:schemeClr val="accent4"/>
          </a:solidFill>
          <a:ln>
            <a:noFill/>
          </a:ln>
          <a:effectLst>
            <a:outerShdw blurRad="431800" dist="4953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2" name="稻壳儿_时尚演示出品_7">
            <a:extLst>
              <a:ext uri="{FF2B5EF4-FFF2-40B4-BE49-F238E27FC236}">
                <a16:creationId xmlns:a16="http://schemas.microsoft.com/office/drawing/2014/main" id="{0A0699A3-AE88-4535-BE76-F786D3F9EE35}"/>
              </a:ext>
            </a:extLst>
          </p:cNvPr>
          <p:cNvSpPr txBox="1"/>
          <p:nvPr/>
        </p:nvSpPr>
        <p:spPr>
          <a:xfrm>
            <a:off x="321509" y="4552843"/>
            <a:ext cx="2695266" cy="525401"/>
          </a:xfrm>
          <a:prstGeom prst="rect">
            <a:avLst/>
          </a:prstGeom>
          <a:noFill/>
        </p:spPr>
        <p:txBody>
          <a:bodyPr wrap="none" lIns="90000" tIns="46800" rIns="90000" bIns="46800" rtlCol="0" anchor="ctr">
            <a:spAutoFit/>
          </a:bodyPr>
          <a:lstStyle/>
          <a:p>
            <a:pPr algn="ctr"/>
            <a:r>
              <a:rPr lang="zh-CN" altLang="en-US" sz="2800" dirty="0">
                <a:solidFill>
                  <a:schemeClr val="bg1"/>
                </a:solidFill>
                <a:cs typeface="+mn-ea"/>
                <a:sym typeface="+mn-lt"/>
              </a:rPr>
              <a:t>在这里添加标题</a:t>
            </a:r>
            <a:endParaRPr lang="en-US" sz="2800" dirty="0">
              <a:solidFill>
                <a:schemeClr val="bg1"/>
              </a:solidFill>
              <a:cs typeface="+mn-ea"/>
              <a:sym typeface="+mn-lt"/>
            </a:endParaRPr>
          </a:p>
        </p:txBody>
      </p:sp>
      <p:sp>
        <p:nvSpPr>
          <p:cNvPr id="11" name="稻壳儿_时尚演示出品_8">
            <a:extLst>
              <a:ext uri="{FF2B5EF4-FFF2-40B4-BE49-F238E27FC236}">
                <a16:creationId xmlns:a16="http://schemas.microsoft.com/office/drawing/2014/main" id="{2136416D-F67A-471A-BE0C-324032581D1D}"/>
              </a:ext>
            </a:extLst>
          </p:cNvPr>
          <p:cNvSpPr txBox="1"/>
          <p:nvPr/>
        </p:nvSpPr>
        <p:spPr>
          <a:xfrm>
            <a:off x="6868699" y="4801245"/>
            <a:ext cx="800219" cy="276999"/>
          </a:xfrm>
          <a:prstGeom prst="rect">
            <a:avLst/>
          </a:prstGeom>
          <a:noFill/>
        </p:spPr>
        <p:txBody>
          <a:bodyPr wrap="none" rtlCol="0">
            <a:spAutoFit/>
          </a:bodyPr>
          <a:lstStyle/>
          <a:p>
            <a:r>
              <a:rPr lang="zh-CN" altLang="en-US" sz="1200" dirty="0">
                <a:solidFill>
                  <a:schemeClr val="accent4"/>
                </a:solidFill>
                <a:cs typeface="+mn-ea"/>
                <a:sym typeface="+mn-lt"/>
              </a:rPr>
              <a:t>添加标题</a:t>
            </a:r>
            <a:endParaRPr lang="en-US" sz="1200" dirty="0">
              <a:solidFill>
                <a:schemeClr val="accent4"/>
              </a:solidFill>
              <a:cs typeface="+mn-ea"/>
              <a:sym typeface="+mn-lt"/>
            </a:endParaRPr>
          </a:p>
        </p:txBody>
      </p:sp>
      <p:sp>
        <p:nvSpPr>
          <p:cNvPr id="12" name="稻壳儿_时尚演示出品_9">
            <a:extLst>
              <a:ext uri="{FF2B5EF4-FFF2-40B4-BE49-F238E27FC236}">
                <a16:creationId xmlns:a16="http://schemas.microsoft.com/office/drawing/2014/main" id="{B6317ED3-5113-48A3-B1FF-C90DF06F338E}"/>
              </a:ext>
            </a:extLst>
          </p:cNvPr>
          <p:cNvSpPr txBox="1"/>
          <p:nvPr/>
        </p:nvSpPr>
        <p:spPr>
          <a:xfrm>
            <a:off x="6868699" y="5092833"/>
            <a:ext cx="877163" cy="646331"/>
          </a:xfrm>
          <a:prstGeom prst="rect">
            <a:avLst/>
          </a:prstGeom>
          <a:noFill/>
        </p:spPr>
        <p:txBody>
          <a:bodyPr wrap="square" rtlCol="0">
            <a:spAutoFit/>
          </a:bodyPr>
          <a:lstStyle/>
          <a:p>
            <a:r>
              <a:rPr lang="en-US" sz="3600" dirty="0">
                <a:solidFill>
                  <a:schemeClr val="accent4"/>
                </a:solidFill>
                <a:cs typeface="+mn-ea"/>
                <a:sym typeface="+mn-lt"/>
              </a:rPr>
              <a:t>25</a:t>
            </a:r>
            <a:r>
              <a:rPr lang="en-US" dirty="0">
                <a:solidFill>
                  <a:schemeClr val="accent4"/>
                </a:solidFill>
                <a:cs typeface="+mn-ea"/>
                <a:sym typeface="+mn-lt"/>
              </a:rPr>
              <a:t>%</a:t>
            </a:r>
          </a:p>
        </p:txBody>
      </p:sp>
      <p:sp>
        <p:nvSpPr>
          <p:cNvPr id="13" name="稻壳儿_时尚演示出品_10">
            <a:extLst>
              <a:ext uri="{FF2B5EF4-FFF2-40B4-BE49-F238E27FC236}">
                <a16:creationId xmlns:a16="http://schemas.microsoft.com/office/drawing/2014/main" id="{789FBAE0-652F-4C46-94FA-51B59E3FA474}"/>
              </a:ext>
            </a:extLst>
          </p:cNvPr>
          <p:cNvSpPr txBox="1"/>
          <p:nvPr/>
        </p:nvSpPr>
        <p:spPr>
          <a:xfrm>
            <a:off x="8303625" y="4801245"/>
            <a:ext cx="800219" cy="276999"/>
          </a:xfrm>
          <a:prstGeom prst="rect">
            <a:avLst/>
          </a:prstGeom>
          <a:noFill/>
        </p:spPr>
        <p:txBody>
          <a:bodyPr wrap="none" rtlCol="0">
            <a:spAutoFit/>
          </a:bodyPr>
          <a:lstStyle/>
          <a:p>
            <a:r>
              <a:rPr lang="zh-CN" altLang="en-US" sz="1200">
                <a:solidFill>
                  <a:schemeClr val="accent4"/>
                </a:solidFill>
                <a:cs typeface="+mn-ea"/>
                <a:sym typeface="+mn-lt"/>
              </a:rPr>
              <a:t>添加标题</a:t>
            </a:r>
            <a:endParaRPr lang="en-US" sz="1200" dirty="0">
              <a:solidFill>
                <a:schemeClr val="accent4"/>
              </a:solidFill>
              <a:cs typeface="+mn-ea"/>
              <a:sym typeface="+mn-lt"/>
            </a:endParaRPr>
          </a:p>
        </p:txBody>
      </p:sp>
      <p:sp>
        <p:nvSpPr>
          <p:cNvPr id="14" name="稻壳儿_时尚演示出品_11">
            <a:extLst>
              <a:ext uri="{FF2B5EF4-FFF2-40B4-BE49-F238E27FC236}">
                <a16:creationId xmlns:a16="http://schemas.microsoft.com/office/drawing/2014/main" id="{2DEE6E04-C536-4B19-B7EF-7531CABE729C}"/>
              </a:ext>
            </a:extLst>
          </p:cNvPr>
          <p:cNvSpPr txBox="1"/>
          <p:nvPr/>
        </p:nvSpPr>
        <p:spPr>
          <a:xfrm>
            <a:off x="8303625" y="5092833"/>
            <a:ext cx="877163" cy="646331"/>
          </a:xfrm>
          <a:prstGeom prst="rect">
            <a:avLst/>
          </a:prstGeom>
          <a:noFill/>
        </p:spPr>
        <p:txBody>
          <a:bodyPr wrap="square" rtlCol="0">
            <a:spAutoFit/>
          </a:bodyPr>
          <a:lstStyle/>
          <a:p>
            <a:r>
              <a:rPr lang="en-US" sz="3600">
                <a:solidFill>
                  <a:schemeClr val="accent4"/>
                </a:solidFill>
                <a:cs typeface="+mn-ea"/>
                <a:sym typeface="+mn-lt"/>
              </a:rPr>
              <a:t>35</a:t>
            </a:r>
            <a:r>
              <a:rPr lang="en-US" dirty="0">
                <a:solidFill>
                  <a:schemeClr val="accent4"/>
                </a:solidFill>
                <a:cs typeface="+mn-ea"/>
                <a:sym typeface="+mn-lt"/>
              </a:rPr>
              <a:t>%</a:t>
            </a:r>
          </a:p>
        </p:txBody>
      </p:sp>
    </p:spTree>
    <p:extLst>
      <p:ext uri="{BB962C8B-B14F-4D97-AF65-F5344CB8AC3E}">
        <p14:creationId xmlns:p14="http://schemas.microsoft.com/office/powerpoint/2010/main" val="21965543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1000"/>
                                        <p:tgtEl>
                                          <p:spTgt spid="32"/>
                                        </p:tgtEl>
                                      </p:cBhvr>
                                    </p:animEffect>
                                    <p:anim calcmode="lin" valueType="num">
                                      <p:cBhvr>
                                        <p:cTn id="18" dur="1000" fill="hold"/>
                                        <p:tgtEl>
                                          <p:spTgt spid="32"/>
                                        </p:tgtEl>
                                        <p:attrNameLst>
                                          <p:attrName>ppt_x</p:attrName>
                                        </p:attrNameLst>
                                      </p:cBhvr>
                                      <p:tavLst>
                                        <p:tav tm="0">
                                          <p:val>
                                            <p:strVal val="#ppt_x"/>
                                          </p:val>
                                        </p:tav>
                                        <p:tav tm="100000">
                                          <p:val>
                                            <p:strVal val="#ppt_x"/>
                                          </p:val>
                                        </p:tav>
                                      </p:tavLst>
                                    </p:anim>
                                    <p:anim calcmode="lin" valueType="num">
                                      <p:cBhvr>
                                        <p:cTn id="1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par>
                                <p:cTn id="31" presetID="10"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7" grpId="0"/>
      <p:bldP spid="31" grpId="0" animBg="1"/>
      <p:bldP spid="32" grpId="0"/>
      <p:bldP spid="11" grpId="0"/>
      <p:bldP spid="1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稻壳儿_时尚演示出品_1"/>
          <p:cNvSpPr/>
          <p:nvPr/>
        </p:nvSpPr>
        <p:spPr>
          <a:xfrm rot="18900000">
            <a:off x="4039405" y="2683680"/>
            <a:ext cx="1614407" cy="387784"/>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2700000" scaled="1"/>
            <a:tileRect/>
          </a:gra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56" name="稻壳儿_时尚演示出品_2"/>
          <p:cNvSpPr/>
          <p:nvPr/>
        </p:nvSpPr>
        <p:spPr>
          <a:xfrm rot="2700000" flipH="1">
            <a:off x="6538191" y="2680831"/>
            <a:ext cx="1614407" cy="387784"/>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68" name="稻壳儿_时尚演示出品_3"/>
          <p:cNvSpPr/>
          <p:nvPr/>
        </p:nvSpPr>
        <p:spPr>
          <a:xfrm rot="8100000">
            <a:off x="6538191" y="5153807"/>
            <a:ext cx="1614407" cy="387784"/>
          </a:xfrm>
          <a:prstGeom prst="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2700000" scaled="1"/>
            <a:tileRect/>
          </a:gra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69" name="稻壳儿_时尚演示出品_4"/>
          <p:cNvSpPr/>
          <p:nvPr/>
        </p:nvSpPr>
        <p:spPr>
          <a:xfrm rot="16190568">
            <a:off x="5742454" y="4902107"/>
            <a:ext cx="1942028" cy="390491"/>
          </a:xfrm>
          <a:custGeom>
            <a:avLst/>
            <a:gdLst/>
            <a:ahLst/>
            <a:cxnLst>
              <a:cxn ang="0">
                <a:pos x="wd2" y="hd2"/>
              </a:cxn>
              <a:cxn ang="5400000">
                <a:pos x="wd2" y="hd2"/>
              </a:cxn>
              <a:cxn ang="10800000">
                <a:pos x="wd2" y="hd2"/>
              </a:cxn>
              <a:cxn ang="16200000">
                <a:pos x="wd2" y="hd2"/>
              </a:cxn>
            </a:cxnLst>
            <a:rect l="0" t="0" r="r" b="b"/>
            <a:pathLst>
              <a:path w="21600" h="21600" extrusionOk="0">
                <a:moveTo>
                  <a:pt x="21600" y="515"/>
                </a:moveTo>
                <a:lnTo>
                  <a:pt x="21588" y="21600"/>
                </a:lnTo>
                <a:lnTo>
                  <a:pt x="10610" y="21450"/>
                </a:lnTo>
                <a:lnTo>
                  <a:pt x="0" y="21450"/>
                </a:lnTo>
                <a:lnTo>
                  <a:pt x="0" y="21270"/>
                </a:lnTo>
                <a:lnTo>
                  <a:pt x="4300" y="0"/>
                </a:lnTo>
                <a:lnTo>
                  <a:pt x="17128" y="0"/>
                </a:lnTo>
                <a:lnTo>
                  <a:pt x="17128" y="454"/>
                </a:lnTo>
                <a:close/>
              </a:path>
            </a:pathLst>
          </a:custGeom>
          <a:solidFill>
            <a:schemeClr val="accent6"/>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70" name="稻壳儿_时尚演示出品_5"/>
          <p:cNvSpPr/>
          <p:nvPr/>
        </p:nvSpPr>
        <p:spPr>
          <a:xfrm rot="13500000" flipH="1">
            <a:off x="4036430" y="5154041"/>
            <a:ext cx="1614407" cy="387784"/>
          </a:xfrm>
          <a:prstGeom prst="rect">
            <a:avLst/>
          </a:prstGeom>
          <a:gradFill flip="none" rotWithShape="1">
            <a:gsLst>
              <a:gs pos="0">
                <a:schemeClr val="accent5">
                  <a:shade val="30000"/>
                  <a:satMod val="115000"/>
                </a:schemeClr>
              </a:gs>
              <a:gs pos="50000">
                <a:schemeClr val="accent5">
                  <a:shade val="67500"/>
                  <a:satMod val="115000"/>
                </a:schemeClr>
              </a:gs>
              <a:gs pos="100000">
                <a:schemeClr val="accent5">
                  <a:shade val="100000"/>
                  <a:satMod val="115000"/>
                </a:schemeClr>
              </a:gs>
            </a:gsLst>
            <a:lin ang="18900000" scaled="1"/>
            <a:tileRect/>
          </a:gra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71" name="稻壳儿_时尚演示出品_6"/>
          <p:cNvSpPr/>
          <p:nvPr/>
        </p:nvSpPr>
        <p:spPr>
          <a:xfrm>
            <a:off x="5283334" y="2157429"/>
            <a:ext cx="392007" cy="1985999"/>
          </a:xfrm>
          <a:custGeom>
            <a:avLst/>
            <a:gdLst/>
            <a:ahLst/>
            <a:cxnLst>
              <a:cxn ang="0">
                <a:pos x="wd2" y="hd2"/>
              </a:cxn>
              <a:cxn ang="5400000">
                <a:pos x="wd2" y="hd2"/>
              </a:cxn>
              <a:cxn ang="10800000">
                <a:pos x="wd2" y="hd2"/>
              </a:cxn>
              <a:cxn ang="16200000">
                <a:pos x="wd2" y="hd2"/>
              </a:cxn>
            </a:cxnLst>
            <a:rect l="0" t="0" r="r" b="b"/>
            <a:pathLst>
              <a:path w="21600" h="21600" extrusionOk="0">
                <a:moveTo>
                  <a:pt x="179" y="0"/>
                </a:moveTo>
                <a:lnTo>
                  <a:pt x="21426" y="4194"/>
                </a:lnTo>
                <a:lnTo>
                  <a:pt x="21600" y="16738"/>
                </a:lnTo>
                <a:lnTo>
                  <a:pt x="21259" y="16738"/>
                </a:lnTo>
                <a:lnTo>
                  <a:pt x="21259" y="21600"/>
                </a:lnTo>
                <a:lnTo>
                  <a:pt x="255" y="21600"/>
                </a:lnTo>
                <a:lnTo>
                  <a:pt x="255" y="16749"/>
                </a:lnTo>
                <a:lnTo>
                  <a:pt x="233" y="16749"/>
                </a:lnTo>
                <a:lnTo>
                  <a:pt x="0" y="0"/>
                </a:lnTo>
                <a:close/>
              </a:path>
            </a:pathLst>
          </a:custGeom>
          <a:solidFill>
            <a:schemeClr val="accent4"/>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79" name="稻壳儿_时尚演示出品_7"/>
          <p:cNvSpPr/>
          <p:nvPr/>
        </p:nvSpPr>
        <p:spPr>
          <a:xfrm>
            <a:off x="5280358" y="4143022"/>
            <a:ext cx="392007" cy="1925057"/>
          </a:xfrm>
          <a:custGeom>
            <a:avLst/>
            <a:gdLst/>
            <a:ahLst/>
            <a:cxnLst>
              <a:cxn ang="0">
                <a:pos x="wd2" y="hd2"/>
              </a:cxn>
              <a:cxn ang="5400000">
                <a:pos x="wd2" y="hd2"/>
              </a:cxn>
              <a:cxn ang="10800000">
                <a:pos x="wd2" y="hd2"/>
              </a:cxn>
              <a:cxn ang="16200000">
                <a:pos x="wd2" y="hd2"/>
              </a:cxn>
            </a:cxnLst>
            <a:rect l="0" t="0" r="r" b="b"/>
            <a:pathLst>
              <a:path w="21600" h="21600" extrusionOk="0">
                <a:moveTo>
                  <a:pt x="419" y="0"/>
                </a:moveTo>
                <a:lnTo>
                  <a:pt x="21423" y="0"/>
                </a:lnTo>
                <a:lnTo>
                  <a:pt x="21423" y="4332"/>
                </a:lnTo>
                <a:lnTo>
                  <a:pt x="21600" y="4333"/>
                </a:lnTo>
                <a:lnTo>
                  <a:pt x="21426" y="17273"/>
                </a:lnTo>
                <a:lnTo>
                  <a:pt x="179" y="21600"/>
                </a:lnTo>
                <a:lnTo>
                  <a:pt x="0" y="21600"/>
                </a:lnTo>
                <a:lnTo>
                  <a:pt x="233" y="4321"/>
                </a:lnTo>
                <a:lnTo>
                  <a:pt x="419" y="4321"/>
                </a:lnTo>
                <a:close/>
              </a:path>
            </a:pathLst>
          </a:custGeom>
          <a:solidFill>
            <a:schemeClr val="accent5"/>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80" name="稻壳儿_时尚演示出品_8"/>
          <p:cNvSpPr/>
          <p:nvPr/>
        </p:nvSpPr>
        <p:spPr>
          <a:xfrm rot="16200000">
            <a:off x="6879657" y="3740647"/>
            <a:ext cx="390936" cy="1962348"/>
          </a:xfrm>
          <a:custGeom>
            <a:avLst/>
            <a:gdLst/>
            <a:ahLst/>
            <a:cxnLst>
              <a:cxn ang="0">
                <a:pos x="wd2" y="hd2"/>
              </a:cxn>
              <a:cxn ang="5400000">
                <a:pos x="wd2" y="hd2"/>
              </a:cxn>
              <a:cxn ang="10800000">
                <a:pos x="wd2" y="hd2"/>
              </a:cxn>
              <a:cxn ang="16200000">
                <a:pos x="wd2" y="hd2"/>
              </a:cxn>
            </a:cxnLst>
            <a:rect l="0" t="0" r="r" b="b"/>
            <a:pathLst>
              <a:path w="21600" h="21600" extrusionOk="0">
                <a:moveTo>
                  <a:pt x="21600" y="17343"/>
                </a:moveTo>
                <a:lnTo>
                  <a:pt x="233" y="21600"/>
                </a:lnTo>
                <a:lnTo>
                  <a:pt x="0" y="4706"/>
                </a:lnTo>
                <a:lnTo>
                  <a:pt x="183" y="4706"/>
                </a:lnTo>
                <a:lnTo>
                  <a:pt x="183" y="0"/>
                </a:lnTo>
                <a:lnTo>
                  <a:pt x="21245" y="0"/>
                </a:lnTo>
                <a:lnTo>
                  <a:pt x="21245" y="4694"/>
                </a:lnTo>
                <a:lnTo>
                  <a:pt x="21426" y="4694"/>
                </a:lnTo>
                <a:close/>
              </a:path>
            </a:pathLst>
          </a:custGeom>
          <a:solidFill>
            <a:schemeClr val="accent6"/>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81" name="稻壳儿_时尚演示出品_9"/>
          <p:cNvSpPr/>
          <p:nvPr/>
        </p:nvSpPr>
        <p:spPr>
          <a:xfrm rot="5400000">
            <a:off x="4919390" y="3739926"/>
            <a:ext cx="390936" cy="1964254"/>
          </a:xfrm>
          <a:custGeom>
            <a:avLst/>
            <a:gdLst/>
            <a:ahLst/>
            <a:cxnLst>
              <a:cxn ang="0">
                <a:pos x="wd2" y="hd2"/>
              </a:cxn>
              <a:cxn ang="5400000">
                <a:pos x="wd2" y="hd2"/>
              </a:cxn>
              <a:cxn ang="10800000">
                <a:pos x="wd2" y="hd2"/>
              </a:cxn>
              <a:cxn ang="16200000">
                <a:pos x="wd2" y="hd2"/>
              </a:cxn>
            </a:cxnLst>
            <a:rect l="0" t="0" r="r" b="b"/>
            <a:pathLst>
              <a:path w="21600" h="21600" extrusionOk="0">
                <a:moveTo>
                  <a:pt x="0" y="17347"/>
                </a:moveTo>
                <a:lnTo>
                  <a:pt x="174" y="4711"/>
                </a:lnTo>
                <a:lnTo>
                  <a:pt x="508" y="4711"/>
                </a:lnTo>
                <a:lnTo>
                  <a:pt x="508" y="0"/>
                </a:lnTo>
                <a:lnTo>
                  <a:pt x="21570" y="0"/>
                </a:lnTo>
                <a:lnTo>
                  <a:pt x="21570" y="4722"/>
                </a:lnTo>
                <a:lnTo>
                  <a:pt x="21600" y="4722"/>
                </a:lnTo>
                <a:lnTo>
                  <a:pt x="21570" y="6911"/>
                </a:lnTo>
                <a:lnTo>
                  <a:pt x="21570" y="13065"/>
                </a:lnTo>
                <a:lnTo>
                  <a:pt x="21485" y="13065"/>
                </a:lnTo>
                <a:lnTo>
                  <a:pt x="21367" y="21600"/>
                </a:lnTo>
                <a:close/>
              </a:path>
            </a:pathLst>
          </a:custGeom>
          <a:solidFill>
            <a:schemeClr val="accent5"/>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82" name="稻壳儿_时尚演示出品_10"/>
          <p:cNvSpPr/>
          <p:nvPr/>
        </p:nvSpPr>
        <p:spPr>
          <a:xfrm>
            <a:off x="6516661" y="2154580"/>
            <a:ext cx="392007" cy="1979644"/>
          </a:xfrm>
          <a:custGeom>
            <a:avLst/>
            <a:gdLst/>
            <a:ahLst/>
            <a:cxnLst>
              <a:cxn ang="0">
                <a:pos x="wd2" y="hd2"/>
              </a:cxn>
              <a:cxn ang="5400000">
                <a:pos x="wd2" y="hd2"/>
              </a:cxn>
              <a:cxn ang="10800000">
                <a:pos x="wd2" y="hd2"/>
              </a:cxn>
              <a:cxn ang="16200000">
                <a:pos x="wd2" y="hd2"/>
              </a:cxn>
            </a:cxnLst>
            <a:rect l="0" t="0" r="r" b="b"/>
            <a:pathLst>
              <a:path w="21600" h="21600" extrusionOk="0">
                <a:moveTo>
                  <a:pt x="21421" y="0"/>
                </a:moveTo>
                <a:lnTo>
                  <a:pt x="21600" y="0"/>
                </a:lnTo>
                <a:lnTo>
                  <a:pt x="21480" y="8637"/>
                </a:lnTo>
                <a:lnTo>
                  <a:pt x="21483" y="8637"/>
                </a:lnTo>
                <a:lnTo>
                  <a:pt x="21483" y="21600"/>
                </a:lnTo>
                <a:lnTo>
                  <a:pt x="479" y="21600"/>
                </a:lnTo>
                <a:lnTo>
                  <a:pt x="479" y="16792"/>
                </a:lnTo>
                <a:lnTo>
                  <a:pt x="0" y="16791"/>
                </a:lnTo>
                <a:lnTo>
                  <a:pt x="174" y="4207"/>
                </a:lnTo>
                <a:close/>
              </a:path>
            </a:pathLst>
          </a:custGeom>
          <a:solidFill>
            <a:schemeClr val="accent2"/>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83" name="稻壳儿_时尚演示出品_11"/>
          <p:cNvSpPr/>
          <p:nvPr/>
        </p:nvSpPr>
        <p:spPr>
          <a:xfrm>
            <a:off x="6093137" y="3271904"/>
            <a:ext cx="1963161" cy="457892"/>
          </a:xfrm>
          <a:custGeom>
            <a:avLst/>
            <a:gdLst>
              <a:gd name="connsiteX0" fmla="*/ 0 w 1966201"/>
              <a:gd name="connsiteY0" fmla="*/ 458220 h 458601"/>
              <a:gd name="connsiteX1" fmla="*/ 1889 w 1966201"/>
              <a:gd name="connsiteY1" fmla="*/ 458411 h 458601"/>
              <a:gd name="connsiteX2" fmla="*/ 0 w 1966201"/>
              <a:gd name="connsiteY2" fmla="*/ 458601 h 458601"/>
              <a:gd name="connsiteX3" fmla="*/ 2627 w 1966201"/>
              <a:gd name="connsiteY3" fmla="*/ 265 h 458601"/>
              <a:gd name="connsiteX4" fmla="*/ 46212 w 1966201"/>
              <a:gd name="connsiteY4" fmla="*/ 4659 h 458601"/>
              <a:gd name="connsiteX5" fmla="*/ 89253 w 1966201"/>
              <a:gd name="connsiteY5" fmla="*/ 18019 h 458601"/>
              <a:gd name="connsiteX6" fmla="*/ 116286 w 1966201"/>
              <a:gd name="connsiteY6" fmla="*/ 32691 h 458601"/>
              <a:gd name="connsiteX7" fmla="*/ 1528302 w 1966201"/>
              <a:gd name="connsiteY7" fmla="*/ 32691 h 458601"/>
              <a:gd name="connsiteX8" fmla="*/ 1528302 w 1966201"/>
              <a:gd name="connsiteY8" fmla="*/ 36299 h 458601"/>
              <a:gd name="connsiteX9" fmla="*/ 1966201 w 1966201"/>
              <a:gd name="connsiteY9" fmla="*/ 37500 h 458601"/>
              <a:gd name="connsiteX10" fmla="*/ 1578847 w 1966201"/>
              <a:gd name="connsiteY10" fmla="*/ 429631 h 458601"/>
              <a:gd name="connsiteX11" fmla="*/ 427916 w 1966201"/>
              <a:gd name="connsiteY11" fmla="*/ 426473 h 458601"/>
              <a:gd name="connsiteX12" fmla="*/ 427918 w 1966201"/>
              <a:gd name="connsiteY12" fmla="*/ 425883 h 458601"/>
              <a:gd name="connsiteX13" fmla="*/ 116336 w 1966201"/>
              <a:gd name="connsiteY13" fmla="*/ 425883 h 458601"/>
              <a:gd name="connsiteX14" fmla="*/ 89253 w 1966201"/>
              <a:gd name="connsiteY14" fmla="*/ 440583 h 458601"/>
              <a:gd name="connsiteX15" fmla="*/ 46212 w 1966201"/>
              <a:gd name="connsiteY15" fmla="*/ 453943 h 458601"/>
              <a:gd name="connsiteX16" fmla="*/ 2627 w 1966201"/>
              <a:gd name="connsiteY16" fmla="*/ 458336 h 458601"/>
              <a:gd name="connsiteX17" fmla="*/ 0 w 1966201"/>
              <a:gd name="connsiteY17" fmla="*/ 0 h 458601"/>
              <a:gd name="connsiteX18" fmla="*/ 1116 w 1966201"/>
              <a:gd name="connsiteY18" fmla="*/ 113 h 458601"/>
              <a:gd name="connsiteX19" fmla="*/ 0 w 1966201"/>
              <a:gd name="connsiteY19" fmla="*/ 281 h 45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66201" h="458601">
                <a:moveTo>
                  <a:pt x="0" y="458220"/>
                </a:moveTo>
                <a:lnTo>
                  <a:pt x="1889" y="458411"/>
                </a:lnTo>
                <a:lnTo>
                  <a:pt x="0" y="458601"/>
                </a:lnTo>
                <a:close/>
                <a:moveTo>
                  <a:pt x="2627" y="265"/>
                </a:moveTo>
                <a:lnTo>
                  <a:pt x="46212" y="4659"/>
                </a:lnTo>
                <a:cubicBezTo>
                  <a:pt x="61138" y="7713"/>
                  <a:pt x="75537" y="12218"/>
                  <a:pt x="89253" y="18019"/>
                </a:cubicBezTo>
                <a:lnTo>
                  <a:pt x="116286" y="32691"/>
                </a:lnTo>
                <a:lnTo>
                  <a:pt x="1528302" y="32691"/>
                </a:lnTo>
                <a:lnTo>
                  <a:pt x="1528302" y="36299"/>
                </a:lnTo>
                <a:lnTo>
                  <a:pt x="1966201" y="37500"/>
                </a:lnTo>
                <a:lnTo>
                  <a:pt x="1578847" y="429631"/>
                </a:lnTo>
                <a:lnTo>
                  <a:pt x="427916" y="426473"/>
                </a:lnTo>
                <a:lnTo>
                  <a:pt x="427918" y="425883"/>
                </a:lnTo>
                <a:lnTo>
                  <a:pt x="116336" y="425883"/>
                </a:lnTo>
                <a:lnTo>
                  <a:pt x="89253" y="440583"/>
                </a:lnTo>
                <a:cubicBezTo>
                  <a:pt x="75537" y="446384"/>
                  <a:pt x="61138" y="450889"/>
                  <a:pt x="46212" y="453943"/>
                </a:cubicBezTo>
                <a:lnTo>
                  <a:pt x="2627" y="458336"/>
                </a:lnTo>
                <a:close/>
                <a:moveTo>
                  <a:pt x="0" y="0"/>
                </a:moveTo>
                <a:lnTo>
                  <a:pt x="1116" y="113"/>
                </a:lnTo>
                <a:lnTo>
                  <a:pt x="0" y="281"/>
                </a:lnTo>
                <a:close/>
              </a:path>
            </a:pathLst>
          </a:custGeom>
          <a:solidFill>
            <a:schemeClr val="accent2"/>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84" name="稻壳儿_时尚演示出品_12"/>
          <p:cNvSpPr/>
          <p:nvPr/>
        </p:nvSpPr>
        <p:spPr>
          <a:xfrm rot="5400000">
            <a:off x="5361946" y="3812494"/>
            <a:ext cx="228946" cy="4578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cubicBezTo>
                  <a:pt x="9671" y="21600"/>
                  <a:pt x="0" y="16765"/>
                  <a:pt x="0" y="10800"/>
                </a:cubicBezTo>
                <a:cubicBezTo>
                  <a:pt x="0" y="4835"/>
                  <a:pt x="9671" y="0"/>
                  <a:pt x="21600" y="0"/>
                </a:cubicBezTo>
                <a:close/>
              </a:path>
            </a:pathLst>
          </a:custGeom>
          <a:solidFill>
            <a:schemeClr val="accent4"/>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85" name="稻壳儿_时尚演示出品_13"/>
          <p:cNvSpPr/>
          <p:nvPr/>
        </p:nvSpPr>
        <p:spPr>
          <a:xfrm rot="5400000">
            <a:off x="5361831" y="4038817"/>
            <a:ext cx="228946" cy="45789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lose/>
              </a:path>
            </a:pathLst>
          </a:custGeom>
          <a:solidFill>
            <a:schemeClr val="accent5"/>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86" name="稻壳儿_时尚演示出品_14"/>
          <p:cNvSpPr/>
          <p:nvPr/>
        </p:nvSpPr>
        <p:spPr>
          <a:xfrm rot="5400000">
            <a:off x="6607840" y="3799603"/>
            <a:ext cx="228946" cy="4578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cubicBezTo>
                  <a:pt x="9671" y="21600"/>
                  <a:pt x="0" y="16765"/>
                  <a:pt x="0" y="10800"/>
                </a:cubicBezTo>
                <a:cubicBezTo>
                  <a:pt x="0" y="4835"/>
                  <a:pt x="9671" y="0"/>
                  <a:pt x="21600" y="0"/>
                </a:cubicBezTo>
                <a:close/>
              </a:path>
            </a:pathLst>
          </a:custGeom>
          <a:solidFill>
            <a:schemeClr val="accent2"/>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87" name="稻壳儿_时尚演示出品_15"/>
          <p:cNvSpPr/>
          <p:nvPr/>
        </p:nvSpPr>
        <p:spPr>
          <a:xfrm rot="5400000">
            <a:off x="6607725" y="4025924"/>
            <a:ext cx="228946" cy="4578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lose/>
              </a:path>
            </a:pathLst>
          </a:custGeom>
          <a:solidFill>
            <a:schemeClr val="accent6"/>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88" name="稻壳儿_时尚演示出品_16"/>
          <p:cNvSpPr/>
          <p:nvPr/>
        </p:nvSpPr>
        <p:spPr>
          <a:xfrm>
            <a:off x="5869678" y="4490190"/>
            <a:ext cx="228946" cy="45789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cubicBezTo>
                  <a:pt x="9671" y="21600"/>
                  <a:pt x="0" y="16765"/>
                  <a:pt x="0" y="10800"/>
                </a:cubicBezTo>
                <a:cubicBezTo>
                  <a:pt x="0" y="4835"/>
                  <a:pt x="9671" y="0"/>
                  <a:pt x="21600" y="0"/>
                </a:cubicBezTo>
                <a:close/>
              </a:path>
            </a:pathLst>
          </a:custGeom>
          <a:solidFill>
            <a:schemeClr val="accent5"/>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89" name="稻壳儿_时尚演示出品_17"/>
          <p:cNvSpPr/>
          <p:nvPr/>
        </p:nvSpPr>
        <p:spPr>
          <a:xfrm>
            <a:off x="6096001" y="4490307"/>
            <a:ext cx="228946" cy="45789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close/>
              </a:path>
            </a:pathLst>
          </a:custGeom>
          <a:solidFill>
            <a:schemeClr val="accent6"/>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90" name="稻壳儿_时尚演示出品_18"/>
          <p:cNvSpPr/>
          <p:nvPr/>
        </p:nvSpPr>
        <p:spPr>
          <a:xfrm>
            <a:off x="7339136" y="2340209"/>
            <a:ext cx="590135" cy="590135"/>
          </a:xfrm>
          <a:prstGeom prst="ellipse">
            <a:avLst/>
          </a:prstGeom>
          <a:solidFill>
            <a:schemeClr val="accent2"/>
          </a:solidFill>
          <a:ln w="12700" cap="flat">
            <a:noFill/>
            <a:miter lim="400000"/>
          </a:ln>
          <a:effectLst/>
        </p:spPr>
        <p:txBody>
          <a:bodyPr wrap="square" lIns="90000" tIns="46800" rIns="90000" bIns="46800" numCol="1" anchor="ctr">
            <a:noAutofit/>
          </a:bodyPr>
          <a:lstStyle/>
          <a:p>
            <a:pPr algn="ctr">
              <a:defRPr sz="3200">
                <a:solidFill>
                  <a:srgbClr val="FFFFFF"/>
                </a:solidFill>
                <a:latin typeface="+mj-lt"/>
                <a:ea typeface="+mj-ea"/>
                <a:cs typeface="+mj-cs"/>
                <a:sym typeface="Roboto Regular"/>
              </a:defRPr>
            </a:pPr>
            <a:r>
              <a:rPr lang="en-US" sz="3195" b="1"/>
              <a:t>2</a:t>
            </a:r>
            <a:endParaRPr sz="3195" b="1"/>
          </a:p>
        </p:txBody>
      </p:sp>
      <p:sp>
        <p:nvSpPr>
          <p:cNvPr id="91" name="稻壳儿_时尚演示出品_19"/>
          <p:cNvSpPr/>
          <p:nvPr/>
        </p:nvSpPr>
        <p:spPr>
          <a:xfrm>
            <a:off x="7339136" y="5300620"/>
            <a:ext cx="590135" cy="590135"/>
          </a:xfrm>
          <a:prstGeom prst="ellipse">
            <a:avLst/>
          </a:prstGeom>
          <a:solidFill>
            <a:schemeClr val="accent6"/>
          </a:solidFill>
          <a:ln w="12700" cap="flat">
            <a:noFill/>
            <a:miter lim="400000"/>
          </a:ln>
          <a:effectLst/>
        </p:spPr>
        <p:txBody>
          <a:bodyPr wrap="square" lIns="90000" tIns="46800" rIns="90000" bIns="46800" numCol="1" anchor="ctr">
            <a:noAutofit/>
          </a:bodyPr>
          <a:lstStyle/>
          <a:p>
            <a:pPr algn="ctr">
              <a:defRPr sz="3200">
                <a:solidFill>
                  <a:srgbClr val="FFFFFF"/>
                </a:solidFill>
                <a:latin typeface="+mj-lt"/>
                <a:ea typeface="+mj-ea"/>
                <a:cs typeface="+mj-cs"/>
                <a:sym typeface="Roboto Regular"/>
              </a:defRPr>
            </a:pPr>
            <a:r>
              <a:rPr lang="en-US" sz="3195" b="1"/>
              <a:t>3</a:t>
            </a:r>
            <a:endParaRPr sz="3195" b="1"/>
          </a:p>
        </p:txBody>
      </p:sp>
      <p:sp>
        <p:nvSpPr>
          <p:cNvPr id="92" name="稻壳儿_时尚演示出品_20"/>
          <p:cNvSpPr/>
          <p:nvPr/>
        </p:nvSpPr>
        <p:spPr>
          <a:xfrm>
            <a:off x="4253497" y="5300620"/>
            <a:ext cx="590135" cy="590135"/>
          </a:xfrm>
          <a:prstGeom prst="ellipse">
            <a:avLst/>
          </a:prstGeom>
          <a:solidFill>
            <a:schemeClr val="accent5"/>
          </a:solidFill>
          <a:ln w="12700" cap="flat">
            <a:noFill/>
            <a:miter lim="400000"/>
          </a:ln>
          <a:effectLst/>
        </p:spPr>
        <p:txBody>
          <a:bodyPr wrap="square" lIns="90000" tIns="46800" rIns="90000" bIns="46800" numCol="1" anchor="ctr">
            <a:noAutofit/>
          </a:bodyPr>
          <a:lstStyle/>
          <a:p>
            <a:pPr algn="ctr">
              <a:defRPr sz="3200">
                <a:solidFill>
                  <a:srgbClr val="FFFFFF"/>
                </a:solidFill>
                <a:latin typeface="+mj-lt"/>
                <a:ea typeface="+mj-ea"/>
                <a:cs typeface="+mj-cs"/>
                <a:sym typeface="Roboto Regular"/>
              </a:defRPr>
            </a:pPr>
            <a:r>
              <a:rPr lang="en-US" sz="3195" b="1"/>
              <a:t>4</a:t>
            </a:r>
            <a:endParaRPr sz="3195" b="1"/>
          </a:p>
        </p:txBody>
      </p:sp>
      <p:sp>
        <p:nvSpPr>
          <p:cNvPr id="93" name="稻壳儿_时尚演示出品_21"/>
          <p:cNvSpPr/>
          <p:nvPr/>
        </p:nvSpPr>
        <p:spPr>
          <a:xfrm>
            <a:off x="4253497" y="2340209"/>
            <a:ext cx="590135" cy="590135"/>
          </a:xfrm>
          <a:prstGeom prst="ellipse">
            <a:avLst/>
          </a:prstGeom>
          <a:solidFill>
            <a:schemeClr val="accent4"/>
          </a:solidFill>
          <a:ln w="12700" cap="flat">
            <a:noFill/>
            <a:miter lim="400000"/>
          </a:ln>
          <a:effectLst/>
        </p:spPr>
        <p:txBody>
          <a:bodyPr wrap="square" lIns="90000" tIns="46800" rIns="90000" bIns="46800" numCol="1" anchor="ctr">
            <a:noAutofit/>
          </a:bodyPr>
          <a:lstStyle/>
          <a:p>
            <a:pPr algn="ctr">
              <a:defRPr sz="3200">
                <a:solidFill>
                  <a:srgbClr val="FFFFFF"/>
                </a:solidFill>
                <a:latin typeface="+mj-lt"/>
                <a:ea typeface="+mj-ea"/>
                <a:cs typeface="+mj-cs"/>
                <a:sym typeface="Roboto Regular"/>
              </a:defRPr>
            </a:pPr>
            <a:r>
              <a:rPr lang="en-US" sz="3195" b="1"/>
              <a:t>1</a:t>
            </a:r>
            <a:endParaRPr sz="3195" b="1"/>
          </a:p>
        </p:txBody>
      </p:sp>
      <p:sp>
        <p:nvSpPr>
          <p:cNvPr id="94" name="稻壳儿_时尚演示出品_22"/>
          <p:cNvSpPr/>
          <p:nvPr/>
        </p:nvSpPr>
        <p:spPr>
          <a:xfrm>
            <a:off x="4135703" y="3271788"/>
            <a:ext cx="1960057" cy="457892"/>
          </a:xfrm>
          <a:custGeom>
            <a:avLst/>
            <a:gdLst>
              <a:gd name="connsiteX0" fmla="*/ 1963092 w 1963092"/>
              <a:gd name="connsiteY0" fmla="*/ 0 h 458601"/>
              <a:gd name="connsiteX1" fmla="*/ 1963092 w 1963092"/>
              <a:gd name="connsiteY1" fmla="*/ 458601 h 458601"/>
              <a:gd name="connsiteX2" fmla="*/ 1873840 w 1963092"/>
              <a:gd name="connsiteY2" fmla="*/ 440583 h 458601"/>
              <a:gd name="connsiteX3" fmla="*/ 1861086 w 1963092"/>
              <a:gd name="connsiteY3" fmla="*/ 433661 h 458601"/>
              <a:gd name="connsiteX4" fmla="*/ 764151 w 1963092"/>
              <a:gd name="connsiteY4" fmla="*/ 433661 h 458601"/>
              <a:gd name="connsiteX5" fmla="*/ 764151 w 1963092"/>
              <a:gd name="connsiteY5" fmla="*/ 431567 h 458601"/>
              <a:gd name="connsiteX6" fmla="*/ 387368 w 1963092"/>
              <a:gd name="connsiteY6" fmla="*/ 432600 h 458601"/>
              <a:gd name="connsiteX7" fmla="*/ 0 w 1963092"/>
              <a:gd name="connsiteY7" fmla="*/ 40470 h 458601"/>
              <a:gd name="connsiteX8" fmla="*/ 1537186 w 1963092"/>
              <a:gd name="connsiteY8" fmla="*/ 36252 h 458601"/>
              <a:gd name="connsiteX9" fmla="*/ 1537198 w 1963092"/>
              <a:gd name="connsiteY9" fmla="*/ 40469 h 458601"/>
              <a:gd name="connsiteX10" fmla="*/ 1833303 w 1963092"/>
              <a:gd name="connsiteY10" fmla="*/ 40469 h 458601"/>
              <a:gd name="connsiteX11" fmla="*/ 1834890 w 1963092"/>
              <a:gd name="connsiteY11" fmla="*/ 39159 h 458601"/>
              <a:gd name="connsiteX12" fmla="*/ 1963092 w 1963092"/>
              <a:gd name="connsiteY12" fmla="*/ 0 h 45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63092" h="458601">
                <a:moveTo>
                  <a:pt x="1963092" y="0"/>
                </a:moveTo>
                <a:lnTo>
                  <a:pt x="1963092" y="458601"/>
                </a:lnTo>
                <a:cubicBezTo>
                  <a:pt x="1931433" y="458601"/>
                  <a:pt x="1901273" y="452185"/>
                  <a:pt x="1873840" y="440583"/>
                </a:cubicBezTo>
                <a:lnTo>
                  <a:pt x="1861086" y="433661"/>
                </a:lnTo>
                <a:lnTo>
                  <a:pt x="764151" y="433661"/>
                </a:lnTo>
                <a:lnTo>
                  <a:pt x="764151" y="431567"/>
                </a:lnTo>
                <a:lnTo>
                  <a:pt x="387368" y="432600"/>
                </a:lnTo>
                <a:lnTo>
                  <a:pt x="0" y="40470"/>
                </a:lnTo>
                <a:lnTo>
                  <a:pt x="1537186" y="36252"/>
                </a:lnTo>
                <a:lnTo>
                  <a:pt x="1537198" y="40469"/>
                </a:lnTo>
                <a:lnTo>
                  <a:pt x="1833303" y="40469"/>
                </a:lnTo>
                <a:lnTo>
                  <a:pt x="1834890" y="39159"/>
                </a:lnTo>
                <a:cubicBezTo>
                  <a:pt x="1871486" y="14436"/>
                  <a:pt x="1915604" y="0"/>
                  <a:pt x="1963092" y="0"/>
                </a:cubicBezTo>
                <a:close/>
              </a:path>
            </a:pathLst>
          </a:custGeom>
          <a:solidFill>
            <a:schemeClr val="accent4"/>
          </a:solidFill>
          <a:ln w="12700" cap="flat">
            <a:noFill/>
            <a:miter lim="400000"/>
          </a:ln>
          <a:effectLst/>
        </p:spPr>
        <p:txBody>
          <a:bodyPr wrap="square" lIns="90000" tIns="46800" rIns="90000" bIns="46800" numCol="1" anchor="ctr">
            <a:noAutofit/>
          </a:bodyPr>
          <a:lstStyle/>
          <a:p>
            <a:pPr algn="ctr">
              <a:defRPr>
                <a:solidFill>
                  <a:srgbClr val="FFFFFF"/>
                </a:solidFill>
              </a:defRPr>
            </a:pPr>
            <a:endParaRPr sz="1798"/>
          </a:p>
        </p:txBody>
      </p:sp>
      <p:sp>
        <p:nvSpPr>
          <p:cNvPr id="95" name="稻壳儿_时尚演示出品_23"/>
          <p:cNvSpPr txBox="1"/>
          <p:nvPr/>
        </p:nvSpPr>
        <p:spPr>
          <a:xfrm>
            <a:off x="8359740" y="2764223"/>
            <a:ext cx="2472376" cy="612605"/>
          </a:xfrm>
          <a:prstGeom prst="rect">
            <a:avLst/>
          </a:prstGeom>
          <a:noFill/>
        </p:spPr>
        <p:txBody>
          <a:bodyPr wrap="square" lIns="90000" tIns="46800" rIns="90000" bIns="46800" rtlCol="0">
            <a:spAutoFit/>
          </a:bodyPr>
          <a:lstStyle/>
          <a:p>
            <a:pPr>
              <a:lnSpc>
                <a:spcPct val="150000"/>
              </a:lnSpc>
            </a:pPr>
            <a:r>
              <a:rPr lang="en-US" sz="1198" dirty="0">
                <a:solidFill>
                  <a:schemeClr val="bg1">
                    <a:lumMod val="65000"/>
                  </a:schemeClr>
                </a:solidFill>
              </a:rPr>
              <a:t>Lorem ipsum dolor sit </a:t>
            </a:r>
            <a:r>
              <a:rPr lang="en-US" sz="1198" dirty="0" err="1">
                <a:solidFill>
                  <a:schemeClr val="bg1">
                    <a:lumMod val="65000"/>
                  </a:schemeClr>
                </a:solidFill>
              </a:rPr>
              <a:t>amet</a:t>
            </a:r>
            <a:r>
              <a:rPr lang="en-US" sz="1198" dirty="0">
                <a:solidFill>
                  <a:schemeClr val="bg1">
                    <a:lumMod val="65000"/>
                  </a:schemeClr>
                </a:solidFill>
              </a:rPr>
              <a:t>, </a:t>
            </a:r>
            <a:r>
              <a:rPr lang="en-US" sz="1198" dirty="0" err="1">
                <a:solidFill>
                  <a:schemeClr val="bg1">
                    <a:lumMod val="65000"/>
                  </a:schemeClr>
                </a:solidFill>
              </a:rPr>
              <a:t>conse</a:t>
            </a:r>
            <a:r>
              <a:rPr lang="en-US" sz="1198" dirty="0">
                <a:solidFill>
                  <a:schemeClr val="bg1">
                    <a:lumMod val="65000"/>
                  </a:schemeClr>
                </a:solidFill>
              </a:rPr>
              <a:t> </a:t>
            </a:r>
            <a:r>
              <a:rPr lang="en-US" sz="1198" dirty="0" err="1">
                <a:solidFill>
                  <a:schemeClr val="bg1">
                    <a:lumMod val="65000"/>
                  </a:schemeClr>
                </a:solidFill>
              </a:rPr>
              <a:t>ctetur</a:t>
            </a:r>
            <a:r>
              <a:rPr lang="en-US" sz="1198" dirty="0">
                <a:solidFill>
                  <a:schemeClr val="bg1">
                    <a:lumMod val="65000"/>
                  </a:schemeClr>
                </a:solidFill>
              </a:rPr>
              <a:t> </a:t>
            </a:r>
            <a:r>
              <a:rPr lang="en-US" sz="1198" dirty="0" err="1">
                <a:solidFill>
                  <a:schemeClr val="bg1">
                    <a:lumMod val="65000"/>
                  </a:schemeClr>
                </a:solidFill>
              </a:rPr>
              <a:t>adicing</a:t>
            </a:r>
            <a:r>
              <a:rPr lang="en-US" sz="1198" dirty="0">
                <a:solidFill>
                  <a:schemeClr val="bg1">
                    <a:lumMod val="65000"/>
                  </a:schemeClr>
                </a:solidFill>
              </a:rPr>
              <a:t> </a:t>
            </a:r>
            <a:r>
              <a:rPr lang="en-US" sz="1198" dirty="0" err="1">
                <a:solidFill>
                  <a:schemeClr val="bg1">
                    <a:lumMod val="65000"/>
                  </a:schemeClr>
                </a:solidFill>
              </a:rPr>
              <a:t>elit</a:t>
            </a:r>
            <a:r>
              <a:rPr lang="en-US" sz="1198" dirty="0">
                <a:solidFill>
                  <a:schemeClr val="bg1">
                    <a:lumMod val="65000"/>
                  </a:schemeClr>
                </a:solidFill>
              </a:rPr>
              <a:t>, sed</a:t>
            </a:r>
          </a:p>
        </p:txBody>
      </p:sp>
      <p:sp>
        <p:nvSpPr>
          <p:cNvPr id="96" name="稻壳儿_时尚演示出品_24"/>
          <p:cNvSpPr txBox="1"/>
          <p:nvPr/>
        </p:nvSpPr>
        <p:spPr>
          <a:xfrm>
            <a:off x="8359740" y="2395461"/>
            <a:ext cx="1105088" cy="371193"/>
          </a:xfrm>
          <a:prstGeom prst="rect">
            <a:avLst/>
          </a:prstGeom>
          <a:noFill/>
        </p:spPr>
        <p:txBody>
          <a:bodyPr wrap="none" lIns="90000" tIns="46800" rIns="90000" bIns="46800" rtlCol="0">
            <a:spAutoFit/>
          </a:bodyPr>
          <a:lstStyle/>
          <a:p>
            <a:r>
              <a:rPr lang="zh-CN" altLang="en-US" sz="1798">
                <a:solidFill>
                  <a:schemeClr val="tx1">
                    <a:lumMod val="75000"/>
                    <a:lumOff val="25000"/>
                  </a:schemeClr>
                </a:solidFill>
              </a:rPr>
              <a:t>添加标题</a:t>
            </a:r>
            <a:endParaRPr lang="en-US" sz="1798" dirty="0">
              <a:solidFill>
                <a:schemeClr val="tx1">
                  <a:lumMod val="75000"/>
                  <a:lumOff val="25000"/>
                </a:schemeClr>
              </a:solidFill>
            </a:endParaRPr>
          </a:p>
        </p:txBody>
      </p:sp>
      <p:sp>
        <p:nvSpPr>
          <p:cNvPr id="98" name="稻壳儿_时尚演示出品_25"/>
          <p:cNvSpPr txBox="1"/>
          <p:nvPr/>
        </p:nvSpPr>
        <p:spPr>
          <a:xfrm>
            <a:off x="8357030" y="4973344"/>
            <a:ext cx="2472376" cy="612605"/>
          </a:xfrm>
          <a:prstGeom prst="rect">
            <a:avLst/>
          </a:prstGeom>
          <a:noFill/>
        </p:spPr>
        <p:txBody>
          <a:bodyPr wrap="square" lIns="90000" tIns="46800" rIns="90000" bIns="46800" rtlCol="0">
            <a:spAutoFit/>
          </a:bodyPr>
          <a:lstStyle/>
          <a:p>
            <a:pPr>
              <a:lnSpc>
                <a:spcPct val="150000"/>
              </a:lnSpc>
            </a:pPr>
            <a:r>
              <a:rPr lang="en-US" sz="1198" dirty="0">
                <a:solidFill>
                  <a:schemeClr val="bg1">
                    <a:lumMod val="65000"/>
                  </a:schemeClr>
                </a:solidFill>
              </a:rPr>
              <a:t>Lorem ipsum dolor sit </a:t>
            </a:r>
            <a:r>
              <a:rPr lang="en-US" sz="1198" dirty="0" err="1">
                <a:solidFill>
                  <a:schemeClr val="bg1">
                    <a:lumMod val="65000"/>
                  </a:schemeClr>
                </a:solidFill>
              </a:rPr>
              <a:t>amet</a:t>
            </a:r>
            <a:r>
              <a:rPr lang="en-US" sz="1198" dirty="0">
                <a:solidFill>
                  <a:schemeClr val="bg1">
                    <a:lumMod val="65000"/>
                  </a:schemeClr>
                </a:solidFill>
              </a:rPr>
              <a:t>, </a:t>
            </a:r>
            <a:r>
              <a:rPr lang="en-US" sz="1198" dirty="0" err="1">
                <a:solidFill>
                  <a:schemeClr val="bg1">
                    <a:lumMod val="65000"/>
                  </a:schemeClr>
                </a:solidFill>
              </a:rPr>
              <a:t>conse</a:t>
            </a:r>
            <a:r>
              <a:rPr lang="en-US" sz="1198" dirty="0">
                <a:solidFill>
                  <a:schemeClr val="bg1">
                    <a:lumMod val="65000"/>
                  </a:schemeClr>
                </a:solidFill>
              </a:rPr>
              <a:t> </a:t>
            </a:r>
            <a:r>
              <a:rPr lang="en-US" sz="1198" dirty="0" err="1">
                <a:solidFill>
                  <a:schemeClr val="bg1">
                    <a:lumMod val="65000"/>
                  </a:schemeClr>
                </a:solidFill>
              </a:rPr>
              <a:t>ctetur</a:t>
            </a:r>
            <a:r>
              <a:rPr lang="en-US" sz="1198" dirty="0">
                <a:solidFill>
                  <a:schemeClr val="bg1">
                    <a:lumMod val="65000"/>
                  </a:schemeClr>
                </a:solidFill>
              </a:rPr>
              <a:t> </a:t>
            </a:r>
            <a:r>
              <a:rPr lang="en-US" sz="1198" dirty="0" err="1">
                <a:solidFill>
                  <a:schemeClr val="bg1">
                    <a:lumMod val="65000"/>
                  </a:schemeClr>
                </a:solidFill>
              </a:rPr>
              <a:t>adicing</a:t>
            </a:r>
            <a:r>
              <a:rPr lang="en-US" sz="1198" dirty="0">
                <a:solidFill>
                  <a:schemeClr val="bg1">
                    <a:lumMod val="65000"/>
                  </a:schemeClr>
                </a:solidFill>
              </a:rPr>
              <a:t> </a:t>
            </a:r>
            <a:r>
              <a:rPr lang="en-US" sz="1198" dirty="0" err="1">
                <a:solidFill>
                  <a:schemeClr val="bg1">
                    <a:lumMod val="65000"/>
                  </a:schemeClr>
                </a:solidFill>
              </a:rPr>
              <a:t>elit</a:t>
            </a:r>
            <a:r>
              <a:rPr lang="en-US" sz="1198" dirty="0">
                <a:solidFill>
                  <a:schemeClr val="bg1">
                    <a:lumMod val="65000"/>
                  </a:schemeClr>
                </a:solidFill>
              </a:rPr>
              <a:t>, sed</a:t>
            </a:r>
          </a:p>
        </p:txBody>
      </p:sp>
      <p:sp>
        <p:nvSpPr>
          <p:cNvPr id="99" name="稻壳儿_时尚演示出品_26"/>
          <p:cNvSpPr txBox="1"/>
          <p:nvPr/>
        </p:nvSpPr>
        <p:spPr>
          <a:xfrm>
            <a:off x="8357030" y="4604582"/>
            <a:ext cx="1105088" cy="371193"/>
          </a:xfrm>
          <a:prstGeom prst="rect">
            <a:avLst/>
          </a:prstGeom>
          <a:noFill/>
        </p:spPr>
        <p:txBody>
          <a:bodyPr wrap="none" lIns="90000" tIns="46800" rIns="90000" bIns="46800" rtlCol="0">
            <a:spAutoFit/>
          </a:bodyPr>
          <a:lstStyle/>
          <a:p>
            <a:r>
              <a:rPr lang="zh-CN" altLang="en-US" sz="1798">
                <a:solidFill>
                  <a:schemeClr val="tx1">
                    <a:lumMod val="75000"/>
                    <a:lumOff val="25000"/>
                  </a:schemeClr>
                </a:solidFill>
              </a:rPr>
              <a:t>添加标题</a:t>
            </a:r>
            <a:endParaRPr lang="en-US" sz="1798" dirty="0">
              <a:solidFill>
                <a:schemeClr val="tx1">
                  <a:lumMod val="75000"/>
                  <a:lumOff val="25000"/>
                </a:schemeClr>
              </a:solidFill>
            </a:endParaRPr>
          </a:p>
        </p:txBody>
      </p:sp>
      <p:sp>
        <p:nvSpPr>
          <p:cNvPr id="101" name="稻壳儿_时尚演示出品_27"/>
          <p:cNvSpPr txBox="1"/>
          <p:nvPr/>
        </p:nvSpPr>
        <p:spPr>
          <a:xfrm>
            <a:off x="1359103" y="2764223"/>
            <a:ext cx="2472376" cy="612605"/>
          </a:xfrm>
          <a:prstGeom prst="rect">
            <a:avLst/>
          </a:prstGeom>
          <a:noFill/>
        </p:spPr>
        <p:txBody>
          <a:bodyPr wrap="square" lIns="90000" tIns="46800" rIns="90000" bIns="46800" rtlCol="0">
            <a:spAutoFit/>
          </a:bodyPr>
          <a:lstStyle/>
          <a:p>
            <a:pPr algn="r">
              <a:lnSpc>
                <a:spcPct val="150000"/>
              </a:lnSpc>
            </a:pPr>
            <a:r>
              <a:rPr lang="en-US" sz="1198" dirty="0">
                <a:solidFill>
                  <a:schemeClr val="bg1">
                    <a:lumMod val="65000"/>
                  </a:schemeClr>
                </a:solidFill>
              </a:rPr>
              <a:t>Lorem ipsum dolor sit </a:t>
            </a:r>
            <a:r>
              <a:rPr lang="en-US" sz="1198" dirty="0" err="1">
                <a:solidFill>
                  <a:schemeClr val="bg1">
                    <a:lumMod val="65000"/>
                  </a:schemeClr>
                </a:solidFill>
              </a:rPr>
              <a:t>amet</a:t>
            </a:r>
            <a:r>
              <a:rPr lang="en-US" sz="1198" dirty="0">
                <a:solidFill>
                  <a:schemeClr val="bg1">
                    <a:lumMod val="65000"/>
                  </a:schemeClr>
                </a:solidFill>
              </a:rPr>
              <a:t>, </a:t>
            </a:r>
            <a:r>
              <a:rPr lang="en-US" sz="1198" dirty="0" err="1">
                <a:solidFill>
                  <a:schemeClr val="bg1">
                    <a:lumMod val="65000"/>
                  </a:schemeClr>
                </a:solidFill>
              </a:rPr>
              <a:t>conse</a:t>
            </a:r>
            <a:r>
              <a:rPr lang="en-US" sz="1198" dirty="0">
                <a:solidFill>
                  <a:schemeClr val="bg1">
                    <a:lumMod val="65000"/>
                  </a:schemeClr>
                </a:solidFill>
              </a:rPr>
              <a:t> </a:t>
            </a:r>
            <a:r>
              <a:rPr lang="en-US" sz="1198" dirty="0" err="1">
                <a:solidFill>
                  <a:schemeClr val="bg1">
                    <a:lumMod val="65000"/>
                  </a:schemeClr>
                </a:solidFill>
              </a:rPr>
              <a:t>ctetur</a:t>
            </a:r>
            <a:r>
              <a:rPr lang="en-US" sz="1198" dirty="0">
                <a:solidFill>
                  <a:schemeClr val="bg1">
                    <a:lumMod val="65000"/>
                  </a:schemeClr>
                </a:solidFill>
              </a:rPr>
              <a:t> </a:t>
            </a:r>
            <a:r>
              <a:rPr lang="en-US" sz="1198" dirty="0" err="1">
                <a:solidFill>
                  <a:schemeClr val="bg1">
                    <a:lumMod val="65000"/>
                  </a:schemeClr>
                </a:solidFill>
              </a:rPr>
              <a:t>adicing</a:t>
            </a:r>
            <a:r>
              <a:rPr lang="en-US" sz="1198" dirty="0">
                <a:solidFill>
                  <a:schemeClr val="bg1">
                    <a:lumMod val="65000"/>
                  </a:schemeClr>
                </a:solidFill>
              </a:rPr>
              <a:t> </a:t>
            </a:r>
            <a:r>
              <a:rPr lang="en-US" sz="1198" dirty="0" err="1">
                <a:solidFill>
                  <a:schemeClr val="bg1">
                    <a:lumMod val="65000"/>
                  </a:schemeClr>
                </a:solidFill>
              </a:rPr>
              <a:t>elit</a:t>
            </a:r>
            <a:r>
              <a:rPr lang="en-US" sz="1198" dirty="0">
                <a:solidFill>
                  <a:schemeClr val="bg1">
                    <a:lumMod val="65000"/>
                  </a:schemeClr>
                </a:solidFill>
              </a:rPr>
              <a:t>, sed</a:t>
            </a:r>
          </a:p>
        </p:txBody>
      </p:sp>
      <p:sp>
        <p:nvSpPr>
          <p:cNvPr id="102" name="稻壳儿_时尚演示出品_28"/>
          <p:cNvSpPr txBox="1"/>
          <p:nvPr/>
        </p:nvSpPr>
        <p:spPr>
          <a:xfrm>
            <a:off x="2726393" y="2395461"/>
            <a:ext cx="1105088" cy="371193"/>
          </a:xfrm>
          <a:prstGeom prst="rect">
            <a:avLst/>
          </a:prstGeom>
          <a:noFill/>
        </p:spPr>
        <p:txBody>
          <a:bodyPr wrap="none" lIns="90000" tIns="46800" rIns="90000" bIns="46800" rtlCol="0">
            <a:spAutoFit/>
          </a:bodyPr>
          <a:lstStyle/>
          <a:p>
            <a:pPr algn="r"/>
            <a:r>
              <a:rPr lang="zh-CN" altLang="en-US" sz="1798">
                <a:solidFill>
                  <a:schemeClr val="tx1">
                    <a:lumMod val="75000"/>
                    <a:lumOff val="25000"/>
                  </a:schemeClr>
                </a:solidFill>
              </a:rPr>
              <a:t>添加标题</a:t>
            </a:r>
            <a:endParaRPr lang="en-US" sz="1798" dirty="0">
              <a:solidFill>
                <a:schemeClr val="tx1">
                  <a:lumMod val="75000"/>
                  <a:lumOff val="25000"/>
                </a:schemeClr>
              </a:solidFill>
            </a:endParaRPr>
          </a:p>
        </p:txBody>
      </p:sp>
      <p:sp>
        <p:nvSpPr>
          <p:cNvPr id="104" name="稻壳儿_时尚演示出品_29"/>
          <p:cNvSpPr txBox="1"/>
          <p:nvPr/>
        </p:nvSpPr>
        <p:spPr>
          <a:xfrm>
            <a:off x="1359103" y="4973344"/>
            <a:ext cx="2472376" cy="612605"/>
          </a:xfrm>
          <a:prstGeom prst="rect">
            <a:avLst/>
          </a:prstGeom>
          <a:noFill/>
        </p:spPr>
        <p:txBody>
          <a:bodyPr wrap="square" lIns="90000" tIns="46800" rIns="90000" bIns="46800" rtlCol="0">
            <a:spAutoFit/>
          </a:bodyPr>
          <a:lstStyle/>
          <a:p>
            <a:pPr algn="r">
              <a:lnSpc>
                <a:spcPct val="150000"/>
              </a:lnSpc>
            </a:pPr>
            <a:r>
              <a:rPr lang="en-US" sz="1198" dirty="0">
                <a:solidFill>
                  <a:schemeClr val="bg1">
                    <a:lumMod val="65000"/>
                  </a:schemeClr>
                </a:solidFill>
              </a:rPr>
              <a:t>Lorem ipsum dolor sit </a:t>
            </a:r>
            <a:r>
              <a:rPr lang="en-US" sz="1198" dirty="0" err="1">
                <a:solidFill>
                  <a:schemeClr val="bg1">
                    <a:lumMod val="65000"/>
                  </a:schemeClr>
                </a:solidFill>
              </a:rPr>
              <a:t>amet</a:t>
            </a:r>
            <a:r>
              <a:rPr lang="en-US" sz="1198" dirty="0">
                <a:solidFill>
                  <a:schemeClr val="bg1">
                    <a:lumMod val="65000"/>
                  </a:schemeClr>
                </a:solidFill>
              </a:rPr>
              <a:t>, </a:t>
            </a:r>
            <a:r>
              <a:rPr lang="en-US" sz="1198" dirty="0" err="1">
                <a:solidFill>
                  <a:schemeClr val="bg1">
                    <a:lumMod val="65000"/>
                  </a:schemeClr>
                </a:solidFill>
              </a:rPr>
              <a:t>conse</a:t>
            </a:r>
            <a:r>
              <a:rPr lang="en-US" sz="1198" dirty="0">
                <a:solidFill>
                  <a:schemeClr val="bg1">
                    <a:lumMod val="65000"/>
                  </a:schemeClr>
                </a:solidFill>
              </a:rPr>
              <a:t> </a:t>
            </a:r>
            <a:r>
              <a:rPr lang="en-US" sz="1198" dirty="0" err="1">
                <a:solidFill>
                  <a:schemeClr val="bg1">
                    <a:lumMod val="65000"/>
                  </a:schemeClr>
                </a:solidFill>
              </a:rPr>
              <a:t>ctetur</a:t>
            </a:r>
            <a:r>
              <a:rPr lang="en-US" sz="1198" dirty="0">
                <a:solidFill>
                  <a:schemeClr val="bg1">
                    <a:lumMod val="65000"/>
                  </a:schemeClr>
                </a:solidFill>
              </a:rPr>
              <a:t> </a:t>
            </a:r>
            <a:r>
              <a:rPr lang="en-US" sz="1198" dirty="0" err="1">
                <a:solidFill>
                  <a:schemeClr val="bg1">
                    <a:lumMod val="65000"/>
                  </a:schemeClr>
                </a:solidFill>
              </a:rPr>
              <a:t>adicing</a:t>
            </a:r>
            <a:r>
              <a:rPr lang="en-US" sz="1198" dirty="0">
                <a:solidFill>
                  <a:schemeClr val="bg1">
                    <a:lumMod val="65000"/>
                  </a:schemeClr>
                </a:solidFill>
              </a:rPr>
              <a:t> </a:t>
            </a:r>
            <a:r>
              <a:rPr lang="en-US" sz="1198" dirty="0" err="1">
                <a:solidFill>
                  <a:schemeClr val="bg1">
                    <a:lumMod val="65000"/>
                  </a:schemeClr>
                </a:solidFill>
              </a:rPr>
              <a:t>elit</a:t>
            </a:r>
            <a:r>
              <a:rPr lang="en-US" sz="1198" dirty="0">
                <a:solidFill>
                  <a:schemeClr val="bg1">
                    <a:lumMod val="65000"/>
                  </a:schemeClr>
                </a:solidFill>
              </a:rPr>
              <a:t>, sed</a:t>
            </a:r>
          </a:p>
        </p:txBody>
      </p:sp>
      <p:sp>
        <p:nvSpPr>
          <p:cNvPr id="105" name="稻壳儿_时尚演示出品_30"/>
          <p:cNvSpPr txBox="1"/>
          <p:nvPr/>
        </p:nvSpPr>
        <p:spPr>
          <a:xfrm>
            <a:off x="2726393" y="4604582"/>
            <a:ext cx="1105088" cy="371193"/>
          </a:xfrm>
          <a:prstGeom prst="rect">
            <a:avLst/>
          </a:prstGeom>
          <a:noFill/>
        </p:spPr>
        <p:txBody>
          <a:bodyPr wrap="none" lIns="90000" tIns="46800" rIns="90000" bIns="46800" rtlCol="0">
            <a:spAutoFit/>
          </a:bodyPr>
          <a:lstStyle/>
          <a:p>
            <a:pPr algn="r"/>
            <a:r>
              <a:rPr lang="zh-CN" altLang="en-US" sz="1798">
                <a:solidFill>
                  <a:schemeClr val="tx1">
                    <a:lumMod val="75000"/>
                    <a:lumOff val="25000"/>
                  </a:schemeClr>
                </a:solidFill>
              </a:rPr>
              <a:t>添加标题</a:t>
            </a:r>
            <a:endParaRPr lang="en-US" sz="1798" dirty="0">
              <a:solidFill>
                <a:schemeClr val="tx1">
                  <a:lumMod val="75000"/>
                  <a:lumOff val="25000"/>
                </a:schemeClr>
              </a:solidFill>
            </a:endParaRPr>
          </a:p>
        </p:txBody>
      </p:sp>
      <p:sp>
        <p:nvSpPr>
          <p:cNvPr id="34" name="稻壳儿_时尚演示出品_31">
            <a:extLst>
              <a:ext uri="{FF2B5EF4-FFF2-40B4-BE49-F238E27FC236}">
                <a16:creationId xmlns:a16="http://schemas.microsoft.com/office/drawing/2014/main" id="{124948B0-02DE-4D2A-BABC-BABE007A864C}"/>
              </a:ext>
            </a:extLst>
          </p:cNvPr>
          <p:cNvSpPr txBox="1"/>
          <p:nvPr/>
        </p:nvSpPr>
        <p:spPr>
          <a:xfrm>
            <a:off x="4568103" y="509272"/>
            <a:ext cx="3055793" cy="584775"/>
          </a:xfrm>
          <a:prstGeom prst="rect">
            <a:avLst/>
          </a:prstGeom>
          <a:noFill/>
        </p:spPr>
        <p:txBody>
          <a:bodyPr wrap="none" lIns="90000" tIns="46800" rIns="90000" bIns="46800" rtlCol="0">
            <a:spAutoFit/>
          </a:bodyPr>
          <a:lstStyle>
            <a:defPPr>
              <a:defRPr lang="en-US"/>
            </a:defPPr>
            <a:lvl1pPr algn="ctr">
              <a:defRPr sz="3200">
                <a:latin typeface="+mj-ea"/>
                <a:ea typeface="+mj-ea"/>
              </a:defRPr>
            </a:lvl1pPr>
          </a:lstStyle>
          <a:p>
            <a:r>
              <a:rPr lang="zh-CN" altLang="en-US" dirty="0"/>
              <a:t>在这里</a:t>
            </a:r>
            <a:r>
              <a:rPr lang="zh-CN" altLang="en-US"/>
              <a:t>添加标题</a:t>
            </a:r>
            <a:endParaRPr lang="en-US" dirty="0"/>
          </a:p>
        </p:txBody>
      </p:sp>
      <p:sp>
        <p:nvSpPr>
          <p:cNvPr id="35" name="稻壳儿_时尚演示出品_32">
            <a:extLst>
              <a:ext uri="{FF2B5EF4-FFF2-40B4-BE49-F238E27FC236}">
                <a16:creationId xmlns:a16="http://schemas.microsoft.com/office/drawing/2014/main" id="{0D0BAA6A-8418-41E3-A2C2-F40BB36D0FB2}"/>
              </a:ext>
            </a:extLst>
          </p:cNvPr>
          <p:cNvSpPr txBox="1"/>
          <p:nvPr/>
        </p:nvSpPr>
        <p:spPr>
          <a:xfrm>
            <a:off x="3681642" y="1031741"/>
            <a:ext cx="4828714" cy="307777"/>
          </a:xfrm>
          <a:prstGeom prst="rect">
            <a:avLst/>
          </a:prstGeom>
          <a:noFill/>
        </p:spPr>
        <p:txBody>
          <a:bodyPr wrap="none" lIns="90000" tIns="46800" rIns="90000" bIns="46800" rtlCol="0">
            <a:spAutoFit/>
          </a:bodyPr>
          <a:lstStyle>
            <a:defPPr>
              <a:defRPr lang="en-US"/>
            </a:defPPr>
            <a:lvl1pPr algn="ctr">
              <a:defRPr sz="1400"/>
            </a:lvl1pPr>
          </a:lstStyle>
          <a:p>
            <a:r>
              <a:rPr lang="en-US" altLang="zh-CN" dirty="0"/>
              <a:t>Lorem ipsum dolor sit </a:t>
            </a:r>
            <a:r>
              <a:rPr lang="en-US" altLang="zh-CN" dirty="0" err="1"/>
              <a:t>amet</a:t>
            </a:r>
            <a:r>
              <a:rPr lang="en-US" altLang="zh-CN" dirty="0"/>
              <a:t>, </a:t>
            </a:r>
            <a:r>
              <a:rPr lang="en-US" altLang="zh-CN" dirty="0" err="1"/>
              <a:t>consectetuer</a:t>
            </a:r>
            <a:r>
              <a:rPr lang="en-US" altLang="zh-CN" dirty="0"/>
              <a:t> </a:t>
            </a:r>
            <a:r>
              <a:rPr lang="en-US" altLang="zh-CN" dirty="0" err="1"/>
              <a:t>adicing</a:t>
            </a:r>
            <a:r>
              <a:rPr lang="en-US" altLang="zh-CN" dirty="0"/>
              <a:t> </a:t>
            </a:r>
            <a:r>
              <a:rPr lang="en-US" altLang="zh-CN" dirty="0" err="1"/>
              <a:t>elit</a:t>
            </a:r>
            <a:r>
              <a:rPr lang="en-US" altLang="zh-CN" dirty="0"/>
              <a:t>.</a:t>
            </a:r>
            <a:endParaRPr lang="en-US" dirty="0"/>
          </a:p>
        </p:txBody>
      </p:sp>
    </p:spTree>
    <p:extLst>
      <p:ext uri="{BB962C8B-B14F-4D97-AF65-F5344CB8AC3E}">
        <p14:creationId xmlns:p14="http://schemas.microsoft.com/office/powerpoint/2010/main" val="13280453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horizontal)">
                                      <p:cBhvr>
                                        <p:cTn id="7" dur="500"/>
                                        <p:tgtEl>
                                          <p:spTgt spid="3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randombar(horizontal)">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down)">
                                      <p:cBhvr>
                                        <p:cTn id="15" dur="500"/>
                                        <p:tgtEl>
                                          <p:spTgt spid="5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wipe(down)">
                                      <p:cBhvr>
                                        <p:cTn id="18" dur="500"/>
                                        <p:tgtEl>
                                          <p:spTgt spid="5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wipe(down)">
                                      <p:cBhvr>
                                        <p:cTn id="21" dur="500"/>
                                        <p:tgtEl>
                                          <p:spTgt spid="68"/>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down)">
                                      <p:cBhvr>
                                        <p:cTn id="24" dur="500"/>
                                        <p:tgtEl>
                                          <p:spTgt spid="6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wipe(down)">
                                      <p:cBhvr>
                                        <p:cTn id="27" dur="500"/>
                                        <p:tgtEl>
                                          <p:spTgt spid="70"/>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wipe(down)">
                                      <p:cBhvr>
                                        <p:cTn id="30" dur="500"/>
                                        <p:tgtEl>
                                          <p:spTgt spid="71"/>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wipe(down)">
                                      <p:cBhvr>
                                        <p:cTn id="33" dur="500"/>
                                        <p:tgtEl>
                                          <p:spTgt spid="79"/>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wipe(down)">
                                      <p:cBhvr>
                                        <p:cTn id="36" dur="500"/>
                                        <p:tgtEl>
                                          <p:spTgt spid="80"/>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wipe(down)">
                                      <p:cBhvr>
                                        <p:cTn id="39" dur="500"/>
                                        <p:tgtEl>
                                          <p:spTgt spid="81"/>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wipe(down)">
                                      <p:cBhvr>
                                        <p:cTn id="42" dur="500"/>
                                        <p:tgtEl>
                                          <p:spTgt spid="82"/>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83"/>
                                        </p:tgtEl>
                                        <p:attrNameLst>
                                          <p:attrName>style.visibility</p:attrName>
                                        </p:attrNameLst>
                                      </p:cBhvr>
                                      <p:to>
                                        <p:strVal val="visible"/>
                                      </p:to>
                                    </p:set>
                                    <p:animEffect transition="in" filter="wipe(down)">
                                      <p:cBhvr>
                                        <p:cTn id="45" dur="500"/>
                                        <p:tgtEl>
                                          <p:spTgt spid="83"/>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84"/>
                                        </p:tgtEl>
                                        <p:attrNameLst>
                                          <p:attrName>style.visibility</p:attrName>
                                        </p:attrNameLst>
                                      </p:cBhvr>
                                      <p:to>
                                        <p:strVal val="visible"/>
                                      </p:to>
                                    </p:set>
                                    <p:animEffect transition="in" filter="wipe(down)">
                                      <p:cBhvr>
                                        <p:cTn id="48" dur="500"/>
                                        <p:tgtEl>
                                          <p:spTgt spid="84"/>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down)">
                                      <p:cBhvr>
                                        <p:cTn id="51" dur="500"/>
                                        <p:tgtEl>
                                          <p:spTgt spid="85"/>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wipe(down)">
                                      <p:cBhvr>
                                        <p:cTn id="54" dur="500"/>
                                        <p:tgtEl>
                                          <p:spTgt spid="86"/>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wipe(down)">
                                      <p:cBhvr>
                                        <p:cTn id="57" dur="500"/>
                                        <p:tgtEl>
                                          <p:spTgt spid="87"/>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wipe(down)">
                                      <p:cBhvr>
                                        <p:cTn id="60" dur="500"/>
                                        <p:tgtEl>
                                          <p:spTgt spid="88"/>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89"/>
                                        </p:tgtEl>
                                        <p:attrNameLst>
                                          <p:attrName>style.visibility</p:attrName>
                                        </p:attrNameLst>
                                      </p:cBhvr>
                                      <p:to>
                                        <p:strVal val="visible"/>
                                      </p:to>
                                    </p:set>
                                    <p:animEffect transition="in" filter="wipe(down)">
                                      <p:cBhvr>
                                        <p:cTn id="63" dur="500"/>
                                        <p:tgtEl>
                                          <p:spTgt spid="89"/>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90"/>
                                        </p:tgtEl>
                                        <p:attrNameLst>
                                          <p:attrName>style.visibility</p:attrName>
                                        </p:attrNameLst>
                                      </p:cBhvr>
                                      <p:to>
                                        <p:strVal val="visible"/>
                                      </p:to>
                                    </p:set>
                                    <p:animEffect transition="in" filter="wipe(down)">
                                      <p:cBhvr>
                                        <p:cTn id="66" dur="500"/>
                                        <p:tgtEl>
                                          <p:spTgt spid="90"/>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91"/>
                                        </p:tgtEl>
                                        <p:attrNameLst>
                                          <p:attrName>style.visibility</p:attrName>
                                        </p:attrNameLst>
                                      </p:cBhvr>
                                      <p:to>
                                        <p:strVal val="visible"/>
                                      </p:to>
                                    </p:set>
                                    <p:animEffect transition="in" filter="wipe(down)">
                                      <p:cBhvr>
                                        <p:cTn id="69" dur="500"/>
                                        <p:tgtEl>
                                          <p:spTgt spid="91"/>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92"/>
                                        </p:tgtEl>
                                        <p:attrNameLst>
                                          <p:attrName>style.visibility</p:attrName>
                                        </p:attrNameLst>
                                      </p:cBhvr>
                                      <p:to>
                                        <p:strVal val="visible"/>
                                      </p:to>
                                    </p:set>
                                    <p:animEffect transition="in" filter="wipe(down)">
                                      <p:cBhvr>
                                        <p:cTn id="72" dur="500"/>
                                        <p:tgtEl>
                                          <p:spTgt spid="92"/>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down)">
                                      <p:cBhvr>
                                        <p:cTn id="75" dur="500"/>
                                        <p:tgtEl>
                                          <p:spTgt spid="93"/>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94"/>
                                        </p:tgtEl>
                                        <p:attrNameLst>
                                          <p:attrName>style.visibility</p:attrName>
                                        </p:attrNameLst>
                                      </p:cBhvr>
                                      <p:to>
                                        <p:strVal val="visible"/>
                                      </p:to>
                                    </p:set>
                                    <p:animEffect transition="in" filter="wipe(down)">
                                      <p:cBhvr>
                                        <p:cTn id="78" dur="500"/>
                                        <p:tgtEl>
                                          <p:spTgt spid="94"/>
                                        </p:tgtEl>
                                      </p:cBhvr>
                                    </p:animEffect>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fade">
                                      <p:cBhvr>
                                        <p:cTn id="83" dur="1000"/>
                                        <p:tgtEl>
                                          <p:spTgt spid="101"/>
                                        </p:tgtEl>
                                      </p:cBhvr>
                                    </p:animEffect>
                                    <p:anim calcmode="lin" valueType="num">
                                      <p:cBhvr>
                                        <p:cTn id="84" dur="1000" fill="hold"/>
                                        <p:tgtEl>
                                          <p:spTgt spid="101"/>
                                        </p:tgtEl>
                                        <p:attrNameLst>
                                          <p:attrName>ppt_x</p:attrName>
                                        </p:attrNameLst>
                                      </p:cBhvr>
                                      <p:tavLst>
                                        <p:tav tm="0">
                                          <p:val>
                                            <p:strVal val="#ppt_x"/>
                                          </p:val>
                                        </p:tav>
                                        <p:tav tm="100000">
                                          <p:val>
                                            <p:strVal val="#ppt_x"/>
                                          </p:val>
                                        </p:tav>
                                      </p:tavLst>
                                    </p:anim>
                                    <p:anim calcmode="lin" valueType="num">
                                      <p:cBhvr>
                                        <p:cTn id="85" dur="1000" fill="hold"/>
                                        <p:tgtEl>
                                          <p:spTgt spid="10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102"/>
                                        </p:tgtEl>
                                        <p:attrNameLst>
                                          <p:attrName>style.visibility</p:attrName>
                                        </p:attrNameLst>
                                      </p:cBhvr>
                                      <p:to>
                                        <p:strVal val="visible"/>
                                      </p:to>
                                    </p:set>
                                    <p:animEffect transition="in" filter="fade">
                                      <p:cBhvr>
                                        <p:cTn id="88" dur="1000"/>
                                        <p:tgtEl>
                                          <p:spTgt spid="102"/>
                                        </p:tgtEl>
                                      </p:cBhvr>
                                    </p:animEffect>
                                    <p:anim calcmode="lin" valueType="num">
                                      <p:cBhvr>
                                        <p:cTn id="89" dur="1000" fill="hold"/>
                                        <p:tgtEl>
                                          <p:spTgt spid="102"/>
                                        </p:tgtEl>
                                        <p:attrNameLst>
                                          <p:attrName>ppt_x</p:attrName>
                                        </p:attrNameLst>
                                      </p:cBhvr>
                                      <p:tavLst>
                                        <p:tav tm="0">
                                          <p:val>
                                            <p:strVal val="#ppt_x"/>
                                          </p:val>
                                        </p:tav>
                                        <p:tav tm="100000">
                                          <p:val>
                                            <p:strVal val="#ppt_x"/>
                                          </p:val>
                                        </p:tav>
                                      </p:tavLst>
                                    </p:anim>
                                    <p:anim calcmode="lin" valueType="num">
                                      <p:cBhvr>
                                        <p:cTn id="90" dur="1000" fill="hold"/>
                                        <p:tgtEl>
                                          <p:spTgt spid="102"/>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104"/>
                                        </p:tgtEl>
                                        <p:attrNameLst>
                                          <p:attrName>style.visibility</p:attrName>
                                        </p:attrNameLst>
                                      </p:cBhvr>
                                      <p:to>
                                        <p:strVal val="visible"/>
                                      </p:to>
                                    </p:set>
                                    <p:animEffect transition="in" filter="fade">
                                      <p:cBhvr>
                                        <p:cTn id="93" dur="1000"/>
                                        <p:tgtEl>
                                          <p:spTgt spid="104"/>
                                        </p:tgtEl>
                                      </p:cBhvr>
                                    </p:animEffect>
                                    <p:anim calcmode="lin" valueType="num">
                                      <p:cBhvr>
                                        <p:cTn id="94" dur="1000" fill="hold"/>
                                        <p:tgtEl>
                                          <p:spTgt spid="104"/>
                                        </p:tgtEl>
                                        <p:attrNameLst>
                                          <p:attrName>ppt_x</p:attrName>
                                        </p:attrNameLst>
                                      </p:cBhvr>
                                      <p:tavLst>
                                        <p:tav tm="0">
                                          <p:val>
                                            <p:strVal val="#ppt_x"/>
                                          </p:val>
                                        </p:tav>
                                        <p:tav tm="100000">
                                          <p:val>
                                            <p:strVal val="#ppt_x"/>
                                          </p:val>
                                        </p:tav>
                                      </p:tavLst>
                                    </p:anim>
                                    <p:anim calcmode="lin" valueType="num">
                                      <p:cBhvr>
                                        <p:cTn id="95" dur="1000" fill="hold"/>
                                        <p:tgtEl>
                                          <p:spTgt spid="104"/>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105"/>
                                        </p:tgtEl>
                                        <p:attrNameLst>
                                          <p:attrName>style.visibility</p:attrName>
                                        </p:attrNameLst>
                                      </p:cBhvr>
                                      <p:to>
                                        <p:strVal val="visible"/>
                                      </p:to>
                                    </p:set>
                                    <p:animEffect transition="in" filter="fade">
                                      <p:cBhvr>
                                        <p:cTn id="98" dur="1000"/>
                                        <p:tgtEl>
                                          <p:spTgt spid="105"/>
                                        </p:tgtEl>
                                      </p:cBhvr>
                                    </p:animEffect>
                                    <p:anim calcmode="lin" valueType="num">
                                      <p:cBhvr>
                                        <p:cTn id="99" dur="1000" fill="hold"/>
                                        <p:tgtEl>
                                          <p:spTgt spid="105"/>
                                        </p:tgtEl>
                                        <p:attrNameLst>
                                          <p:attrName>ppt_x</p:attrName>
                                        </p:attrNameLst>
                                      </p:cBhvr>
                                      <p:tavLst>
                                        <p:tav tm="0">
                                          <p:val>
                                            <p:strVal val="#ppt_x"/>
                                          </p:val>
                                        </p:tav>
                                        <p:tav tm="100000">
                                          <p:val>
                                            <p:strVal val="#ppt_x"/>
                                          </p:val>
                                        </p:tav>
                                      </p:tavLst>
                                    </p:anim>
                                    <p:anim calcmode="lin" valueType="num">
                                      <p:cBhvr>
                                        <p:cTn id="100" dur="1000" fill="hold"/>
                                        <p:tgtEl>
                                          <p:spTgt spid="105"/>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95"/>
                                        </p:tgtEl>
                                        <p:attrNameLst>
                                          <p:attrName>style.visibility</p:attrName>
                                        </p:attrNameLst>
                                      </p:cBhvr>
                                      <p:to>
                                        <p:strVal val="visible"/>
                                      </p:to>
                                    </p:set>
                                    <p:animEffect transition="in" filter="fade">
                                      <p:cBhvr>
                                        <p:cTn id="105" dur="1000"/>
                                        <p:tgtEl>
                                          <p:spTgt spid="95"/>
                                        </p:tgtEl>
                                      </p:cBhvr>
                                    </p:animEffect>
                                    <p:anim calcmode="lin" valueType="num">
                                      <p:cBhvr>
                                        <p:cTn id="106" dur="1000" fill="hold"/>
                                        <p:tgtEl>
                                          <p:spTgt spid="95"/>
                                        </p:tgtEl>
                                        <p:attrNameLst>
                                          <p:attrName>ppt_x</p:attrName>
                                        </p:attrNameLst>
                                      </p:cBhvr>
                                      <p:tavLst>
                                        <p:tav tm="0">
                                          <p:val>
                                            <p:strVal val="#ppt_x"/>
                                          </p:val>
                                        </p:tav>
                                        <p:tav tm="100000">
                                          <p:val>
                                            <p:strVal val="#ppt_x"/>
                                          </p:val>
                                        </p:tav>
                                      </p:tavLst>
                                    </p:anim>
                                    <p:anim calcmode="lin" valueType="num">
                                      <p:cBhvr>
                                        <p:cTn id="107" dur="1000" fill="hold"/>
                                        <p:tgtEl>
                                          <p:spTgt spid="95"/>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96"/>
                                        </p:tgtEl>
                                        <p:attrNameLst>
                                          <p:attrName>style.visibility</p:attrName>
                                        </p:attrNameLst>
                                      </p:cBhvr>
                                      <p:to>
                                        <p:strVal val="visible"/>
                                      </p:to>
                                    </p:set>
                                    <p:animEffect transition="in" filter="fade">
                                      <p:cBhvr>
                                        <p:cTn id="110" dur="1000"/>
                                        <p:tgtEl>
                                          <p:spTgt spid="96"/>
                                        </p:tgtEl>
                                      </p:cBhvr>
                                    </p:animEffect>
                                    <p:anim calcmode="lin" valueType="num">
                                      <p:cBhvr>
                                        <p:cTn id="111" dur="1000" fill="hold"/>
                                        <p:tgtEl>
                                          <p:spTgt spid="96"/>
                                        </p:tgtEl>
                                        <p:attrNameLst>
                                          <p:attrName>ppt_x</p:attrName>
                                        </p:attrNameLst>
                                      </p:cBhvr>
                                      <p:tavLst>
                                        <p:tav tm="0">
                                          <p:val>
                                            <p:strVal val="#ppt_x"/>
                                          </p:val>
                                        </p:tav>
                                        <p:tav tm="100000">
                                          <p:val>
                                            <p:strVal val="#ppt_x"/>
                                          </p:val>
                                        </p:tav>
                                      </p:tavLst>
                                    </p:anim>
                                    <p:anim calcmode="lin" valueType="num">
                                      <p:cBhvr>
                                        <p:cTn id="112" dur="1000" fill="hold"/>
                                        <p:tgtEl>
                                          <p:spTgt spid="96"/>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98"/>
                                        </p:tgtEl>
                                        <p:attrNameLst>
                                          <p:attrName>style.visibility</p:attrName>
                                        </p:attrNameLst>
                                      </p:cBhvr>
                                      <p:to>
                                        <p:strVal val="visible"/>
                                      </p:to>
                                    </p:set>
                                    <p:animEffect transition="in" filter="fade">
                                      <p:cBhvr>
                                        <p:cTn id="115" dur="1000"/>
                                        <p:tgtEl>
                                          <p:spTgt spid="98"/>
                                        </p:tgtEl>
                                      </p:cBhvr>
                                    </p:animEffect>
                                    <p:anim calcmode="lin" valueType="num">
                                      <p:cBhvr>
                                        <p:cTn id="116" dur="1000" fill="hold"/>
                                        <p:tgtEl>
                                          <p:spTgt spid="98"/>
                                        </p:tgtEl>
                                        <p:attrNameLst>
                                          <p:attrName>ppt_x</p:attrName>
                                        </p:attrNameLst>
                                      </p:cBhvr>
                                      <p:tavLst>
                                        <p:tav tm="0">
                                          <p:val>
                                            <p:strVal val="#ppt_x"/>
                                          </p:val>
                                        </p:tav>
                                        <p:tav tm="100000">
                                          <p:val>
                                            <p:strVal val="#ppt_x"/>
                                          </p:val>
                                        </p:tav>
                                      </p:tavLst>
                                    </p:anim>
                                    <p:anim calcmode="lin" valueType="num">
                                      <p:cBhvr>
                                        <p:cTn id="117" dur="1000" fill="hold"/>
                                        <p:tgtEl>
                                          <p:spTgt spid="98"/>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99"/>
                                        </p:tgtEl>
                                        <p:attrNameLst>
                                          <p:attrName>style.visibility</p:attrName>
                                        </p:attrNameLst>
                                      </p:cBhvr>
                                      <p:to>
                                        <p:strVal val="visible"/>
                                      </p:to>
                                    </p:set>
                                    <p:animEffect transition="in" filter="fade">
                                      <p:cBhvr>
                                        <p:cTn id="120" dur="1000"/>
                                        <p:tgtEl>
                                          <p:spTgt spid="99"/>
                                        </p:tgtEl>
                                      </p:cBhvr>
                                    </p:animEffect>
                                    <p:anim calcmode="lin" valueType="num">
                                      <p:cBhvr>
                                        <p:cTn id="121" dur="1000" fill="hold"/>
                                        <p:tgtEl>
                                          <p:spTgt spid="99"/>
                                        </p:tgtEl>
                                        <p:attrNameLst>
                                          <p:attrName>ppt_x</p:attrName>
                                        </p:attrNameLst>
                                      </p:cBhvr>
                                      <p:tavLst>
                                        <p:tav tm="0">
                                          <p:val>
                                            <p:strVal val="#ppt_x"/>
                                          </p:val>
                                        </p:tav>
                                        <p:tav tm="100000">
                                          <p:val>
                                            <p:strVal val="#ppt_x"/>
                                          </p:val>
                                        </p:tav>
                                      </p:tavLst>
                                    </p:anim>
                                    <p:anim calcmode="lin" valueType="num">
                                      <p:cBhvr>
                                        <p:cTn id="122"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68" grpId="0" animBg="1"/>
      <p:bldP spid="69" grpId="0" animBg="1"/>
      <p:bldP spid="70" grpId="0" animBg="1"/>
      <p:bldP spid="71"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p:bldP spid="96" grpId="0"/>
      <p:bldP spid="98" grpId="0"/>
      <p:bldP spid="99" grpId="0"/>
      <p:bldP spid="101" grpId="0"/>
      <p:bldP spid="102" grpId="0"/>
      <p:bldP spid="104" grpId="0"/>
      <p:bldP spid="105"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稻壳儿_时尚演示出品_1">
            <a:extLst>
              <a:ext uri="{FF2B5EF4-FFF2-40B4-BE49-F238E27FC236}">
                <a16:creationId xmlns:a16="http://schemas.microsoft.com/office/drawing/2014/main" id="{FBA08BC6-9ED1-4CBB-8481-A6569F107999}"/>
              </a:ext>
            </a:extLst>
          </p:cNvPr>
          <p:cNvSpPr/>
          <p:nvPr/>
        </p:nvSpPr>
        <p:spPr>
          <a:xfrm>
            <a:off x="0" y="0"/>
            <a:ext cx="1307123" cy="32883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8" name="稻壳儿_时尚演示出品_2">
            <a:extLst>
              <a:ext uri="{FF2B5EF4-FFF2-40B4-BE49-F238E27FC236}">
                <a16:creationId xmlns:a16="http://schemas.microsoft.com/office/drawing/2014/main" id="{A4527930-C672-4F44-9E24-82BE9A010DA0}"/>
              </a:ext>
            </a:extLst>
          </p:cNvPr>
          <p:cNvSpPr txBox="1"/>
          <p:nvPr/>
        </p:nvSpPr>
        <p:spPr>
          <a:xfrm rot="5400000">
            <a:off x="-619988" y="1323327"/>
            <a:ext cx="2523745" cy="710067"/>
          </a:xfrm>
          <a:prstGeom prst="rect">
            <a:avLst/>
          </a:prstGeom>
          <a:noFill/>
        </p:spPr>
        <p:txBody>
          <a:bodyPr wrap="none" lIns="90000" tIns="46800" rIns="90000" bIns="46800" rtlCol="0">
            <a:spAutoFit/>
          </a:bodyPr>
          <a:lstStyle/>
          <a:p>
            <a:pPr algn="ctr"/>
            <a:r>
              <a:rPr lang="en-US" altLang="zh-CN" sz="4000" dirty="0">
                <a:solidFill>
                  <a:schemeClr val="bg1"/>
                </a:solidFill>
                <a:cs typeface="+mn-ea"/>
                <a:sym typeface="+mn-lt"/>
              </a:rPr>
              <a:t>Template</a:t>
            </a:r>
            <a:endParaRPr lang="en-US" sz="4000" dirty="0">
              <a:solidFill>
                <a:schemeClr val="bg1"/>
              </a:solidFill>
              <a:cs typeface="+mn-ea"/>
              <a:sym typeface="+mn-lt"/>
            </a:endParaRPr>
          </a:p>
        </p:txBody>
      </p:sp>
      <p:sp>
        <p:nvSpPr>
          <p:cNvPr id="29" name="稻壳儿_时尚演示出品_3">
            <a:extLst>
              <a:ext uri="{FF2B5EF4-FFF2-40B4-BE49-F238E27FC236}">
                <a16:creationId xmlns:a16="http://schemas.microsoft.com/office/drawing/2014/main" id="{2A97BE14-D6A0-4816-83CF-13897508F16C}"/>
              </a:ext>
            </a:extLst>
          </p:cNvPr>
          <p:cNvSpPr txBox="1"/>
          <p:nvPr/>
        </p:nvSpPr>
        <p:spPr>
          <a:xfrm>
            <a:off x="2328170" y="2082800"/>
            <a:ext cx="3057247" cy="584775"/>
          </a:xfrm>
          <a:prstGeom prst="rect">
            <a:avLst/>
          </a:prstGeom>
          <a:noFill/>
        </p:spPr>
        <p:txBody>
          <a:bodyPr wrap="none" rtlCol="0">
            <a:spAutoFit/>
          </a:bodyPr>
          <a:lstStyle/>
          <a:p>
            <a:r>
              <a:rPr lang="zh-CN" altLang="en-US" sz="3200">
                <a:solidFill>
                  <a:schemeClr val="tx1">
                    <a:lumMod val="85000"/>
                    <a:lumOff val="15000"/>
                  </a:schemeClr>
                </a:solidFill>
                <a:latin typeface="+mj-ea"/>
                <a:ea typeface="+mj-ea"/>
                <a:cs typeface="+mn-ea"/>
                <a:sym typeface="+mn-lt"/>
              </a:rPr>
              <a:t>在这里添加标题</a:t>
            </a:r>
            <a:endParaRPr lang="en-US" sz="3200" dirty="0">
              <a:latin typeface="+mj-ea"/>
              <a:ea typeface="+mj-ea"/>
              <a:cs typeface="+mn-ea"/>
              <a:sym typeface="+mn-lt"/>
            </a:endParaRPr>
          </a:p>
        </p:txBody>
      </p:sp>
      <p:sp>
        <p:nvSpPr>
          <p:cNvPr id="30" name="稻壳儿_时尚演示出品_4">
            <a:extLst>
              <a:ext uri="{FF2B5EF4-FFF2-40B4-BE49-F238E27FC236}">
                <a16:creationId xmlns:a16="http://schemas.microsoft.com/office/drawing/2014/main" id="{051747D6-835F-4613-B6B7-DBDA99EA63A2}"/>
              </a:ext>
            </a:extLst>
          </p:cNvPr>
          <p:cNvSpPr txBox="1"/>
          <p:nvPr/>
        </p:nvSpPr>
        <p:spPr>
          <a:xfrm>
            <a:off x="2328170" y="2667575"/>
            <a:ext cx="2470548" cy="307777"/>
          </a:xfrm>
          <a:prstGeom prst="rect">
            <a:avLst/>
          </a:prstGeom>
          <a:noFill/>
        </p:spPr>
        <p:txBody>
          <a:bodyPr wrap="none" rtlCol="0">
            <a:spAutoFit/>
          </a:bodyPr>
          <a:lstStyle/>
          <a:p>
            <a:r>
              <a:rPr lang="en-US" sz="1400" dirty="0">
                <a:solidFill>
                  <a:schemeClr val="bg1">
                    <a:lumMod val="75000"/>
                  </a:schemeClr>
                </a:solidFill>
                <a:cs typeface="+mn-ea"/>
                <a:sym typeface="+mn-lt"/>
              </a:rPr>
              <a:t>Add Your Text Here Please</a:t>
            </a:r>
          </a:p>
        </p:txBody>
      </p:sp>
      <p:sp>
        <p:nvSpPr>
          <p:cNvPr id="31" name="稻壳儿_时尚演示出品_5">
            <a:extLst>
              <a:ext uri="{FF2B5EF4-FFF2-40B4-BE49-F238E27FC236}">
                <a16:creationId xmlns:a16="http://schemas.microsoft.com/office/drawing/2014/main" id="{446A86D7-8A8F-413D-8955-763DC08C575E}"/>
              </a:ext>
            </a:extLst>
          </p:cNvPr>
          <p:cNvSpPr/>
          <p:nvPr/>
        </p:nvSpPr>
        <p:spPr>
          <a:xfrm>
            <a:off x="2328170" y="3661604"/>
            <a:ext cx="3736454" cy="1442254"/>
          </a:xfrm>
          <a:prstGeom prst="rect">
            <a:avLst/>
          </a:prstGeom>
        </p:spPr>
        <p:txBody>
          <a:bodyPr wrap="square">
            <a:spAutoFit/>
          </a:bodyPr>
          <a:lstStyle/>
          <a:p>
            <a:pPr>
              <a:lnSpc>
                <a:spcPct val="150000"/>
              </a:lnSpc>
            </a:pPr>
            <a:r>
              <a:rPr lang="en-US" sz="1200" dirty="0">
                <a:solidFill>
                  <a:schemeClr val="tx1">
                    <a:lumMod val="65000"/>
                    <a:lumOff val="35000"/>
                  </a:schemeClr>
                </a:solidFill>
                <a:cs typeface="+mn-ea"/>
                <a:sym typeface="+mn-lt"/>
              </a:rPr>
              <a:t>Lorem ipsum dolor sit </a:t>
            </a:r>
            <a:r>
              <a:rPr lang="en-US" sz="1200" dirty="0" err="1">
                <a:solidFill>
                  <a:schemeClr val="tx1">
                    <a:lumMod val="65000"/>
                    <a:lumOff val="35000"/>
                  </a:schemeClr>
                </a:solidFill>
                <a:cs typeface="+mn-ea"/>
                <a:sym typeface="+mn-lt"/>
              </a:rPr>
              <a:t>amet</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consectetuer</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adipiscing</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elit</a:t>
            </a:r>
            <a:r>
              <a:rPr lang="en-US" sz="1200" dirty="0">
                <a:solidFill>
                  <a:schemeClr val="tx1">
                    <a:lumMod val="65000"/>
                    <a:lumOff val="35000"/>
                  </a:schemeClr>
                </a:solidFill>
                <a:cs typeface="+mn-ea"/>
                <a:sym typeface="+mn-lt"/>
              </a:rPr>
              <a:t>. Maecenas </a:t>
            </a:r>
            <a:r>
              <a:rPr lang="en-US" sz="1200" dirty="0" err="1">
                <a:solidFill>
                  <a:schemeClr val="tx1">
                    <a:lumMod val="65000"/>
                    <a:lumOff val="35000"/>
                  </a:schemeClr>
                </a:solidFill>
                <a:cs typeface="+mn-ea"/>
                <a:sym typeface="+mn-lt"/>
              </a:rPr>
              <a:t>porttitor</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congue</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massa</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Fusce</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posuere</a:t>
            </a:r>
            <a:r>
              <a:rPr lang="en-US" sz="1200" dirty="0">
                <a:solidFill>
                  <a:schemeClr val="tx1">
                    <a:lumMod val="65000"/>
                    <a:lumOff val="35000"/>
                  </a:schemeClr>
                </a:solidFill>
                <a:cs typeface="+mn-ea"/>
                <a:sym typeface="+mn-lt"/>
              </a:rPr>
              <a:t>, magna sed pulvinar </a:t>
            </a:r>
            <a:r>
              <a:rPr lang="en-US" sz="1200" dirty="0" err="1">
                <a:solidFill>
                  <a:schemeClr val="tx1">
                    <a:lumMod val="65000"/>
                    <a:lumOff val="35000"/>
                  </a:schemeClr>
                </a:solidFill>
                <a:cs typeface="+mn-ea"/>
                <a:sym typeface="+mn-lt"/>
              </a:rPr>
              <a:t>ultricies</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purus</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lectus</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malesuada</a:t>
            </a:r>
            <a:r>
              <a:rPr lang="en-US" sz="1200" dirty="0">
                <a:solidFill>
                  <a:schemeClr val="tx1">
                    <a:lumMod val="65000"/>
                    <a:lumOff val="35000"/>
                  </a:schemeClr>
                </a:solidFill>
                <a:cs typeface="+mn-ea"/>
                <a:sym typeface="+mn-lt"/>
              </a:rPr>
              <a:t> libero, sit </a:t>
            </a:r>
            <a:r>
              <a:rPr lang="en-US" sz="1200" dirty="0" err="1">
                <a:solidFill>
                  <a:schemeClr val="tx1">
                    <a:lumMod val="65000"/>
                    <a:lumOff val="35000"/>
                  </a:schemeClr>
                </a:solidFill>
                <a:cs typeface="+mn-ea"/>
                <a:sym typeface="+mn-lt"/>
              </a:rPr>
              <a:t>amet</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commodo</a:t>
            </a:r>
            <a:r>
              <a:rPr lang="en-US" sz="1200" dirty="0">
                <a:solidFill>
                  <a:schemeClr val="tx1">
                    <a:lumMod val="65000"/>
                    <a:lumOff val="35000"/>
                  </a:schemeClr>
                </a:solidFill>
                <a:cs typeface="+mn-ea"/>
                <a:sym typeface="+mn-lt"/>
              </a:rPr>
              <a:t> magna </a:t>
            </a:r>
            <a:r>
              <a:rPr lang="en-US" sz="1200" dirty="0" err="1">
                <a:solidFill>
                  <a:schemeClr val="tx1">
                    <a:lumMod val="65000"/>
                    <a:lumOff val="35000"/>
                  </a:schemeClr>
                </a:solidFill>
                <a:cs typeface="+mn-ea"/>
                <a:sym typeface="+mn-lt"/>
              </a:rPr>
              <a:t>eros</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quis</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urna</a:t>
            </a:r>
            <a:r>
              <a:rPr lang="en-US" sz="1200" dirty="0">
                <a:solidFill>
                  <a:schemeClr val="tx1">
                    <a:lumMod val="65000"/>
                    <a:lumOff val="35000"/>
                  </a:schemeClr>
                </a:solidFill>
                <a:cs typeface="+mn-ea"/>
                <a:sym typeface="+mn-lt"/>
              </a:rPr>
              <a:t>.</a:t>
            </a:r>
          </a:p>
        </p:txBody>
      </p:sp>
      <p:sp>
        <p:nvSpPr>
          <p:cNvPr id="36" name="稻壳儿_时尚演示出品_6">
            <a:extLst>
              <a:ext uri="{FF2B5EF4-FFF2-40B4-BE49-F238E27FC236}">
                <a16:creationId xmlns:a16="http://schemas.microsoft.com/office/drawing/2014/main" id="{446A86D7-8A8F-413D-8955-763DC08C575E}"/>
              </a:ext>
            </a:extLst>
          </p:cNvPr>
          <p:cNvSpPr/>
          <p:nvPr/>
        </p:nvSpPr>
        <p:spPr>
          <a:xfrm>
            <a:off x="2328170" y="1040485"/>
            <a:ext cx="4733664" cy="611258"/>
          </a:xfrm>
          <a:prstGeom prst="rect">
            <a:avLst/>
          </a:prstGeom>
        </p:spPr>
        <p:txBody>
          <a:bodyPr wrap="square">
            <a:spAutoFit/>
          </a:bodyPr>
          <a:lstStyle/>
          <a:p>
            <a:pPr>
              <a:lnSpc>
                <a:spcPct val="150000"/>
              </a:lnSpc>
            </a:pPr>
            <a:r>
              <a:rPr lang="id-ID" sz="1200" dirty="0">
                <a:solidFill>
                  <a:schemeClr val="tx1">
                    <a:lumMod val="65000"/>
                    <a:lumOff val="35000"/>
                  </a:schemeClr>
                </a:solidFill>
                <a:cs typeface="+mn-ea"/>
                <a:sym typeface="+mn-lt"/>
              </a:rPr>
              <a:t>dolor sit, amet, consectetur, adipiscivelit, sed quia non numquam</a:t>
            </a:r>
            <a:endParaRPr lang="en-US" sz="1200" dirty="0">
              <a:solidFill>
                <a:schemeClr val="tx1">
                  <a:lumMod val="65000"/>
                  <a:lumOff val="35000"/>
                </a:schemeClr>
              </a:solidFill>
              <a:cs typeface="+mn-ea"/>
              <a:sym typeface="+mn-lt"/>
            </a:endParaRPr>
          </a:p>
        </p:txBody>
      </p:sp>
      <p:sp>
        <p:nvSpPr>
          <p:cNvPr id="12" name="稻壳儿_时尚演示出品_7">
            <a:extLst>
              <a:ext uri="{FF2B5EF4-FFF2-40B4-BE49-F238E27FC236}">
                <a16:creationId xmlns:a16="http://schemas.microsoft.com/office/drawing/2014/main" id="{39AF6D8E-D0E7-45E5-A36A-DEEE3C087A34}"/>
              </a:ext>
            </a:extLst>
          </p:cNvPr>
          <p:cNvSpPr txBox="1"/>
          <p:nvPr/>
        </p:nvSpPr>
        <p:spPr>
          <a:xfrm>
            <a:off x="7858047" y="877154"/>
            <a:ext cx="800219" cy="276999"/>
          </a:xfrm>
          <a:prstGeom prst="rect">
            <a:avLst/>
          </a:prstGeom>
          <a:noFill/>
        </p:spPr>
        <p:txBody>
          <a:bodyPr wrap="none" rtlCol="0">
            <a:spAutoFit/>
          </a:bodyPr>
          <a:lstStyle/>
          <a:p>
            <a:r>
              <a:rPr lang="zh-CN" altLang="en-US" sz="1200" dirty="0">
                <a:solidFill>
                  <a:schemeClr val="accent4"/>
                </a:solidFill>
                <a:cs typeface="+mn-ea"/>
                <a:sym typeface="+mn-lt"/>
              </a:rPr>
              <a:t>添加标题</a:t>
            </a:r>
            <a:endParaRPr lang="en-US" sz="1200" dirty="0">
              <a:solidFill>
                <a:schemeClr val="accent4"/>
              </a:solidFill>
              <a:cs typeface="+mn-ea"/>
              <a:sym typeface="+mn-lt"/>
            </a:endParaRPr>
          </a:p>
        </p:txBody>
      </p:sp>
      <p:sp>
        <p:nvSpPr>
          <p:cNvPr id="13" name="稻壳儿_时尚演示出品_8">
            <a:extLst>
              <a:ext uri="{FF2B5EF4-FFF2-40B4-BE49-F238E27FC236}">
                <a16:creationId xmlns:a16="http://schemas.microsoft.com/office/drawing/2014/main" id="{31DD5904-2226-4FF6-8134-841EB0E191CE}"/>
              </a:ext>
            </a:extLst>
          </p:cNvPr>
          <p:cNvSpPr txBox="1"/>
          <p:nvPr/>
        </p:nvSpPr>
        <p:spPr>
          <a:xfrm>
            <a:off x="7858047" y="1168742"/>
            <a:ext cx="877163" cy="646331"/>
          </a:xfrm>
          <a:prstGeom prst="rect">
            <a:avLst/>
          </a:prstGeom>
          <a:noFill/>
        </p:spPr>
        <p:txBody>
          <a:bodyPr wrap="square" rtlCol="0">
            <a:spAutoFit/>
          </a:bodyPr>
          <a:lstStyle/>
          <a:p>
            <a:r>
              <a:rPr lang="en-US" sz="3600" dirty="0">
                <a:solidFill>
                  <a:schemeClr val="accent4"/>
                </a:solidFill>
                <a:cs typeface="+mn-ea"/>
                <a:sym typeface="+mn-lt"/>
              </a:rPr>
              <a:t>25</a:t>
            </a:r>
            <a:r>
              <a:rPr lang="en-US" dirty="0">
                <a:solidFill>
                  <a:schemeClr val="accent4"/>
                </a:solidFill>
                <a:cs typeface="+mn-ea"/>
                <a:sym typeface="+mn-lt"/>
              </a:rPr>
              <a:t>%</a:t>
            </a:r>
          </a:p>
        </p:txBody>
      </p:sp>
      <p:sp>
        <p:nvSpPr>
          <p:cNvPr id="16" name="稻壳儿_时尚演示出品_9">
            <a:extLst>
              <a:ext uri="{FF2B5EF4-FFF2-40B4-BE49-F238E27FC236}">
                <a16:creationId xmlns:a16="http://schemas.microsoft.com/office/drawing/2014/main" id="{B55BC907-4E80-4E33-ACCA-82E42E323EB3}"/>
              </a:ext>
            </a:extLst>
          </p:cNvPr>
          <p:cNvSpPr txBox="1"/>
          <p:nvPr/>
        </p:nvSpPr>
        <p:spPr>
          <a:xfrm>
            <a:off x="9049476" y="877154"/>
            <a:ext cx="800219" cy="276999"/>
          </a:xfrm>
          <a:prstGeom prst="rect">
            <a:avLst/>
          </a:prstGeom>
          <a:noFill/>
        </p:spPr>
        <p:txBody>
          <a:bodyPr wrap="none" rtlCol="0">
            <a:spAutoFit/>
          </a:bodyPr>
          <a:lstStyle/>
          <a:p>
            <a:r>
              <a:rPr lang="zh-CN" altLang="en-US" sz="1200" dirty="0">
                <a:solidFill>
                  <a:schemeClr val="accent4"/>
                </a:solidFill>
                <a:cs typeface="+mn-ea"/>
                <a:sym typeface="+mn-lt"/>
              </a:rPr>
              <a:t>添加标题</a:t>
            </a:r>
            <a:endParaRPr lang="en-US" sz="1200" dirty="0">
              <a:solidFill>
                <a:schemeClr val="accent4"/>
              </a:solidFill>
              <a:cs typeface="+mn-ea"/>
              <a:sym typeface="+mn-lt"/>
            </a:endParaRPr>
          </a:p>
        </p:txBody>
      </p:sp>
      <p:sp>
        <p:nvSpPr>
          <p:cNvPr id="17" name="稻壳儿_时尚演示出品_10">
            <a:extLst>
              <a:ext uri="{FF2B5EF4-FFF2-40B4-BE49-F238E27FC236}">
                <a16:creationId xmlns:a16="http://schemas.microsoft.com/office/drawing/2014/main" id="{709A380E-2FD8-44A4-9689-77D577D4D2B8}"/>
              </a:ext>
            </a:extLst>
          </p:cNvPr>
          <p:cNvSpPr txBox="1"/>
          <p:nvPr/>
        </p:nvSpPr>
        <p:spPr>
          <a:xfrm>
            <a:off x="9049476" y="1168742"/>
            <a:ext cx="877163" cy="646331"/>
          </a:xfrm>
          <a:prstGeom prst="rect">
            <a:avLst/>
          </a:prstGeom>
          <a:noFill/>
        </p:spPr>
        <p:txBody>
          <a:bodyPr wrap="square" rtlCol="0">
            <a:spAutoFit/>
          </a:bodyPr>
          <a:lstStyle/>
          <a:p>
            <a:r>
              <a:rPr lang="en-US" sz="3600" dirty="0">
                <a:solidFill>
                  <a:schemeClr val="accent4"/>
                </a:solidFill>
                <a:cs typeface="+mn-ea"/>
                <a:sym typeface="+mn-lt"/>
              </a:rPr>
              <a:t>35</a:t>
            </a:r>
            <a:r>
              <a:rPr lang="en-US" dirty="0">
                <a:solidFill>
                  <a:schemeClr val="accent4"/>
                </a:solidFill>
                <a:cs typeface="+mn-ea"/>
                <a:sym typeface="+mn-lt"/>
              </a:rPr>
              <a:t>%</a:t>
            </a:r>
          </a:p>
        </p:txBody>
      </p:sp>
      <p:sp>
        <p:nvSpPr>
          <p:cNvPr id="19" name="稻壳儿_时尚演示出品_11">
            <a:extLst>
              <a:ext uri="{FF2B5EF4-FFF2-40B4-BE49-F238E27FC236}">
                <a16:creationId xmlns:a16="http://schemas.microsoft.com/office/drawing/2014/main" id="{CDC8EEE5-4AEC-4162-B53D-B2AAD72925D3}"/>
              </a:ext>
            </a:extLst>
          </p:cNvPr>
          <p:cNvSpPr txBox="1"/>
          <p:nvPr/>
        </p:nvSpPr>
        <p:spPr>
          <a:xfrm>
            <a:off x="10240905" y="877154"/>
            <a:ext cx="800219" cy="276999"/>
          </a:xfrm>
          <a:prstGeom prst="rect">
            <a:avLst/>
          </a:prstGeom>
          <a:noFill/>
        </p:spPr>
        <p:txBody>
          <a:bodyPr wrap="none" rtlCol="0">
            <a:spAutoFit/>
          </a:bodyPr>
          <a:lstStyle/>
          <a:p>
            <a:r>
              <a:rPr lang="zh-CN" altLang="en-US" sz="1200" dirty="0">
                <a:solidFill>
                  <a:schemeClr val="accent4"/>
                </a:solidFill>
                <a:cs typeface="+mn-ea"/>
                <a:sym typeface="+mn-lt"/>
              </a:rPr>
              <a:t>添加标题</a:t>
            </a:r>
            <a:endParaRPr lang="en-US" sz="1200" dirty="0">
              <a:solidFill>
                <a:schemeClr val="accent4"/>
              </a:solidFill>
              <a:cs typeface="+mn-ea"/>
              <a:sym typeface="+mn-lt"/>
            </a:endParaRPr>
          </a:p>
        </p:txBody>
      </p:sp>
      <p:sp>
        <p:nvSpPr>
          <p:cNvPr id="20" name="稻壳儿_时尚演示出品_12">
            <a:extLst>
              <a:ext uri="{FF2B5EF4-FFF2-40B4-BE49-F238E27FC236}">
                <a16:creationId xmlns:a16="http://schemas.microsoft.com/office/drawing/2014/main" id="{FD4BCA77-1BBD-483F-A41B-E44E9B219099}"/>
              </a:ext>
            </a:extLst>
          </p:cNvPr>
          <p:cNvSpPr txBox="1"/>
          <p:nvPr/>
        </p:nvSpPr>
        <p:spPr>
          <a:xfrm>
            <a:off x="10240905" y="1168742"/>
            <a:ext cx="877163" cy="646331"/>
          </a:xfrm>
          <a:prstGeom prst="rect">
            <a:avLst/>
          </a:prstGeom>
          <a:noFill/>
        </p:spPr>
        <p:txBody>
          <a:bodyPr wrap="square" rtlCol="0">
            <a:spAutoFit/>
          </a:bodyPr>
          <a:lstStyle/>
          <a:p>
            <a:r>
              <a:rPr lang="en-US" sz="3600" dirty="0">
                <a:solidFill>
                  <a:schemeClr val="accent4"/>
                </a:solidFill>
                <a:cs typeface="+mn-ea"/>
                <a:sym typeface="+mn-lt"/>
              </a:rPr>
              <a:t>45</a:t>
            </a:r>
            <a:r>
              <a:rPr lang="en-US" dirty="0">
                <a:solidFill>
                  <a:schemeClr val="accent4"/>
                </a:solidFill>
                <a:cs typeface="+mn-ea"/>
                <a:sym typeface="+mn-lt"/>
              </a:rPr>
              <a:t>%</a:t>
            </a:r>
          </a:p>
        </p:txBody>
      </p:sp>
      <p:pic>
        <p:nvPicPr>
          <p:cNvPr id="7" name="稻壳儿_时尚演示出品_13">
            <a:extLst>
              <a:ext uri="{FF2B5EF4-FFF2-40B4-BE49-F238E27FC236}">
                <a16:creationId xmlns:a16="http://schemas.microsoft.com/office/drawing/2014/main" id="{8CE0CF31-075D-4DCA-A5E9-92AD18CCAF60}"/>
              </a:ext>
            </a:extLst>
          </p:cNvPr>
          <p:cNvPicPr>
            <a:picLocks noGrp="1"/>
          </p:cNvPicPr>
          <p:nvPr>
            <p:ph type="pic" sz="quarter" idx="10"/>
          </p:nvPr>
        </p:nvPicPr>
        <p:blipFill rotWithShape="1">
          <a:blip r:embed="rId2">
            <a:extLst>
              <a:ext uri="{28A0092B-C50C-407E-A947-70E740481C1C}">
                <a14:useLocalDpi xmlns:a14="http://schemas.microsoft.com/office/drawing/2010/main" val="0"/>
              </a:ext>
            </a:extLst>
          </a:blip>
          <a:srcRect l="11939" r="24775"/>
          <a:stretch/>
        </p:blipFill>
        <p:spPr>
          <a:xfrm>
            <a:off x="7661277" y="2082800"/>
            <a:ext cx="4530724" cy="4775200"/>
          </a:xfrm>
        </p:spPr>
      </p:pic>
    </p:spTree>
    <p:extLst>
      <p:ext uri="{BB962C8B-B14F-4D97-AF65-F5344CB8AC3E}">
        <p14:creationId xmlns:p14="http://schemas.microsoft.com/office/powerpoint/2010/main" val="41643165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12" grpId="0"/>
      <p:bldP spid="13" grpId="0"/>
      <p:bldP spid="16" grpId="0"/>
      <p:bldP spid="17" grpId="0"/>
      <p:bldP spid="19"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稻壳儿_时尚演示出品_1"/>
          <p:cNvSpPr/>
          <p:nvPr/>
        </p:nvSpPr>
        <p:spPr>
          <a:xfrm>
            <a:off x="1458968" y="5394435"/>
            <a:ext cx="9274067" cy="755976"/>
          </a:xfrm>
          <a:prstGeom prst="rect">
            <a:avLst/>
          </a:prstGeom>
        </p:spPr>
        <p:txBody>
          <a:bodyPr wrap="square" lIns="90000" tIns="46800" rIns="90000" bIns="46800">
            <a:spAutoFit/>
          </a:bodyPr>
          <a:lstStyle/>
          <a:p>
            <a:pPr algn="ctr">
              <a:lnSpc>
                <a:spcPct val="120000"/>
              </a:lnSpc>
            </a:pPr>
            <a:r>
              <a:rPr lang="id-ID" sz="1198" dirty="0">
                <a:solidFill>
                  <a:schemeClr val="bg1">
                    <a:lumMod val="65000"/>
                  </a:schemeClr>
                </a:solidFill>
                <a:cs typeface="Segoe UI Light" panose="020B0502040204020203" pitchFamily="34" charset="0"/>
              </a:rPr>
              <a:t>Vivamus quam dolor, tempor ac gravida sit amet, porta fermentum magna. Aliquam euismod commodo nisl, vel luctus lorem fermentum quis. Duis quis purus adicing mi scelerisque dictum quis vel eros. Nullam eu tempor purus. Nunc a leo magna, sit amet consequat . Etiam faucibus tortor a ipsum vehicula sed hendrerit eros suscipit.Vestibulum neque elit</a:t>
            </a:r>
            <a:r>
              <a:rPr lang="en-US" sz="1198" dirty="0">
                <a:solidFill>
                  <a:schemeClr val="bg1">
                    <a:lumMod val="65000"/>
                  </a:schemeClr>
                </a:solidFill>
                <a:cs typeface="Segoe UI Light" panose="020B0502040204020203" pitchFamily="34" charset="0"/>
              </a:rPr>
              <a:t>.</a:t>
            </a:r>
          </a:p>
        </p:txBody>
      </p:sp>
      <p:sp>
        <p:nvSpPr>
          <p:cNvPr id="29" name="稻壳儿_时尚演示出品_2"/>
          <p:cNvSpPr>
            <a:spLocks/>
          </p:cNvSpPr>
          <p:nvPr/>
        </p:nvSpPr>
        <p:spPr bwMode="auto">
          <a:xfrm>
            <a:off x="5218188" y="3810743"/>
            <a:ext cx="29542" cy="69635"/>
          </a:xfrm>
          <a:custGeom>
            <a:avLst/>
            <a:gdLst>
              <a:gd name="T0" fmla="*/ 0 w 14"/>
              <a:gd name="T1" fmla="*/ 0 h 33"/>
              <a:gd name="T2" fmla="*/ 0 w 14"/>
              <a:gd name="T3" fmla="*/ 0 h 33"/>
              <a:gd name="T4" fmla="*/ 14 w 14"/>
              <a:gd name="T5" fmla="*/ 33 h 33"/>
              <a:gd name="T6" fmla="*/ 14 w 14"/>
              <a:gd name="T7" fmla="*/ 33 h 33"/>
              <a:gd name="T8" fmla="*/ 14 w 14"/>
              <a:gd name="T9" fmla="*/ 33 h 33"/>
              <a:gd name="T10" fmla="*/ 14 w 14"/>
              <a:gd name="T11" fmla="*/ 33 h 33"/>
              <a:gd name="T12" fmla="*/ 0 w 14"/>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 h="33">
                <a:moveTo>
                  <a:pt x="0" y="0"/>
                </a:moveTo>
                <a:cubicBezTo>
                  <a:pt x="0" y="0"/>
                  <a:pt x="0" y="0"/>
                  <a:pt x="0" y="0"/>
                </a:cubicBezTo>
                <a:cubicBezTo>
                  <a:pt x="4" y="11"/>
                  <a:pt x="9" y="22"/>
                  <a:pt x="14" y="33"/>
                </a:cubicBezTo>
                <a:cubicBezTo>
                  <a:pt x="14" y="33"/>
                  <a:pt x="14" y="33"/>
                  <a:pt x="14" y="33"/>
                </a:cubicBezTo>
                <a:cubicBezTo>
                  <a:pt x="14" y="33"/>
                  <a:pt x="14" y="33"/>
                  <a:pt x="14" y="33"/>
                </a:cubicBezTo>
                <a:cubicBezTo>
                  <a:pt x="14" y="33"/>
                  <a:pt x="14" y="33"/>
                  <a:pt x="14" y="33"/>
                </a:cubicBezTo>
                <a:cubicBezTo>
                  <a:pt x="9" y="22"/>
                  <a:pt x="4" y="11"/>
                  <a:pt x="0" y="0"/>
                </a:cubicBezTo>
              </a:path>
            </a:pathLst>
          </a:custGeom>
          <a:solidFill>
            <a:srgbClr val="000904"/>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30" name="稻壳儿_时尚演示出品_3"/>
          <p:cNvSpPr>
            <a:spLocks/>
          </p:cNvSpPr>
          <p:nvPr/>
        </p:nvSpPr>
        <p:spPr bwMode="auto">
          <a:xfrm>
            <a:off x="4652675" y="3810743"/>
            <a:ext cx="18992" cy="69635"/>
          </a:xfrm>
          <a:custGeom>
            <a:avLst/>
            <a:gdLst>
              <a:gd name="T0" fmla="*/ 0 w 9"/>
              <a:gd name="T1" fmla="*/ 0 h 33"/>
              <a:gd name="T2" fmla="*/ 0 w 9"/>
              <a:gd name="T3" fmla="*/ 0 h 33"/>
              <a:gd name="T4" fmla="*/ 9 w 9"/>
              <a:gd name="T5" fmla="*/ 33 h 33"/>
              <a:gd name="T6" fmla="*/ 9 w 9"/>
              <a:gd name="T7" fmla="*/ 33 h 33"/>
              <a:gd name="T8" fmla="*/ 0 w 9"/>
              <a:gd name="T9" fmla="*/ 0 h 33"/>
            </a:gdLst>
            <a:ahLst/>
            <a:cxnLst>
              <a:cxn ang="0">
                <a:pos x="T0" y="T1"/>
              </a:cxn>
              <a:cxn ang="0">
                <a:pos x="T2" y="T3"/>
              </a:cxn>
              <a:cxn ang="0">
                <a:pos x="T4" y="T5"/>
              </a:cxn>
              <a:cxn ang="0">
                <a:pos x="T6" y="T7"/>
              </a:cxn>
              <a:cxn ang="0">
                <a:pos x="T8" y="T9"/>
              </a:cxn>
            </a:cxnLst>
            <a:rect l="0" t="0" r="r" b="b"/>
            <a:pathLst>
              <a:path w="9" h="33">
                <a:moveTo>
                  <a:pt x="0" y="0"/>
                </a:moveTo>
                <a:cubicBezTo>
                  <a:pt x="0" y="0"/>
                  <a:pt x="0" y="0"/>
                  <a:pt x="0" y="0"/>
                </a:cubicBezTo>
                <a:cubicBezTo>
                  <a:pt x="3" y="11"/>
                  <a:pt x="6" y="22"/>
                  <a:pt x="9" y="33"/>
                </a:cubicBezTo>
                <a:cubicBezTo>
                  <a:pt x="9" y="33"/>
                  <a:pt x="9" y="33"/>
                  <a:pt x="9" y="33"/>
                </a:cubicBezTo>
                <a:cubicBezTo>
                  <a:pt x="6" y="22"/>
                  <a:pt x="3" y="11"/>
                  <a:pt x="0" y="0"/>
                </a:cubicBezTo>
              </a:path>
            </a:pathLst>
          </a:custGeom>
          <a:solidFill>
            <a:srgbClr val="373535"/>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27" name="稻壳儿_时尚演示出品_4"/>
          <p:cNvSpPr>
            <a:spLocks noEditPoints="1"/>
          </p:cNvSpPr>
          <p:nvPr/>
        </p:nvSpPr>
        <p:spPr bwMode="auto">
          <a:xfrm>
            <a:off x="5872328" y="3810742"/>
            <a:ext cx="219453" cy="67524"/>
          </a:xfrm>
          <a:custGeom>
            <a:avLst/>
            <a:gdLst>
              <a:gd name="T0" fmla="*/ 104 w 104"/>
              <a:gd name="T1" fmla="*/ 32 h 32"/>
              <a:gd name="T2" fmla="*/ 104 w 104"/>
              <a:gd name="T3" fmla="*/ 32 h 32"/>
              <a:gd name="T4" fmla="*/ 104 w 104"/>
              <a:gd name="T5" fmla="*/ 32 h 32"/>
              <a:gd name="T6" fmla="*/ 101 w 104"/>
              <a:gd name="T7" fmla="*/ 32 h 32"/>
              <a:gd name="T8" fmla="*/ 102 w 104"/>
              <a:gd name="T9" fmla="*/ 32 h 32"/>
              <a:gd name="T10" fmla="*/ 101 w 104"/>
              <a:gd name="T11" fmla="*/ 32 h 32"/>
              <a:gd name="T12" fmla="*/ 89 w 104"/>
              <a:gd name="T13" fmla="*/ 31 h 32"/>
              <a:gd name="T14" fmla="*/ 89 w 104"/>
              <a:gd name="T15" fmla="*/ 31 h 32"/>
              <a:gd name="T16" fmla="*/ 89 w 104"/>
              <a:gd name="T17" fmla="*/ 31 h 32"/>
              <a:gd name="T18" fmla="*/ 84 w 104"/>
              <a:gd name="T19" fmla="*/ 31 h 32"/>
              <a:gd name="T20" fmla="*/ 84 w 104"/>
              <a:gd name="T21" fmla="*/ 31 h 32"/>
              <a:gd name="T22" fmla="*/ 84 w 104"/>
              <a:gd name="T23" fmla="*/ 31 h 32"/>
              <a:gd name="T24" fmla="*/ 81 w 104"/>
              <a:gd name="T25" fmla="*/ 30 h 32"/>
              <a:gd name="T26" fmla="*/ 82 w 104"/>
              <a:gd name="T27" fmla="*/ 30 h 32"/>
              <a:gd name="T28" fmla="*/ 81 w 104"/>
              <a:gd name="T29" fmla="*/ 30 h 32"/>
              <a:gd name="T30" fmla="*/ 78 w 104"/>
              <a:gd name="T31" fmla="*/ 30 h 32"/>
              <a:gd name="T32" fmla="*/ 79 w 104"/>
              <a:gd name="T33" fmla="*/ 30 h 32"/>
              <a:gd name="T34" fmla="*/ 78 w 104"/>
              <a:gd name="T35" fmla="*/ 30 h 32"/>
              <a:gd name="T36" fmla="*/ 76 w 104"/>
              <a:gd name="T37" fmla="*/ 30 h 32"/>
              <a:gd name="T38" fmla="*/ 77 w 104"/>
              <a:gd name="T39" fmla="*/ 30 h 32"/>
              <a:gd name="T40" fmla="*/ 76 w 104"/>
              <a:gd name="T41" fmla="*/ 30 h 32"/>
              <a:gd name="T42" fmla="*/ 71 w 104"/>
              <a:gd name="T43" fmla="*/ 29 h 32"/>
              <a:gd name="T44" fmla="*/ 75 w 104"/>
              <a:gd name="T45" fmla="*/ 29 h 32"/>
              <a:gd name="T46" fmla="*/ 71 w 104"/>
              <a:gd name="T47" fmla="*/ 29 h 32"/>
              <a:gd name="T48" fmla="*/ 0 w 104"/>
              <a:gd name="T49" fmla="*/ 0 h 32"/>
              <a:gd name="T50" fmla="*/ 0 w 104"/>
              <a:gd name="T51" fmla="*/ 0 h 32"/>
              <a:gd name="T52" fmla="*/ 70 w 104"/>
              <a:gd name="T53" fmla="*/ 29 h 32"/>
              <a:gd name="T54" fmla="*/ 0 w 104"/>
              <a:gd name="T5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32">
                <a:moveTo>
                  <a:pt x="104" y="32"/>
                </a:moveTo>
                <a:cubicBezTo>
                  <a:pt x="104" y="32"/>
                  <a:pt x="104" y="32"/>
                  <a:pt x="104" y="32"/>
                </a:cubicBezTo>
                <a:cubicBezTo>
                  <a:pt x="104" y="32"/>
                  <a:pt x="104" y="32"/>
                  <a:pt x="104" y="32"/>
                </a:cubicBezTo>
                <a:moveTo>
                  <a:pt x="101" y="32"/>
                </a:moveTo>
                <a:cubicBezTo>
                  <a:pt x="101" y="32"/>
                  <a:pt x="102" y="32"/>
                  <a:pt x="102" y="32"/>
                </a:cubicBezTo>
                <a:cubicBezTo>
                  <a:pt x="102" y="32"/>
                  <a:pt x="101" y="32"/>
                  <a:pt x="101" y="32"/>
                </a:cubicBezTo>
                <a:moveTo>
                  <a:pt x="89" y="31"/>
                </a:moveTo>
                <a:cubicBezTo>
                  <a:pt x="89" y="31"/>
                  <a:pt x="89" y="31"/>
                  <a:pt x="89" y="31"/>
                </a:cubicBezTo>
                <a:cubicBezTo>
                  <a:pt x="89" y="31"/>
                  <a:pt x="89" y="31"/>
                  <a:pt x="89" y="31"/>
                </a:cubicBezTo>
                <a:moveTo>
                  <a:pt x="84" y="31"/>
                </a:moveTo>
                <a:cubicBezTo>
                  <a:pt x="84" y="31"/>
                  <a:pt x="84" y="31"/>
                  <a:pt x="84" y="31"/>
                </a:cubicBezTo>
                <a:cubicBezTo>
                  <a:pt x="84" y="31"/>
                  <a:pt x="84" y="31"/>
                  <a:pt x="84" y="31"/>
                </a:cubicBezTo>
                <a:moveTo>
                  <a:pt x="81" y="30"/>
                </a:moveTo>
                <a:cubicBezTo>
                  <a:pt x="81" y="30"/>
                  <a:pt x="82" y="30"/>
                  <a:pt x="82" y="30"/>
                </a:cubicBezTo>
                <a:cubicBezTo>
                  <a:pt x="82" y="30"/>
                  <a:pt x="81" y="30"/>
                  <a:pt x="81" y="30"/>
                </a:cubicBezTo>
                <a:moveTo>
                  <a:pt x="78" y="30"/>
                </a:moveTo>
                <a:cubicBezTo>
                  <a:pt x="79" y="30"/>
                  <a:pt x="79" y="30"/>
                  <a:pt x="79" y="30"/>
                </a:cubicBezTo>
                <a:cubicBezTo>
                  <a:pt x="79" y="30"/>
                  <a:pt x="79" y="30"/>
                  <a:pt x="78" y="30"/>
                </a:cubicBezTo>
                <a:moveTo>
                  <a:pt x="76" y="30"/>
                </a:moveTo>
                <a:cubicBezTo>
                  <a:pt x="76" y="30"/>
                  <a:pt x="77" y="30"/>
                  <a:pt x="77" y="30"/>
                </a:cubicBezTo>
                <a:cubicBezTo>
                  <a:pt x="77" y="30"/>
                  <a:pt x="76" y="30"/>
                  <a:pt x="76" y="30"/>
                </a:cubicBezTo>
                <a:moveTo>
                  <a:pt x="71" y="29"/>
                </a:moveTo>
                <a:cubicBezTo>
                  <a:pt x="72" y="29"/>
                  <a:pt x="74" y="29"/>
                  <a:pt x="75" y="29"/>
                </a:cubicBezTo>
                <a:cubicBezTo>
                  <a:pt x="74" y="29"/>
                  <a:pt x="72" y="29"/>
                  <a:pt x="71" y="29"/>
                </a:cubicBezTo>
                <a:moveTo>
                  <a:pt x="0" y="0"/>
                </a:moveTo>
                <a:cubicBezTo>
                  <a:pt x="0" y="0"/>
                  <a:pt x="0" y="0"/>
                  <a:pt x="0" y="0"/>
                </a:cubicBezTo>
                <a:cubicBezTo>
                  <a:pt x="21" y="14"/>
                  <a:pt x="45" y="24"/>
                  <a:pt x="70" y="29"/>
                </a:cubicBezTo>
                <a:cubicBezTo>
                  <a:pt x="45" y="24"/>
                  <a:pt x="21" y="14"/>
                  <a:pt x="0" y="0"/>
                </a:cubicBezTo>
              </a:path>
            </a:pathLst>
          </a:custGeom>
          <a:solidFill>
            <a:srgbClr val="373535"/>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11" name="稻壳儿_时尚演示出品_5"/>
          <p:cNvSpPr>
            <a:spLocks noEditPoints="1"/>
          </p:cNvSpPr>
          <p:nvPr/>
        </p:nvSpPr>
        <p:spPr bwMode="auto">
          <a:xfrm>
            <a:off x="6100221" y="3044765"/>
            <a:ext cx="50643" cy="6331"/>
          </a:xfrm>
          <a:custGeom>
            <a:avLst/>
            <a:gdLst>
              <a:gd name="T0" fmla="*/ 23 w 24"/>
              <a:gd name="T1" fmla="*/ 3 h 3"/>
              <a:gd name="T2" fmla="*/ 24 w 24"/>
              <a:gd name="T3" fmla="*/ 3 h 3"/>
              <a:gd name="T4" fmla="*/ 23 w 24"/>
              <a:gd name="T5" fmla="*/ 3 h 3"/>
              <a:gd name="T6" fmla="*/ 21 w 24"/>
              <a:gd name="T7" fmla="*/ 2 h 3"/>
              <a:gd name="T8" fmla="*/ 22 w 24"/>
              <a:gd name="T9" fmla="*/ 2 h 3"/>
              <a:gd name="T10" fmla="*/ 21 w 24"/>
              <a:gd name="T11" fmla="*/ 2 h 3"/>
              <a:gd name="T12" fmla="*/ 18 w 24"/>
              <a:gd name="T13" fmla="*/ 2 h 3"/>
              <a:gd name="T14" fmla="*/ 19 w 24"/>
              <a:gd name="T15" fmla="*/ 2 h 3"/>
              <a:gd name="T16" fmla="*/ 18 w 24"/>
              <a:gd name="T17" fmla="*/ 2 h 3"/>
              <a:gd name="T18" fmla="*/ 16 w 24"/>
              <a:gd name="T19" fmla="*/ 2 h 3"/>
              <a:gd name="T20" fmla="*/ 17 w 24"/>
              <a:gd name="T21" fmla="*/ 2 h 3"/>
              <a:gd name="T22" fmla="*/ 16 w 24"/>
              <a:gd name="T23" fmla="*/ 2 h 3"/>
              <a:gd name="T24" fmla="*/ 13 w 24"/>
              <a:gd name="T25" fmla="*/ 2 h 3"/>
              <a:gd name="T26" fmla="*/ 15 w 24"/>
              <a:gd name="T27" fmla="*/ 2 h 3"/>
              <a:gd name="T28" fmla="*/ 13 w 24"/>
              <a:gd name="T29" fmla="*/ 2 h 3"/>
              <a:gd name="T30" fmla="*/ 11 w 24"/>
              <a:gd name="T31" fmla="*/ 1 h 3"/>
              <a:gd name="T32" fmla="*/ 12 w 24"/>
              <a:gd name="T33" fmla="*/ 1 h 3"/>
              <a:gd name="T34" fmla="*/ 11 w 24"/>
              <a:gd name="T35" fmla="*/ 1 h 3"/>
              <a:gd name="T36" fmla="*/ 8 w 24"/>
              <a:gd name="T37" fmla="*/ 1 h 3"/>
              <a:gd name="T38" fmla="*/ 10 w 24"/>
              <a:gd name="T39" fmla="*/ 1 h 3"/>
              <a:gd name="T40" fmla="*/ 8 w 24"/>
              <a:gd name="T41" fmla="*/ 1 h 3"/>
              <a:gd name="T42" fmla="*/ 5 w 24"/>
              <a:gd name="T43" fmla="*/ 1 h 3"/>
              <a:gd name="T44" fmla="*/ 8 w 24"/>
              <a:gd name="T45" fmla="*/ 1 h 3"/>
              <a:gd name="T46" fmla="*/ 5 w 24"/>
              <a:gd name="T47" fmla="*/ 1 h 3"/>
              <a:gd name="T48" fmla="*/ 3 w 24"/>
              <a:gd name="T49" fmla="*/ 1 h 3"/>
              <a:gd name="T50" fmla="*/ 5 w 24"/>
              <a:gd name="T51" fmla="*/ 1 h 3"/>
              <a:gd name="T52" fmla="*/ 3 w 24"/>
              <a:gd name="T53" fmla="*/ 1 h 3"/>
              <a:gd name="T54" fmla="*/ 0 w 24"/>
              <a:gd name="T55" fmla="*/ 0 h 3"/>
              <a:gd name="T56" fmla="*/ 0 w 24"/>
              <a:gd name="T57" fmla="*/ 0 h 3"/>
              <a:gd name="T58" fmla="*/ 0 w 24"/>
              <a:gd name="T59" fmla="*/ 1 h 3"/>
              <a:gd name="T60" fmla="*/ 2 w 24"/>
              <a:gd name="T61" fmla="*/ 1 h 3"/>
              <a:gd name="T62" fmla="*/ 0 w 24"/>
              <a:gd name="T63" fmla="*/ 1 h 3"/>
              <a:gd name="T64" fmla="*/ 0 w 24"/>
              <a:gd name="T6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 h="3">
                <a:moveTo>
                  <a:pt x="23" y="3"/>
                </a:moveTo>
                <a:cubicBezTo>
                  <a:pt x="24" y="3"/>
                  <a:pt x="24" y="3"/>
                  <a:pt x="24" y="3"/>
                </a:cubicBezTo>
                <a:cubicBezTo>
                  <a:pt x="24" y="3"/>
                  <a:pt x="24" y="3"/>
                  <a:pt x="23" y="3"/>
                </a:cubicBezTo>
                <a:moveTo>
                  <a:pt x="21" y="2"/>
                </a:moveTo>
                <a:cubicBezTo>
                  <a:pt x="22" y="2"/>
                  <a:pt x="22" y="2"/>
                  <a:pt x="22" y="2"/>
                </a:cubicBezTo>
                <a:cubicBezTo>
                  <a:pt x="22" y="2"/>
                  <a:pt x="22" y="2"/>
                  <a:pt x="21" y="2"/>
                </a:cubicBezTo>
                <a:moveTo>
                  <a:pt x="18" y="2"/>
                </a:moveTo>
                <a:cubicBezTo>
                  <a:pt x="18" y="2"/>
                  <a:pt x="19" y="2"/>
                  <a:pt x="19" y="2"/>
                </a:cubicBezTo>
                <a:cubicBezTo>
                  <a:pt x="19" y="2"/>
                  <a:pt x="18" y="2"/>
                  <a:pt x="18" y="2"/>
                </a:cubicBezTo>
                <a:moveTo>
                  <a:pt x="16" y="2"/>
                </a:moveTo>
                <a:cubicBezTo>
                  <a:pt x="16" y="2"/>
                  <a:pt x="17" y="2"/>
                  <a:pt x="17" y="2"/>
                </a:cubicBezTo>
                <a:cubicBezTo>
                  <a:pt x="17" y="2"/>
                  <a:pt x="16" y="2"/>
                  <a:pt x="16" y="2"/>
                </a:cubicBezTo>
                <a:moveTo>
                  <a:pt x="13" y="2"/>
                </a:moveTo>
                <a:cubicBezTo>
                  <a:pt x="13" y="2"/>
                  <a:pt x="14" y="2"/>
                  <a:pt x="15" y="2"/>
                </a:cubicBezTo>
                <a:cubicBezTo>
                  <a:pt x="14" y="2"/>
                  <a:pt x="13" y="2"/>
                  <a:pt x="13" y="2"/>
                </a:cubicBezTo>
                <a:moveTo>
                  <a:pt x="11" y="1"/>
                </a:moveTo>
                <a:cubicBezTo>
                  <a:pt x="11" y="1"/>
                  <a:pt x="12" y="1"/>
                  <a:pt x="12" y="1"/>
                </a:cubicBezTo>
                <a:cubicBezTo>
                  <a:pt x="12" y="1"/>
                  <a:pt x="11" y="1"/>
                  <a:pt x="11" y="1"/>
                </a:cubicBezTo>
                <a:moveTo>
                  <a:pt x="8" y="1"/>
                </a:moveTo>
                <a:cubicBezTo>
                  <a:pt x="9" y="1"/>
                  <a:pt x="9" y="1"/>
                  <a:pt x="10" y="1"/>
                </a:cubicBezTo>
                <a:cubicBezTo>
                  <a:pt x="9" y="1"/>
                  <a:pt x="9" y="1"/>
                  <a:pt x="8" y="1"/>
                </a:cubicBezTo>
                <a:moveTo>
                  <a:pt x="5" y="1"/>
                </a:moveTo>
                <a:cubicBezTo>
                  <a:pt x="6" y="1"/>
                  <a:pt x="7" y="1"/>
                  <a:pt x="8" y="1"/>
                </a:cubicBezTo>
                <a:cubicBezTo>
                  <a:pt x="7" y="1"/>
                  <a:pt x="6" y="1"/>
                  <a:pt x="5" y="1"/>
                </a:cubicBezTo>
                <a:moveTo>
                  <a:pt x="3" y="1"/>
                </a:moveTo>
                <a:cubicBezTo>
                  <a:pt x="4" y="1"/>
                  <a:pt x="4" y="1"/>
                  <a:pt x="5" y="1"/>
                </a:cubicBezTo>
                <a:cubicBezTo>
                  <a:pt x="4" y="1"/>
                  <a:pt x="4" y="1"/>
                  <a:pt x="3" y="1"/>
                </a:cubicBezTo>
                <a:moveTo>
                  <a:pt x="0" y="0"/>
                </a:moveTo>
                <a:cubicBezTo>
                  <a:pt x="0" y="0"/>
                  <a:pt x="0" y="0"/>
                  <a:pt x="0" y="0"/>
                </a:cubicBezTo>
                <a:cubicBezTo>
                  <a:pt x="0" y="1"/>
                  <a:pt x="0" y="1"/>
                  <a:pt x="0" y="1"/>
                </a:cubicBezTo>
                <a:cubicBezTo>
                  <a:pt x="1" y="1"/>
                  <a:pt x="2" y="1"/>
                  <a:pt x="2" y="1"/>
                </a:cubicBezTo>
                <a:cubicBezTo>
                  <a:pt x="2" y="1"/>
                  <a:pt x="1" y="1"/>
                  <a:pt x="0" y="1"/>
                </a:cubicBezTo>
                <a:cubicBezTo>
                  <a:pt x="0" y="0"/>
                  <a:pt x="0" y="0"/>
                  <a:pt x="0" y="0"/>
                </a:cubicBezTo>
              </a:path>
            </a:pathLst>
          </a:custGeom>
          <a:solidFill>
            <a:srgbClr val="000000"/>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16" name="稻壳儿_时尚演示出品_6"/>
          <p:cNvSpPr>
            <a:spLocks noEditPoints="1"/>
          </p:cNvSpPr>
          <p:nvPr/>
        </p:nvSpPr>
        <p:spPr bwMode="auto">
          <a:xfrm>
            <a:off x="6104442" y="3046875"/>
            <a:ext cx="221564" cy="67524"/>
          </a:xfrm>
          <a:custGeom>
            <a:avLst/>
            <a:gdLst>
              <a:gd name="T0" fmla="*/ 22 w 105"/>
              <a:gd name="T1" fmla="*/ 2 h 32"/>
              <a:gd name="T2" fmla="*/ 105 w 105"/>
              <a:gd name="T3" fmla="*/ 32 h 32"/>
              <a:gd name="T4" fmla="*/ 105 w 105"/>
              <a:gd name="T5" fmla="*/ 32 h 32"/>
              <a:gd name="T6" fmla="*/ 22 w 105"/>
              <a:gd name="T7" fmla="*/ 2 h 32"/>
              <a:gd name="T8" fmla="*/ 20 w 105"/>
              <a:gd name="T9" fmla="*/ 1 h 32"/>
              <a:gd name="T10" fmla="*/ 21 w 105"/>
              <a:gd name="T11" fmla="*/ 2 h 32"/>
              <a:gd name="T12" fmla="*/ 20 w 105"/>
              <a:gd name="T13" fmla="*/ 1 h 32"/>
              <a:gd name="T14" fmla="*/ 17 w 105"/>
              <a:gd name="T15" fmla="*/ 1 h 32"/>
              <a:gd name="T16" fmla="*/ 19 w 105"/>
              <a:gd name="T17" fmla="*/ 1 h 32"/>
              <a:gd name="T18" fmla="*/ 17 w 105"/>
              <a:gd name="T19" fmla="*/ 1 h 32"/>
              <a:gd name="T20" fmla="*/ 15 w 105"/>
              <a:gd name="T21" fmla="*/ 1 h 32"/>
              <a:gd name="T22" fmla="*/ 16 w 105"/>
              <a:gd name="T23" fmla="*/ 1 h 32"/>
              <a:gd name="T24" fmla="*/ 15 w 105"/>
              <a:gd name="T25" fmla="*/ 1 h 32"/>
              <a:gd name="T26" fmla="*/ 13 w 105"/>
              <a:gd name="T27" fmla="*/ 1 h 32"/>
              <a:gd name="T28" fmla="*/ 14 w 105"/>
              <a:gd name="T29" fmla="*/ 1 h 32"/>
              <a:gd name="T30" fmla="*/ 13 w 105"/>
              <a:gd name="T31" fmla="*/ 1 h 32"/>
              <a:gd name="T32" fmla="*/ 10 w 105"/>
              <a:gd name="T33" fmla="*/ 0 h 32"/>
              <a:gd name="T34" fmla="*/ 11 w 105"/>
              <a:gd name="T35" fmla="*/ 1 h 32"/>
              <a:gd name="T36" fmla="*/ 10 w 105"/>
              <a:gd name="T37" fmla="*/ 0 h 32"/>
              <a:gd name="T38" fmla="*/ 8 w 105"/>
              <a:gd name="T39" fmla="*/ 0 h 32"/>
              <a:gd name="T40" fmla="*/ 9 w 105"/>
              <a:gd name="T41" fmla="*/ 0 h 32"/>
              <a:gd name="T42" fmla="*/ 8 w 105"/>
              <a:gd name="T43" fmla="*/ 0 h 32"/>
              <a:gd name="T44" fmla="*/ 6 w 105"/>
              <a:gd name="T45" fmla="*/ 0 h 32"/>
              <a:gd name="T46" fmla="*/ 6 w 105"/>
              <a:gd name="T47" fmla="*/ 0 h 32"/>
              <a:gd name="T48" fmla="*/ 6 w 105"/>
              <a:gd name="T49" fmla="*/ 0 h 32"/>
              <a:gd name="T50" fmla="*/ 3 w 105"/>
              <a:gd name="T51" fmla="*/ 0 h 32"/>
              <a:gd name="T52" fmla="*/ 3 w 105"/>
              <a:gd name="T53" fmla="*/ 0 h 32"/>
              <a:gd name="T54" fmla="*/ 3 w 105"/>
              <a:gd name="T55" fmla="*/ 0 h 32"/>
              <a:gd name="T56" fmla="*/ 0 w 105"/>
              <a:gd name="T57" fmla="*/ 0 h 32"/>
              <a:gd name="T58" fmla="*/ 1 w 105"/>
              <a:gd name="T59" fmla="*/ 0 h 32"/>
              <a:gd name="T60" fmla="*/ 0 w 105"/>
              <a:gd name="T6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32">
                <a:moveTo>
                  <a:pt x="22" y="2"/>
                </a:moveTo>
                <a:cubicBezTo>
                  <a:pt x="52" y="5"/>
                  <a:pt x="80" y="16"/>
                  <a:pt x="105" y="32"/>
                </a:cubicBezTo>
                <a:cubicBezTo>
                  <a:pt x="105" y="32"/>
                  <a:pt x="105" y="32"/>
                  <a:pt x="105" y="32"/>
                </a:cubicBezTo>
                <a:cubicBezTo>
                  <a:pt x="80" y="16"/>
                  <a:pt x="52" y="5"/>
                  <a:pt x="22" y="2"/>
                </a:cubicBezTo>
                <a:moveTo>
                  <a:pt x="20" y="1"/>
                </a:moveTo>
                <a:cubicBezTo>
                  <a:pt x="20" y="1"/>
                  <a:pt x="21" y="1"/>
                  <a:pt x="21" y="2"/>
                </a:cubicBezTo>
                <a:cubicBezTo>
                  <a:pt x="21" y="1"/>
                  <a:pt x="20" y="1"/>
                  <a:pt x="20" y="1"/>
                </a:cubicBezTo>
                <a:moveTo>
                  <a:pt x="17" y="1"/>
                </a:moveTo>
                <a:cubicBezTo>
                  <a:pt x="18" y="1"/>
                  <a:pt x="19" y="1"/>
                  <a:pt x="19" y="1"/>
                </a:cubicBezTo>
                <a:cubicBezTo>
                  <a:pt x="19" y="1"/>
                  <a:pt x="18" y="1"/>
                  <a:pt x="17" y="1"/>
                </a:cubicBezTo>
                <a:moveTo>
                  <a:pt x="15" y="1"/>
                </a:moveTo>
                <a:cubicBezTo>
                  <a:pt x="15" y="1"/>
                  <a:pt x="16" y="1"/>
                  <a:pt x="16" y="1"/>
                </a:cubicBezTo>
                <a:cubicBezTo>
                  <a:pt x="16" y="1"/>
                  <a:pt x="15" y="1"/>
                  <a:pt x="15" y="1"/>
                </a:cubicBezTo>
                <a:moveTo>
                  <a:pt x="13" y="1"/>
                </a:moveTo>
                <a:cubicBezTo>
                  <a:pt x="13" y="1"/>
                  <a:pt x="14" y="1"/>
                  <a:pt x="14" y="1"/>
                </a:cubicBezTo>
                <a:cubicBezTo>
                  <a:pt x="14" y="1"/>
                  <a:pt x="13" y="1"/>
                  <a:pt x="13" y="1"/>
                </a:cubicBezTo>
                <a:moveTo>
                  <a:pt x="10" y="0"/>
                </a:moveTo>
                <a:cubicBezTo>
                  <a:pt x="10" y="1"/>
                  <a:pt x="11" y="1"/>
                  <a:pt x="11" y="1"/>
                </a:cubicBezTo>
                <a:cubicBezTo>
                  <a:pt x="11" y="1"/>
                  <a:pt x="10" y="1"/>
                  <a:pt x="10" y="0"/>
                </a:cubicBezTo>
                <a:moveTo>
                  <a:pt x="8" y="0"/>
                </a:moveTo>
                <a:cubicBezTo>
                  <a:pt x="8" y="0"/>
                  <a:pt x="8" y="0"/>
                  <a:pt x="9" y="0"/>
                </a:cubicBezTo>
                <a:cubicBezTo>
                  <a:pt x="8" y="0"/>
                  <a:pt x="8" y="0"/>
                  <a:pt x="8" y="0"/>
                </a:cubicBezTo>
                <a:moveTo>
                  <a:pt x="6" y="0"/>
                </a:moveTo>
                <a:cubicBezTo>
                  <a:pt x="6" y="0"/>
                  <a:pt x="6" y="0"/>
                  <a:pt x="6" y="0"/>
                </a:cubicBezTo>
                <a:cubicBezTo>
                  <a:pt x="6" y="0"/>
                  <a:pt x="6" y="0"/>
                  <a:pt x="6" y="0"/>
                </a:cubicBezTo>
                <a:moveTo>
                  <a:pt x="3" y="0"/>
                </a:moveTo>
                <a:cubicBezTo>
                  <a:pt x="3" y="0"/>
                  <a:pt x="3" y="0"/>
                  <a:pt x="3" y="0"/>
                </a:cubicBezTo>
                <a:cubicBezTo>
                  <a:pt x="3" y="0"/>
                  <a:pt x="3" y="0"/>
                  <a:pt x="3" y="0"/>
                </a:cubicBezTo>
                <a:moveTo>
                  <a:pt x="0" y="0"/>
                </a:moveTo>
                <a:cubicBezTo>
                  <a:pt x="1" y="0"/>
                  <a:pt x="1" y="0"/>
                  <a:pt x="1" y="0"/>
                </a:cubicBezTo>
                <a:cubicBezTo>
                  <a:pt x="1" y="0"/>
                  <a:pt x="1" y="0"/>
                  <a:pt x="0" y="0"/>
                </a:cubicBezTo>
              </a:path>
            </a:pathLst>
          </a:custGeom>
          <a:solidFill>
            <a:srgbClr val="373535"/>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18" name="稻壳儿_时尚演示出品_7"/>
          <p:cNvSpPr>
            <a:spLocks/>
          </p:cNvSpPr>
          <p:nvPr/>
        </p:nvSpPr>
        <p:spPr bwMode="auto">
          <a:xfrm>
            <a:off x="6950602" y="3044765"/>
            <a:ext cx="12661" cy="29542"/>
          </a:xfrm>
          <a:custGeom>
            <a:avLst/>
            <a:gdLst>
              <a:gd name="T0" fmla="*/ 0 w 6"/>
              <a:gd name="T1" fmla="*/ 0 h 14"/>
              <a:gd name="T2" fmla="*/ 0 w 6"/>
              <a:gd name="T3" fmla="*/ 0 h 14"/>
              <a:gd name="T4" fmla="*/ 6 w 6"/>
              <a:gd name="T5" fmla="*/ 14 h 14"/>
              <a:gd name="T6" fmla="*/ 0 w 6"/>
              <a:gd name="T7" fmla="*/ 0 h 14"/>
            </a:gdLst>
            <a:ahLst/>
            <a:cxnLst>
              <a:cxn ang="0">
                <a:pos x="T0" y="T1"/>
              </a:cxn>
              <a:cxn ang="0">
                <a:pos x="T2" y="T3"/>
              </a:cxn>
              <a:cxn ang="0">
                <a:pos x="T4" y="T5"/>
              </a:cxn>
              <a:cxn ang="0">
                <a:pos x="T6" y="T7"/>
              </a:cxn>
            </a:cxnLst>
            <a:rect l="0" t="0" r="r" b="b"/>
            <a:pathLst>
              <a:path w="6" h="14">
                <a:moveTo>
                  <a:pt x="0" y="0"/>
                </a:moveTo>
                <a:cubicBezTo>
                  <a:pt x="0" y="0"/>
                  <a:pt x="0" y="0"/>
                  <a:pt x="0" y="0"/>
                </a:cubicBezTo>
                <a:cubicBezTo>
                  <a:pt x="2" y="5"/>
                  <a:pt x="4" y="9"/>
                  <a:pt x="6" y="14"/>
                </a:cubicBezTo>
                <a:cubicBezTo>
                  <a:pt x="4" y="9"/>
                  <a:pt x="2" y="5"/>
                  <a:pt x="0" y="0"/>
                </a:cubicBezTo>
              </a:path>
            </a:pathLst>
          </a:custGeom>
          <a:solidFill>
            <a:srgbClr val="110600"/>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23" name="稻壳儿_时尚演示出品_8"/>
          <p:cNvSpPr>
            <a:spLocks/>
          </p:cNvSpPr>
          <p:nvPr/>
        </p:nvSpPr>
        <p:spPr bwMode="auto">
          <a:xfrm>
            <a:off x="6963263" y="3074306"/>
            <a:ext cx="16881" cy="40093"/>
          </a:xfrm>
          <a:custGeom>
            <a:avLst/>
            <a:gdLst>
              <a:gd name="T0" fmla="*/ 0 w 8"/>
              <a:gd name="T1" fmla="*/ 0 h 19"/>
              <a:gd name="T2" fmla="*/ 8 w 8"/>
              <a:gd name="T3" fmla="*/ 19 h 19"/>
              <a:gd name="T4" fmla="*/ 8 w 8"/>
              <a:gd name="T5" fmla="*/ 19 h 19"/>
              <a:gd name="T6" fmla="*/ 0 w 8"/>
              <a:gd name="T7" fmla="*/ 0 h 19"/>
            </a:gdLst>
            <a:ahLst/>
            <a:cxnLst>
              <a:cxn ang="0">
                <a:pos x="T0" y="T1"/>
              </a:cxn>
              <a:cxn ang="0">
                <a:pos x="T2" y="T3"/>
              </a:cxn>
              <a:cxn ang="0">
                <a:pos x="T4" y="T5"/>
              </a:cxn>
              <a:cxn ang="0">
                <a:pos x="T6" y="T7"/>
              </a:cxn>
            </a:cxnLst>
            <a:rect l="0" t="0" r="r" b="b"/>
            <a:pathLst>
              <a:path w="8" h="19">
                <a:moveTo>
                  <a:pt x="0" y="0"/>
                </a:moveTo>
                <a:cubicBezTo>
                  <a:pt x="3" y="6"/>
                  <a:pt x="5" y="12"/>
                  <a:pt x="8" y="19"/>
                </a:cubicBezTo>
                <a:cubicBezTo>
                  <a:pt x="8" y="19"/>
                  <a:pt x="8" y="19"/>
                  <a:pt x="8" y="19"/>
                </a:cubicBezTo>
                <a:cubicBezTo>
                  <a:pt x="5" y="12"/>
                  <a:pt x="3" y="6"/>
                  <a:pt x="0" y="0"/>
                </a:cubicBezTo>
              </a:path>
            </a:pathLst>
          </a:custGeom>
          <a:solidFill>
            <a:srgbClr val="050B00"/>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25" name="稻壳儿_时尚演示出品_9"/>
          <p:cNvSpPr>
            <a:spLocks/>
          </p:cNvSpPr>
          <p:nvPr/>
        </p:nvSpPr>
        <p:spPr bwMode="auto">
          <a:xfrm>
            <a:off x="6963263" y="3074306"/>
            <a:ext cx="16881" cy="40093"/>
          </a:xfrm>
          <a:custGeom>
            <a:avLst/>
            <a:gdLst>
              <a:gd name="T0" fmla="*/ 0 w 8"/>
              <a:gd name="T1" fmla="*/ 0 h 19"/>
              <a:gd name="T2" fmla="*/ 0 w 8"/>
              <a:gd name="T3" fmla="*/ 0 h 19"/>
              <a:gd name="T4" fmla="*/ 8 w 8"/>
              <a:gd name="T5" fmla="*/ 19 h 19"/>
              <a:gd name="T6" fmla="*/ 8 w 8"/>
              <a:gd name="T7" fmla="*/ 19 h 19"/>
              <a:gd name="T8" fmla="*/ 0 w 8"/>
              <a:gd name="T9" fmla="*/ 0 h 19"/>
            </a:gdLst>
            <a:ahLst/>
            <a:cxnLst>
              <a:cxn ang="0">
                <a:pos x="T0" y="T1"/>
              </a:cxn>
              <a:cxn ang="0">
                <a:pos x="T2" y="T3"/>
              </a:cxn>
              <a:cxn ang="0">
                <a:pos x="T4" y="T5"/>
              </a:cxn>
              <a:cxn ang="0">
                <a:pos x="T6" y="T7"/>
              </a:cxn>
              <a:cxn ang="0">
                <a:pos x="T8" y="T9"/>
              </a:cxn>
            </a:cxnLst>
            <a:rect l="0" t="0" r="r" b="b"/>
            <a:pathLst>
              <a:path w="8" h="19">
                <a:moveTo>
                  <a:pt x="0" y="0"/>
                </a:moveTo>
                <a:cubicBezTo>
                  <a:pt x="0" y="0"/>
                  <a:pt x="0" y="0"/>
                  <a:pt x="0" y="0"/>
                </a:cubicBezTo>
                <a:cubicBezTo>
                  <a:pt x="3" y="6"/>
                  <a:pt x="5" y="12"/>
                  <a:pt x="8" y="19"/>
                </a:cubicBezTo>
                <a:cubicBezTo>
                  <a:pt x="8" y="19"/>
                  <a:pt x="8" y="19"/>
                  <a:pt x="8" y="19"/>
                </a:cubicBezTo>
                <a:cubicBezTo>
                  <a:pt x="5" y="12"/>
                  <a:pt x="3" y="6"/>
                  <a:pt x="0" y="0"/>
                </a:cubicBezTo>
              </a:path>
            </a:pathLst>
          </a:custGeom>
          <a:solidFill>
            <a:srgbClr val="110600"/>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14" name="稻壳儿_时尚演示出品_10"/>
          <p:cNvSpPr>
            <a:spLocks/>
          </p:cNvSpPr>
          <p:nvPr/>
        </p:nvSpPr>
        <p:spPr bwMode="auto">
          <a:xfrm>
            <a:off x="6980145" y="3114400"/>
            <a:ext cx="67524" cy="350281"/>
          </a:xfrm>
          <a:custGeom>
            <a:avLst/>
            <a:gdLst>
              <a:gd name="T0" fmla="*/ 0 w 32"/>
              <a:gd name="T1" fmla="*/ 0 h 165"/>
              <a:gd name="T2" fmla="*/ 0 w 32"/>
              <a:gd name="T3" fmla="*/ 0 h 165"/>
              <a:gd name="T4" fmla="*/ 32 w 32"/>
              <a:gd name="T5" fmla="*/ 165 h 165"/>
              <a:gd name="T6" fmla="*/ 32 w 32"/>
              <a:gd name="T7" fmla="*/ 165 h 165"/>
              <a:gd name="T8" fmla="*/ 0 w 32"/>
              <a:gd name="T9" fmla="*/ 0 h 165"/>
            </a:gdLst>
            <a:ahLst/>
            <a:cxnLst>
              <a:cxn ang="0">
                <a:pos x="T0" y="T1"/>
              </a:cxn>
              <a:cxn ang="0">
                <a:pos x="T2" y="T3"/>
              </a:cxn>
              <a:cxn ang="0">
                <a:pos x="T4" y="T5"/>
              </a:cxn>
              <a:cxn ang="0">
                <a:pos x="T6" y="T7"/>
              </a:cxn>
              <a:cxn ang="0">
                <a:pos x="T8" y="T9"/>
              </a:cxn>
            </a:cxnLst>
            <a:rect l="0" t="0" r="r" b="b"/>
            <a:pathLst>
              <a:path w="32" h="165">
                <a:moveTo>
                  <a:pt x="0" y="0"/>
                </a:moveTo>
                <a:cubicBezTo>
                  <a:pt x="0" y="0"/>
                  <a:pt x="0" y="0"/>
                  <a:pt x="0" y="0"/>
                </a:cubicBezTo>
                <a:cubicBezTo>
                  <a:pt x="20" y="51"/>
                  <a:pt x="32" y="107"/>
                  <a:pt x="32" y="165"/>
                </a:cubicBezTo>
                <a:cubicBezTo>
                  <a:pt x="32" y="165"/>
                  <a:pt x="32" y="165"/>
                  <a:pt x="32" y="165"/>
                </a:cubicBezTo>
                <a:cubicBezTo>
                  <a:pt x="32" y="107"/>
                  <a:pt x="20" y="51"/>
                  <a:pt x="0" y="0"/>
                </a:cubicBezTo>
              </a:path>
            </a:pathLst>
          </a:custGeom>
          <a:solidFill>
            <a:srgbClr val="000000"/>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19" name="稻壳儿_时尚演示出品_11"/>
          <p:cNvSpPr>
            <a:spLocks/>
          </p:cNvSpPr>
          <p:nvPr/>
        </p:nvSpPr>
        <p:spPr bwMode="auto">
          <a:xfrm>
            <a:off x="7526667" y="3044765"/>
            <a:ext cx="14771" cy="54863"/>
          </a:xfrm>
          <a:custGeom>
            <a:avLst/>
            <a:gdLst>
              <a:gd name="T0" fmla="*/ 0 w 7"/>
              <a:gd name="T1" fmla="*/ 0 h 26"/>
              <a:gd name="T2" fmla="*/ 0 w 7"/>
              <a:gd name="T3" fmla="*/ 0 h 26"/>
              <a:gd name="T4" fmla="*/ 7 w 7"/>
              <a:gd name="T5" fmla="*/ 26 h 26"/>
              <a:gd name="T6" fmla="*/ 0 w 7"/>
              <a:gd name="T7" fmla="*/ 0 h 26"/>
            </a:gdLst>
            <a:ahLst/>
            <a:cxnLst>
              <a:cxn ang="0">
                <a:pos x="T0" y="T1"/>
              </a:cxn>
              <a:cxn ang="0">
                <a:pos x="T2" y="T3"/>
              </a:cxn>
              <a:cxn ang="0">
                <a:pos x="T4" y="T5"/>
              </a:cxn>
              <a:cxn ang="0">
                <a:pos x="T6" y="T7"/>
              </a:cxn>
            </a:cxnLst>
            <a:rect l="0" t="0" r="r" b="b"/>
            <a:pathLst>
              <a:path w="7" h="26">
                <a:moveTo>
                  <a:pt x="0" y="0"/>
                </a:moveTo>
                <a:cubicBezTo>
                  <a:pt x="0" y="0"/>
                  <a:pt x="0" y="0"/>
                  <a:pt x="0" y="0"/>
                </a:cubicBezTo>
                <a:cubicBezTo>
                  <a:pt x="2" y="9"/>
                  <a:pt x="5" y="17"/>
                  <a:pt x="7" y="26"/>
                </a:cubicBezTo>
                <a:cubicBezTo>
                  <a:pt x="5" y="17"/>
                  <a:pt x="2" y="9"/>
                  <a:pt x="0" y="0"/>
                </a:cubicBezTo>
              </a:path>
            </a:pathLst>
          </a:custGeom>
          <a:solidFill>
            <a:srgbClr val="373535"/>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20" name="稻壳儿_时尚演示出品_12"/>
          <p:cNvSpPr>
            <a:spLocks/>
          </p:cNvSpPr>
          <p:nvPr/>
        </p:nvSpPr>
        <p:spPr bwMode="auto">
          <a:xfrm>
            <a:off x="6950603" y="3044765"/>
            <a:ext cx="576065" cy="0"/>
          </a:xfrm>
          <a:custGeom>
            <a:avLst/>
            <a:gdLst>
              <a:gd name="T0" fmla="*/ 273 w 273"/>
              <a:gd name="T1" fmla="*/ 0 w 273"/>
              <a:gd name="T2" fmla="*/ 0 w 273"/>
              <a:gd name="T3" fmla="*/ 273 w 273"/>
              <a:gd name="T4" fmla="*/ 273 w 273"/>
              <a:gd name="T5" fmla="*/ 273 w 273"/>
              <a:gd name="T6" fmla="*/ 273 w 273"/>
            </a:gdLst>
            <a:ahLst/>
            <a:cxnLst>
              <a:cxn ang="0">
                <a:pos x="T0" y="0"/>
              </a:cxn>
              <a:cxn ang="0">
                <a:pos x="T1" y="0"/>
              </a:cxn>
              <a:cxn ang="0">
                <a:pos x="T2" y="0"/>
              </a:cxn>
              <a:cxn ang="0">
                <a:pos x="T3" y="0"/>
              </a:cxn>
              <a:cxn ang="0">
                <a:pos x="T4" y="0"/>
              </a:cxn>
              <a:cxn ang="0">
                <a:pos x="T5" y="0"/>
              </a:cxn>
              <a:cxn ang="0">
                <a:pos x="T6" y="0"/>
              </a:cxn>
            </a:cxnLst>
            <a:rect l="0" t="0" r="r" b="b"/>
            <a:pathLst>
              <a:path w="273">
                <a:moveTo>
                  <a:pt x="273" y="0"/>
                </a:moveTo>
                <a:lnTo>
                  <a:pt x="0" y="0"/>
                </a:lnTo>
                <a:lnTo>
                  <a:pt x="0" y="0"/>
                </a:lnTo>
                <a:lnTo>
                  <a:pt x="273" y="0"/>
                </a:lnTo>
                <a:lnTo>
                  <a:pt x="273" y="0"/>
                </a:lnTo>
                <a:lnTo>
                  <a:pt x="273" y="0"/>
                </a:lnTo>
                <a:lnTo>
                  <a:pt x="273" y="0"/>
                </a:lnTo>
                <a:close/>
              </a:path>
            </a:pathLst>
          </a:custGeom>
          <a:solidFill>
            <a:srgbClr val="202A31"/>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21" name="稻壳儿_时尚演示出品_13"/>
          <p:cNvSpPr>
            <a:spLocks/>
          </p:cNvSpPr>
          <p:nvPr/>
        </p:nvSpPr>
        <p:spPr bwMode="auto">
          <a:xfrm>
            <a:off x="6950603" y="3044765"/>
            <a:ext cx="576065" cy="0"/>
          </a:xfrm>
          <a:custGeom>
            <a:avLst/>
            <a:gdLst>
              <a:gd name="T0" fmla="*/ 273 w 273"/>
              <a:gd name="T1" fmla="*/ 0 w 273"/>
              <a:gd name="T2" fmla="*/ 0 w 273"/>
              <a:gd name="T3" fmla="*/ 273 w 273"/>
              <a:gd name="T4" fmla="*/ 273 w 273"/>
              <a:gd name="T5" fmla="*/ 273 w 273"/>
              <a:gd name="T6" fmla="*/ 273 w 273"/>
            </a:gdLst>
            <a:ahLst/>
            <a:cxnLst>
              <a:cxn ang="0">
                <a:pos x="T0" y="0"/>
              </a:cxn>
              <a:cxn ang="0">
                <a:pos x="T1" y="0"/>
              </a:cxn>
              <a:cxn ang="0">
                <a:pos x="T2" y="0"/>
              </a:cxn>
              <a:cxn ang="0">
                <a:pos x="T3" y="0"/>
              </a:cxn>
              <a:cxn ang="0">
                <a:pos x="T4" y="0"/>
              </a:cxn>
              <a:cxn ang="0">
                <a:pos x="T5" y="0"/>
              </a:cxn>
              <a:cxn ang="0">
                <a:pos x="T6" y="0"/>
              </a:cxn>
            </a:cxnLst>
            <a:rect l="0" t="0" r="r" b="b"/>
            <a:pathLst>
              <a:path w="273">
                <a:moveTo>
                  <a:pt x="273" y="0"/>
                </a:moveTo>
                <a:lnTo>
                  <a:pt x="0" y="0"/>
                </a:lnTo>
                <a:lnTo>
                  <a:pt x="0" y="0"/>
                </a:lnTo>
                <a:lnTo>
                  <a:pt x="273" y="0"/>
                </a:lnTo>
                <a:lnTo>
                  <a:pt x="273" y="0"/>
                </a:lnTo>
                <a:lnTo>
                  <a:pt x="273" y="0"/>
                </a:lnTo>
                <a:lnTo>
                  <a:pt x="273" y="0"/>
                </a:lnTo>
              </a:path>
            </a:pathLst>
          </a:custGeom>
          <a:noFill/>
          <a:ln w="9525">
            <a:noFill/>
            <a:round/>
            <a:headEnd/>
            <a:tailEnd/>
          </a:ln>
          <a:extLst>
            <a:ext uri="{909E8E84-426E-40DD-AFC4-6F175D3DCCD1}">
              <a14:hiddenFill xmlns:a14="http://schemas.microsoft.com/office/drawing/2010/main">
                <a:solidFill>
                  <a:srgbClr val="FFFFFF"/>
                </a:solidFill>
              </a14:hiddenFill>
            </a:ext>
          </a:extLst>
        </p:spPr>
        <p:txBody>
          <a:bodyPr vert="horz" wrap="square" lIns="121543" tIns="60772" rIns="121543" bIns="60772" numCol="1" anchor="t" anchorCtr="0" compatLnSpc="1">
            <a:prstTxWarp prst="textNoShape">
              <a:avLst/>
            </a:prstTxWarp>
          </a:bodyPr>
          <a:lstStyle/>
          <a:p>
            <a:endParaRPr lang="en-US" sz="2393"/>
          </a:p>
        </p:txBody>
      </p:sp>
      <p:sp>
        <p:nvSpPr>
          <p:cNvPr id="22" name="稻壳儿_时尚演示出品_14"/>
          <p:cNvSpPr>
            <a:spLocks noEditPoints="1"/>
          </p:cNvSpPr>
          <p:nvPr/>
        </p:nvSpPr>
        <p:spPr bwMode="auto">
          <a:xfrm>
            <a:off x="7541438" y="3103849"/>
            <a:ext cx="2110" cy="10551"/>
          </a:xfrm>
          <a:custGeom>
            <a:avLst/>
            <a:gdLst>
              <a:gd name="T0" fmla="*/ 1 w 1"/>
              <a:gd name="T1" fmla="*/ 3 h 5"/>
              <a:gd name="T2" fmla="*/ 1 w 1"/>
              <a:gd name="T3" fmla="*/ 5 h 5"/>
              <a:gd name="T4" fmla="*/ 1 w 1"/>
              <a:gd name="T5" fmla="*/ 5 h 5"/>
              <a:gd name="T6" fmla="*/ 1 w 1"/>
              <a:gd name="T7" fmla="*/ 3 h 5"/>
              <a:gd name="T8" fmla="*/ 0 w 1"/>
              <a:gd name="T9" fmla="*/ 0 h 5"/>
              <a:gd name="T10" fmla="*/ 1 w 1"/>
              <a:gd name="T11" fmla="*/ 1 h 5"/>
              <a:gd name="T12" fmla="*/ 0 w 1"/>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 h="5">
                <a:moveTo>
                  <a:pt x="1" y="3"/>
                </a:moveTo>
                <a:cubicBezTo>
                  <a:pt x="1" y="4"/>
                  <a:pt x="1" y="4"/>
                  <a:pt x="1" y="5"/>
                </a:cubicBezTo>
                <a:cubicBezTo>
                  <a:pt x="1" y="5"/>
                  <a:pt x="1" y="5"/>
                  <a:pt x="1" y="5"/>
                </a:cubicBezTo>
                <a:cubicBezTo>
                  <a:pt x="1" y="4"/>
                  <a:pt x="1" y="4"/>
                  <a:pt x="1" y="3"/>
                </a:cubicBezTo>
                <a:moveTo>
                  <a:pt x="0" y="0"/>
                </a:moveTo>
                <a:cubicBezTo>
                  <a:pt x="0" y="0"/>
                  <a:pt x="0" y="1"/>
                  <a:pt x="1" y="1"/>
                </a:cubicBezTo>
                <a:cubicBezTo>
                  <a:pt x="0" y="1"/>
                  <a:pt x="0" y="0"/>
                  <a:pt x="0" y="0"/>
                </a:cubicBezTo>
              </a:path>
            </a:pathLst>
          </a:custGeom>
          <a:solidFill>
            <a:srgbClr val="373535"/>
          </a:solidFill>
          <a:ln w="9525">
            <a:noFill/>
            <a:round/>
            <a:headEnd/>
            <a:tailEnd/>
          </a:ln>
        </p:spPr>
        <p:txBody>
          <a:bodyPr vert="horz" wrap="square" lIns="121543" tIns="60772" rIns="121543" bIns="60772" numCol="1" anchor="t" anchorCtr="0" compatLnSpc="1">
            <a:prstTxWarp prst="textNoShape">
              <a:avLst/>
            </a:prstTxWarp>
          </a:bodyPr>
          <a:lstStyle/>
          <a:p>
            <a:endParaRPr lang="en-US" sz="2393"/>
          </a:p>
        </p:txBody>
      </p:sp>
      <p:sp>
        <p:nvSpPr>
          <p:cNvPr id="10" name="稻壳儿_时尚演示出品_15"/>
          <p:cNvSpPr>
            <a:spLocks/>
          </p:cNvSpPr>
          <p:nvPr/>
        </p:nvSpPr>
        <p:spPr bwMode="auto">
          <a:xfrm>
            <a:off x="3473115" y="3044765"/>
            <a:ext cx="4112636" cy="2141778"/>
          </a:xfrm>
          <a:custGeom>
            <a:avLst/>
            <a:gdLst>
              <a:gd name="T0" fmla="*/ 1691 w 1946"/>
              <a:gd name="T1" fmla="*/ 198 h 1013"/>
              <a:gd name="T2" fmla="*/ 1243 w 1946"/>
              <a:gd name="T3" fmla="*/ 645 h 1013"/>
              <a:gd name="T4" fmla="*/ 264 w 1946"/>
              <a:gd name="T5" fmla="*/ 645 h 1013"/>
              <a:gd name="T6" fmla="*/ 264 w 1946"/>
              <a:gd name="T7" fmla="*/ 532 h 1013"/>
              <a:gd name="T8" fmla="*/ 0 w 1946"/>
              <a:gd name="T9" fmla="*/ 772 h 1013"/>
              <a:gd name="T10" fmla="*/ 264 w 1946"/>
              <a:gd name="T11" fmla="*/ 1013 h 1013"/>
              <a:gd name="T12" fmla="*/ 264 w 1946"/>
              <a:gd name="T13" fmla="*/ 901 h 1013"/>
              <a:gd name="T14" fmla="*/ 1243 w 1946"/>
              <a:gd name="T15" fmla="*/ 901 h 1013"/>
              <a:gd name="T16" fmla="*/ 1946 w 1946"/>
              <a:gd name="T17" fmla="*/ 198 h 1013"/>
              <a:gd name="T18" fmla="*/ 1918 w 1946"/>
              <a:gd name="T19" fmla="*/ 0 h 1013"/>
              <a:gd name="T20" fmla="*/ 1645 w 1946"/>
              <a:gd name="T21" fmla="*/ 0 h 1013"/>
              <a:gd name="T22" fmla="*/ 1691 w 1946"/>
              <a:gd name="T23" fmla="*/ 198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6" h="1013">
                <a:moveTo>
                  <a:pt x="1691" y="198"/>
                </a:moveTo>
                <a:cubicBezTo>
                  <a:pt x="1691" y="445"/>
                  <a:pt x="1490" y="645"/>
                  <a:pt x="1243" y="645"/>
                </a:cubicBezTo>
                <a:cubicBezTo>
                  <a:pt x="264" y="645"/>
                  <a:pt x="264" y="645"/>
                  <a:pt x="264" y="645"/>
                </a:cubicBezTo>
                <a:cubicBezTo>
                  <a:pt x="264" y="532"/>
                  <a:pt x="264" y="532"/>
                  <a:pt x="264" y="532"/>
                </a:cubicBezTo>
                <a:cubicBezTo>
                  <a:pt x="264" y="532"/>
                  <a:pt x="216" y="733"/>
                  <a:pt x="0" y="772"/>
                </a:cubicBezTo>
                <a:cubicBezTo>
                  <a:pt x="216" y="812"/>
                  <a:pt x="264" y="1013"/>
                  <a:pt x="264" y="1013"/>
                </a:cubicBezTo>
                <a:cubicBezTo>
                  <a:pt x="264" y="901"/>
                  <a:pt x="264" y="901"/>
                  <a:pt x="264" y="901"/>
                </a:cubicBezTo>
                <a:cubicBezTo>
                  <a:pt x="1243" y="901"/>
                  <a:pt x="1243" y="901"/>
                  <a:pt x="1243" y="901"/>
                </a:cubicBezTo>
                <a:cubicBezTo>
                  <a:pt x="1631" y="901"/>
                  <a:pt x="1946" y="586"/>
                  <a:pt x="1946" y="198"/>
                </a:cubicBezTo>
                <a:cubicBezTo>
                  <a:pt x="1946" y="129"/>
                  <a:pt x="1936" y="63"/>
                  <a:pt x="1918" y="0"/>
                </a:cubicBezTo>
                <a:cubicBezTo>
                  <a:pt x="1645" y="0"/>
                  <a:pt x="1645" y="0"/>
                  <a:pt x="1645" y="0"/>
                </a:cubicBezTo>
                <a:cubicBezTo>
                  <a:pt x="1674" y="60"/>
                  <a:pt x="1691" y="127"/>
                  <a:pt x="1691" y="198"/>
                </a:cubicBezTo>
              </a:path>
            </a:pathLst>
          </a:custGeom>
          <a:gradFill>
            <a:gsLst>
              <a:gs pos="0">
                <a:schemeClr val="accent4"/>
              </a:gs>
              <a:gs pos="100000">
                <a:schemeClr val="accent4">
                  <a:lumMod val="75000"/>
                </a:schemeClr>
              </a:gs>
            </a:gsLst>
            <a:lin ang="5400000" scaled="1"/>
          </a:gradFill>
          <a:ln w="9525">
            <a:noFill/>
            <a:round/>
            <a:headEnd/>
            <a:tailEnd/>
          </a:ln>
          <a:effectLst>
            <a:outerShdw blurRad="50800" dist="38100" dir="2700000" algn="tl" rotWithShape="0">
              <a:prstClr val="black">
                <a:alpha val="40000"/>
              </a:prstClr>
            </a:outerShdw>
          </a:effectLst>
        </p:spPr>
        <p:txBody>
          <a:bodyPr vert="horz" wrap="square" lIns="121543" tIns="60772" rIns="121543" bIns="60772" numCol="1" anchor="t" anchorCtr="0" compatLnSpc="1">
            <a:prstTxWarp prst="textNoShape">
              <a:avLst/>
            </a:prstTxWarp>
          </a:bodyPr>
          <a:lstStyle/>
          <a:p>
            <a:endParaRPr lang="en-US" sz="2393"/>
          </a:p>
        </p:txBody>
      </p:sp>
      <p:sp>
        <p:nvSpPr>
          <p:cNvPr id="116" name="稻壳儿_时尚演示出品_16"/>
          <p:cNvSpPr/>
          <p:nvPr/>
        </p:nvSpPr>
        <p:spPr>
          <a:xfrm>
            <a:off x="9155525" y="1805309"/>
            <a:ext cx="678718" cy="678718"/>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5">
              <a:solidFill>
                <a:schemeClr val="bg1"/>
              </a:solidFill>
              <a:latin typeface="Montserrat Light" panose="00000400000000000000" pitchFamily="50" charset="0"/>
            </a:endParaRPr>
          </a:p>
        </p:txBody>
      </p:sp>
      <p:sp>
        <p:nvSpPr>
          <p:cNvPr id="123" name="稻壳儿_时尚演示出品_17"/>
          <p:cNvSpPr/>
          <p:nvPr/>
        </p:nvSpPr>
        <p:spPr>
          <a:xfrm>
            <a:off x="9204167" y="1853951"/>
            <a:ext cx="581435" cy="581435"/>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5">
              <a:solidFill>
                <a:schemeClr val="bg1"/>
              </a:solidFill>
              <a:latin typeface="Montserrat Light" panose="00000400000000000000" pitchFamily="50" charset="0"/>
            </a:endParaRPr>
          </a:p>
        </p:txBody>
      </p:sp>
      <p:sp>
        <p:nvSpPr>
          <p:cNvPr id="124" name="稻壳儿_时尚演示出品_18"/>
          <p:cNvSpPr/>
          <p:nvPr/>
        </p:nvSpPr>
        <p:spPr>
          <a:xfrm>
            <a:off x="9255318" y="1905102"/>
            <a:ext cx="479133" cy="47913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9" dirty="0">
              <a:solidFill>
                <a:schemeClr val="bg1"/>
              </a:solidFill>
              <a:latin typeface="Montserrat SemiBold" panose="00000700000000000000" pitchFamily="2" charset="0"/>
            </a:endParaRPr>
          </a:p>
        </p:txBody>
      </p:sp>
      <p:sp>
        <p:nvSpPr>
          <p:cNvPr id="126" name="稻壳儿_时尚演示出品_19"/>
          <p:cNvSpPr/>
          <p:nvPr/>
        </p:nvSpPr>
        <p:spPr>
          <a:xfrm>
            <a:off x="9868129" y="2484027"/>
            <a:ext cx="678718" cy="678718"/>
          </a:xfrm>
          <a:prstGeom prst="ellipse">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5">
              <a:solidFill>
                <a:schemeClr val="bg1"/>
              </a:solidFill>
              <a:latin typeface="Montserrat Light" panose="00000400000000000000" pitchFamily="50" charset="0"/>
            </a:endParaRPr>
          </a:p>
        </p:txBody>
      </p:sp>
      <p:sp>
        <p:nvSpPr>
          <p:cNvPr id="127" name="稻壳儿_时尚演示出品_20"/>
          <p:cNvSpPr/>
          <p:nvPr/>
        </p:nvSpPr>
        <p:spPr>
          <a:xfrm>
            <a:off x="9916771" y="2532669"/>
            <a:ext cx="581435" cy="581435"/>
          </a:xfrm>
          <a:prstGeom prst="ellipse">
            <a:avLst/>
          </a:prstGeom>
          <a:solidFill>
            <a:schemeClr val="accent3">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5">
              <a:solidFill>
                <a:schemeClr val="bg1"/>
              </a:solidFill>
              <a:latin typeface="Montserrat Light" panose="00000400000000000000" pitchFamily="50" charset="0"/>
            </a:endParaRPr>
          </a:p>
        </p:txBody>
      </p:sp>
      <p:sp>
        <p:nvSpPr>
          <p:cNvPr id="128" name="稻壳儿_时尚演示出品_21"/>
          <p:cNvSpPr/>
          <p:nvPr/>
        </p:nvSpPr>
        <p:spPr>
          <a:xfrm>
            <a:off x="9967922" y="2583820"/>
            <a:ext cx="479133" cy="47913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9" dirty="0">
              <a:solidFill>
                <a:schemeClr val="bg1"/>
              </a:solidFill>
              <a:latin typeface="Montserrat SemiBold" panose="00000700000000000000" pitchFamily="2" charset="0"/>
            </a:endParaRPr>
          </a:p>
        </p:txBody>
      </p:sp>
      <p:sp>
        <p:nvSpPr>
          <p:cNvPr id="130" name="稻壳儿_时尚演示出品_22"/>
          <p:cNvSpPr/>
          <p:nvPr/>
        </p:nvSpPr>
        <p:spPr>
          <a:xfrm>
            <a:off x="1611870" y="3791722"/>
            <a:ext cx="678718" cy="678718"/>
          </a:xfrm>
          <a:prstGeom prst="ellipse">
            <a:avLst/>
          </a:prstGeom>
          <a:solidFill>
            <a:schemeClr val="accent2">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5">
              <a:solidFill>
                <a:schemeClr val="bg1"/>
              </a:solidFill>
              <a:latin typeface="Montserrat Light" panose="00000400000000000000" pitchFamily="50" charset="0"/>
            </a:endParaRPr>
          </a:p>
        </p:txBody>
      </p:sp>
      <p:sp>
        <p:nvSpPr>
          <p:cNvPr id="131" name="稻壳儿_时尚演示出品_23"/>
          <p:cNvSpPr/>
          <p:nvPr/>
        </p:nvSpPr>
        <p:spPr>
          <a:xfrm>
            <a:off x="1660512" y="3840364"/>
            <a:ext cx="581435" cy="581435"/>
          </a:xfrm>
          <a:prstGeom prst="ellipse">
            <a:avLst/>
          </a:prstGeom>
          <a:solidFill>
            <a:schemeClr val="accent2">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5">
              <a:solidFill>
                <a:schemeClr val="bg1"/>
              </a:solidFill>
              <a:latin typeface="Montserrat Light" panose="00000400000000000000" pitchFamily="50" charset="0"/>
            </a:endParaRPr>
          </a:p>
        </p:txBody>
      </p:sp>
      <p:sp>
        <p:nvSpPr>
          <p:cNvPr id="132" name="稻壳儿_时尚演示出品_24"/>
          <p:cNvSpPr/>
          <p:nvPr/>
        </p:nvSpPr>
        <p:spPr>
          <a:xfrm>
            <a:off x="1711663" y="3891515"/>
            <a:ext cx="479133" cy="47913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9" dirty="0">
              <a:solidFill>
                <a:schemeClr val="bg1"/>
              </a:solidFill>
              <a:latin typeface="Montserrat SemiBold" panose="00000700000000000000" pitchFamily="2" charset="0"/>
            </a:endParaRPr>
          </a:p>
        </p:txBody>
      </p:sp>
      <p:sp>
        <p:nvSpPr>
          <p:cNvPr id="134" name="稻壳儿_时尚演示出品_25"/>
          <p:cNvSpPr/>
          <p:nvPr/>
        </p:nvSpPr>
        <p:spPr>
          <a:xfrm>
            <a:off x="2292127" y="4421797"/>
            <a:ext cx="678718" cy="678718"/>
          </a:xfrm>
          <a:prstGeom prst="ellipse">
            <a:avLst/>
          </a:prstGeom>
          <a:solidFill>
            <a:schemeClr val="accent4">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5">
              <a:solidFill>
                <a:schemeClr val="bg1"/>
              </a:solidFill>
              <a:latin typeface="Montserrat Light" panose="00000400000000000000" pitchFamily="50" charset="0"/>
            </a:endParaRPr>
          </a:p>
        </p:txBody>
      </p:sp>
      <p:sp>
        <p:nvSpPr>
          <p:cNvPr id="135" name="稻壳儿_时尚演示出品_26"/>
          <p:cNvSpPr/>
          <p:nvPr/>
        </p:nvSpPr>
        <p:spPr>
          <a:xfrm>
            <a:off x="2340769" y="4470439"/>
            <a:ext cx="581435" cy="581435"/>
          </a:xfrm>
          <a:prstGeom prst="ellipse">
            <a:avLst/>
          </a:prstGeom>
          <a:solidFill>
            <a:schemeClr val="accent4">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5">
              <a:solidFill>
                <a:schemeClr val="bg1"/>
              </a:solidFill>
              <a:latin typeface="Montserrat Light" panose="00000400000000000000" pitchFamily="50" charset="0"/>
            </a:endParaRPr>
          </a:p>
        </p:txBody>
      </p:sp>
      <p:sp>
        <p:nvSpPr>
          <p:cNvPr id="136" name="稻壳儿_时尚演示出品_27"/>
          <p:cNvSpPr/>
          <p:nvPr/>
        </p:nvSpPr>
        <p:spPr>
          <a:xfrm>
            <a:off x="2391920" y="4521590"/>
            <a:ext cx="479133" cy="47913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9" dirty="0">
              <a:solidFill>
                <a:schemeClr val="bg1"/>
              </a:solidFill>
              <a:latin typeface="Montserrat SemiBold" panose="00000700000000000000" pitchFamily="2" charset="0"/>
            </a:endParaRPr>
          </a:p>
        </p:txBody>
      </p:sp>
      <p:sp>
        <p:nvSpPr>
          <p:cNvPr id="137" name="稻壳儿_时尚演示出品_28"/>
          <p:cNvSpPr>
            <a:spLocks noEditPoints="1"/>
          </p:cNvSpPr>
          <p:nvPr/>
        </p:nvSpPr>
        <p:spPr bwMode="auto">
          <a:xfrm>
            <a:off x="2565319" y="4670653"/>
            <a:ext cx="132333" cy="181007"/>
          </a:xfrm>
          <a:custGeom>
            <a:avLst/>
            <a:gdLst>
              <a:gd name="T0" fmla="*/ 347 w 456"/>
              <a:gd name="T1" fmla="*/ 273 h 625"/>
              <a:gd name="T2" fmla="*/ 106 w 456"/>
              <a:gd name="T3" fmla="*/ 273 h 625"/>
              <a:gd name="T4" fmla="*/ 106 w 456"/>
              <a:gd name="T5" fmla="*/ 189 h 625"/>
              <a:gd name="T6" fmla="*/ 226 w 456"/>
              <a:gd name="T7" fmla="*/ 69 h 625"/>
              <a:gd name="T8" fmla="*/ 347 w 456"/>
              <a:gd name="T9" fmla="*/ 189 h 625"/>
              <a:gd name="T10" fmla="*/ 347 w 456"/>
              <a:gd name="T11" fmla="*/ 273 h 625"/>
              <a:gd name="T12" fmla="*/ 271 w 456"/>
              <a:gd name="T13" fmla="*/ 455 h 625"/>
              <a:gd name="T14" fmla="*/ 271 w 456"/>
              <a:gd name="T15" fmla="*/ 530 h 625"/>
              <a:gd name="T16" fmla="*/ 236 w 456"/>
              <a:gd name="T17" fmla="*/ 565 h 625"/>
              <a:gd name="T18" fmla="*/ 201 w 456"/>
              <a:gd name="T19" fmla="*/ 530 h 625"/>
              <a:gd name="T20" fmla="*/ 201 w 456"/>
              <a:gd name="T21" fmla="*/ 455 h 625"/>
              <a:gd name="T22" fmla="*/ 180 w 456"/>
              <a:gd name="T23" fmla="*/ 413 h 625"/>
              <a:gd name="T24" fmla="*/ 236 w 456"/>
              <a:gd name="T25" fmla="*/ 358 h 625"/>
              <a:gd name="T26" fmla="*/ 291 w 456"/>
              <a:gd name="T27" fmla="*/ 413 h 625"/>
              <a:gd name="T28" fmla="*/ 271 w 456"/>
              <a:gd name="T29" fmla="*/ 455 h 625"/>
              <a:gd name="T30" fmla="*/ 415 w 456"/>
              <a:gd name="T31" fmla="*/ 273 h 625"/>
              <a:gd name="T32" fmla="*/ 415 w 456"/>
              <a:gd name="T33" fmla="*/ 189 h 625"/>
              <a:gd name="T34" fmla="*/ 226 w 456"/>
              <a:gd name="T35" fmla="*/ 0 h 625"/>
              <a:gd name="T36" fmla="*/ 37 w 456"/>
              <a:gd name="T37" fmla="*/ 189 h 625"/>
              <a:gd name="T38" fmla="*/ 37 w 456"/>
              <a:gd name="T39" fmla="*/ 273 h 625"/>
              <a:gd name="T40" fmla="*/ 0 w 456"/>
              <a:gd name="T41" fmla="*/ 273 h 625"/>
              <a:gd name="T42" fmla="*/ 0 w 456"/>
              <a:gd name="T43" fmla="*/ 625 h 625"/>
              <a:gd name="T44" fmla="*/ 456 w 456"/>
              <a:gd name="T45" fmla="*/ 625 h 625"/>
              <a:gd name="T46" fmla="*/ 456 w 456"/>
              <a:gd name="T47" fmla="*/ 273 h 625"/>
              <a:gd name="T48" fmla="*/ 415 w 456"/>
              <a:gd name="T49" fmla="*/ 27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6" h="625">
                <a:moveTo>
                  <a:pt x="347" y="273"/>
                </a:moveTo>
                <a:lnTo>
                  <a:pt x="106" y="273"/>
                </a:lnTo>
                <a:lnTo>
                  <a:pt x="106" y="189"/>
                </a:lnTo>
                <a:cubicBezTo>
                  <a:pt x="106" y="123"/>
                  <a:pt x="160" y="69"/>
                  <a:pt x="226" y="69"/>
                </a:cubicBezTo>
                <a:cubicBezTo>
                  <a:pt x="293" y="69"/>
                  <a:pt x="347" y="123"/>
                  <a:pt x="347" y="189"/>
                </a:cubicBezTo>
                <a:lnTo>
                  <a:pt x="347" y="273"/>
                </a:lnTo>
                <a:close/>
                <a:moveTo>
                  <a:pt x="271" y="455"/>
                </a:moveTo>
                <a:lnTo>
                  <a:pt x="271" y="530"/>
                </a:lnTo>
                <a:cubicBezTo>
                  <a:pt x="271" y="549"/>
                  <a:pt x="255" y="565"/>
                  <a:pt x="236" y="565"/>
                </a:cubicBezTo>
                <a:cubicBezTo>
                  <a:pt x="216" y="565"/>
                  <a:pt x="201" y="549"/>
                  <a:pt x="201" y="530"/>
                </a:cubicBezTo>
                <a:lnTo>
                  <a:pt x="201" y="455"/>
                </a:lnTo>
                <a:cubicBezTo>
                  <a:pt x="188" y="445"/>
                  <a:pt x="180" y="430"/>
                  <a:pt x="180" y="413"/>
                </a:cubicBezTo>
                <a:cubicBezTo>
                  <a:pt x="180" y="382"/>
                  <a:pt x="205" y="358"/>
                  <a:pt x="236" y="358"/>
                </a:cubicBezTo>
                <a:cubicBezTo>
                  <a:pt x="266" y="358"/>
                  <a:pt x="291" y="382"/>
                  <a:pt x="291" y="413"/>
                </a:cubicBezTo>
                <a:cubicBezTo>
                  <a:pt x="291" y="430"/>
                  <a:pt x="283" y="445"/>
                  <a:pt x="271" y="455"/>
                </a:cubicBezTo>
                <a:close/>
                <a:moveTo>
                  <a:pt x="415" y="273"/>
                </a:moveTo>
                <a:lnTo>
                  <a:pt x="415" y="189"/>
                </a:lnTo>
                <a:cubicBezTo>
                  <a:pt x="415" y="85"/>
                  <a:pt x="331" y="0"/>
                  <a:pt x="226" y="0"/>
                </a:cubicBezTo>
                <a:cubicBezTo>
                  <a:pt x="122" y="0"/>
                  <a:pt x="37" y="85"/>
                  <a:pt x="37" y="189"/>
                </a:cubicBezTo>
                <a:lnTo>
                  <a:pt x="37" y="273"/>
                </a:lnTo>
                <a:lnTo>
                  <a:pt x="0" y="273"/>
                </a:lnTo>
                <a:lnTo>
                  <a:pt x="0" y="625"/>
                </a:lnTo>
                <a:lnTo>
                  <a:pt x="456" y="625"/>
                </a:lnTo>
                <a:lnTo>
                  <a:pt x="456" y="273"/>
                </a:lnTo>
                <a:lnTo>
                  <a:pt x="415" y="273"/>
                </a:lnTo>
                <a:close/>
              </a:path>
            </a:pathLst>
          </a:custGeom>
          <a:solidFill>
            <a:schemeClr val="bg1"/>
          </a:solidFill>
          <a:ln>
            <a:noFill/>
          </a:ln>
        </p:spPr>
        <p:txBody>
          <a:bodyPr vert="horz" wrap="square" lIns="91158" tIns="45578" rIns="91158" bIns="45578" numCol="1" anchor="t" anchorCtr="0" compatLnSpc="1">
            <a:prstTxWarp prst="textNoShape">
              <a:avLst/>
            </a:prstTxWarp>
          </a:bodyPr>
          <a:lstStyle/>
          <a:p>
            <a:endParaRPr lang="en-US" sz="1795"/>
          </a:p>
        </p:txBody>
      </p:sp>
      <p:sp>
        <p:nvSpPr>
          <p:cNvPr id="138" name="稻壳儿_时尚演示出品_29"/>
          <p:cNvSpPr>
            <a:spLocks noEditPoints="1"/>
          </p:cNvSpPr>
          <p:nvPr/>
        </p:nvSpPr>
        <p:spPr bwMode="auto">
          <a:xfrm>
            <a:off x="10123757" y="2759535"/>
            <a:ext cx="167461" cy="127703"/>
          </a:xfrm>
          <a:custGeom>
            <a:avLst/>
            <a:gdLst>
              <a:gd name="T0" fmla="*/ 62 w 733"/>
              <a:gd name="T1" fmla="*/ 518 h 551"/>
              <a:gd name="T2" fmla="*/ 33 w 733"/>
              <a:gd name="T3" fmla="*/ 410 h 551"/>
              <a:gd name="T4" fmla="*/ 366 w 733"/>
              <a:gd name="T5" fmla="*/ 475 h 551"/>
              <a:gd name="T6" fmla="*/ 700 w 733"/>
              <a:gd name="T7" fmla="*/ 410 h 551"/>
              <a:gd name="T8" fmla="*/ 671 w 733"/>
              <a:gd name="T9" fmla="*/ 518 h 551"/>
              <a:gd name="T10" fmla="*/ 264 w 733"/>
              <a:gd name="T11" fmla="*/ 306 h 551"/>
              <a:gd name="T12" fmla="*/ 469 w 733"/>
              <a:gd name="T13" fmla="*/ 306 h 551"/>
              <a:gd name="T14" fmla="*/ 366 w 733"/>
              <a:gd name="T15" fmla="*/ 190 h 551"/>
              <a:gd name="T16" fmla="*/ 366 w 733"/>
              <a:gd name="T17" fmla="*/ 421 h 551"/>
              <a:gd name="T18" fmla="*/ 366 w 733"/>
              <a:gd name="T19" fmla="*/ 190 h 551"/>
              <a:gd name="T20" fmla="*/ 675 w 733"/>
              <a:gd name="T21" fmla="*/ 137 h 551"/>
              <a:gd name="T22" fmla="*/ 626 w 733"/>
              <a:gd name="T23" fmla="*/ 137 h 551"/>
              <a:gd name="T24" fmla="*/ 650 w 733"/>
              <a:gd name="T25" fmla="*/ 445 h 551"/>
              <a:gd name="T26" fmla="*/ 650 w 733"/>
              <a:gd name="T27" fmla="*/ 494 h 551"/>
              <a:gd name="T28" fmla="*/ 650 w 733"/>
              <a:gd name="T29" fmla="*/ 445 h 551"/>
              <a:gd name="T30" fmla="*/ 59 w 733"/>
              <a:gd name="T31" fmla="*/ 469 h 551"/>
              <a:gd name="T32" fmla="*/ 108 w 733"/>
              <a:gd name="T33" fmla="*/ 469 h 551"/>
              <a:gd name="T34" fmla="*/ 83 w 733"/>
              <a:gd name="T35" fmla="*/ 161 h 551"/>
              <a:gd name="T36" fmla="*/ 83 w 733"/>
              <a:gd name="T37" fmla="*/ 112 h 551"/>
              <a:gd name="T38" fmla="*/ 83 w 733"/>
              <a:gd name="T39" fmla="*/ 161 h 551"/>
              <a:gd name="T40" fmla="*/ 366 w 733"/>
              <a:gd name="T41" fmla="*/ 442 h 551"/>
              <a:gd name="T42" fmla="*/ 366 w 733"/>
              <a:gd name="T43" fmla="*/ 170 h 551"/>
              <a:gd name="T44" fmla="*/ 62 w 733"/>
              <a:gd name="T45" fmla="*/ 93 h 551"/>
              <a:gd name="T46" fmla="*/ 700 w 733"/>
              <a:gd name="T47" fmla="*/ 122 h 551"/>
              <a:gd name="T48" fmla="*/ 500 w 733"/>
              <a:gd name="T49" fmla="*/ 202 h 551"/>
              <a:gd name="T50" fmla="*/ 233 w 733"/>
              <a:gd name="T51" fmla="*/ 202 h 551"/>
              <a:gd name="T52" fmla="*/ 33 w 733"/>
              <a:gd name="T53" fmla="*/ 122 h 551"/>
              <a:gd name="T54" fmla="*/ 671 w 733"/>
              <a:gd name="T55" fmla="*/ 60 h 551"/>
              <a:gd name="T56" fmla="*/ 215 w 733"/>
              <a:gd name="T57" fmla="*/ 45 h 551"/>
              <a:gd name="T58" fmla="*/ 110 w 733"/>
              <a:gd name="T59" fmla="*/ 0 h 551"/>
              <a:gd name="T60" fmla="*/ 64 w 733"/>
              <a:gd name="T61" fmla="*/ 60 h 551"/>
              <a:gd name="T62" fmla="*/ 0 w 733"/>
              <a:gd name="T63" fmla="*/ 122 h 551"/>
              <a:gd name="T64" fmla="*/ 62 w 733"/>
              <a:gd name="T65" fmla="*/ 551 h 551"/>
              <a:gd name="T66" fmla="*/ 733 w 733"/>
              <a:gd name="T67" fmla="*/ 489 h 551"/>
              <a:gd name="T68" fmla="*/ 671 w 733"/>
              <a:gd name="T69" fmla="*/ 6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3" h="551">
                <a:moveTo>
                  <a:pt x="671" y="518"/>
                </a:moveTo>
                <a:lnTo>
                  <a:pt x="62" y="518"/>
                </a:lnTo>
                <a:cubicBezTo>
                  <a:pt x="46" y="518"/>
                  <a:pt x="33" y="505"/>
                  <a:pt x="33" y="489"/>
                </a:cubicBezTo>
                <a:lnTo>
                  <a:pt x="33" y="410"/>
                </a:lnTo>
                <a:lnTo>
                  <a:pt x="233" y="410"/>
                </a:lnTo>
                <a:cubicBezTo>
                  <a:pt x="264" y="449"/>
                  <a:pt x="312" y="475"/>
                  <a:pt x="366" y="475"/>
                </a:cubicBezTo>
                <a:cubicBezTo>
                  <a:pt x="421" y="475"/>
                  <a:pt x="469" y="449"/>
                  <a:pt x="500" y="410"/>
                </a:cubicBezTo>
                <a:lnTo>
                  <a:pt x="700" y="410"/>
                </a:lnTo>
                <a:lnTo>
                  <a:pt x="700" y="489"/>
                </a:lnTo>
                <a:cubicBezTo>
                  <a:pt x="700" y="505"/>
                  <a:pt x="687" y="518"/>
                  <a:pt x="671" y="518"/>
                </a:cubicBezTo>
                <a:close/>
                <a:moveTo>
                  <a:pt x="366" y="409"/>
                </a:moveTo>
                <a:cubicBezTo>
                  <a:pt x="310" y="409"/>
                  <a:pt x="264" y="362"/>
                  <a:pt x="264" y="306"/>
                </a:cubicBezTo>
                <a:cubicBezTo>
                  <a:pt x="264" y="249"/>
                  <a:pt x="310" y="203"/>
                  <a:pt x="366" y="203"/>
                </a:cubicBezTo>
                <a:cubicBezTo>
                  <a:pt x="423" y="203"/>
                  <a:pt x="469" y="249"/>
                  <a:pt x="469" y="306"/>
                </a:cubicBezTo>
                <a:cubicBezTo>
                  <a:pt x="469" y="362"/>
                  <a:pt x="423" y="409"/>
                  <a:pt x="366" y="409"/>
                </a:cubicBezTo>
                <a:close/>
                <a:moveTo>
                  <a:pt x="366" y="190"/>
                </a:moveTo>
                <a:cubicBezTo>
                  <a:pt x="303" y="190"/>
                  <a:pt x="251" y="242"/>
                  <a:pt x="251" y="306"/>
                </a:cubicBezTo>
                <a:cubicBezTo>
                  <a:pt x="251" y="369"/>
                  <a:pt x="303" y="421"/>
                  <a:pt x="366" y="421"/>
                </a:cubicBezTo>
                <a:cubicBezTo>
                  <a:pt x="430" y="421"/>
                  <a:pt x="482" y="369"/>
                  <a:pt x="482" y="306"/>
                </a:cubicBezTo>
                <a:cubicBezTo>
                  <a:pt x="482" y="242"/>
                  <a:pt x="430" y="190"/>
                  <a:pt x="366" y="190"/>
                </a:cubicBezTo>
                <a:close/>
                <a:moveTo>
                  <a:pt x="650" y="161"/>
                </a:moveTo>
                <a:cubicBezTo>
                  <a:pt x="664" y="161"/>
                  <a:pt x="675" y="150"/>
                  <a:pt x="675" y="137"/>
                </a:cubicBezTo>
                <a:cubicBezTo>
                  <a:pt x="675" y="123"/>
                  <a:pt x="664" y="112"/>
                  <a:pt x="650" y="112"/>
                </a:cubicBezTo>
                <a:cubicBezTo>
                  <a:pt x="637" y="112"/>
                  <a:pt x="626" y="123"/>
                  <a:pt x="626" y="137"/>
                </a:cubicBezTo>
                <a:cubicBezTo>
                  <a:pt x="626" y="150"/>
                  <a:pt x="637" y="161"/>
                  <a:pt x="650" y="161"/>
                </a:cubicBezTo>
                <a:close/>
                <a:moveTo>
                  <a:pt x="650" y="445"/>
                </a:moveTo>
                <a:cubicBezTo>
                  <a:pt x="637" y="445"/>
                  <a:pt x="626" y="456"/>
                  <a:pt x="626" y="469"/>
                </a:cubicBezTo>
                <a:cubicBezTo>
                  <a:pt x="626" y="483"/>
                  <a:pt x="637" y="494"/>
                  <a:pt x="650" y="494"/>
                </a:cubicBezTo>
                <a:cubicBezTo>
                  <a:pt x="664" y="494"/>
                  <a:pt x="675" y="483"/>
                  <a:pt x="675" y="469"/>
                </a:cubicBezTo>
                <a:cubicBezTo>
                  <a:pt x="675" y="456"/>
                  <a:pt x="664" y="445"/>
                  <a:pt x="650" y="445"/>
                </a:cubicBezTo>
                <a:close/>
                <a:moveTo>
                  <a:pt x="83" y="445"/>
                </a:moveTo>
                <a:cubicBezTo>
                  <a:pt x="70" y="445"/>
                  <a:pt x="59" y="456"/>
                  <a:pt x="59" y="469"/>
                </a:cubicBezTo>
                <a:cubicBezTo>
                  <a:pt x="59" y="483"/>
                  <a:pt x="70" y="494"/>
                  <a:pt x="83" y="494"/>
                </a:cubicBezTo>
                <a:cubicBezTo>
                  <a:pt x="97" y="494"/>
                  <a:pt x="108" y="483"/>
                  <a:pt x="108" y="469"/>
                </a:cubicBezTo>
                <a:cubicBezTo>
                  <a:pt x="108" y="456"/>
                  <a:pt x="97" y="445"/>
                  <a:pt x="83" y="445"/>
                </a:cubicBezTo>
                <a:close/>
                <a:moveTo>
                  <a:pt x="83" y="161"/>
                </a:moveTo>
                <a:cubicBezTo>
                  <a:pt x="97" y="161"/>
                  <a:pt x="108" y="150"/>
                  <a:pt x="108" y="137"/>
                </a:cubicBezTo>
                <a:cubicBezTo>
                  <a:pt x="108" y="123"/>
                  <a:pt x="97" y="112"/>
                  <a:pt x="83" y="112"/>
                </a:cubicBezTo>
                <a:cubicBezTo>
                  <a:pt x="70" y="112"/>
                  <a:pt x="59" y="123"/>
                  <a:pt x="59" y="137"/>
                </a:cubicBezTo>
                <a:cubicBezTo>
                  <a:pt x="59" y="150"/>
                  <a:pt x="70" y="161"/>
                  <a:pt x="83" y="161"/>
                </a:cubicBezTo>
                <a:close/>
                <a:moveTo>
                  <a:pt x="503" y="306"/>
                </a:moveTo>
                <a:cubicBezTo>
                  <a:pt x="503" y="381"/>
                  <a:pt x="442" y="442"/>
                  <a:pt x="366" y="442"/>
                </a:cubicBezTo>
                <a:cubicBezTo>
                  <a:pt x="291" y="442"/>
                  <a:pt x="230" y="381"/>
                  <a:pt x="230" y="306"/>
                </a:cubicBezTo>
                <a:cubicBezTo>
                  <a:pt x="230" y="231"/>
                  <a:pt x="291" y="170"/>
                  <a:pt x="366" y="170"/>
                </a:cubicBezTo>
                <a:cubicBezTo>
                  <a:pt x="442" y="170"/>
                  <a:pt x="503" y="231"/>
                  <a:pt x="503" y="306"/>
                </a:cubicBezTo>
                <a:close/>
                <a:moveTo>
                  <a:pt x="62" y="93"/>
                </a:moveTo>
                <a:lnTo>
                  <a:pt x="671" y="93"/>
                </a:lnTo>
                <a:cubicBezTo>
                  <a:pt x="687" y="93"/>
                  <a:pt x="700" y="106"/>
                  <a:pt x="700" y="122"/>
                </a:cubicBezTo>
                <a:lnTo>
                  <a:pt x="700" y="202"/>
                </a:lnTo>
                <a:lnTo>
                  <a:pt x="500" y="202"/>
                </a:lnTo>
                <a:cubicBezTo>
                  <a:pt x="469" y="162"/>
                  <a:pt x="421" y="137"/>
                  <a:pt x="366" y="137"/>
                </a:cubicBezTo>
                <a:cubicBezTo>
                  <a:pt x="312" y="137"/>
                  <a:pt x="264" y="162"/>
                  <a:pt x="233" y="202"/>
                </a:cubicBezTo>
                <a:lnTo>
                  <a:pt x="33" y="202"/>
                </a:lnTo>
                <a:lnTo>
                  <a:pt x="33" y="122"/>
                </a:lnTo>
                <a:cubicBezTo>
                  <a:pt x="33" y="106"/>
                  <a:pt x="46" y="93"/>
                  <a:pt x="62" y="93"/>
                </a:cubicBezTo>
                <a:close/>
                <a:moveTo>
                  <a:pt x="671" y="60"/>
                </a:moveTo>
                <a:lnTo>
                  <a:pt x="215" y="60"/>
                </a:lnTo>
                <a:lnTo>
                  <a:pt x="215" y="45"/>
                </a:lnTo>
                <a:cubicBezTo>
                  <a:pt x="215" y="20"/>
                  <a:pt x="195" y="0"/>
                  <a:pt x="170" y="0"/>
                </a:cubicBezTo>
                <a:lnTo>
                  <a:pt x="110" y="0"/>
                </a:lnTo>
                <a:cubicBezTo>
                  <a:pt x="85" y="0"/>
                  <a:pt x="64" y="20"/>
                  <a:pt x="64" y="45"/>
                </a:cubicBezTo>
                <a:lnTo>
                  <a:pt x="64" y="60"/>
                </a:lnTo>
                <a:lnTo>
                  <a:pt x="62" y="60"/>
                </a:lnTo>
                <a:cubicBezTo>
                  <a:pt x="28" y="60"/>
                  <a:pt x="0" y="88"/>
                  <a:pt x="0" y="122"/>
                </a:cubicBezTo>
                <a:lnTo>
                  <a:pt x="0" y="489"/>
                </a:lnTo>
                <a:cubicBezTo>
                  <a:pt x="0" y="523"/>
                  <a:pt x="28" y="551"/>
                  <a:pt x="62" y="551"/>
                </a:cubicBezTo>
                <a:lnTo>
                  <a:pt x="671" y="551"/>
                </a:lnTo>
                <a:cubicBezTo>
                  <a:pt x="705" y="551"/>
                  <a:pt x="733" y="523"/>
                  <a:pt x="733" y="489"/>
                </a:cubicBezTo>
                <a:lnTo>
                  <a:pt x="733" y="122"/>
                </a:lnTo>
                <a:cubicBezTo>
                  <a:pt x="733" y="88"/>
                  <a:pt x="705" y="60"/>
                  <a:pt x="671" y="60"/>
                </a:cubicBezTo>
                <a:close/>
              </a:path>
            </a:pathLst>
          </a:custGeom>
          <a:solidFill>
            <a:schemeClr val="bg1"/>
          </a:solidFill>
          <a:ln>
            <a:noFill/>
          </a:ln>
        </p:spPr>
        <p:txBody>
          <a:bodyPr vert="horz" wrap="square" lIns="91158" tIns="45578" rIns="91158" bIns="45578" numCol="1" anchor="t" anchorCtr="0" compatLnSpc="1">
            <a:prstTxWarp prst="textNoShape">
              <a:avLst/>
            </a:prstTxWarp>
          </a:bodyPr>
          <a:lstStyle/>
          <a:p>
            <a:endParaRPr lang="en-US" sz="1795"/>
          </a:p>
        </p:txBody>
      </p:sp>
      <p:sp>
        <p:nvSpPr>
          <p:cNvPr id="139" name="稻壳儿_时尚演示出品_30"/>
          <p:cNvSpPr>
            <a:spLocks noEditPoints="1"/>
          </p:cNvSpPr>
          <p:nvPr/>
        </p:nvSpPr>
        <p:spPr bwMode="auto">
          <a:xfrm>
            <a:off x="1855014" y="4055122"/>
            <a:ext cx="192430" cy="151918"/>
          </a:xfrm>
          <a:custGeom>
            <a:avLst/>
            <a:gdLst>
              <a:gd name="T0" fmla="*/ 62 w 696"/>
              <a:gd name="T1" fmla="*/ 229 h 549"/>
              <a:gd name="T2" fmla="*/ 129 w 696"/>
              <a:gd name="T3" fmla="*/ 267 h 549"/>
              <a:gd name="T4" fmla="*/ 568 w 696"/>
              <a:gd name="T5" fmla="*/ 44 h 549"/>
              <a:gd name="T6" fmla="*/ 516 w 696"/>
              <a:gd name="T7" fmla="*/ 139 h 549"/>
              <a:gd name="T8" fmla="*/ 236 w 696"/>
              <a:gd name="T9" fmla="*/ 86 h 549"/>
              <a:gd name="T10" fmla="*/ 132 w 696"/>
              <a:gd name="T11" fmla="*/ 58 h 549"/>
              <a:gd name="T12" fmla="*/ 0 w 696"/>
              <a:gd name="T13" fmla="*/ 91 h 549"/>
              <a:gd name="T14" fmla="*/ 591 w 696"/>
              <a:gd name="T15" fmla="*/ 536 h 549"/>
              <a:gd name="T16" fmla="*/ 650 w 696"/>
              <a:gd name="T17" fmla="*/ 44 h 549"/>
              <a:gd name="T18" fmla="*/ 544 w 696"/>
              <a:gd name="T19" fmla="*/ 418 h 549"/>
              <a:gd name="T20" fmla="*/ 29 w 696"/>
              <a:gd name="T21" fmla="*/ 162 h 549"/>
              <a:gd name="T22" fmla="*/ 573 w 696"/>
              <a:gd name="T23" fmla="*/ 513 h 549"/>
              <a:gd name="T24" fmla="*/ 475 w 696"/>
              <a:gd name="T25" fmla="*/ 86 h 549"/>
              <a:gd name="T26" fmla="*/ 556 w 696"/>
              <a:gd name="T27" fmla="*/ 0 h 549"/>
              <a:gd name="T28" fmla="*/ 184 w 696"/>
              <a:gd name="T29" fmla="*/ 127 h 549"/>
              <a:gd name="T30" fmla="*/ 475 w 696"/>
              <a:gd name="T31" fmla="*/ 0 h 549"/>
              <a:gd name="T32" fmla="*/ 515 w 696"/>
              <a:gd name="T33" fmla="*/ 461 h 549"/>
              <a:gd name="T34" fmla="*/ 477 w 696"/>
              <a:gd name="T35" fmla="*/ 394 h 549"/>
              <a:gd name="T36" fmla="*/ 515 w 696"/>
              <a:gd name="T37" fmla="*/ 461 h 549"/>
              <a:gd name="T38" fmla="*/ 362 w 696"/>
              <a:gd name="T39" fmla="*/ 409 h 549"/>
              <a:gd name="T40" fmla="*/ 429 w 696"/>
              <a:gd name="T41" fmla="*/ 446 h 549"/>
              <a:gd name="T42" fmla="*/ 262 w 696"/>
              <a:gd name="T43" fmla="*/ 446 h 549"/>
              <a:gd name="T44" fmla="*/ 329 w 696"/>
              <a:gd name="T45" fmla="*/ 409 h 549"/>
              <a:gd name="T46" fmla="*/ 177 w 696"/>
              <a:gd name="T47" fmla="*/ 461 h 549"/>
              <a:gd name="T48" fmla="*/ 214 w 696"/>
              <a:gd name="T49" fmla="*/ 394 h 549"/>
              <a:gd name="T50" fmla="*/ 114 w 696"/>
              <a:gd name="T51" fmla="*/ 461 h 549"/>
              <a:gd name="T52" fmla="*/ 76 w 696"/>
              <a:gd name="T53" fmla="*/ 394 h 549"/>
              <a:gd name="T54" fmla="*/ 114 w 696"/>
              <a:gd name="T55" fmla="*/ 461 h 549"/>
              <a:gd name="T56" fmla="*/ 580 w 696"/>
              <a:gd name="T57" fmla="*/ 322 h 549"/>
              <a:gd name="T58" fmla="*/ 562 w 696"/>
              <a:gd name="T59" fmla="*/ 357 h 549"/>
              <a:gd name="T60" fmla="*/ 629 w 696"/>
              <a:gd name="T61" fmla="*/ 319 h 549"/>
              <a:gd name="T62" fmla="*/ 477 w 696"/>
              <a:gd name="T63" fmla="*/ 371 h 549"/>
              <a:gd name="T64" fmla="*/ 515 w 696"/>
              <a:gd name="T65" fmla="*/ 304 h 549"/>
              <a:gd name="T66" fmla="*/ 414 w 696"/>
              <a:gd name="T67" fmla="*/ 371 h 549"/>
              <a:gd name="T68" fmla="*/ 377 w 696"/>
              <a:gd name="T69" fmla="*/ 304 h 549"/>
              <a:gd name="T70" fmla="*/ 414 w 696"/>
              <a:gd name="T71" fmla="*/ 371 h 549"/>
              <a:gd name="T72" fmla="*/ 262 w 696"/>
              <a:gd name="T73" fmla="*/ 319 h 549"/>
              <a:gd name="T74" fmla="*/ 329 w 696"/>
              <a:gd name="T75" fmla="*/ 357 h 549"/>
              <a:gd name="T76" fmla="*/ 162 w 696"/>
              <a:gd name="T77" fmla="*/ 357 h 549"/>
              <a:gd name="T78" fmla="*/ 229 w 696"/>
              <a:gd name="T79" fmla="*/ 319 h 549"/>
              <a:gd name="T80" fmla="*/ 76 w 696"/>
              <a:gd name="T81" fmla="*/ 371 h 549"/>
              <a:gd name="T82" fmla="*/ 114 w 696"/>
              <a:gd name="T83" fmla="*/ 304 h 549"/>
              <a:gd name="T84" fmla="*/ 580 w 696"/>
              <a:gd name="T85" fmla="*/ 264 h 549"/>
              <a:gd name="T86" fmla="*/ 580 w 696"/>
              <a:gd name="T87" fmla="*/ 264 h 549"/>
              <a:gd name="T88" fmla="*/ 562 w 696"/>
              <a:gd name="T89" fmla="*/ 229 h 549"/>
              <a:gd name="T90" fmla="*/ 629 w 696"/>
              <a:gd name="T91" fmla="*/ 267 h 549"/>
              <a:gd name="T92" fmla="*/ 462 w 696"/>
              <a:gd name="T93" fmla="*/ 267 h 549"/>
              <a:gd name="T94" fmla="*/ 529 w 696"/>
              <a:gd name="T95" fmla="*/ 229 h 549"/>
              <a:gd name="T96" fmla="*/ 377 w 696"/>
              <a:gd name="T97" fmla="*/ 282 h 549"/>
              <a:gd name="T98" fmla="*/ 414 w 696"/>
              <a:gd name="T99" fmla="*/ 215 h 549"/>
              <a:gd name="T100" fmla="*/ 314 w 696"/>
              <a:gd name="T101" fmla="*/ 282 h 549"/>
              <a:gd name="T102" fmla="*/ 277 w 696"/>
              <a:gd name="T103" fmla="*/ 215 h 549"/>
              <a:gd name="T104" fmla="*/ 314 w 696"/>
              <a:gd name="T105" fmla="*/ 282 h 549"/>
              <a:gd name="T106" fmla="*/ 162 w 696"/>
              <a:gd name="T107" fmla="*/ 229 h 549"/>
              <a:gd name="T108" fmla="*/ 229 w 696"/>
              <a:gd name="T109" fmla="*/ 267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6" h="549">
                <a:moveTo>
                  <a:pt x="114" y="282"/>
                </a:moveTo>
                <a:lnTo>
                  <a:pt x="76" y="282"/>
                </a:lnTo>
                <a:cubicBezTo>
                  <a:pt x="68" y="282"/>
                  <a:pt x="62" y="275"/>
                  <a:pt x="62" y="267"/>
                </a:cubicBezTo>
                <a:lnTo>
                  <a:pt x="62" y="229"/>
                </a:lnTo>
                <a:cubicBezTo>
                  <a:pt x="62" y="221"/>
                  <a:pt x="68" y="215"/>
                  <a:pt x="76" y="215"/>
                </a:cubicBezTo>
                <a:lnTo>
                  <a:pt x="114" y="215"/>
                </a:lnTo>
                <a:cubicBezTo>
                  <a:pt x="122" y="215"/>
                  <a:pt x="129" y="221"/>
                  <a:pt x="129" y="229"/>
                </a:cubicBezTo>
                <a:lnTo>
                  <a:pt x="129" y="267"/>
                </a:lnTo>
                <a:cubicBezTo>
                  <a:pt x="129" y="275"/>
                  <a:pt x="122" y="282"/>
                  <a:pt x="114" y="282"/>
                </a:cubicBezTo>
                <a:close/>
                <a:moveTo>
                  <a:pt x="650" y="44"/>
                </a:moveTo>
                <a:lnTo>
                  <a:pt x="569" y="44"/>
                </a:lnTo>
                <a:lnTo>
                  <a:pt x="568" y="44"/>
                </a:lnTo>
                <a:lnTo>
                  <a:pt x="568" y="58"/>
                </a:lnTo>
                <a:lnTo>
                  <a:pt x="568" y="73"/>
                </a:lnTo>
                <a:lnTo>
                  <a:pt x="568" y="86"/>
                </a:lnTo>
                <a:cubicBezTo>
                  <a:pt x="568" y="115"/>
                  <a:pt x="544" y="139"/>
                  <a:pt x="516" y="139"/>
                </a:cubicBezTo>
                <a:cubicBezTo>
                  <a:pt x="487" y="139"/>
                  <a:pt x="463" y="115"/>
                  <a:pt x="463" y="86"/>
                </a:cubicBezTo>
                <a:lnTo>
                  <a:pt x="463" y="58"/>
                </a:lnTo>
                <a:lnTo>
                  <a:pt x="236" y="58"/>
                </a:lnTo>
                <a:lnTo>
                  <a:pt x="236" y="86"/>
                </a:lnTo>
                <a:cubicBezTo>
                  <a:pt x="236" y="115"/>
                  <a:pt x="213" y="139"/>
                  <a:pt x="184" y="139"/>
                </a:cubicBezTo>
                <a:cubicBezTo>
                  <a:pt x="155" y="139"/>
                  <a:pt x="132" y="115"/>
                  <a:pt x="132" y="86"/>
                </a:cubicBezTo>
                <a:lnTo>
                  <a:pt x="132" y="71"/>
                </a:lnTo>
                <a:lnTo>
                  <a:pt x="132" y="58"/>
                </a:lnTo>
                <a:lnTo>
                  <a:pt x="132" y="45"/>
                </a:lnTo>
                <a:cubicBezTo>
                  <a:pt x="130" y="45"/>
                  <a:pt x="128" y="44"/>
                  <a:pt x="126" y="44"/>
                </a:cubicBezTo>
                <a:lnTo>
                  <a:pt x="46" y="44"/>
                </a:lnTo>
                <a:cubicBezTo>
                  <a:pt x="21" y="44"/>
                  <a:pt x="0" y="65"/>
                  <a:pt x="0" y="91"/>
                </a:cubicBezTo>
                <a:lnTo>
                  <a:pt x="0" y="503"/>
                </a:lnTo>
                <a:cubicBezTo>
                  <a:pt x="0" y="529"/>
                  <a:pt x="21" y="549"/>
                  <a:pt x="46" y="549"/>
                </a:cubicBezTo>
                <a:lnTo>
                  <a:pt x="558" y="549"/>
                </a:lnTo>
                <a:cubicBezTo>
                  <a:pt x="570" y="549"/>
                  <a:pt x="582" y="545"/>
                  <a:pt x="591" y="536"/>
                </a:cubicBezTo>
                <a:lnTo>
                  <a:pt x="683" y="444"/>
                </a:lnTo>
                <a:cubicBezTo>
                  <a:pt x="692" y="435"/>
                  <a:pt x="696" y="423"/>
                  <a:pt x="696" y="411"/>
                </a:cubicBezTo>
                <a:lnTo>
                  <a:pt x="696" y="91"/>
                </a:lnTo>
                <a:cubicBezTo>
                  <a:pt x="696" y="65"/>
                  <a:pt x="676" y="44"/>
                  <a:pt x="650" y="44"/>
                </a:cubicBezTo>
                <a:close/>
                <a:moveTo>
                  <a:pt x="668" y="162"/>
                </a:moveTo>
                <a:lnTo>
                  <a:pt x="668" y="394"/>
                </a:lnTo>
                <a:lnTo>
                  <a:pt x="568" y="394"/>
                </a:lnTo>
                <a:cubicBezTo>
                  <a:pt x="555" y="394"/>
                  <a:pt x="544" y="405"/>
                  <a:pt x="544" y="418"/>
                </a:cubicBezTo>
                <a:lnTo>
                  <a:pt x="544" y="521"/>
                </a:lnTo>
                <a:lnTo>
                  <a:pt x="46" y="521"/>
                </a:lnTo>
                <a:cubicBezTo>
                  <a:pt x="37" y="521"/>
                  <a:pt x="29" y="513"/>
                  <a:pt x="29" y="503"/>
                </a:cubicBezTo>
                <a:lnTo>
                  <a:pt x="29" y="162"/>
                </a:lnTo>
                <a:lnTo>
                  <a:pt x="668" y="162"/>
                </a:lnTo>
                <a:close/>
                <a:moveTo>
                  <a:pt x="663" y="423"/>
                </a:moveTo>
                <a:cubicBezTo>
                  <a:pt x="663" y="423"/>
                  <a:pt x="663" y="423"/>
                  <a:pt x="663" y="423"/>
                </a:cubicBezTo>
                <a:lnTo>
                  <a:pt x="573" y="513"/>
                </a:lnTo>
                <a:lnTo>
                  <a:pt x="573" y="423"/>
                </a:lnTo>
                <a:lnTo>
                  <a:pt x="663" y="423"/>
                </a:lnTo>
                <a:close/>
                <a:moveTo>
                  <a:pt x="475" y="0"/>
                </a:moveTo>
                <a:lnTo>
                  <a:pt x="475" y="86"/>
                </a:lnTo>
                <a:cubicBezTo>
                  <a:pt x="475" y="109"/>
                  <a:pt x="493" y="127"/>
                  <a:pt x="516" y="127"/>
                </a:cubicBezTo>
                <a:lnTo>
                  <a:pt x="516" y="127"/>
                </a:lnTo>
                <a:cubicBezTo>
                  <a:pt x="538" y="127"/>
                  <a:pt x="556" y="109"/>
                  <a:pt x="556" y="86"/>
                </a:cubicBezTo>
                <a:lnTo>
                  <a:pt x="556" y="0"/>
                </a:lnTo>
                <a:lnTo>
                  <a:pt x="475" y="0"/>
                </a:lnTo>
                <a:close/>
                <a:moveTo>
                  <a:pt x="143" y="0"/>
                </a:moveTo>
                <a:lnTo>
                  <a:pt x="143" y="86"/>
                </a:lnTo>
                <a:cubicBezTo>
                  <a:pt x="143" y="109"/>
                  <a:pt x="162" y="127"/>
                  <a:pt x="184" y="127"/>
                </a:cubicBezTo>
                <a:cubicBezTo>
                  <a:pt x="207" y="127"/>
                  <a:pt x="225" y="109"/>
                  <a:pt x="225" y="86"/>
                </a:cubicBezTo>
                <a:lnTo>
                  <a:pt x="225" y="0"/>
                </a:lnTo>
                <a:lnTo>
                  <a:pt x="143" y="0"/>
                </a:lnTo>
                <a:close/>
                <a:moveTo>
                  <a:pt x="475" y="0"/>
                </a:moveTo>
                <a:lnTo>
                  <a:pt x="556" y="0"/>
                </a:lnTo>
                <a:moveTo>
                  <a:pt x="143" y="0"/>
                </a:moveTo>
                <a:lnTo>
                  <a:pt x="225" y="0"/>
                </a:lnTo>
                <a:moveTo>
                  <a:pt x="515" y="461"/>
                </a:moveTo>
                <a:lnTo>
                  <a:pt x="477" y="461"/>
                </a:lnTo>
                <a:cubicBezTo>
                  <a:pt x="469" y="461"/>
                  <a:pt x="462" y="454"/>
                  <a:pt x="462" y="446"/>
                </a:cubicBezTo>
                <a:lnTo>
                  <a:pt x="462" y="409"/>
                </a:lnTo>
                <a:cubicBezTo>
                  <a:pt x="462" y="401"/>
                  <a:pt x="469" y="394"/>
                  <a:pt x="477" y="394"/>
                </a:cubicBezTo>
                <a:lnTo>
                  <a:pt x="515" y="394"/>
                </a:lnTo>
                <a:cubicBezTo>
                  <a:pt x="523" y="394"/>
                  <a:pt x="529" y="401"/>
                  <a:pt x="529" y="409"/>
                </a:cubicBezTo>
                <a:lnTo>
                  <a:pt x="529" y="446"/>
                </a:lnTo>
                <a:cubicBezTo>
                  <a:pt x="529" y="454"/>
                  <a:pt x="523" y="461"/>
                  <a:pt x="515" y="461"/>
                </a:cubicBezTo>
                <a:close/>
                <a:moveTo>
                  <a:pt x="414" y="461"/>
                </a:moveTo>
                <a:lnTo>
                  <a:pt x="377" y="461"/>
                </a:lnTo>
                <a:cubicBezTo>
                  <a:pt x="369" y="461"/>
                  <a:pt x="362" y="454"/>
                  <a:pt x="362" y="446"/>
                </a:cubicBezTo>
                <a:lnTo>
                  <a:pt x="362" y="409"/>
                </a:lnTo>
                <a:cubicBezTo>
                  <a:pt x="362" y="401"/>
                  <a:pt x="369" y="394"/>
                  <a:pt x="377" y="394"/>
                </a:cubicBezTo>
                <a:lnTo>
                  <a:pt x="414" y="394"/>
                </a:lnTo>
                <a:cubicBezTo>
                  <a:pt x="422" y="394"/>
                  <a:pt x="429" y="401"/>
                  <a:pt x="429" y="409"/>
                </a:cubicBezTo>
                <a:lnTo>
                  <a:pt x="429" y="446"/>
                </a:lnTo>
                <a:cubicBezTo>
                  <a:pt x="429" y="454"/>
                  <a:pt x="422" y="461"/>
                  <a:pt x="414" y="461"/>
                </a:cubicBezTo>
                <a:close/>
                <a:moveTo>
                  <a:pt x="314" y="461"/>
                </a:moveTo>
                <a:lnTo>
                  <a:pt x="277" y="461"/>
                </a:lnTo>
                <a:cubicBezTo>
                  <a:pt x="269" y="461"/>
                  <a:pt x="262" y="454"/>
                  <a:pt x="262" y="446"/>
                </a:cubicBezTo>
                <a:lnTo>
                  <a:pt x="262" y="409"/>
                </a:lnTo>
                <a:cubicBezTo>
                  <a:pt x="262" y="401"/>
                  <a:pt x="269" y="394"/>
                  <a:pt x="277" y="394"/>
                </a:cubicBezTo>
                <a:lnTo>
                  <a:pt x="314" y="394"/>
                </a:lnTo>
                <a:cubicBezTo>
                  <a:pt x="322" y="394"/>
                  <a:pt x="329" y="401"/>
                  <a:pt x="329" y="409"/>
                </a:cubicBezTo>
                <a:lnTo>
                  <a:pt x="329" y="446"/>
                </a:lnTo>
                <a:cubicBezTo>
                  <a:pt x="329" y="454"/>
                  <a:pt x="322" y="461"/>
                  <a:pt x="314" y="461"/>
                </a:cubicBezTo>
                <a:close/>
                <a:moveTo>
                  <a:pt x="214" y="461"/>
                </a:moveTo>
                <a:lnTo>
                  <a:pt x="177" y="461"/>
                </a:lnTo>
                <a:cubicBezTo>
                  <a:pt x="169" y="461"/>
                  <a:pt x="162" y="454"/>
                  <a:pt x="162" y="446"/>
                </a:cubicBezTo>
                <a:lnTo>
                  <a:pt x="162" y="409"/>
                </a:lnTo>
                <a:cubicBezTo>
                  <a:pt x="162" y="401"/>
                  <a:pt x="169" y="394"/>
                  <a:pt x="177" y="394"/>
                </a:cubicBezTo>
                <a:lnTo>
                  <a:pt x="214" y="394"/>
                </a:lnTo>
                <a:cubicBezTo>
                  <a:pt x="222" y="394"/>
                  <a:pt x="229" y="401"/>
                  <a:pt x="229" y="409"/>
                </a:cubicBezTo>
                <a:lnTo>
                  <a:pt x="229" y="446"/>
                </a:lnTo>
                <a:cubicBezTo>
                  <a:pt x="229" y="454"/>
                  <a:pt x="222" y="461"/>
                  <a:pt x="214" y="461"/>
                </a:cubicBezTo>
                <a:close/>
                <a:moveTo>
                  <a:pt x="114" y="461"/>
                </a:moveTo>
                <a:lnTo>
                  <a:pt x="76" y="461"/>
                </a:lnTo>
                <a:cubicBezTo>
                  <a:pt x="68" y="461"/>
                  <a:pt x="62" y="454"/>
                  <a:pt x="62" y="446"/>
                </a:cubicBezTo>
                <a:lnTo>
                  <a:pt x="62" y="409"/>
                </a:lnTo>
                <a:cubicBezTo>
                  <a:pt x="62" y="401"/>
                  <a:pt x="68" y="394"/>
                  <a:pt x="76" y="394"/>
                </a:cubicBezTo>
                <a:lnTo>
                  <a:pt x="114" y="394"/>
                </a:lnTo>
                <a:cubicBezTo>
                  <a:pt x="122" y="394"/>
                  <a:pt x="129" y="401"/>
                  <a:pt x="129" y="409"/>
                </a:cubicBezTo>
                <a:lnTo>
                  <a:pt x="129" y="446"/>
                </a:lnTo>
                <a:cubicBezTo>
                  <a:pt x="129" y="454"/>
                  <a:pt x="122" y="461"/>
                  <a:pt x="114" y="461"/>
                </a:cubicBezTo>
                <a:close/>
                <a:moveTo>
                  <a:pt x="580" y="354"/>
                </a:moveTo>
                <a:lnTo>
                  <a:pt x="612" y="354"/>
                </a:lnTo>
                <a:lnTo>
                  <a:pt x="612" y="322"/>
                </a:lnTo>
                <a:lnTo>
                  <a:pt x="580" y="322"/>
                </a:lnTo>
                <a:lnTo>
                  <a:pt x="580" y="354"/>
                </a:lnTo>
                <a:close/>
                <a:moveTo>
                  <a:pt x="615" y="371"/>
                </a:moveTo>
                <a:lnTo>
                  <a:pt x="577" y="371"/>
                </a:lnTo>
                <a:cubicBezTo>
                  <a:pt x="569" y="371"/>
                  <a:pt x="562" y="365"/>
                  <a:pt x="562" y="357"/>
                </a:cubicBezTo>
                <a:lnTo>
                  <a:pt x="562" y="319"/>
                </a:lnTo>
                <a:cubicBezTo>
                  <a:pt x="562" y="311"/>
                  <a:pt x="569" y="304"/>
                  <a:pt x="577" y="304"/>
                </a:cubicBezTo>
                <a:lnTo>
                  <a:pt x="615" y="304"/>
                </a:lnTo>
                <a:cubicBezTo>
                  <a:pt x="623" y="304"/>
                  <a:pt x="629" y="311"/>
                  <a:pt x="629" y="319"/>
                </a:cubicBezTo>
                <a:lnTo>
                  <a:pt x="629" y="357"/>
                </a:lnTo>
                <a:cubicBezTo>
                  <a:pt x="629" y="365"/>
                  <a:pt x="623" y="371"/>
                  <a:pt x="615" y="371"/>
                </a:cubicBezTo>
                <a:close/>
                <a:moveTo>
                  <a:pt x="515" y="371"/>
                </a:moveTo>
                <a:lnTo>
                  <a:pt x="477" y="371"/>
                </a:lnTo>
                <a:cubicBezTo>
                  <a:pt x="469" y="371"/>
                  <a:pt x="462" y="365"/>
                  <a:pt x="462" y="357"/>
                </a:cubicBezTo>
                <a:lnTo>
                  <a:pt x="462" y="319"/>
                </a:lnTo>
                <a:cubicBezTo>
                  <a:pt x="462" y="311"/>
                  <a:pt x="469" y="304"/>
                  <a:pt x="477" y="304"/>
                </a:cubicBezTo>
                <a:lnTo>
                  <a:pt x="515" y="304"/>
                </a:lnTo>
                <a:cubicBezTo>
                  <a:pt x="523" y="304"/>
                  <a:pt x="529" y="311"/>
                  <a:pt x="529" y="319"/>
                </a:cubicBezTo>
                <a:lnTo>
                  <a:pt x="529" y="357"/>
                </a:lnTo>
                <a:cubicBezTo>
                  <a:pt x="529" y="365"/>
                  <a:pt x="523" y="371"/>
                  <a:pt x="515" y="371"/>
                </a:cubicBezTo>
                <a:close/>
                <a:moveTo>
                  <a:pt x="414" y="371"/>
                </a:moveTo>
                <a:lnTo>
                  <a:pt x="377" y="371"/>
                </a:lnTo>
                <a:cubicBezTo>
                  <a:pt x="369" y="371"/>
                  <a:pt x="362" y="365"/>
                  <a:pt x="362" y="357"/>
                </a:cubicBezTo>
                <a:lnTo>
                  <a:pt x="362" y="319"/>
                </a:lnTo>
                <a:cubicBezTo>
                  <a:pt x="362" y="311"/>
                  <a:pt x="369" y="304"/>
                  <a:pt x="377" y="304"/>
                </a:cubicBezTo>
                <a:lnTo>
                  <a:pt x="414" y="304"/>
                </a:lnTo>
                <a:cubicBezTo>
                  <a:pt x="422" y="304"/>
                  <a:pt x="429" y="311"/>
                  <a:pt x="429" y="319"/>
                </a:cubicBezTo>
                <a:lnTo>
                  <a:pt x="429" y="357"/>
                </a:lnTo>
                <a:cubicBezTo>
                  <a:pt x="429" y="365"/>
                  <a:pt x="422" y="371"/>
                  <a:pt x="414" y="371"/>
                </a:cubicBezTo>
                <a:close/>
                <a:moveTo>
                  <a:pt x="314" y="371"/>
                </a:moveTo>
                <a:lnTo>
                  <a:pt x="277" y="371"/>
                </a:lnTo>
                <a:cubicBezTo>
                  <a:pt x="269" y="371"/>
                  <a:pt x="262" y="365"/>
                  <a:pt x="262" y="357"/>
                </a:cubicBezTo>
                <a:lnTo>
                  <a:pt x="262" y="319"/>
                </a:lnTo>
                <a:cubicBezTo>
                  <a:pt x="262" y="311"/>
                  <a:pt x="269" y="304"/>
                  <a:pt x="277" y="304"/>
                </a:cubicBezTo>
                <a:lnTo>
                  <a:pt x="314" y="304"/>
                </a:lnTo>
                <a:cubicBezTo>
                  <a:pt x="322" y="304"/>
                  <a:pt x="329" y="311"/>
                  <a:pt x="329" y="319"/>
                </a:cubicBezTo>
                <a:lnTo>
                  <a:pt x="329" y="357"/>
                </a:lnTo>
                <a:cubicBezTo>
                  <a:pt x="329" y="365"/>
                  <a:pt x="322" y="371"/>
                  <a:pt x="314" y="371"/>
                </a:cubicBezTo>
                <a:close/>
                <a:moveTo>
                  <a:pt x="214" y="371"/>
                </a:moveTo>
                <a:lnTo>
                  <a:pt x="177" y="371"/>
                </a:lnTo>
                <a:cubicBezTo>
                  <a:pt x="169" y="371"/>
                  <a:pt x="162" y="365"/>
                  <a:pt x="162" y="357"/>
                </a:cubicBezTo>
                <a:lnTo>
                  <a:pt x="162" y="319"/>
                </a:lnTo>
                <a:cubicBezTo>
                  <a:pt x="162" y="311"/>
                  <a:pt x="169" y="304"/>
                  <a:pt x="177" y="304"/>
                </a:cubicBezTo>
                <a:lnTo>
                  <a:pt x="214" y="304"/>
                </a:lnTo>
                <a:cubicBezTo>
                  <a:pt x="222" y="304"/>
                  <a:pt x="229" y="311"/>
                  <a:pt x="229" y="319"/>
                </a:cubicBezTo>
                <a:lnTo>
                  <a:pt x="229" y="357"/>
                </a:lnTo>
                <a:cubicBezTo>
                  <a:pt x="229" y="365"/>
                  <a:pt x="222" y="371"/>
                  <a:pt x="214" y="371"/>
                </a:cubicBezTo>
                <a:close/>
                <a:moveTo>
                  <a:pt x="114" y="371"/>
                </a:moveTo>
                <a:lnTo>
                  <a:pt x="76" y="371"/>
                </a:lnTo>
                <a:cubicBezTo>
                  <a:pt x="68" y="371"/>
                  <a:pt x="62" y="365"/>
                  <a:pt x="62" y="357"/>
                </a:cubicBezTo>
                <a:lnTo>
                  <a:pt x="62" y="319"/>
                </a:lnTo>
                <a:cubicBezTo>
                  <a:pt x="62" y="311"/>
                  <a:pt x="68" y="304"/>
                  <a:pt x="76" y="304"/>
                </a:cubicBezTo>
                <a:lnTo>
                  <a:pt x="114" y="304"/>
                </a:lnTo>
                <a:cubicBezTo>
                  <a:pt x="122" y="304"/>
                  <a:pt x="129" y="311"/>
                  <a:pt x="129" y="319"/>
                </a:cubicBezTo>
                <a:lnTo>
                  <a:pt x="129" y="357"/>
                </a:lnTo>
                <a:cubicBezTo>
                  <a:pt x="129" y="365"/>
                  <a:pt x="122" y="371"/>
                  <a:pt x="114" y="371"/>
                </a:cubicBezTo>
                <a:close/>
                <a:moveTo>
                  <a:pt x="580" y="264"/>
                </a:moveTo>
                <a:lnTo>
                  <a:pt x="612" y="264"/>
                </a:lnTo>
                <a:lnTo>
                  <a:pt x="612" y="232"/>
                </a:lnTo>
                <a:lnTo>
                  <a:pt x="580" y="232"/>
                </a:lnTo>
                <a:lnTo>
                  <a:pt x="580" y="264"/>
                </a:lnTo>
                <a:close/>
                <a:moveTo>
                  <a:pt x="615" y="282"/>
                </a:moveTo>
                <a:lnTo>
                  <a:pt x="577" y="282"/>
                </a:lnTo>
                <a:cubicBezTo>
                  <a:pt x="569" y="282"/>
                  <a:pt x="562" y="275"/>
                  <a:pt x="562" y="267"/>
                </a:cubicBezTo>
                <a:lnTo>
                  <a:pt x="562" y="229"/>
                </a:lnTo>
                <a:cubicBezTo>
                  <a:pt x="562" y="221"/>
                  <a:pt x="569" y="215"/>
                  <a:pt x="577" y="215"/>
                </a:cubicBezTo>
                <a:lnTo>
                  <a:pt x="615" y="215"/>
                </a:lnTo>
                <a:cubicBezTo>
                  <a:pt x="623" y="215"/>
                  <a:pt x="629" y="221"/>
                  <a:pt x="629" y="229"/>
                </a:cubicBezTo>
                <a:lnTo>
                  <a:pt x="629" y="267"/>
                </a:lnTo>
                <a:cubicBezTo>
                  <a:pt x="629" y="275"/>
                  <a:pt x="623" y="282"/>
                  <a:pt x="615" y="282"/>
                </a:cubicBezTo>
                <a:close/>
                <a:moveTo>
                  <a:pt x="515" y="282"/>
                </a:moveTo>
                <a:lnTo>
                  <a:pt x="477" y="282"/>
                </a:lnTo>
                <a:cubicBezTo>
                  <a:pt x="469" y="282"/>
                  <a:pt x="462" y="275"/>
                  <a:pt x="462" y="267"/>
                </a:cubicBezTo>
                <a:lnTo>
                  <a:pt x="462" y="229"/>
                </a:lnTo>
                <a:cubicBezTo>
                  <a:pt x="462" y="221"/>
                  <a:pt x="469" y="215"/>
                  <a:pt x="477" y="215"/>
                </a:cubicBezTo>
                <a:lnTo>
                  <a:pt x="515" y="215"/>
                </a:lnTo>
                <a:cubicBezTo>
                  <a:pt x="523" y="215"/>
                  <a:pt x="529" y="221"/>
                  <a:pt x="529" y="229"/>
                </a:cubicBezTo>
                <a:lnTo>
                  <a:pt x="529" y="267"/>
                </a:lnTo>
                <a:cubicBezTo>
                  <a:pt x="529" y="275"/>
                  <a:pt x="523" y="282"/>
                  <a:pt x="515" y="282"/>
                </a:cubicBezTo>
                <a:close/>
                <a:moveTo>
                  <a:pt x="414" y="282"/>
                </a:moveTo>
                <a:lnTo>
                  <a:pt x="377" y="282"/>
                </a:lnTo>
                <a:cubicBezTo>
                  <a:pt x="369" y="282"/>
                  <a:pt x="362" y="275"/>
                  <a:pt x="362" y="267"/>
                </a:cubicBezTo>
                <a:lnTo>
                  <a:pt x="362" y="229"/>
                </a:lnTo>
                <a:cubicBezTo>
                  <a:pt x="362" y="221"/>
                  <a:pt x="369" y="215"/>
                  <a:pt x="377" y="215"/>
                </a:cubicBezTo>
                <a:lnTo>
                  <a:pt x="414" y="215"/>
                </a:lnTo>
                <a:cubicBezTo>
                  <a:pt x="422" y="215"/>
                  <a:pt x="429" y="221"/>
                  <a:pt x="429" y="229"/>
                </a:cubicBezTo>
                <a:lnTo>
                  <a:pt x="429" y="267"/>
                </a:lnTo>
                <a:cubicBezTo>
                  <a:pt x="429" y="275"/>
                  <a:pt x="422" y="282"/>
                  <a:pt x="414" y="282"/>
                </a:cubicBezTo>
                <a:close/>
                <a:moveTo>
                  <a:pt x="314" y="282"/>
                </a:moveTo>
                <a:lnTo>
                  <a:pt x="277" y="282"/>
                </a:lnTo>
                <a:cubicBezTo>
                  <a:pt x="269" y="282"/>
                  <a:pt x="262" y="275"/>
                  <a:pt x="262" y="267"/>
                </a:cubicBezTo>
                <a:lnTo>
                  <a:pt x="262" y="229"/>
                </a:lnTo>
                <a:cubicBezTo>
                  <a:pt x="262" y="221"/>
                  <a:pt x="269" y="215"/>
                  <a:pt x="277" y="215"/>
                </a:cubicBezTo>
                <a:lnTo>
                  <a:pt x="314" y="215"/>
                </a:lnTo>
                <a:cubicBezTo>
                  <a:pt x="322" y="215"/>
                  <a:pt x="329" y="221"/>
                  <a:pt x="329" y="229"/>
                </a:cubicBezTo>
                <a:lnTo>
                  <a:pt x="329" y="267"/>
                </a:lnTo>
                <a:cubicBezTo>
                  <a:pt x="329" y="275"/>
                  <a:pt x="322" y="282"/>
                  <a:pt x="314" y="282"/>
                </a:cubicBezTo>
                <a:close/>
                <a:moveTo>
                  <a:pt x="214" y="282"/>
                </a:moveTo>
                <a:lnTo>
                  <a:pt x="177" y="282"/>
                </a:lnTo>
                <a:cubicBezTo>
                  <a:pt x="169" y="282"/>
                  <a:pt x="162" y="275"/>
                  <a:pt x="162" y="267"/>
                </a:cubicBezTo>
                <a:lnTo>
                  <a:pt x="162" y="229"/>
                </a:lnTo>
                <a:cubicBezTo>
                  <a:pt x="162" y="221"/>
                  <a:pt x="169" y="215"/>
                  <a:pt x="177" y="215"/>
                </a:cubicBezTo>
                <a:lnTo>
                  <a:pt x="214" y="215"/>
                </a:lnTo>
                <a:cubicBezTo>
                  <a:pt x="222" y="215"/>
                  <a:pt x="229" y="221"/>
                  <a:pt x="229" y="229"/>
                </a:cubicBezTo>
                <a:lnTo>
                  <a:pt x="229" y="267"/>
                </a:lnTo>
                <a:cubicBezTo>
                  <a:pt x="229" y="275"/>
                  <a:pt x="222" y="282"/>
                  <a:pt x="214" y="282"/>
                </a:cubicBezTo>
                <a:close/>
              </a:path>
            </a:pathLst>
          </a:custGeom>
          <a:solidFill>
            <a:schemeClr val="bg1"/>
          </a:solidFill>
          <a:ln>
            <a:noFill/>
          </a:ln>
        </p:spPr>
        <p:txBody>
          <a:bodyPr vert="horz" wrap="square" lIns="91158" tIns="45578" rIns="91158" bIns="45578" numCol="1" anchor="t" anchorCtr="0" compatLnSpc="1">
            <a:prstTxWarp prst="textNoShape">
              <a:avLst/>
            </a:prstTxWarp>
          </a:bodyPr>
          <a:lstStyle/>
          <a:p>
            <a:endParaRPr lang="en-US" sz="1795"/>
          </a:p>
        </p:txBody>
      </p:sp>
      <p:sp>
        <p:nvSpPr>
          <p:cNvPr id="140" name="稻壳儿_时尚演示出品_31"/>
          <p:cNvSpPr>
            <a:spLocks noEditPoints="1"/>
          </p:cNvSpPr>
          <p:nvPr/>
        </p:nvSpPr>
        <p:spPr bwMode="auto">
          <a:xfrm>
            <a:off x="9401508" y="2092224"/>
            <a:ext cx="186753" cy="104888"/>
          </a:xfrm>
          <a:custGeom>
            <a:avLst/>
            <a:gdLst>
              <a:gd name="T0" fmla="*/ 225 w 767"/>
              <a:gd name="T1" fmla="*/ 366 h 429"/>
              <a:gd name="T2" fmla="*/ 225 w 767"/>
              <a:gd name="T3" fmla="*/ 63 h 429"/>
              <a:gd name="T4" fmla="*/ 66 w 767"/>
              <a:gd name="T5" fmla="*/ 63 h 429"/>
              <a:gd name="T6" fmla="*/ 66 w 767"/>
              <a:gd name="T7" fmla="*/ 366 h 429"/>
              <a:gd name="T8" fmla="*/ 225 w 767"/>
              <a:gd name="T9" fmla="*/ 366 h 429"/>
              <a:gd name="T10" fmla="*/ 427 w 767"/>
              <a:gd name="T11" fmla="*/ 366 h 429"/>
              <a:gd name="T12" fmla="*/ 427 w 767"/>
              <a:gd name="T13" fmla="*/ 63 h 429"/>
              <a:gd name="T14" fmla="*/ 268 w 767"/>
              <a:gd name="T15" fmla="*/ 63 h 429"/>
              <a:gd name="T16" fmla="*/ 268 w 767"/>
              <a:gd name="T17" fmla="*/ 366 h 429"/>
              <a:gd name="T18" fmla="*/ 427 w 767"/>
              <a:gd name="T19" fmla="*/ 366 h 429"/>
              <a:gd name="T20" fmla="*/ 629 w 767"/>
              <a:gd name="T21" fmla="*/ 366 h 429"/>
              <a:gd name="T22" fmla="*/ 629 w 767"/>
              <a:gd name="T23" fmla="*/ 63 h 429"/>
              <a:gd name="T24" fmla="*/ 470 w 767"/>
              <a:gd name="T25" fmla="*/ 63 h 429"/>
              <a:gd name="T26" fmla="*/ 470 w 767"/>
              <a:gd name="T27" fmla="*/ 366 h 429"/>
              <a:gd name="T28" fmla="*/ 629 w 767"/>
              <a:gd name="T29" fmla="*/ 366 h 429"/>
              <a:gd name="T30" fmla="*/ 694 w 767"/>
              <a:gd name="T31" fmla="*/ 0 h 429"/>
              <a:gd name="T32" fmla="*/ 694 w 767"/>
              <a:gd name="T33" fmla="*/ 5 h 429"/>
              <a:gd name="T34" fmla="*/ 694 w 767"/>
              <a:gd name="T35" fmla="*/ 106 h 429"/>
              <a:gd name="T36" fmla="*/ 763 w 767"/>
              <a:gd name="T37" fmla="*/ 106 h 429"/>
              <a:gd name="T38" fmla="*/ 767 w 767"/>
              <a:gd name="T39" fmla="*/ 106 h 429"/>
              <a:gd name="T40" fmla="*/ 767 w 767"/>
              <a:gd name="T41" fmla="*/ 110 h 429"/>
              <a:gd name="T42" fmla="*/ 767 w 767"/>
              <a:gd name="T43" fmla="*/ 319 h 429"/>
              <a:gd name="T44" fmla="*/ 767 w 767"/>
              <a:gd name="T45" fmla="*/ 324 h 429"/>
              <a:gd name="T46" fmla="*/ 763 w 767"/>
              <a:gd name="T47" fmla="*/ 324 h 429"/>
              <a:gd name="T48" fmla="*/ 694 w 767"/>
              <a:gd name="T49" fmla="*/ 324 h 429"/>
              <a:gd name="T50" fmla="*/ 694 w 767"/>
              <a:gd name="T51" fmla="*/ 425 h 429"/>
              <a:gd name="T52" fmla="*/ 694 w 767"/>
              <a:gd name="T53" fmla="*/ 429 h 429"/>
              <a:gd name="T54" fmla="*/ 690 w 767"/>
              <a:gd name="T55" fmla="*/ 429 h 429"/>
              <a:gd name="T56" fmla="*/ 4 w 767"/>
              <a:gd name="T57" fmla="*/ 429 h 429"/>
              <a:gd name="T58" fmla="*/ 0 w 767"/>
              <a:gd name="T59" fmla="*/ 429 h 429"/>
              <a:gd name="T60" fmla="*/ 0 w 767"/>
              <a:gd name="T61" fmla="*/ 425 h 429"/>
              <a:gd name="T62" fmla="*/ 0 w 767"/>
              <a:gd name="T63" fmla="*/ 5 h 429"/>
              <a:gd name="T64" fmla="*/ 0 w 767"/>
              <a:gd name="T65" fmla="*/ 0 h 429"/>
              <a:gd name="T66" fmla="*/ 4 w 767"/>
              <a:gd name="T67" fmla="*/ 0 h 429"/>
              <a:gd name="T68" fmla="*/ 690 w 767"/>
              <a:gd name="T69" fmla="*/ 0 h 429"/>
              <a:gd name="T70" fmla="*/ 694 w 767"/>
              <a:gd name="T71"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7" h="429">
                <a:moveTo>
                  <a:pt x="225" y="366"/>
                </a:moveTo>
                <a:lnTo>
                  <a:pt x="225" y="63"/>
                </a:lnTo>
                <a:lnTo>
                  <a:pt x="66" y="63"/>
                </a:lnTo>
                <a:lnTo>
                  <a:pt x="66" y="366"/>
                </a:lnTo>
                <a:lnTo>
                  <a:pt x="225" y="366"/>
                </a:lnTo>
                <a:close/>
                <a:moveTo>
                  <a:pt x="427" y="366"/>
                </a:moveTo>
                <a:lnTo>
                  <a:pt x="427" y="63"/>
                </a:lnTo>
                <a:lnTo>
                  <a:pt x="268" y="63"/>
                </a:lnTo>
                <a:lnTo>
                  <a:pt x="268" y="366"/>
                </a:lnTo>
                <a:lnTo>
                  <a:pt x="427" y="366"/>
                </a:lnTo>
                <a:close/>
                <a:moveTo>
                  <a:pt x="629" y="366"/>
                </a:moveTo>
                <a:lnTo>
                  <a:pt x="629" y="63"/>
                </a:lnTo>
                <a:lnTo>
                  <a:pt x="470" y="63"/>
                </a:lnTo>
                <a:lnTo>
                  <a:pt x="470" y="366"/>
                </a:lnTo>
                <a:lnTo>
                  <a:pt x="629" y="366"/>
                </a:lnTo>
                <a:close/>
                <a:moveTo>
                  <a:pt x="694" y="0"/>
                </a:moveTo>
                <a:lnTo>
                  <a:pt x="694" y="5"/>
                </a:lnTo>
                <a:lnTo>
                  <a:pt x="694" y="106"/>
                </a:lnTo>
                <a:lnTo>
                  <a:pt x="763" y="106"/>
                </a:lnTo>
                <a:lnTo>
                  <a:pt x="767" y="106"/>
                </a:lnTo>
                <a:lnTo>
                  <a:pt x="767" y="110"/>
                </a:lnTo>
                <a:lnTo>
                  <a:pt x="767" y="319"/>
                </a:lnTo>
                <a:lnTo>
                  <a:pt x="767" y="324"/>
                </a:lnTo>
                <a:lnTo>
                  <a:pt x="763" y="324"/>
                </a:lnTo>
                <a:lnTo>
                  <a:pt x="694" y="324"/>
                </a:lnTo>
                <a:lnTo>
                  <a:pt x="694" y="425"/>
                </a:lnTo>
                <a:lnTo>
                  <a:pt x="694" y="429"/>
                </a:lnTo>
                <a:lnTo>
                  <a:pt x="690" y="429"/>
                </a:lnTo>
                <a:lnTo>
                  <a:pt x="4" y="429"/>
                </a:lnTo>
                <a:lnTo>
                  <a:pt x="0" y="429"/>
                </a:lnTo>
                <a:lnTo>
                  <a:pt x="0" y="425"/>
                </a:lnTo>
                <a:lnTo>
                  <a:pt x="0" y="5"/>
                </a:lnTo>
                <a:lnTo>
                  <a:pt x="0" y="0"/>
                </a:lnTo>
                <a:lnTo>
                  <a:pt x="4" y="0"/>
                </a:lnTo>
                <a:lnTo>
                  <a:pt x="690" y="0"/>
                </a:lnTo>
                <a:lnTo>
                  <a:pt x="694" y="0"/>
                </a:lnTo>
                <a:close/>
              </a:path>
            </a:pathLst>
          </a:custGeom>
          <a:solidFill>
            <a:schemeClr val="bg1"/>
          </a:solidFill>
          <a:ln>
            <a:noFill/>
          </a:ln>
        </p:spPr>
        <p:txBody>
          <a:bodyPr vert="horz" wrap="square" lIns="91158" tIns="45578" rIns="91158" bIns="45578" numCol="1" anchor="t" anchorCtr="0" compatLnSpc="1">
            <a:prstTxWarp prst="textNoShape">
              <a:avLst/>
            </a:prstTxWarp>
          </a:bodyPr>
          <a:lstStyle/>
          <a:p>
            <a:endParaRPr lang="en-US" sz="1795"/>
          </a:p>
        </p:txBody>
      </p:sp>
      <p:sp>
        <p:nvSpPr>
          <p:cNvPr id="9" name="稻壳儿_时尚演示出品_32"/>
          <p:cNvSpPr>
            <a:spLocks/>
          </p:cNvSpPr>
          <p:nvPr/>
        </p:nvSpPr>
        <p:spPr bwMode="auto">
          <a:xfrm>
            <a:off x="2607963" y="3044765"/>
            <a:ext cx="4439705" cy="1610026"/>
          </a:xfrm>
          <a:custGeom>
            <a:avLst/>
            <a:gdLst>
              <a:gd name="T0" fmla="*/ 1652 w 2100"/>
              <a:gd name="T1" fmla="*/ 1 h 761"/>
              <a:gd name="T2" fmla="*/ 1849 w 2100"/>
              <a:gd name="T3" fmla="*/ 198 h 761"/>
              <a:gd name="T4" fmla="*/ 1652 w 2100"/>
              <a:gd name="T5" fmla="*/ 395 h 761"/>
              <a:gd name="T6" fmla="*/ 265 w 2100"/>
              <a:gd name="T7" fmla="*/ 395 h 761"/>
              <a:gd name="T8" fmla="*/ 265 w 2100"/>
              <a:gd name="T9" fmla="*/ 280 h 761"/>
              <a:gd name="T10" fmla="*/ 0 w 2100"/>
              <a:gd name="T11" fmla="*/ 520 h 761"/>
              <a:gd name="T12" fmla="*/ 265 w 2100"/>
              <a:gd name="T13" fmla="*/ 761 h 761"/>
              <a:gd name="T14" fmla="*/ 265 w 2100"/>
              <a:gd name="T15" fmla="*/ 645 h 761"/>
              <a:gd name="T16" fmla="*/ 1652 w 2100"/>
              <a:gd name="T17" fmla="*/ 645 h 761"/>
              <a:gd name="T18" fmla="*/ 2100 w 2100"/>
              <a:gd name="T19" fmla="*/ 198 h 761"/>
              <a:gd name="T20" fmla="*/ 2054 w 2100"/>
              <a:gd name="T21" fmla="*/ 0 h 761"/>
              <a:gd name="T22" fmla="*/ 1652 w 2100"/>
              <a:gd name="T23" fmla="*/ 0 h 761"/>
              <a:gd name="T24" fmla="*/ 1652 w 2100"/>
              <a:gd name="T25" fmla="*/ 1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0" h="761">
                <a:moveTo>
                  <a:pt x="1652" y="1"/>
                </a:moveTo>
                <a:cubicBezTo>
                  <a:pt x="1761" y="1"/>
                  <a:pt x="1849" y="89"/>
                  <a:pt x="1849" y="198"/>
                </a:cubicBezTo>
                <a:cubicBezTo>
                  <a:pt x="1849" y="307"/>
                  <a:pt x="1761" y="395"/>
                  <a:pt x="1652" y="395"/>
                </a:cubicBezTo>
                <a:cubicBezTo>
                  <a:pt x="265" y="395"/>
                  <a:pt x="265" y="395"/>
                  <a:pt x="265" y="395"/>
                </a:cubicBezTo>
                <a:cubicBezTo>
                  <a:pt x="265" y="280"/>
                  <a:pt x="265" y="280"/>
                  <a:pt x="265" y="280"/>
                </a:cubicBezTo>
                <a:cubicBezTo>
                  <a:pt x="265" y="280"/>
                  <a:pt x="217" y="481"/>
                  <a:pt x="0" y="520"/>
                </a:cubicBezTo>
                <a:cubicBezTo>
                  <a:pt x="217" y="560"/>
                  <a:pt x="265" y="761"/>
                  <a:pt x="265" y="761"/>
                </a:cubicBezTo>
                <a:cubicBezTo>
                  <a:pt x="265" y="645"/>
                  <a:pt x="265" y="645"/>
                  <a:pt x="265" y="645"/>
                </a:cubicBezTo>
                <a:cubicBezTo>
                  <a:pt x="1652" y="645"/>
                  <a:pt x="1652" y="645"/>
                  <a:pt x="1652" y="645"/>
                </a:cubicBezTo>
                <a:cubicBezTo>
                  <a:pt x="1899" y="645"/>
                  <a:pt x="2100" y="445"/>
                  <a:pt x="2100" y="198"/>
                </a:cubicBezTo>
                <a:cubicBezTo>
                  <a:pt x="2100" y="127"/>
                  <a:pt x="2083" y="60"/>
                  <a:pt x="2054" y="0"/>
                </a:cubicBezTo>
                <a:cubicBezTo>
                  <a:pt x="1652" y="0"/>
                  <a:pt x="1652" y="0"/>
                  <a:pt x="1652" y="0"/>
                </a:cubicBezTo>
                <a:cubicBezTo>
                  <a:pt x="1652" y="1"/>
                  <a:pt x="1652" y="1"/>
                  <a:pt x="1652" y="1"/>
                </a:cubicBezTo>
              </a:path>
            </a:pathLst>
          </a:custGeom>
          <a:gradFill>
            <a:gsLst>
              <a:gs pos="0">
                <a:schemeClr val="accent2"/>
              </a:gs>
              <a:gs pos="100000">
                <a:schemeClr val="accent2">
                  <a:lumMod val="75000"/>
                </a:schemeClr>
              </a:gs>
            </a:gsLst>
            <a:lin ang="5400000" scaled="1"/>
          </a:gradFill>
          <a:ln w="9525">
            <a:noFill/>
            <a:round/>
            <a:headEnd/>
            <a:tailEnd/>
          </a:ln>
          <a:effectLst>
            <a:outerShdw blurRad="50800" dist="38100" dir="2700000" algn="tl" rotWithShape="0">
              <a:prstClr val="black">
                <a:alpha val="40000"/>
              </a:prstClr>
            </a:outerShdw>
          </a:effectLst>
        </p:spPr>
        <p:txBody>
          <a:bodyPr vert="horz" wrap="square" lIns="121543" tIns="60772" rIns="121543" bIns="60772" numCol="1" anchor="t" anchorCtr="0" compatLnSpc="1">
            <a:prstTxWarp prst="textNoShape">
              <a:avLst/>
            </a:prstTxWarp>
          </a:bodyPr>
          <a:lstStyle/>
          <a:p>
            <a:endParaRPr lang="en-US" sz="2393"/>
          </a:p>
        </p:txBody>
      </p:sp>
      <p:sp>
        <p:nvSpPr>
          <p:cNvPr id="5" name="稻壳儿_时尚演示出品_33"/>
          <p:cNvSpPr>
            <a:spLocks/>
          </p:cNvSpPr>
          <p:nvPr/>
        </p:nvSpPr>
        <p:spPr bwMode="auto">
          <a:xfrm>
            <a:off x="5150665" y="2270350"/>
            <a:ext cx="4437596" cy="1610026"/>
          </a:xfrm>
          <a:custGeom>
            <a:avLst/>
            <a:gdLst>
              <a:gd name="T0" fmla="*/ 1835 w 2099"/>
              <a:gd name="T1" fmla="*/ 0 h 761"/>
              <a:gd name="T2" fmla="*/ 1835 w 2099"/>
              <a:gd name="T3" fmla="*/ 116 h 761"/>
              <a:gd name="T4" fmla="*/ 448 w 2099"/>
              <a:gd name="T5" fmla="*/ 116 h 761"/>
              <a:gd name="T6" fmla="*/ 0 w 2099"/>
              <a:gd name="T7" fmla="*/ 563 h 761"/>
              <a:gd name="T8" fmla="*/ 46 w 2099"/>
              <a:gd name="T9" fmla="*/ 761 h 761"/>
              <a:gd name="T10" fmla="*/ 448 w 2099"/>
              <a:gd name="T11" fmla="*/ 761 h 761"/>
              <a:gd name="T12" fmla="*/ 448 w 2099"/>
              <a:gd name="T13" fmla="*/ 760 h 761"/>
              <a:gd name="T14" fmla="*/ 251 w 2099"/>
              <a:gd name="T15" fmla="*/ 563 h 761"/>
              <a:gd name="T16" fmla="*/ 448 w 2099"/>
              <a:gd name="T17" fmla="*/ 366 h 761"/>
              <a:gd name="T18" fmla="*/ 1835 w 2099"/>
              <a:gd name="T19" fmla="*/ 366 h 761"/>
              <a:gd name="T20" fmla="*/ 1835 w 2099"/>
              <a:gd name="T21" fmla="*/ 481 h 761"/>
              <a:gd name="T22" fmla="*/ 2099 w 2099"/>
              <a:gd name="T23" fmla="*/ 241 h 761"/>
              <a:gd name="T24" fmla="*/ 1835 w 2099"/>
              <a:gd name="T25"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9" h="761">
                <a:moveTo>
                  <a:pt x="1835" y="0"/>
                </a:moveTo>
                <a:cubicBezTo>
                  <a:pt x="1835" y="116"/>
                  <a:pt x="1835" y="116"/>
                  <a:pt x="1835" y="116"/>
                </a:cubicBezTo>
                <a:cubicBezTo>
                  <a:pt x="448" y="116"/>
                  <a:pt x="448" y="116"/>
                  <a:pt x="448" y="116"/>
                </a:cubicBezTo>
                <a:cubicBezTo>
                  <a:pt x="200" y="116"/>
                  <a:pt x="0" y="316"/>
                  <a:pt x="0" y="563"/>
                </a:cubicBezTo>
                <a:cubicBezTo>
                  <a:pt x="0" y="634"/>
                  <a:pt x="17" y="701"/>
                  <a:pt x="46" y="761"/>
                </a:cubicBezTo>
                <a:cubicBezTo>
                  <a:pt x="448" y="761"/>
                  <a:pt x="448" y="761"/>
                  <a:pt x="448" y="761"/>
                </a:cubicBezTo>
                <a:cubicBezTo>
                  <a:pt x="448" y="760"/>
                  <a:pt x="448" y="760"/>
                  <a:pt x="448" y="760"/>
                </a:cubicBezTo>
                <a:cubicBezTo>
                  <a:pt x="339" y="760"/>
                  <a:pt x="251" y="672"/>
                  <a:pt x="251" y="563"/>
                </a:cubicBezTo>
                <a:cubicBezTo>
                  <a:pt x="251" y="454"/>
                  <a:pt x="339" y="366"/>
                  <a:pt x="448" y="366"/>
                </a:cubicBezTo>
                <a:cubicBezTo>
                  <a:pt x="1835" y="366"/>
                  <a:pt x="1835" y="366"/>
                  <a:pt x="1835" y="366"/>
                </a:cubicBezTo>
                <a:cubicBezTo>
                  <a:pt x="1835" y="481"/>
                  <a:pt x="1835" y="481"/>
                  <a:pt x="1835" y="481"/>
                </a:cubicBezTo>
                <a:cubicBezTo>
                  <a:pt x="1835" y="481"/>
                  <a:pt x="1882" y="280"/>
                  <a:pt x="2099" y="241"/>
                </a:cubicBezTo>
                <a:cubicBezTo>
                  <a:pt x="1882" y="201"/>
                  <a:pt x="1835" y="0"/>
                  <a:pt x="1835" y="0"/>
                </a:cubicBezTo>
              </a:path>
            </a:pathLst>
          </a:custGeom>
          <a:gradFill>
            <a:gsLst>
              <a:gs pos="0">
                <a:schemeClr val="accent3"/>
              </a:gs>
              <a:gs pos="100000">
                <a:schemeClr val="accent3">
                  <a:lumMod val="75000"/>
                </a:schemeClr>
              </a:gs>
            </a:gsLst>
            <a:lin ang="5400000" scaled="1"/>
          </a:gradFill>
          <a:ln w="9525">
            <a:noFill/>
            <a:round/>
            <a:headEnd/>
            <a:tailEnd/>
          </a:ln>
          <a:effectLst>
            <a:outerShdw blurRad="50800" dist="38100" dir="2700000" algn="tl" rotWithShape="0">
              <a:prstClr val="black">
                <a:alpha val="40000"/>
              </a:prstClr>
            </a:outerShdw>
          </a:effectLst>
        </p:spPr>
        <p:txBody>
          <a:bodyPr vert="horz" wrap="square" lIns="121543" tIns="60772" rIns="121543" bIns="60772" numCol="1" anchor="t" anchorCtr="0" compatLnSpc="1">
            <a:prstTxWarp prst="textNoShape">
              <a:avLst/>
            </a:prstTxWarp>
          </a:bodyPr>
          <a:lstStyle/>
          <a:p>
            <a:endParaRPr lang="en-US" sz="2393"/>
          </a:p>
        </p:txBody>
      </p:sp>
      <p:sp>
        <p:nvSpPr>
          <p:cNvPr id="6" name="稻壳儿_时尚演示出品_34"/>
          <p:cNvSpPr>
            <a:spLocks/>
          </p:cNvSpPr>
          <p:nvPr/>
        </p:nvSpPr>
        <p:spPr bwMode="auto">
          <a:xfrm>
            <a:off x="4612583" y="1738599"/>
            <a:ext cx="4112636" cy="2141778"/>
          </a:xfrm>
          <a:custGeom>
            <a:avLst/>
            <a:gdLst>
              <a:gd name="T0" fmla="*/ 1682 w 1946"/>
              <a:gd name="T1" fmla="*/ 0 h 1013"/>
              <a:gd name="T2" fmla="*/ 1682 w 1946"/>
              <a:gd name="T3" fmla="*/ 112 h 1013"/>
              <a:gd name="T4" fmla="*/ 703 w 1946"/>
              <a:gd name="T5" fmla="*/ 112 h 1013"/>
              <a:gd name="T6" fmla="*/ 0 w 1946"/>
              <a:gd name="T7" fmla="*/ 815 h 1013"/>
              <a:gd name="T8" fmla="*/ 28 w 1946"/>
              <a:gd name="T9" fmla="*/ 1013 h 1013"/>
              <a:gd name="T10" fmla="*/ 301 w 1946"/>
              <a:gd name="T11" fmla="*/ 1013 h 1013"/>
              <a:gd name="T12" fmla="*/ 255 w 1946"/>
              <a:gd name="T13" fmla="*/ 815 h 1013"/>
              <a:gd name="T14" fmla="*/ 703 w 1946"/>
              <a:gd name="T15" fmla="*/ 368 h 1013"/>
              <a:gd name="T16" fmla="*/ 1682 w 1946"/>
              <a:gd name="T17" fmla="*/ 368 h 1013"/>
              <a:gd name="T18" fmla="*/ 1682 w 1946"/>
              <a:gd name="T19" fmla="*/ 481 h 1013"/>
              <a:gd name="T20" fmla="*/ 1946 w 1946"/>
              <a:gd name="T21" fmla="*/ 241 h 1013"/>
              <a:gd name="T22" fmla="*/ 1682 w 1946"/>
              <a:gd name="T23" fmla="*/ 0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6" h="1013">
                <a:moveTo>
                  <a:pt x="1682" y="0"/>
                </a:moveTo>
                <a:cubicBezTo>
                  <a:pt x="1682" y="112"/>
                  <a:pt x="1682" y="112"/>
                  <a:pt x="1682" y="112"/>
                </a:cubicBezTo>
                <a:cubicBezTo>
                  <a:pt x="703" y="112"/>
                  <a:pt x="703" y="112"/>
                  <a:pt x="703" y="112"/>
                </a:cubicBezTo>
                <a:cubicBezTo>
                  <a:pt x="314" y="112"/>
                  <a:pt x="0" y="427"/>
                  <a:pt x="0" y="815"/>
                </a:cubicBezTo>
                <a:cubicBezTo>
                  <a:pt x="0" y="884"/>
                  <a:pt x="9" y="950"/>
                  <a:pt x="28" y="1013"/>
                </a:cubicBezTo>
                <a:cubicBezTo>
                  <a:pt x="301" y="1013"/>
                  <a:pt x="301" y="1013"/>
                  <a:pt x="301" y="1013"/>
                </a:cubicBezTo>
                <a:cubicBezTo>
                  <a:pt x="272" y="953"/>
                  <a:pt x="255" y="886"/>
                  <a:pt x="255" y="815"/>
                </a:cubicBezTo>
                <a:cubicBezTo>
                  <a:pt x="255" y="568"/>
                  <a:pt x="455" y="368"/>
                  <a:pt x="703" y="368"/>
                </a:cubicBezTo>
                <a:cubicBezTo>
                  <a:pt x="1682" y="368"/>
                  <a:pt x="1682" y="368"/>
                  <a:pt x="1682" y="368"/>
                </a:cubicBezTo>
                <a:cubicBezTo>
                  <a:pt x="1682" y="481"/>
                  <a:pt x="1682" y="481"/>
                  <a:pt x="1682" y="481"/>
                </a:cubicBezTo>
                <a:cubicBezTo>
                  <a:pt x="1682" y="481"/>
                  <a:pt x="1729" y="280"/>
                  <a:pt x="1946" y="241"/>
                </a:cubicBezTo>
                <a:cubicBezTo>
                  <a:pt x="1729" y="201"/>
                  <a:pt x="1682" y="0"/>
                  <a:pt x="1682" y="0"/>
                </a:cubicBezTo>
              </a:path>
            </a:pathLst>
          </a:custGeom>
          <a:gradFill>
            <a:gsLst>
              <a:gs pos="0">
                <a:schemeClr val="accent4"/>
              </a:gs>
              <a:gs pos="100000">
                <a:schemeClr val="accent4">
                  <a:lumMod val="75000"/>
                </a:schemeClr>
              </a:gs>
            </a:gsLst>
            <a:lin ang="5400000" scaled="1"/>
          </a:gradFill>
          <a:ln w="9525">
            <a:noFill/>
            <a:round/>
            <a:headEnd/>
            <a:tailEnd/>
          </a:ln>
          <a:effectLst>
            <a:outerShdw blurRad="50800" dist="38100" dir="2700000" algn="tl" rotWithShape="0">
              <a:prstClr val="black">
                <a:alpha val="40000"/>
              </a:prstClr>
            </a:outerShdw>
          </a:effectLst>
        </p:spPr>
        <p:txBody>
          <a:bodyPr vert="horz" wrap="square" lIns="121543" tIns="60772" rIns="121543" bIns="60772" numCol="1" anchor="t" anchorCtr="0" compatLnSpc="1">
            <a:prstTxWarp prst="textNoShape">
              <a:avLst/>
            </a:prstTxWarp>
          </a:bodyPr>
          <a:lstStyle/>
          <a:p>
            <a:endParaRPr lang="en-US" sz="2393"/>
          </a:p>
        </p:txBody>
      </p:sp>
      <p:sp>
        <p:nvSpPr>
          <p:cNvPr id="3" name="稻壳儿_时尚演示出品_35"/>
          <p:cNvSpPr/>
          <p:nvPr/>
        </p:nvSpPr>
        <p:spPr>
          <a:xfrm>
            <a:off x="9967921" y="1990940"/>
            <a:ext cx="899903" cy="309638"/>
          </a:xfrm>
          <a:prstGeom prst="rect">
            <a:avLst/>
          </a:prstGeom>
        </p:spPr>
        <p:txBody>
          <a:bodyPr wrap="none" lIns="90000" tIns="46800" rIns="90000" bIns="46800">
            <a:spAutoFit/>
          </a:bodyPr>
          <a:lstStyle/>
          <a:p>
            <a:r>
              <a:rPr lang="zh-CN" altLang="en-US" sz="1398">
                <a:solidFill>
                  <a:schemeClr val="tx1">
                    <a:lumMod val="75000"/>
                    <a:lumOff val="25000"/>
                  </a:schemeClr>
                </a:solidFill>
                <a:cs typeface="Segoe UI" panose="020B0502040204020203" pitchFamily="34" charset="0"/>
              </a:rPr>
              <a:t>添加标题</a:t>
            </a:r>
            <a:endParaRPr lang="en-US" sz="1398" dirty="0"/>
          </a:p>
        </p:txBody>
      </p:sp>
      <p:sp>
        <p:nvSpPr>
          <p:cNvPr id="49" name="稻壳儿_时尚演示出品_36"/>
          <p:cNvSpPr/>
          <p:nvPr/>
        </p:nvSpPr>
        <p:spPr>
          <a:xfrm>
            <a:off x="10648625" y="2669658"/>
            <a:ext cx="899903" cy="309638"/>
          </a:xfrm>
          <a:prstGeom prst="rect">
            <a:avLst/>
          </a:prstGeom>
        </p:spPr>
        <p:txBody>
          <a:bodyPr wrap="none" lIns="90000" tIns="46800" rIns="90000" bIns="46800">
            <a:spAutoFit/>
          </a:bodyPr>
          <a:lstStyle/>
          <a:p>
            <a:r>
              <a:rPr lang="zh-CN" altLang="en-US" sz="1398">
                <a:solidFill>
                  <a:schemeClr val="tx1">
                    <a:lumMod val="75000"/>
                    <a:lumOff val="25000"/>
                  </a:schemeClr>
                </a:solidFill>
                <a:cs typeface="Segoe UI" panose="020B0502040204020203" pitchFamily="34" charset="0"/>
              </a:rPr>
              <a:t>添加标题</a:t>
            </a:r>
            <a:endParaRPr lang="en-US" sz="1398" dirty="0"/>
          </a:p>
        </p:txBody>
      </p:sp>
      <p:sp>
        <p:nvSpPr>
          <p:cNvPr id="50" name="稻壳儿_时尚演示出品_37"/>
          <p:cNvSpPr/>
          <p:nvPr/>
        </p:nvSpPr>
        <p:spPr>
          <a:xfrm>
            <a:off x="609956" y="3977353"/>
            <a:ext cx="899903" cy="309638"/>
          </a:xfrm>
          <a:prstGeom prst="rect">
            <a:avLst/>
          </a:prstGeom>
        </p:spPr>
        <p:txBody>
          <a:bodyPr wrap="none" lIns="90000" tIns="46800" rIns="90000" bIns="46800">
            <a:spAutoFit/>
          </a:bodyPr>
          <a:lstStyle/>
          <a:p>
            <a:pPr algn="r"/>
            <a:r>
              <a:rPr lang="zh-CN" altLang="en-US" sz="1398">
                <a:solidFill>
                  <a:schemeClr val="tx1">
                    <a:lumMod val="75000"/>
                    <a:lumOff val="25000"/>
                  </a:schemeClr>
                </a:solidFill>
                <a:cs typeface="Segoe UI" panose="020B0502040204020203" pitchFamily="34" charset="0"/>
              </a:rPr>
              <a:t>添加标题</a:t>
            </a:r>
            <a:endParaRPr lang="en-US" sz="1398" dirty="0"/>
          </a:p>
        </p:txBody>
      </p:sp>
      <p:sp>
        <p:nvSpPr>
          <p:cNvPr id="51" name="稻壳儿_时尚演示出品_38"/>
          <p:cNvSpPr/>
          <p:nvPr/>
        </p:nvSpPr>
        <p:spPr>
          <a:xfrm>
            <a:off x="1290659" y="4607428"/>
            <a:ext cx="899903" cy="309638"/>
          </a:xfrm>
          <a:prstGeom prst="rect">
            <a:avLst/>
          </a:prstGeom>
        </p:spPr>
        <p:txBody>
          <a:bodyPr wrap="none" lIns="90000" tIns="46800" rIns="90000" bIns="46800">
            <a:spAutoFit/>
          </a:bodyPr>
          <a:lstStyle/>
          <a:p>
            <a:pPr algn="r"/>
            <a:r>
              <a:rPr lang="zh-CN" altLang="en-US" sz="1398">
                <a:solidFill>
                  <a:schemeClr val="tx1">
                    <a:lumMod val="75000"/>
                    <a:lumOff val="25000"/>
                  </a:schemeClr>
                </a:solidFill>
                <a:cs typeface="Segoe UI" panose="020B0502040204020203" pitchFamily="34" charset="0"/>
              </a:rPr>
              <a:t>添加标题</a:t>
            </a:r>
            <a:endParaRPr lang="en-US" sz="1398" dirty="0"/>
          </a:p>
        </p:txBody>
      </p:sp>
      <p:sp>
        <p:nvSpPr>
          <p:cNvPr id="47" name="稻壳儿_时尚演示出品_39">
            <a:extLst>
              <a:ext uri="{FF2B5EF4-FFF2-40B4-BE49-F238E27FC236}">
                <a16:creationId xmlns:a16="http://schemas.microsoft.com/office/drawing/2014/main" id="{D0796D11-8362-4933-B7BC-5401E4A6395B}"/>
              </a:ext>
            </a:extLst>
          </p:cNvPr>
          <p:cNvSpPr txBox="1"/>
          <p:nvPr/>
        </p:nvSpPr>
        <p:spPr>
          <a:xfrm>
            <a:off x="4568103" y="509272"/>
            <a:ext cx="3055793" cy="584775"/>
          </a:xfrm>
          <a:prstGeom prst="rect">
            <a:avLst/>
          </a:prstGeom>
          <a:noFill/>
        </p:spPr>
        <p:txBody>
          <a:bodyPr wrap="none" lIns="90000" tIns="46800" rIns="90000" bIns="46800" rtlCol="0">
            <a:spAutoFit/>
          </a:bodyPr>
          <a:lstStyle>
            <a:defPPr>
              <a:defRPr lang="en-US"/>
            </a:defPPr>
            <a:lvl1pPr algn="ctr">
              <a:defRPr sz="3200">
                <a:latin typeface="+mj-ea"/>
                <a:ea typeface="+mj-ea"/>
              </a:defRPr>
            </a:lvl1pPr>
          </a:lstStyle>
          <a:p>
            <a:r>
              <a:rPr lang="zh-CN" altLang="en-US" dirty="0"/>
              <a:t>在这里</a:t>
            </a:r>
            <a:r>
              <a:rPr lang="zh-CN" altLang="en-US"/>
              <a:t>添加标题</a:t>
            </a:r>
            <a:endParaRPr lang="en-US" dirty="0"/>
          </a:p>
        </p:txBody>
      </p:sp>
      <p:sp>
        <p:nvSpPr>
          <p:cNvPr id="48" name="稻壳儿_时尚演示出品_40">
            <a:extLst>
              <a:ext uri="{FF2B5EF4-FFF2-40B4-BE49-F238E27FC236}">
                <a16:creationId xmlns:a16="http://schemas.microsoft.com/office/drawing/2014/main" id="{4A48DCDF-8DB6-441A-9303-BA874EFA6B8E}"/>
              </a:ext>
            </a:extLst>
          </p:cNvPr>
          <p:cNvSpPr txBox="1"/>
          <p:nvPr/>
        </p:nvSpPr>
        <p:spPr>
          <a:xfrm>
            <a:off x="3681642" y="1031741"/>
            <a:ext cx="4828714" cy="307777"/>
          </a:xfrm>
          <a:prstGeom prst="rect">
            <a:avLst/>
          </a:prstGeom>
          <a:noFill/>
        </p:spPr>
        <p:txBody>
          <a:bodyPr wrap="none" lIns="90000" tIns="46800" rIns="90000" bIns="46800" rtlCol="0">
            <a:spAutoFit/>
          </a:bodyPr>
          <a:lstStyle>
            <a:defPPr>
              <a:defRPr lang="en-US"/>
            </a:defPPr>
            <a:lvl1pPr algn="ctr">
              <a:defRPr sz="1400"/>
            </a:lvl1pPr>
          </a:lstStyle>
          <a:p>
            <a:r>
              <a:rPr lang="en-US" altLang="zh-CN" dirty="0"/>
              <a:t>Lorem ipsum dolor sit </a:t>
            </a:r>
            <a:r>
              <a:rPr lang="en-US" altLang="zh-CN" dirty="0" err="1"/>
              <a:t>amet</a:t>
            </a:r>
            <a:r>
              <a:rPr lang="en-US" altLang="zh-CN" dirty="0"/>
              <a:t>, </a:t>
            </a:r>
            <a:r>
              <a:rPr lang="en-US" altLang="zh-CN" dirty="0" err="1"/>
              <a:t>consectetuer</a:t>
            </a:r>
            <a:r>
              <a:rPr lang="en-US" altLang="zh-CN" dirty="0"/>
              <a:t> </a:t>
            </a:r>
            <a:r>
              <a:rPr lang="en-US" altLang="zh-CN" dirty="0" err="1"/>
              <a:t>adicing</a:t>
            </a:r>
            <a:r>
              <a:rPr lang="en-US" altLang="zh-CN" dirty="0"/>
              <a:t> </a:t>
            </a:r>
            <a:r>
              <a:rPr lang="en-US" altLang="zh-CN" dirty="0" err="1"/>
              <a:t>elit</a:t>
            </a:r>
            <a:r>
              <a:rPr lang="en-US" altLang="zh-CN" dirty="0"/>
              <a:t>.</a:t>
            </a:r>
            <a:endParaRPr lang="en-US" dirty="0"/>
          </a:p>
        </p:txBody>
      </p:sp>
    </p:spTree>
    <p:extLst>
      <p:ext uri="{BB962C8B-B14F-4D97-AF65-F5344CB8AC3E}">
        <p14:creationId xmlns:p14="http://schemas.microsoft.com/office/powerpoint/2010/main" val="2123567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randombar(horizontal)">
                                      <p:cBhvr>
                                        <p:cTn id="7" dur="500"/>
                                        <p:tgtEl>
                                          <p:spTgt spid="4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randombar(horizontal)">
                                      <p:cBhvr>
                                        <p:cTn id="10" dur="500"/>
                                        <p:tgtEl>
                                          <p:spTgt spid="48"/>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animEffect transition="in" filter="fade">
                                      <p:cBhvr>
                                        <p:cTn id="17" dur="500"/>
                                        <p:tgtEl>
                                          <p:spTgt spid="29"/>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p:cTn id="60" dur="500" fill="hold"/>
                                        <p:tgtEl>
                                          <p:spTgt spid="19"/>
                                        </p:tgtEl>
                                        <p:attrNameLst>
                                          <p:attrName>ppt_w</p:attrName>
                                        </p:attrNameLst>
                                      </p:cBhvr>
                                      <p:tavLst>
                                        <p:tav tm="0">
                                          <p:val>
                                            <p:fltVal val="0"/>
                                          </p:val>
                                        </p:tav>
                                        <p:tav tm="100000">
                                          <p:val>
                                            <p:strVal val="#ppt_w"/>
                                          </p:val>
                                        </p:tav>
                                      </p:tavLst>
                                    </p:anim>
                                    <p:anim calcmode="lin" valueType="num">
                                      <p:cBhvr>
                                        <p:cTn id="61" dur="500" fill="hold"/>
                                        <p:tgtEl>
                                          <p:spTgt spid="19"/>
                                        </p:tgtEl>
                                        <p:attrNameLst>
                                          <p:attrName>ppt_h</p:attrName>
                                        </p:attrNameLst>
                                      </p:cBhvr>
                                      <p:tavLst>
                                        <p:tav tm="0">
                                          <p:val>
                                            <p:fltVal val="0"/>
                                          </p:val>
                                        </p:tav>
                                        <p:tav tm="100000">
                                          <p:val>
                                            <p:strVal val="#ppt_h"/>
                                          </p:val>
                                        </p:tav>
                                      </p:tavLst>
                                    </p:anim>
                                    <p:animEffect transition="in" filter="fade">
                                      <p:cBhvr>
                                        <p:cTn id="62" dur="500"/>
                                        <p:tgtEl>
                                          <p:spTgt spid="1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p:cTn id="65" dur="500" fill="hold"/>
                                        <p:tgtEl>
                                          <p:spTgt spid="20"/>
                                        </p:tgtEl>
                                        <p:attrNameLst>
                                          <p:attrName>ppt_w</p:attrName>
                                        </p:attrNameLst>
                                      </p:cBhvr>
                                      <p:tavLst>
                                        <p:tav tm="0">
                                          <p:val>
                                            <p:fltVal val="0"/>
                                          </p:val>
                                        </p:tav>
                                        <p:tav tm="100000">
                                          <p:val>
                                            <p:strVal val="#ppt_w"/>
                                          </p:val>
                                        </p:tav>
                                      </p:tavLst>
                                    </p:anim>
                                    <p:anim calcmode="lin" valueType="num">
                                      <p:cBhvr>
                                        <p:cTn id="66" dur="500" fill="hold"/>
                                        <p:tgtEl>
                                          <p:spTgt spid="20"/>
                                        </p:tgtEl>
                                        <p:attrNameLst>
                                          <p:attrName>ppt_h</p:attrName>
                                        </p:attrNameLst>
                                      </p:cBhvr>
                                      <p:tavLst>
                                        <p:tav tm="0">
                                          <p:val>
                                            <p:fltVal val="0"/>
                                          </p:val>
                                        </p:tav>
                                        <p:tav tm="100000">
                                          <p:val>
                                            <p:strVal val="#ppt_h"/>
                                          </p:val>
                                        </p:tav>
                                      </p:tavLst>
                                    </p:anim>
                                    <p:animEffect transition="in" filter="fade">
                                      <p:cBhvr>
                                        <p:cTn id="67" dur="500"/>
                                        <p:tgtEl>
                                          <p:spTgt spid="20"/>
                                        </p:tgtEl>
                                      </p:cBhvr>
                                    </p:animEffect>
                                  </p:childTnLst>
                                </p:cTn>
                              </p:par>
                              <p:par>
                                <p:cTn id="68" presetID="53" presetClass="entr" presetSubtype="16" fill="hold" grpId="0" nodeType="withEffect" nodePh="1">
                                  <p:stCondLst>
                                    <p:cond delay="0"/>
                                  </p:stCondLst>
                                  <p:endCondLst>
                                    <p:cond evt="begin" delay="0">
                                      <p:tn val="68"/>
                                    </p:cond>
                                  </p:endCondLst>
                                  <p:childTnLst>
                                    <p:set>
                                      <p:cBhvr>
                                        <p:cTn id="69" dur="1" fill="hold">
                                          <p:stCondLst>
                                            <p:cond delay="0"/>
                                          </p:stCondLst>
                                        </p:cTn>
                                        <p:tgtEl>
                                          <p:spTgt spid="21"/>
                                        </p:tgtEl>
                                        <p:attrNameLst>
                                          <p:attrName>style.visibility</p:attrName>
                                        </p:attrNameLst>
                                      </p:cBhvr>
                                      <p:to>
                                        <p:strVal val="visible"/>
                                      </p:to>
                                    </p:set>
                                    <p:anim calcmode="lin" valueType="num">
                                      <p:cBhvr>
                                        <p:cTn id="70" dur="500" fill="hold"/>
                                        <p:tgtEl>
                                          <p:spTgt spid="21"/>
                                        </p:tgtEl>
                                        <p:attrNameLst>
                                          <p:attrName>ppt_w</p:attrName>
                                        </p:attrNameLst>
                                      </p:cBhvr>
                                      <p:tavLst>
                                        <p:tav tm="0">
                                          <p:val>
                                            <p:fltVal val="0"/>
                                          </p:val>
                                        </p:tav>
                                        <p:tav tm="100000">
                                          <p:val>
                                            <p:strVal val="#ppt_w"/>
                                          </p:val>
                                        </p:tav>
                                      </p:tavLst>
                                    </p:anim>
                                    <p:anim calcmode="lin" valueType="num">
                                      <p:cBhvr>
                                        <p:cTn id="71" dur="500" fill="hold"/>
                                        <p:tgtEl>
                                          <p:spTgt spid="21"/>
                                        </p:tgtEl>
                                        <p:attrNameLst>
                                          <p:attrName>ppt_h</p:attrName>
                                        </p:attrNameLst>
                                      </p:cBhvr>
                                      <p:tavLst>
                                        <p:tav tm="0">
                                          <p:val>
                                            <p:fltVal val="0"/>
                                          </p:val>
                                        </p:tav>
                                        <p:tav tm="100000">
                                          <p:val>
                                            <p:strVal val="#ppt_h"/>
                                          </p:val>
                                        </p:tav>
                                      </p:tavLst>
                                    </p:anim>
                                    <p:animEffect transition="in" filter="fade">
                                      <p:cBhvr>
                                        <p:cTn id="72" dur="500"/>
                                        <p:tgtEl>
                                          <p:spTgt spid="21"/>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Effect transition="in" filter="fade">
                                      <p:cBhvr>
                                        <p:cTn id="77" dur="500"/>
                                        <p:tgtEl>
                                          <p:spTgt spid="22"/>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0"/>
                                        </p:tgtEl>
                                        <p:attrNameLst>
                                          <p:attrName>style.visibility</p:attrName>
                                        </p:attrNameLst>
                                      </p:cBhvr>
                                      <p:to>
                                        <p:strVal val="visible"/>
                                      </p:to>
                                    </p:set>
                                    <p:anim calcmode="lin" valueType="num">
                                      <p:cBhvr>
                                        <p:cTn id="80" dur="500" fill="hold"/>
                                        <p:tgtEl>
                                          <p:spTgt spid="10"/>
                                        </p:tgtEl>
                                        <p:attrNameLst>
                                          <p:attrName>ppt_w</p:attrName>
                                        </p:attrNameLst>
                                      </p:cBhvr>
                                      <p:tavLst>
                                        <p:tav tm="0">
                                          <p:val>
                                            <p:fltVal val="0"/>
                                          </p:val>
                                        </p:tav>
                                        <p:tav tm="100000">
                                          <p:val>
                                            <p:strVal val="#ppt_w"/>
                                          </p:val>
                                        </p:tav>
                                      </p:tavLst>
                                    </p:anim>
                                    <p:anim calcmode="lin" valueType="num">
                                      <p:cBhvr>
                                        <p:cTn id="81" dur="500" fill="hold"/>
                                        <p:tgtEl>
                                          <p:spTgt spid="10"/>
                                        </p:tgtEl>
                                        <p:attrNameLst>
                                          <p:attrName>ppt_h</p:attrName>
                                        </p:attrNameLst>
                                      </p:cBhvr>
                                      <p:tavLst>
                                        <p:tav tm="0">
                                          <p:val>
                                            <p:fltVal val="0"/>
                                          </p:val>
                                        </p:tav>
                                        <p:tav tm="100000">
                                          <p:val>
                                            <p:strVal val="#ppt_h"/>
                                          </p:val>
                                        </p:tav>
                                      </p:tavLst>
                                    </p:anim>
                                    <p:animEffect transition="in" filter="fade">
                                      <p:cBhvr>
                                        <p:cTn id="82" dur="500"/>
                                        <p:tgtEl>
                                          <p:spTgt spid="10"/>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16"/>
                                        </p:tgtEl>
                                        <p:attrNameLst>
                                          <p:attrName>style.visibility</p:attrName>
                                        </p:attrNameLst>
                                      </p:cBhvr>
                                      <p:to>
                                        <p:strVal val="visible"/>
                                      </p:to>
                                    </p:set>
                                    <p:anim calcmode="lin" valueType="num">
                                      <p:cBhvr>
                                        <p:cTn id="85" dur="500" fill="hold"/>
                                        <p:tgtEl>
                                          <p:spTgt spid="116"/>
                                        </p:tgtEl>
                                        <p:attrNameLst>
                                          <p:attrName>ppt_w</p:attrName>
                                        </p:attrNameLst>
                                      </p:cBhvr>
                                      <p:tavLst>
                                        <p:tav tm="0">
                                          <p:val>
                                            <p:fltVal val="0"/>
                                          </p:val>
                                        </p:tav>
                                        <p:tav tm="100000">
                                          <p:val>
                                            <p:strVal val="#ppt_w"/>
                                          </p:val>
                                        </p:tav>
                                      </p:tavLst>
                                    </p:anim>
                                    <p:anim calcmode="lin" valueType="num">
                                      <p:cBhvr>
                                        <p:cTn id="86" dur="500" fill="hold"/>
                                        <p:tgtEl>
                                          <p:spTgt spid="116"/>
                                        </p:tgtEl>
                                        <p:attrNameLst>
                                          <p:attrName>ppt_h</p:attrName>
                                        </p:attrNameLst>
                                      </p:cBhvr>
                                      <p:tavLst>
                                        <p:tav tm="0">
                                          <p:val>
                                            <p:fltVal val="0"/>
                                          </p:val>
                                        </p:tav>
                                        <p:tav tm="100000">
                                          <p:val>
                                            <p:strVal val="#ppt_h"/>
                                          </p:val>
                                        </p:tav>
                                      </p:tavLst>
                                    </p:anim>
                                    <p:animEffect transition="in" filter="fade">
                                      <p:cBhvr>
                                        <p:cTn id="87" dur="500"/>
                                        <p:tgtEl>
                                          <p:spTgt spid="116"/>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123"/>
                                        </p:tgtEl>
                                        <p:attrNameLst>
                                          <p:attrName>style.visibility</p:attrName>
                                        </p:attrNameLst>
                                      </p:cBhvr>
                                      <p:to>
                                        <p:strVal val="visible"/>
                                      </p:to>
                                    </p:set>
                                    <p:anim calcmode="lin" valueType="num">
                                      <p:cBhvr>
                                        <p:cTn id="90" dur="500" fill="hold"/>
                                        <p:tgtEl>
                                          <p:spTgt spid="123"/>
                                        </p:tgtEl>
                                        <p:attrNameLst>
                                          <p:attrName>ppt_w</p:attrName>
                                        </p:attrNameLst>
                                      </p:cBhvr>
                                      <p:tavLst>
                                        <p:tav tm="0">
                                          <p:val>
                                            <p:fltVal val="0"/>
                                          </p:val>
                                        </p:tav>
                                        <p:tav tm="100000">
                                          <p:val>
                                            <p:strVal val="#ppt_w"/>
                                          </p:val>
                                        </p:tav>
                                      </p:tavLst>
                                    </p:anim>
                                    <p:anim calcmode="lin" valueType="num">
                                      <p:cBhvr>
                                        <p:cTn id="91" dur="500" fill="hold"/>
                                        <p:tgtEl>
                                          <p:spTgt spid="123"/>
                                        </p:tgtEl>
                                        <p:attrNameLst>
                                          <p:attrName>ppt_h</p:attrName>
                                        </p:attrNameLst>
                                      </p:cBhvr>
                                      <p:tavLst>
                                        <p:tav tm="0">
                                          <p:val>
                                            <p:fltVal val="0"/>
                                          </p:val>
                                        </p:tav>
                                        <p:tav tm="100000">
                                          <p:val>
                                            <p:strVal val="#ppt_h"/>
                                          </p:val>
                                        </p:tav>
                                      </p:tavLst>
                                    </p:anim>
                                    <p:animEffect transition="in" filter="fade">
                                      <p:cBhvr>
                                        <p:cTn id="92" dur="500"/>
                                        <p:tgtEl>
                                          <p:spTgt spid="123"/>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124"/>
                                        </p:tgtEl>
                                        <p:attrNameLst>
                                          <p:attrName>style.visibility</p:attrName>
                                        </p:attrNameLst>
                                      </p:cBhvr>
                                      <p:to>
                                        <p:strVal val="visible"/>
                                      </p:to>
                                    </p:set>
                                    <p:anim calcmode="lin" valueType="num">
                                      <p:cBhvr>
                                        <p:cTn id="95" dur="500" fill="hold"/>
                                        <p:tgtEl>
                                          <p:spTgt spid="124"/>
                                        </p:tgtEl>
                                        <p:attrNameLst>
                                          <p:attrName>ppt_w</p:attrName>
                                        </p:attrNameLst>
                                      </p:cBhvr>
                                      <p:tavLst>
                                        <p:tav tm="0">
                                          <p:val>
                                            <p:fltVal val="0"/>
                                          </p:val>
                                        </p:tav>
                                        <p:tav tm="100000">
                                          <p:val>
                                            <p:strVal val="#ppt_w"/>
                                          </p:val>
                                        </p:tav>
                                      </p:tavLst>
                                    </p:anim>
                                    <p:anim calcmode="lin" valueType="num">
                                      <p:cBhvr>
                                        <p:cTn id="96" dur="500" fill="hold"/>
                                        <p:tgtEl>
                                          <p:spTgt spid="124"/>
                                        </p:tgtEl>
                                        <p:attrNameLst>
                                          <p:attrName>ppt_h</p:attrName>
                                        </p:attrNameLst>
                                      </p:cBhvr>
                                      <p:tavLst>
                                        <p:tav tm="0">
                                          <p:val>
                                            <p:fltVal val="0"/>
                                          </p:val>
                                        </p:tav>
                                        <p:tav tm="100000">
                                          <p:val>
                                            <p:strVal val="#ppt_h"/>
                                          </p:val>
                                        </p:tav>
                                      </p:tavLst>
                                    </p:anim>
                                    <p:animEffect transition="in" filter="fade">
                                      <p:cBhvr>
                                        <p:cTn id="97" dur="500"/>
                                        <p:tgtEl>
                                          <p:spTgt spid="124"/>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126"/>
                                        </p:tgtEl>
                                        <p:attrNameLst>
                                          <p:attrName>style.visibility</p:attrName>
                                        </p:attrNameLst>
                                      </p:cBhvr>
                                      <p:to>
                                        <p:strVal val="visible"/>
                                      </p:to>
                                    </p:set>
                                    <p:anim calcmode="lin" valueType="num">
                                      <p:cBhvr>
                                        <p:cTn id="100" dur="500" fill="hold"/>
                                        <p:tgtEl>
                                          <p:spTgt spid="126"/>
                                        </p:tgtEl>
                                        <p:attrNameLst>
                                          <p:attrName>ppt_w</p:attrName>
                                        </p:attrNameLst>
                                      </p:cBhvr>
                                      <p:tavLst>
                                        <p:tav tm="0">
                                          <p:val>
                                            <p:fltVal val="0"/>
                                          </p:val>
                                        </p:tav>
                                        <p:tav tm="100000">
                                          <p:val>
                                            <p:strVal val="#ppt_w"/>
                                          </p:val>
                                        </p:tav>
                                      </p:tavLst>
                                    </p:anim>
                                    <p:anim calcmode="lin" valueType="num">
                                      <p:cBhvr>
                                        <p:cTn id="101" dur="500" fill="hold"/>
                                        <p:tgtEl>
                                          <p:spTgt spid="126"/>
                                        </p:tgtEl>
                                        <p:attrNameLst>
                                          <p:attrName>ppt_h</p:attrName>
                                        </p:attrNameLst>
                                      </p:cBhvr>
                                      <p:tavLst>
                                        <p:tav tm="0">
                                          <p:val>
                                            <p:fltVal val="0"/>
                                          </p:val>
                                        </p:tav>
                                        <p:tav tm="100000">
                                          <p:val>
                                            <p:strVal val="#ppt_h"/>
                                          </p:val>
                                        </p:tav>
                                      </p:tavLst>
                                    </p:anim>
                                    <p:animEffect transition="in" filter="fade">
                                      <p:cBhvr>
                                        <p:cTn id="102" dur="500"/>
                                        <p:tgtEl>
                                          <p:spTgt spid="126"/>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127"/>
                                        </p:tgtEl>
                                        <p:attrNameLst>
                                          <p:attrName>style.visibility</p:attrName>
                                        </p:attrNameLst>
                                      </p:cBhvr>
                                      <p:to>
                                        <p:strVal val="visible"/>
                                      </p:to>
                                    </p:set>
                                    <p:anim calcmode="lin" valueType="num">
                                      <p:cBhvr>
                                        <p:cTn id="105" dur="500" fill="hold"/>
                                        <p:tgtEl>
                                          <p:spTgt spid="127"/>
                                        </p:tgtEl>
                                        <p:attrNameLst>
                                          <p:attrName>ppt_w</p:attrName>
                                        </p:attrNameLst>
                                      </p:cBhvr>
                                      <p:tavLst>
                                        <p:tav tm="0">
                                          <p:val>
                                            <p:fltVal val="0"/>
                                          </p:val>
                                        </p:tav>
                                        <p:tav tm="100000">
                                          <p:val>
                                            <p:strVal val="#ppt_w"/>
                                          </p:val>
                                        </p:tav>
                                      </p:tavLst>
                                    </p:anim>
                                    <p:anim calcmode="lin" valueType="num">
                                      <p:cBhvr>
                                        <p:cTn id="106" dur="500" fill="hold"/>
                                        <p:tgtEl>
                                          <p:spTgt spid="127"/>
                                        </p:tgtEl>
                                        <p:attrNameLst>
                                          <p:attrName>ppt_h</p:attrName>
                                        </p:attrNameLst>
                                      </p:cBhvr>
                                      <p:tavLst>
                                        <p:tav tm="0">
                                          <p:val>
                                            <p:fltVal val="0"/>
                                          </p:val>
                                        </p:tav>
                                        <p:tav tm="100000">
                                          <p:val>
                                            <p:strVal val="#ppt_h"/>
                                          </p:val>
                                        </p:tav>
                                      </p:tavLst>
                                    </p:anim>
                                    <p:animEffect transition="in" filter="fade">
                                      <p:cBhvr>
                                        <p:cTn id="107" dur="500"/>
                                        <p:tgtEl>
                                          <p:spTgt spid="127"/>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128"/>
                                        </p:tgtEl>
                                        <p:attrNameLst>
                                          <p:attrName>style.visibility</p:attrName>
                                        </p:attrNameLst>
                                      </p:cBhvr>
                                      <p:to>
                                        <p:strVal val="visible"/>
                                      </p:to>
                                    </p:set>
                                    <p:anim calcmode="lin" valueType="num">
                                      <p:cBhvr>
                                        <p:cTn id="110" dur="500" fill="hold"/>
                                        <p:tgtEl>
                                          <p:spTgt spid="128"/>
                                        </p:tgtEl>
                                        <p:attrNameLst>
                                          <p:attrName>ppt_w</p:attrName>
                                        </p:attrNameLst>
                                      </p:cBhvr>
                                      <p:tavLst>
                                        <p:tav tm="0">
                                          <p:val>
                                            <p:fltVal val="0"/>
                                          </p:val>
                                        </p:tav>
                                        <p:tav tm="100000">
                                          <p:val>
                                            <p:strVal val="#ppt_w"/>
                                          </p:val>
                                        </p:tav>
                                      </p:tavLst>
                                    </p:anim>
                                    <p:anim calcmode="lin" valueType="num">
                                      <p:cBhvr>
                                        <p:cTn id="111" dur="500" fill="hold"/>
                                        <p:tgtEl>
                                          <p:spTgt spid="128"/>
                                        </p:tgtEl>
                                        <p:attrNameLst>
                                          <p:attrName>ppt_h</p:attrName>
                                        </p:attrNameLst>
                                      </p:cBhvr>
                                      <p:tavLst>
                                        <p:tav tm="0">
                                          <p:val>
                                            <p:fltVal val="0"/>
                                          </p:val>
                                        </p:tav>
                                        <p:tav tm="100000">
                                          <p:val>
                                            <p:strVal val="#ppt_h"/>
                                          </p:val>
                                        </p:tav>
                                      </p:tavLst>
                                    </p:anim>
                                    <p:animEffect transition="in" filter="fade">
                                      <p:cBhvr>
                                        <p:cTn id="112" dur="500"/>
                                        <p:tgtEl>
                                          <p:spTgt spid="128"/>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130"/>
                                        </p:tgtEl>
                                        <p:attrNameLst>
                                          <p:attrName>style.visibility</p:attrName>
                                        </p:attrNameLst>
                                      </p:cBhvr>
                                      <p:to>
                                        <p:strVal val="visible"/>
                                      </p:to>
                                    </p:set>
                                    <p:anim calcmode="lin" valueType="num">
                                      <p:cBhvr>
                                        <p:cTn id="115" dur="500" fill="hold"/>
                                        <p:tgtEl>
                                          <p:spTgt spid="130"/>
                                        </p:tgtEl>
                                        <p:attrNameLst>
                                          <p:attrName>ppt_w</p:attrName>
                                        </p:attrNameLst>
                                      </p:cBhvr>
                                      <p:tavLst>
                                        <p:tav tm="0">
                                          <p:val>
                                            <p:fltVal val="0"/>
                                          </p:val>
                                        </p:tav>
                                        <p:tav tm="100000">
                                          <p:val>
                                            <p:strVal val="#ppt_w"/>
                                          </p:val>
                                        </p:tav>
                                      </p:tavLst>
                                    </p:anim>
                                    <p:anim calcmode="lin" valueType="num">
                                      <p:cBhvr>
                                        <p:cTn id="116" dur="500" fill="hold"/>
                                        <p:tgtEl>
                                          <p:spTgt spid="130"/>
                                        </p:tgtEl>
                                        <p:attrNameLst>
                                          <p:attrName>ppt_h</p:attrName>
                                        </p:attrNameLst>
                                      </p:cBhvr>
                                      <p:tavLst>
                                        <p:tav tm="0">
                                          <p:val>
                                            <p:fltVal val="0"/>
                                          </p:val>
                                        </p:tav>
                                        <p:tav tm="100000">
                                          <p:val>
                                            <p:strVal val="#ppt_h"/>
                                          </p:val>
                                        </p:tav>
                                      </p:tavLst>
                                    </p:anim>
                                    <p:animEffect transition="in" filter="fade">
                                      <p:cBhvr>
                                        <p:cTn id="117" dur="500"/>
                                        <p:tgtEl>
                                          <p:spTgt spid="130"/>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131"/>
                                        </p:tgtEl>
                                        <p:attrNameLst>
                                          <p:attrName>style.visibility</p:attrName>
                                        </p:attrNameLst>
                                      </p:cBhvr>
                                      <p:to>
                                        <p:strVal val="visible"/>
                                      </p:to>
                                    </p:set>
                                    <p:anim calcmode="lin" valueType="num">
                                      <p:cBhvr>
                                        <p:cTn id="120" dur="500" fill="hold"/>
                                        <p:tgtEl>
                                          <p:spTgt spid="131"/>
                                        </p:tgtEl>
                                        <p:attrNameLst>
                                          <p:attrName>ppt_w</p:attrName>
                                        </p:attrNameLst>
                                      </p:cBhvr>
                                      <p:tavLst>
                                        <p:tav tm="0">
                                          <p:val>
                                            <p:fltVal val="0"/>
                                          </p:val>
                                        </p:tav>
                                        <p:tav tm="100000">
                                          <p:val>
                                            <p:strVal val="#ppt_w"/>
                                          </p:val>
                                        </p:tav>
                                      </p:tavLst>
                                    </p:anim>
                                    <p:anim calcmode="lin" valueType="num">
                                      <p:cBhvr>
                                        <p:cTn id="121" dur="500" fill="hold"/>
                                        <p:tgtEl>
                                          <p:spTgt spid="131"/>
                                        </p:tgtEl>
                                        <p:attrNameLst>
                                          <p:attrName>ppt_h</p:attrName>
                                        </p:attrNameLst>
                                      </p:cBhvr>
                                      <p:tavLst>
                                        <p:tav tm="0">
                                          <p:val>
                                            <p:fltVal val="0"/>
                                          </p:val>
                                        </p:tav>
                                        <p:tav tm="100000">
                                          <p:val>
                                            <p:strVal val="#ppt_h"/>
                                          </p:val>
                                        </p:tav>
                                      </p:tavLst>
                                    </p:anim>
                                    <p:animEffect transition="in" filter="fade">
                                      <p:cBhvr>
                                        <p:cTn id="122" dur="500"/>
                                        <p:tgtEl>
                                          <p:spTgt spid="131"/>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132"/>
                                        </p:tgtEl>
                                        <p:attrNameLst>
                                          <p:attrName>style.visibility</p:attrName>
                                        </p:attrNameLst>
                                      </p:cBhvr>
                                      <p:to>
                                        <p:strVal val="visible"/>
                                      </p:to>
                                    </p:set>
                                    <p:anim calcmode="lin" valueType="num">
                                      <p:cBhvr>
                                        <p:cTn id="125" dur="500" fill="hold"/>
                                        <p:tgtEl>
                                          <p:spTgt spid="132"/>
                                        </p:tgtEl>
                                        <p:attrNameLst>
                                          <p:attrName>ppt_w</p:attrName>
                                        </p:attrNameLst>
                                      </p:cBhvr>
                                      <p:tavLst>
                                        <p:tav tm="0">
                                          <p:val>
                                            <p:fltVal val="0"/>
                                          </p:val>
                                        </p:tav>
                                        <p:tav tm="100000">
                                          <p:val>
                                            <p:strVal val="#ppt_w"/>
                                          </p:val>
                                        </p:tav>
                                      </p:tavLst>
                                    </p:anim>
                                    <p:anim calcmode="lin" valueType="num">
                                      <p:cBhvr>
                                        <p:cTn id="126" dur="500" fill="hold"/>
                                        <p:tgtEl>
                                          <p:spTgt spid="132"/>
                                        </p:tgtEl>
                                        <p:attrNameLst>
                                          <p:attrName>ppt_h</p:attrName>
                                        </p:attrNameLst>
                                      </p:cBhvr>
                                      <p:tavLst>
                                        <p:tav tm="0">
                                          <p:val>
                                            <p:fltVal val="0"/>
                                          </p:val>
                                        </p:tav>
                                        <p:tav tm="100000">
                                          <p:val>
                                            <p:strVal val="#ppt_h"/>
                                          </p:val>
                                        </p:tav>
                                      </p:tavLst>
                                    </p:anim>
                                    <p:animEffect transition="in" filter="fade">
                                      <p:cBhvr>
                                        <p:cTn id="127" dur="500"/>
                                        <p:tgtEl>
                                          <p:spTgt spid="132"/>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134"/>
                                        </p:tgtEl>
                                        <p:attrNameLst>
                                          <p:attrName>style.visibility</p:attrName>
                                        </p:attrNameLst>
                                      </p:cBhvr>
                                      <p:to>
                                        <p:strVal val="visible"/>
                                      </p:to>
                                    </p:set>
                                    <p:anim calcmode="lin" valueType="num">
                                      <p:cBhvr>
                                        <p:cTn id="130" dur="500" fill="hold"/>
                                        <p:tgtEl>
                                          <p:spTgt spid="134"/>
                                        </p:tgtEl>
                                        <p:attrNameLst>
                                          <p:attrName>ppt_w</p:attrName>
                                        </p:attrNameLst>
                                      </p:cBhvr>
                                      <p:tavLst>
                                        <p:tav tm="0">
                                          <p:val>
                                            <p:fltVal val="0"/>
                                          </p:val>
                                        </p:tav>
                                        <p:tav tm="100000">
                                          <p:val>
                                            <p:strVal val="#ppt_w"/>
                                          </p:val>
                                        </p:tav>
                                      </p:tavLst>
                                    </p:anim>
                                    <p:anim calcmode="lin" valueType="num">
                                      <p:cBhvr>
                                        <p:cTn id="131" dur="500" fill="hold"/>
                                        <p:tgtEl>
                                          <p:spTgt spid="134"/>
                                        </p:tgtEl>
                                        <p:attrNameLst>
                                          <p:attrName>ppt_h</p:attrName>
                                        </p:attrNameLst>
                                      </p:cBhvr>
                                      <p:tavLst>
                                        <p:tav tm="0">
                                          <p:val>
                                            <p:fltVal val="0"/>
                                          </p:val>
                                        </p:tav>
                                        <p:tav tm="100000">
                                          <p:val>
                                            <p:strVal val="#ppt_h"/>
                                          </p:val>
                                        </p:tav>
                                      </p:tavLst>
                                    </p:anim>
                                    <p:animEffect transition="in" filter="fade">
                                      <p:cBhvr>
                                        <p:cTn id="132" dur="500"/>
                                        <p:tgtEl>
                                          <p:spTgt spid="134"/>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135"/>
                                        </p:tgtEl>
                                        <p:attrNameLst>
                                          <p:attrName>style.visibility</p:attrName>
                                        </p:attrNameLst>
                                      </p:cBhvr>
                                      <p:to>
                                        <p:strVal val="visible"/>
                                      </p:to>
                                    </p:set>
                                    <p:anim calcmode="lin" valueType="num">
                                      <p:cBhvr>
                                        <p:cTn id="135" dur="500" fill="hold"/>
                                        <p:tgtEl>
                                          <p:spTgt spid="135"/>
                                        </p:tgtEl>
                                        <p:attrNameLst>
                                          <p:attrName>ppt_w</p:attrName>
                                        </p:attrNameLst>
                                      </p:cBhvr>
                                      <p:tavLst>
                                        <p:tav tm="0">
                                          <p:val>
                                            <p:fltVal val="0"/>
                                          </p:val>
                                        </p:tav>
                                        <p:tav tm="100000">
                                          <p:val>
                                            <p:strVal val="#ppt_w"/>
                                          </p:val>
                                        </p:tav>
                                      </p:tavLst>
                                    </p:anim>
                                    <p:anim calcmode="lin" valueType="num">
                                      <p:cBhvr>
                                        <p:cTn id="136" dur="500" fill="hold"/>
                                        <p:tgtEl>
                                          <p:spTgt spid="135"/>
                                        </p:tgtEl>
                                        <p:attrNameLst>
                                          <p:attrName>ppt_h</p:attrName>
                                        </p:attrNameLst>
                                      </p:cBhvr>
                                      <p:tavLst>
                                        <p:tav tm="0">
                                          <p:val>
                                            <p:fltVal val="0"/>
                                          </p:val>
                                        </p:tav>
                                        <p:tav tm="100000">
                                          <p:val>
                                            <p:strVal val="#ppt_h"/>
                                          </p:val>
                                        </p:tav>
                                      </p:tavLst>
                                    </p:anim>
                                    <p:animEffect transition="in" filter="fade">
                                      <p:cBhvr>
                                        <p:cTn id="137" dur="500"/>
                                        <p:tgtEl>
                                          <p:spTgt spid="135"/>
                                        </p:tgtEl>
                                      </p:cBhvr>
                                    </p:animEffect>
                                  </p:childTnLst>
                                </p:cTn>
                              </p:par>
                              <p:par>
                                <p:cTn id="138" presetID="53" presetClass="entr" presetSubtype="16" fill="hold" grpId="0" nodeType="withEffect">
                                  <p:stCondLst>
                                    <p:cond delay="0"/>
                                  </p:stCondLst>
                                  <p:childTnLst>
                                    <p:set>
                                      <p:cBhvr>
                                        <p:cTn id="139" dur="1" fill="hold">
                                          <p:stCondLst>
                                            <p:cond delay="0"/>
                                          </p:stCondLst>
                                        </p:cTn>
                                        <p:tgtEl>
                                          <p:spTgt spid="136"/>
                                        </p:tgtEl>
                                        <p:attrNameLst>
                                          <p:attrName>style.visibility</p:attrName>
                                        </p:attrNameLst>
                                      </p:cBhvr>
                                      <p:to>
                                        <p:strVal val="visible"/>
                                      </p:to>
                                    </p:set>
                                    <p:anim calcmode="lin" valueType="num">
                                      <p:cBhvr>
                                        <p:cTn id="140" dur="500" fill="hold"/>
                                        <p:tgtEl>
                                          <p:spTgt spid="136"/>
                                        </p:tgtEl>
                                        <p:attrNameLst>
                                          <p:attrName>ppt_w</p:attrName>
                                        </p:attrNameLst>
                                      </p:cBhvr>
                                      <p:tavLst>
                                        <p:tav tm="0">
                                          <p:val>
                                            <p:fltVal val="0"/>
                                          </p:val>
                                        </p:tav>
                                        <p:tav tm="100000">
                                          <p:val>
                                            <p:strVal val="#ppt_w"/>
                                          </p:val>
                                        </p:tav>
                                      </p:tavLst>
                                    </p:anim>
                                    <p:anim calcmode="lin" valueType="num">
                                      <p:cBhvr>
                                        <p:cTn id="141" dur="500" fill="hold"/>
                                        <p:tgtEl>
                                          <p:spTgt spid="136"/>
                                        </p:tgtEl>
                                        <p:attrNameLst>
                                          <p:attrName>ppt_h</p:attrName>
                                        </p:attrNameLst>
                                      </p:cBhvr>
                                      <p:tavLst>
                                        <p:tav tm="0">
                                          <p:val>
                                            <p:fltVal val="0"/>
                                          </p:val>
                                        </p:tav>
                                        <p:tav tm="100000">
                                          <p:val>
                                            <p:strVal val="#ppt_h"/>
                                          </p:val>
                                        </p:tav>
                                      </p:tavLst>
                                    </p:anim>
                                    <p:animEffect transition="in" filter="fade">
                                      <p:cBhvr>
                                        <p:cTn id="142" dur="500"/>
                                        <p:tgtEl>
                                          <p:spTgt spid="136"/>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137"/>
                                        </p:tgtEl>
                                        <p:attrNameLst>
                                          <p:attrName>style.visibility</p:attrName>
                                        </p:attrNameLst>
                                      </p:cBhvr>
                                      <p:to>
                                        <p:strVal val="visible"/>
                                      </p:to>
                                    </p:set>
                                    <p:anim calcmode="lin" valueType="num">
                                      <p:cBhvr>
                                        <p:cTn id="145" dur="500" fill="hold"/>
                                        <p:tgtEl>
                                          <p:spTgt spid="137"/>
                                        </p:tgtEl>
                                        <p:attrNameLst>
                                          <p:attrName>ppt_w</p:attrName>
                                        </p:attrNameLst>
                                      </p:cBhvr>
                                      <p:tavLst>
                                        <p:tav tm="0">
                                          <p:val>
                                            <p:fltVal val="0"/>
                                          </p:val>
                                        </p:tav>
                                        <p:tav tm="100000">
                                          <p:val>
                                            <p:strVal val="#ppt_w"/>
                                          </p:val>
                                        </p:tav>
                                      </p:tavLst>
                                    </p:anim>
                                    <p:anim calcmode="lin" valueType="num">
                                      <p:cBhvr>
                                        <p:cTn id="146" dur="500" fill="hold"/>
                                        <p:tgtEl>
                                          <p:spTgt spid="137"/>
                                        </p:tgtEl>
                                        <p:attrNameLst>
                                          <p:attrName>ppt_h</p:attrName>
                                        </p:attrNameLst>
                                      </p:cBhvr>
                                      <p:tavLst>
                                        <p:tav tm="0">
                                          <p:val>
                                            <p:fltVal val="0"/>
                                          </p:val>
                                        </p:tav>
                                        <p:tav tm="100000">
                                          <p:val>
                                            <p:strVal val="#ppt_h"/>
                                          </p:val>
                                        </p:tav>
                                      </p:tavLst>
                                    </p:anim>
                                    <p:animEffect transition="in" filter="fade">
                                      <p:cBhvr>
                                        <p:cTn id="147" dur="500"/>
                                        <p:tgtEl>
                                          <p:spTgt spid="137"/>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138"/>
                                        </p:tgtEl>
                                        <p:attrNameLst>
                                          <p:attrName>style.visibility</p:attrName>
                                        </p:attrNameLst>
                                      </p:cBhvr>
                                      <p:to>
                                        <p:strVal val="visible"/>
                                      </p:to>
                                    </p:set>
                                    <p:anim calcmode="lin" valueType="num">
                                      <p:cBhvr>
                                        <p:cTn id="150" dur="500" fill="hold"/>
                                        <p:tgtEl>
                                          <p:spTgt spid="138"/>
                                        </p:tgtEl>
                                        <p:attrNameLst>
                                          <p:attrName>ppt_w</p:attrName>
                                        </p:attrNameLst>
                                      </p:cBhvr>
                                      <p:tavLst>
                                        <p:tav tm="0">
                                          <p:val>
                                            <p:fltVal val="0"/>
                                          </p:val>
                                        </p:tav>
                                        <p:tav tm="100000">
                                          <p:val>
                                            <p:strVal val="#ppt_w"/>
                                          </p:val>
                                        </p:tav>
                                      </p:tavLst>
                                    </p:anim>
                                    <p:anim calcmode="lin" valueType="num">
                                      <p:cBhvr>
                                        <p:cTn id="151" dur="500" fill="hold"/>
                                        <p:tgtEl>
                                          <p:spTgt spid="138"/>
                                        </p:tgtEl>
                                        <p:attrNameLst>
                                          <p:attrName>ppt_h</p:attrName>
                                        </p:attrNameLst>
                                      </p:cBhvr>
                                      <p:tavLst>
                                        <p:tav tm="0">
                                          <p:val>
                                            <p:fltVal val="0"/>
                                          </p:val>
                                        </p:tav>
                                        <p:tav tm="100000">
                                          <p:val>
                                            <p:strVal val="#ppt_h"/>
                                          </p:val>
                                        </p:tav>
                                      </p:tavLst>
                                    </p:anim>
                                    <p:animEffect transition="in" filter="fade">
                                      <p:cBhvr>
                                        <p:cTn id="152" dur="500"/>
                                        <p:tgtEl>
                                          <p:spTgt spid="138"/>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139"/>
                                        </p:tgtEl>
                                        <p:attrNameLst>
                                          <p:attrName>style.visibility</p:attrName>
                                        </p:attrNameLst>
                                      </p:cBhvr>
                                      <p:to>
                                        <p:strVal val="visible"/>
                                      </p:to>
                                    </p:set>
                                    <p:anim calcmode="lin" valueType="num">
                                      <p:cBhvr>
                                        <p:cTn id="155" dur="500" fill="hold"/>
                                        <p:tgtEl>
                                          <p:spTgt spid="139"/>
                                        </p:tgtEl>
                                        <p:attrNameLst>
                                          <p:attrName>ppt_w</p:attrName>
                                        </p:attrNameLst>
                                      </p:cBhvr>
                                      <p:tavLst>
                                        <p:tav tm="0">
                                          <p:val>
                                            <p:fltVal val="0"/>
                                          </p:val>
                                        </p:tav>
                                        <p:tav tm="100000">
                                          <p:val>
                                            <p:strVal val="#ppt_w"/>
                                          </p:val>
                                        </p:tav>
                                      </p:tavLst>
                                    </p:anim>
                                    <p:anim calcmode="lin" valueType="num">
                                      <p:cBhvr>
                                        <p:cTn id="156" dur="500" fill="hold"/>
                                        <p:tgtEl>
                                          <p:spTgt spid="139"/>
                                        </p:tgtEl>
                                        <p:attrNameLst>
                                          <p:attrName>ppt_h</p:attrName>
                                        </p:attrNameLst>
                                      </p:cBhvr>
                                      <p:tavLst>
                                        <p:tav tm="0">
                                          <p:val>
                                            <p:fltVal val="0"/>
                                          </p:val>
                                        </p:tav>
                                        <p:tav tm="100000">
                                          <p:val>
                                            <p:strVal val="#ppt_h"/>
                                          </p:val>
                                        </p:tav>
                                      </p:tavLst>
                                    </p:anim>
                                    <p:animEffect transition="in" filter="fade">
                                      <p:cBhvr>
                                        <p:cTn id="157" dur="500"/>
                                        <p:tgtEl>
                                          <p:spTgt spid="139"/>
                                        </p:tgtEl>
                                      </p:cBhvr>
                                    </p:animEffect>
                                  </p:childTnLst>
                                </p:cTn>
                              </p:par>
                              <p:par>
                                <p:cTn id="158" presetID="53" presetClass="entr" presetSubtype="16" fill="hold" grpId="0" nodeType="withEffect">
                                  <p:stCondLst>
                                    <p:cond delay="0"/>
                                  </p:stCondLst>
                                  <p:childTnLst>
                                    <p:set>
                                      <p:cBhvr>
                                        <p:cTn id="159" dur="1" fill="hold">
                                          <p:stCondLst>
                                            <p:cond delay="0"/>
                                          </p:stCondLst>
                                        </p:cTn>
                                        <p:tgtEl>
                                          <p:spTgt spid="140"/>
                                        </p:tgtEl>
                                        <p:attrNameLst>
                                          <p:attrName>style.visibility</p:attrName>
                                        </p:attrNameLst>
                                      </p:cBhvr>
                                      <p:to>
                                        <p:strVal val="visible"/>
                                      </p:to>
                                    </p:set>
                                    <p:anim calcmode="lin" valueType="num">
                                      <p:cBhvr>
                                        <p:cTn id="160" dur="500" fill="hold"/>
                                        <p:tgtEl>
                                          <p:spTgt spid="140"/>
                                        </p:tgtEl>
                                        <p:attrNameLst>
                                          <p:attrName>ppt_w</p:attrName>
                                        </p:attrNameLst>
                                      </p:cBhvr>
                                      <p:tavLst>
                                        <p:tav tm="0">
                                          <p:val>
                                            <p:fltVal val="0"/>
                                          </p:val>
                                        </p:tav>
                                        <p:tav tm="100000">
                                          <p:val>
                                            <p:strVal val="#ppt_w"/>
                                          </p:val>
                                        </p:tav>
                                      </p:tavLst>
                                    </p:anim>
                                    <p:anim calcmode="lin" valueType="num">
                                      <p:cBhvr>
                                        <p:cTn id="161" dur="500" fill="hold"/>
                                        <p:tgtEl>
                                          <p:spTgt spid="140"/>
                                        </p:tgtEl>
                                        <p:attrNameLst>
                                          <p:attrName>ppt_h</p:attrName>
                                        </p:attrNameLst>
                                      </p:cBhvr>
                                      <p:tavLst>
                                        <p:tav tm="0">
                                          <p:val>
                                            <p:fltVal val="0"/>
                                          </p:val>
                                        </p:tav>
                                        <p:tav tm="100000">
                                          <p:val>
                                            <p:strVal val="#ppt_h"/>
                                          </p:val>
                                        </p:tav>
                                      </p:tavLst>
                                    </p:anim>
                                    <p:animEffect transition="in" filter="fade">
                                      <p:cBhvr>
                                        <p:cTn id="162" dur="500"/>
                                        <p:tgtEl>
                                          <p:spTgt spid="140"/>
                                        </p:tgtEl>
                                      </p:cBhvr>
                                    </p:animEffect>
                                  </p:childTnLst>
                                </p:cTn>
                              </p:par>
                              <p:par>
                                <p:cTn id="163" presetID="53" presetClass="entr" presetSubtype="16" fill="hold" grpId="0" nodeType="withEffect">
                                  <p:stCondLst>
                                    <p:cond delay="0"/>
                                  </p:stCondLst>
                                  <p:childTnLst>
                                    <p:set>
                                      <p:cBhvr>
                                        <p:cTn id="164" dur="1" fill="hold">
                                          <p:stCondLst>
                                            <p:cond delay="0"/>
                                          </p:stCondLst>
                                        </p:cTn>
                                        <p:tgtEl>
                                          <p:spTgt spid="9"/>
                                        </p:tgtEl>
                                        <p:attrNameLst>
                                          <p:attrName>style.visibility</p:attrName>
                                        </p:attrNameLst>
                                      </p:cBhvr>
                                      <p:to>
                                        <p:strVal val="visible"/>
                                      </p:to>
                                    </p:set>
                                    <p:anim calcmode="lin" valueType="num">
                                      <p:cBhvr>
                                        <p:cTn id="165" dur="500" fill="hold"/>
                                        <p:tgtEl>
                                          <p:spTgt spid="9"/>
                                        </p:tgtEl>
                                        <p:attrNameLst>
                                          <p:attrName>ppt_w</p:attrName>
                                        </p:attrNameLst>
                                      </p:cBhvr>
                                      <p:tavLst>
                                        <p:tav tm="0">
                                          <p:val>
                                            <p:fltVal val="0"/>
                                          </p:val>
                                        </p:tav>
                                        <p:tav tm="100000">
                                          <p:val>
                                            <p:strVal val="#ppt_w"/>
                                          </p:val>
                                        </p:tav>
                                      </p:tavLst>
                                    </p:anim>
                                    <p:anim calcmode="lin" valueType="num">
                                      <p:cBhvr>
                                        <p:cTn id="166" dur="500" fill="hold"/>
                                        <p:tgtEl>
                                          <p:spTgt spid="9"/>
                                        </p:tgtEl>
                                        <p:attrNameLst>
                                          <p:attrName>ppt_h</p:attrName>
                                        </p:attrNameLst>
                                      </p:cBhvr>
                                      <p:tavLst>
                                        <p:tav tm="0">
                                          <p:val>
                                            <p:fltVal val="0"/>
                                          </p:val>
                                        </p:tav>
                                        <p:tav tm="100000">
                                          <p:val>
                                            <p:strVal val="#ppt_h"/>
                                          </p:val>
                                        </p:tav>
                                      </p:tavLst>
                                    </p:anim>
                                    <p:animEffect transition="in" filter="fade">
                                      <p:cBhvr>
                                        <p:cTn id="167" dur="500"/>
                                        <p:tgtEl>
                                          <p:spTgt spid="9"/>
                                        </p:tgtEl>
                                      </p:cBhvr>
                                    </p:animEffect>
                                  </p:childTnLst>
                                </p:cTn>
                              </p:par>
                              <p:par>
                                <p:cTn id="168" presetID="53" presetClass="entr" presetSubtype="16" fill="hold" grpId="0" nodeType="withEffect">
                                  <p:stCondLst>
                                    <p:cond delay="0"/>
                                  </p:stCondLst>
                                  <p:childTnLst>
                                    <p:set>
                                      <p:cBhvr>
                                        <p:cTn id="169" dur="1" fill="hold">
                                          <p:stCondLst>
                                            <p:cond delay="0"/>
                                          </p:stCondLst>
                                        </p:cTn>
                                        <p:tgtEl>
                                          <p:spTgt spid="5"/>
                                        </p:tgtEl>
                                        <p:attrNameLst>
                                          <p:attrName>style.visibility</p:attrName>
                                        </p:attrNameLst>
                                      </p:cBhvr>
                                      <p:to>
                                        <p:strVal val="visible"/>
                                      </p:to>
                                    </p:set>
                                    <p:anim calcmode="lin" valueType="num">
                                      <p:cBhvr>
                                        <p:cTn id="170" dur="500" fill="hold"/>
                                        <p:tgtEl>
                                          <p:spTgt spid="5"/>
                                        </p:tgtEl>
                                        <p:attrNameLst>
                                          <p:attrName>ppt_w</p:attrName>
                                        </p:attrNameLst>
                                      </p:cBhvr>
                                      <p:tavLst>
                                        <p:tav tm="0">
                                          <p:val>
                                            <p:fltVal val="0"/>
                                          </p:val>
                                        </p:tav>
                                        <p:tav tm="100000">
                                          <p:val>
                                            <p:strVal val="#ppt_w"/>
                                          </p:val>
                                        </p:tav>
                                      </p:tavLst>
                                    </p:anim>
                                    <p:anim calcmode="lin" valueType="num">
                                      <p:cBhvr>
                                        <p:cTn id="171" dur="500" fill="hold"/>
                                        <p:tgtEl>
                                          <p:spTgt spid="5"/>
                                        </p:tgtEl>
                                        <p:attrNameLst>
                                          <p:attrName>ppt_h</p:attrName>
                                        </p:attrNameLst>
                                      </p:cBhvr>
                                      <p:tavLst>
                                        <p:tav tm="0">
                                          <p:val>
                                            <p:fltVal val="0"/>
                                          </p:val>
                                        </p:tav>
                                        <p:tav tm="100000">
                                          <p:val>
                                            <p:strVal val="#ppt_h"/>
                                          </p:val>
                                        </p:tav>
                                      </p:tavLst>
                                    </p:anim>
                                    <p:animEffect transition="in" filter="fade">
                                      <p:cBhvr>
                                        <p:cTn id="172" dur="500"/>
                                        <p:tgtEl>
                                          <p:spTgt spid="5"/>
                                        </p:tgtEl>
                                      </p:cBhvr>
                                    </p:animEffect>
                                  </p:childTnLst>
                                </p:cTn>
                              </p:par>
                              <p:par>
                                <p:cTn id="173" presetID="53" presetClass="entr" presetSubtype="16" fill="hold" grpId="0" nodeType="withEffect">
                                  <p:stCondLst>
                                    <p:cond delay="0"/>
                                  </p:stCondLst>
                                  <p:childTnLst>
                                    <p:set>
                                      <p:cBhvr>
                                        <p:cTn id="174" dur="1" fill="hold">
                                          <p:stCondLst>
                                            <p:cond delay="0"/>
                                          </p:stCondLst>
                                        </p:cTn>
                                        <p:tgtEl>
                                          <p:spTgt spid="6"/>
                                        </p:tgtEl>
                                        <p:attrNameLst>
                                          <p:attrName>style.visibility</p:attrName>
                                        </p:attrNameLst>
                                      </p:cBhvr>
                                      <p:to>
                                        <p:strVal val="visible"/>
                                      </p:to>
                                    </p:set>
                                    <p:anim calcmode="lin" valueType="num">
                                      <p:cBhvr>
                                        <p:cTn id="175" dur="500" fill="hold"/>
                                        <p:tgtEl>
                                          <p:spTgt spid="6"/>
                                        </p:tgtEl>
                                        <p:attrNameLst>
                                          <p:attrName>ppt_w</p:attrName>
                                        </p:attrNameLst>
                                      </p:cBhvr>
                                      <p:tavLst>
                                        <p:tav tm="0">
                                          <p:val>
                                            <p:fltVal val="0"/>
                                          </p:val>
                                        </p:tav>
                                        <p:tav tm="100000">
                                          <p:val>
                                            <p:strVal val="#ppt_w"/>
                                          </p:val>
                                        </p:tav>
                                      </p:tavLst>
                                    </p:anim>
                                    <p:anim calcmode="lin" valueType="num">
                                      <p:cBhvr>
                                        <p:cTn id="176" dur="500" fill="hold"/>
                                        <p:tgtEl>
                                          <p:spTgt spid="6"/>
                                        </p:tgtEl>
                                        <p:attrNameLst>
                                          <p:attrName>ppt_h</p:attrName>
                                        </p:attrNameLst>
                                      </p:cBhvr>
                                      <p:tavLst>
                                        <p:tav tm="0">
                                          <p:val>
                                            <p:fltVal val="0"/>
                                          </p:val>
                                        </p:tav>
                                        <p:tav tm="100000">
                                          <p:val>
                                            <p:strVal val="#ppt_h"/>
                                          </p:val>
                                        </p:tav>
                                      </p:tavLst>
                                    </p:anim>
                                    <p:animEffect transition="in" filter="fade">
                                      <p:cBhvr>
                                        <p:cTn id="177" dur="500"/>
                                        <p:tgtEl>
                                          <p:spTgt spid="6"/>
                                        </p:tgtEl>
                                      </p:cBhvr>
                                    </p:animEffect>
                                  </p:childTnLst>
                                </p:cTn>
                              </p:par>
                              <p:par>
                                <p:cTn id="178" presetID="53" presetClass="entr" presetSubtype="16" fill="hold" grpId="0" nodeType="withEffect">
                                  <p:stCondLst>
                                    <p:cond delay="0"/>
                                  </p:stCondLst>
                                  <p:childTnLst>
                                    <p:set>
                                      <p:cBhvr>
                                        <p:cTn id="179" dur="1" fill="hold">
                                          <p:stCondLst>
                                            <p:cond delay="0"/>
                                          </p:stCondLst>
                                        </p:cTn>
                                        <p:tgtEl>
                                          <p:spTgt spid="3"/>
                                        </p:tgtEl>
                                        <p:attrNameLst>
                                          <p:attrName>style.visibility</p:attrName>
                                        </p:attrNameLst>
                                      </p:cBhvr>
                                      <p:to>
                                        <p:strVal val="visible"/>
                                      </p:to>
                                    </p:set>
                                    <p:anim calcmode="lin" valueType="num">
                                      <p:cBhvr>
                                        <p:cTn id="180" dur="500" fill="hold"/>
                                        <p:tgtEl>
                                          <p:spTgt spid="3"/>
                                        </p:tgtEl>
                                        <p:attrNameLst>
                                          <p:attrName>ppt_w</p:attrName>
                                        </p:attrNameLst>
                                      </p:cBhvr>
                                      <p:tavLst>
                                        <p:tav tm="0">
                                          <p:val>
                                            <p:fltVal val="0"/>
                                          </p:val>
                                        </p:tav>
                                        <p:tav tm="100000">
                                          <p:val>
                                            <p:strVal val="#ppt_w"/>
                                          </p:val>
                                        </p:tav>
                                      </p:tavLst>
                                    </p:anim>
                                    <p:anim calcmode="lin" valueType="num">
                                      <p:cBhvr>
                                        <p:cTn id="181" dur="500" fill="hold"/>
                                        <p:tgtEl>
                                          <p:spTgt spid="3"/>
                                        </p:tgtEl>
                                        <p:attrNameLst>
                                          <p:attrName>ppt_h</p:attrName>
                                        </p:attrNameLst>
                                      </p:cBhvr>
                                      <p:tavLst>
                                        <p:tav tm="0">
                                          <p:val>
                                            <p:fltVal val="0"/>
                                          </p:val>
                                        </p:tav>
                                        <p:tav tm="100000">
                                          <p:val>
                                            <p:strVal val="#ppt_h"/>
                                          </p:val>
                                        </p:tav>
                                      </p:tavLst>
                                    </p:anim>
                                    <p:animEffect transition="in" filter="fade">
                                      <p:cBhvr>
                                        <p:cTn id="182" dur="500"/>
                                        <p:tgtEl>
                                          <p:spTgt spid="3"/>
                                        </p:tgtEl>
                                      </p:cBhvr>
                                    </p:animEffect>
                                  </p:childTnLst>
                                </p:cTn>
                              </p:par>
                              <p:par>
                                <p:cTn id="183" presetID="53" presetClass="entr" presetSubtype="16" fill="hold" grpId="0" nodeType="withEffect">
                                  <p:stCondLst>
                                    <p:cond delay="0"/>
                                  </p:stCondLst>
                                  <p:childTnLst>
                                    <p:set>
                                      <p:cBhvr>
                                        <p:cTn id="184" dur="1" fill="hold">
                                          <p:stCondLst>
                                            <p:cond delay="0"/>
                                          </p:stCondLst>
                                        </p:cTn>
                                        <p:tgtEl>
                                          <p:spTgt spid="49"/>
                                        </p:tgtEl>
                                        <p:attrNameLst>
                                          <p:attrName>style.visibility</p:attrName>
                                        </p:attrNameLst>
                                      </p:cBhvr>
                                      <p:to>
                                        <p:strVal val="visible"/>
                                      </p:to>
                                    </p:set>
                                    <p:anim calcmode="lin" valueType="num">
                                      <p:cBhvr>
                                        <p:cTn id="185" dur="500" fill="hold"/>
                                        <p:tgtEl>
                                          <p:spTgt spid="49"/>
                                        </p:tgtEl>
                                        <p:attrNameLst>
                                          <p:attrName>ppt_w</p:attrName>
                                        </p:attrNameLst>
                                      </p:cBhvr>
                                      <p:tavLst>
                                        <p:tav tm="0">
                                          <p:val>
                                            <p:fltVal val="0"/>
                                          </p:val>
                                        </p:tav>
                                        <p:tav tm="100000">
                                          <p:val>
                                            <p:strVal val="#ppt_w"/>
                                          </p:val>
                                        </p:tav>
                                      </p:tavLst>
                                    </p:anim>
                                    <p:anim calcmode="lin" valueType="num">
                                      <p:cBhvr>
                                        <p:cTn id="186" dur="500" fill="hold"/>
                                        <p:tgtEl>
                                          <p:spTgt spid="49"/>
                                        </p:tgtEl>
                                        <p:attrNameLst>
                                          <p:attrName>ppt_h</p:attrName>
                                        </p:attrNameLst>
                                      </p:cBhvr>
                                      <p:tavLst>
                                        <p:tav tm="0">
                                          <p:val>
                                            <p:fltVal val="0"/>
                                          </p:val>
                                        </p:tav>
                                        <p:tav tm="100000">
                                          <p:val>
                                            <p:strVal val="#ppt_h"/>
                                          </p:val>
                                        </p:tav>
                                      </p:tavLst>
                                    </p:anim>
                                    <p:animEffect transition="in" filter="fade">
                                      <p:cBhvr>
                                        <p:cTn id="187" dur="500"/>
                                        <p:tgtEl>
                                          <p:spTgt spid="49"/>
                                        </p:tgtEl>
                                      </p:cBhvr>
                                    </p:animEffect>
                                  </p:childTnLst>
                                </p:cTn>
                              </p:par>
                              <p:par>
                                <p:cTn id="188" presetID="53" presetClass="entr" presetSubtype="16" fill="hold" grpId="0" nodeType="withEffect">
                                  <p:stCondLst>
                                    <p:cond delay="0"/>
                                  </p:stCondLst>
                                  <p:childTnLst>
                                    <p:set>
                                      <p:cBhvr>
                                        <p:cTn id="189" dur="1" fill="hold">
                                          <p:stCondLst>
                                            <p:cond delay="0"/>
                                          </p:stCondLst>
                                        </p:cTn>
                                        <p:tgtEl>
                                          <p:spTgt spid="50"/>
                                        </p:tgtEl>
                                        <p:attrNameLst>
                                          <p:attrName>style.visibility</p:attrName>
                                        </p:attrNameLst>
                                      </p:cBhvr>
                                      <p:to>
                                        <p:strVal val="visible"/>
                                      </p:to>
                                    </p:set>
                                    <p:anim calcmode="lin" valueType="num">
                                      <p:cBhvr>
                                        <p:cTn id="190" dur="500" fill="hold"/>
                                        <p:tgtEl>
                                          <p:spTgt spid="50"/>
                                        </p:tgtEl>
                                        <p:attrNameLst>
                                          <p:attrName>ppt_w</p:attrName>
                                        </p:attrNameLst>
                                      </p:cBhvr>
                                      <p:tavLst>
                                        <p:tav tm="0">
                                          <p:val>
                                            <p:fltVal val="0"/>
                                          </p:val>
                                        </p:tav>
                                        <p:tav tm="100000">
                                          <p:val>
                                            <p:strVal val="#ppt_w"/>
                                          </p:val>
                                        </p:tav>
                                      </p:tavLst>
                                    </p:anim>
                                    <p:anim calcmode="lin" valueType="num">
                                      <p:cBhvr>
                                        <p:cTn id="191" dur="500" fill="hold"/>
                                        <p:tgtEl>
                                          <p:spTgt spid="50"/>
                                        </p:tgtEl>
                                        <p:attrNameLst>
                                          <p:attrName>ppt_h</p:attrName>
                                        </p:attrNameLst>
                                      </p:cBhvr>
                                      <p:tavLst>
                                        <p:tav tm="0">
                                          <p:val>
                                            <p:fltVal val="0"/>
                                          </p:val>
                                        </p:tav>
                                        <p:tav tm="100000">
                                          <p:val>
                                            <p:strVal val="#ppt_h"/>
                                          </p:val>
                                        </p:tav>
                                      </p:tavLst>
                                    </p:anim>
                                    <p:animEffect transition="in" filter="fade">
                                      <p:cBhvr>
                                        <p:cTn id="192" dur="500"/>
                                        <p:tgtEl>
                                          <p:spTgt spid="50"/>
                                        </p:tgtEl>
                                      </p:cBhvr>
                                    </p:animEffect>
                                  </p:childTnLst>
                                </p:cTn>
                              </p:par>
                              <p:par>
                                <p:cTn id="193" presetID="53" presetClass="entr" presetSubtype="16" fill="hold" grpId="0" nodeType="withEffect">
                                  <p:stCondLst>
                                    <p:cond delay="0"/>
                                  </p:stCondLst>
                                  <p:childTnLst>
                                    <p:set>
                                      <p:cBhvr>
                                        <p:cTn id="194" dur="1" fill="hold">
                                          <p:stCondLst>
                                            <p:cond delay="0"/>
                                          </p:stCondLst>
                                        </p:cTn>
                                        <p:tgtEl>
                                          <p:spTgt spid="51"/>
                                        </p:tgtEl>
                                        <p:attrNameLst>
                                          <p:attrName>style.visibility</p:attrName>
                                        </p:attrNameLst>
                                      </p:cBhvr>
                                      <p:to>
                                        <p:strVal val="visible"/>
                                      </p:to>
                                    </p:set>
                                    <p:anim calcmode="lin" valueType="num">
                                      <p:cBhvr>
                                        <p:cTn id="195" dur="500" fill="hold"/>
                                        <p:tgtEl>
                                          <p:spTgt spid="51"/>
                                        </p:tgtEl>
                                        <p:attrNameLst>
                                          <p:attrName>ppt_w</p:attrName>
                                        </p:attrNameLst>
                                      </p:cBhvr>
                                      <p:tavLst>
                                        <p:tav tm="0">
                                          <p:val>
                                            <p:fltVal val="0"/>
                                          </p:val>
                                        </p:tav>
                                        <p:tav tm="100000">
                                          <p:val>
                                            <p:strVal val="#ppt_w"/>
                                          </p:val>
                                        </p:tav>
                                      </p:tavLst>
                                    </p:anim>
                                    <p:anim calcmode="lin" valueType="num">
                                      <p:cBhvr>
                                        <p:cTn id="196" dur="500" fill="hold"/>
                                        <p:tgtEl>
                                          <p:spTgt spid="51"/>
                                        </p:tgtEl>
                                        <p:attrNameLst>
                                          <p:attrName>ppt_h</p:attrName>
                                        </p:attrNameLst>
                                      </p:cBhvr>
                                      <p:tavLst>
                                        <p:tav tm="0">
                                          <p:val>
                                            <p:fltVal val="0"/>
                                          </p:val>
                                        </p:tav>
                                        <p:tav tm="100000">
                                          <p:val>
                                            <p:strVal val="#ppt_h"/>
                                          </p:val>
                                        </p:tav>
                                      </p:tavLst>
                                    </p:anim>
                                    <p:animEffect transition="in" filter="fade">
                                      <p:cBhvr>
                                        <p:cTn id="197" dur="500"/>
                                        <p:tgtEl>
                                          <p:spTgt spid="51"/>
                                        </p:tgtEl>
                                      </p:cBhvr>
                                    </p:animEffect>
                                  </p:childTnLst>
                                </p:cTn>
                              </p:par>
                            </p:childTnLst>
                          </p:cTn>
                        </p:par>
                      </p:childTnLst>
                    </p:cTn>
                  </p:par>
                  <p:par>
                    <p:cTn id="198" fill="hold">
                      <p:stCondLst>
                        <p:cond delay="indefinite"/>
                      </p:stCondLst>
                      <p:childTnLst>
                        <p:par>
                          <p:cTn id="199" fill="hold">
                            <p:stCondLst>
                              <p:cond delay="0"/>
                            </p:stCondLst>
                            <p:childTnLst>
                              <p:par>
                                <p:cTn id="200" presetID="14" presetClass="entr" presetSubtype="10" fill="hold" grpId="0" nodeType="clickEffect">
                                  <p:stCondLst>
                                    <p:cond delay="0"/>
                                  </p:stCondLst>
                                  <p:childTnLst>
                                    <p:set>
                                      <p:cBhvr>
                                        <p:cTn id="201" dur="1" fill="hold">
                                          <p:stCondLst>
                                            <p:cond delay="0"/>
                                          </p:stCondLst>
                                        </p:cTn>
                                        <p:tgtEl>
                                          <p:spTgt spid="114"/>
                                        </p:tgtEl>
                                        <p:attrNameLst>
                                          <p:attrName>style.visibility</p:attrName>
                                        </p:attrNameLst>
                                      </p:cBhvr>
                                      <p:to>
                                        <p:strVal val="visible"/>
                                      </p:to>
                                    </p:set>
                                    <p:animEffect transition="in" filter="randombar(horizontal)">
                                      <p:cBhvr>
                                        <p:cTn id="202"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29" grpId="0" animBg="1"/>
      <p:bldP spid="30" grpId="0" animBg="1"/>
      <p:bldP spid="27" grpId="0" animBg="1"/>
      <p:bldP spid="11" grpId="0" animBg="1"/>
      <p:bldP spid="16" grpId="0" animBg="1"/>
      <p:bldP spid="18" grpId="0" animBg="1"/>
      <p:bldP spid="23" grpId="0" animBg="1"/>
      <p:bldP spid="25" grpId="0" animBg="1"/>
      <p:bldP spid="14" grpId="0" animBg="1"/>
      <p:bldP spid="19" grpId="0" animBg="1"/>
      <p:bldP spid="20" grpId="0" animBg="1"/>
      <p:bldP spid="21" grpId="0"/>
      <p:bldP spid="22" grpId="0" animBg="1"/>
      <p:bldP spid="10" grpId="0" animBg="1"/>
      <p:bldP spid="116" grpId="0" animBg="1"/>
      <p:bldP spid="123" grpId="0" animBg="1"/>
      <p:bldP spid="124" grpId="0" animBg="1"/>
      <p:bldP spid="126" grpId="0" animBg="1"/>
      <p:bldP spid="127" grpId="0" animBg="1"/>
      <p:bldP spid="128" grpId="0" animBg="1"/>
      <p:bldP spid="130" grpId="0" animBg="1"/>
      <p:bldP spid="131" grpId="0" animBg="1"/>
      <p:bldP spid="132" grpId="0" animBg="1"/>
      <p:bldP spid="134" grpId="0" animBg="1"/>
      <p:bldP spid="135" grpId="0" animBg="1"/>
      <p:bldP spid="136" grpId="0" animBg="1"/>
      <p:bldP spid="137" grpId="0" animBg="1"/>
      <p:bldP spid="138" grpId="0" animBg="1"/>
      <p:bldP spid="139" grpId="0" animBg="1"/>
      <p:bldP spid="140" grpId="0" animBg="1"/>
      <p:bldP spid="9" grpId="0" animBg="1"/>
      <p:bldP spid="5" grpId="0" animBg="1"/>
      <p:bldP spid="6" grpId="0" animBg="1"/>
      <p:bldP spid="3" grpId="0"/>
      <p:bldP spid="49" grpId="0"/>
      <p:bldP spid="50" grpId="0"/>
      <p:bldP spid="51" grpId="0"/>
      <p:bldP spid="47" grpId="0"/>
      <p:bldP spid="4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稻壳儿_时尚演示出品_1">
            <a:extLst>
              <a:ext uri="{FF2B5EF4-FFF2-40B4-BE49-F238E27FC236}">
                <a16:creationId xmlns:a16="http://schemas.microsoft.com/office/drawing/2014/main" id="{AA86337E-C74D-4933-B729-1527D943BFFD}"/>
              </a:ext>
            </a:extLst>
          </p:cNvPr>
          <p:cNvSpPr txBox="1"/>
          <p:nvPr/>
        </p:nvSpPr>
        <p:spPr>
          <a:xfrm>
            <a:off x="5234225" y="1593544"/>
            <a:ext cx="1723550" cy="1015663"/>
          </a:xfrm>
          <a:prstGeom prst="rect">
            <a:avLst/>
          </a:prstGeom>
          <a:noFill/>
        </p:spPr>
        <p:txBody>
          <a:bodyPr wrap="none" rtlCol="0">
            <a:spAutoFit/>
          </a:bodyPr>
          <a:lstStyle/>
          <a:p>
            <a:pPr algn="ctr"/>
            <a:r>
              <a:rPr lang="zh-CN" altLang="en-US" sz="6000" b="1" dirty="0">
                <a:latin typeface="+mj-lt"/>
                <a:ea typeface="+mj-ea"/>
              </a:rPr>
              <a:t>目录</a:t>
            </a:r>
            <a:endParaRPr lang="en-US" sz="6000" b="1" dirty="0">
              <a:latin typeface="+mj-lt"/>
              <a:ea typeface="+mj-ea"/>
            </a:endParaRPr>
          </a:p>
        </p:txBody>
      </p:sp>
      <p:grpSp>
        <p:nvGrpSpPr>
          <p:cNvPr id="3" name="稻壳儿_时尚演示出品_2">
            <a:extLst>
              <a:ext uri="{FF2B5EF4-FFF2-40B4-BE49-F238E27FC236}">
                <a16:creationId xmlns:a16="http://schemas.microsoft.com/office/drawing/2014/main" id="{7C5BA414-91FF-4FE7-865C-2D4C0481DE24}"/>
              </a:ext>
            </a:extLst>
          </p:cNvPr>
          <p:cNvGrpSpPr/>
          <p:nvPr/>
        </p:nvGrpSpPr>
        <p:grpSpPr>
          <a:xfrm>
            <a:off x="1276406" y="3769016"/>
            <a:ext cx="2074607" cy="1320742"/>
            <a:chOff x="1314080" y="3488442"/>
            <a:chExt cx="2074607" cy="1320742"/>
          </a:xfrm>
        </p:grpSpPr>
        <p:sp>
          <p:nvSpPr>
            <p:cNvPr id="4" name="稻壳儿_时尚演示出品_2_1">
              <a:extLst>
                <a:ext uri="{FF2B5EF4-FFF2-40B4-BE49-F238E27FC236}">
                  <a16:creationId xmlns:a16="http://schemas.microsoft.com/office/drawing/2014/main" id="{96C6DDE6-74B1-4A22-B033-DE568FC720A3}"/>
                </a:ext>
              </a:extLst>
            </p:cNvPr>
            <p:cNvSpPr txBox="1"/>
            <p:nvPr/>
          </p:nvSpPr>
          <p:spPr>
            <a:xfrm>
              <a:off x="2058674" y="3488442"/>
              <a:ext cx="585418" cy="523220"/>
            </a:xfrm>
            <a:prstGeom prst="rect">
              <a:avLst/>
            </a:prstGeom>
            <a:noFill/>
          </p:spPr>
          <p:txBody>
            <a:bodyPr wrap="none" rtlCol="0">
              <a:spAutoFit/>
            </a:bodyPr>
            <a:lstStyle>
              <a:defPPr>
                <a:defRPr lang="en-US"/>
              </a:defPPr>
              <a:lvl1pPr algn="ctr">
                <a:defRPr sz="6000" b="1">
                  <a:solidFill>
                    <a:schemeClr val="bg1"/>
                  </a:solidFill>
                  <a:latin typeface="+mj-lt"/>
                  <a:ea typeface="+mj-ea"/>
                </a:defRPr>
              </a:lvl1pPr>
            </a:lstStyle>
            <a:p>
              <a:r>
                <a:rPr lang="en-US" altLang="zh-CN" sz="2800" dirty="0">
                  <a:solidFill>
                    <a:schemeClr val="accent1"/>
                  </a:solidFill>
                </a:rPr>
                <a:t>01</a:t>
              </a:r>
              <a:endParaRPr lang="en-US" sz="2800" dirty="0">
                <a:solidFill>
                  <a:schemeClr val="accent1"/>
                </a:solidFill>
              </a:endParaRPr>
            </a:p>
          </p:txBody>
        </p:sp>
        <p:grpSp>
          <p:nvGrpSpPr>
            <p:cNvPr id="5" name="Group 4">
              <a:extLst>
                <a:ext uri="{FF2B5EF4-FFF2-40B4-BE49-F238E27FC236}">
                  <a16:creationId xmlns:a16="http://schemas.microsoft.com/office/drawing/2014/main" id="{D281172E-A9F4-4C47-8B26-630686C0B9D8}"/>
                </a:ext>
              </a:extLst>
            </p:cNvPr>
            <p:cNvGrpSpPr/>
            <p:nvPr/>
          </p:nvGrpSpPr>
          <p:grpSpPr>
            <a:xfrm>
              <a:off x="1314080" y="4070520"/>
              <a:ext cx="2074607" cy="738664"/>
              <a:chOff x="1425840" y="3487401"/>
              <a:chExt cx="2074607" cy="738664"/>
            </a:xfrm>
          </p:grpSpPr>
          <p:sp>
            <p:nvSpPr>
              <p:cNvPr id="6" name="稻壳儿_时尚演示出品_2_2">
                <a:extLst>
                  <a:ext uri="{FF2B5EF4-FFF2-40B4-BE49-F238E27FC236}">
                    <a16:creationId xmlns:a16="http://schemas.microsoft.com/office/drawing/2014/main" id="{37E94084-D01A-4152-8CDF-4F91006BFDC1}"/>
                  </a:ext>
                </a:extLst>
              </p:cNvPr>
              <p:cNvSpPr txBox="1"/>
              <p:nvPr/>
            </p:nvSpPr>
            <p:spPr>
              <a:xfrm>
                <a:off x="1425840" y="3887511"/>
                <a:ext cx="2074607" cy="338554"/>
              </a:xfrm>
              <a:prstGeom prst="rect">
                <a:avLst/>
              </a:prstGeom>
              <a:noFill/>
            </p:spPr>
            <p:txBody>
              <a:bodyPr wrap="none" rtlCol="0">
                <a:spAutoFit/>
              </a:bodyPr>
              <a:lstStyle/>
              <a:p>
                <a:pPr algn="ctr"/>
                <a:r>
                  <a:rPr lang="en-US" altLang="zh-CN" sz="1600" dirty="0">
                    <a:latin typeface="+mj-lt"/>
                    <a:ea typeface="+mj-ea"/>
                  </a:rPr>
                  <a:t>Template Title Here</a:t>
                </a:r>
                <a:endParaRPr lang="en-US" sz="1600" dirty="0">
                  <a:latin typeface="+mj-lt"/>
                  <a:ea typeface="+mj-ea"/>
                </a:endParaRPr>
              </a:p>
            </p:txBody>
          </p:sp>
          <p:sp>
            <p:nvSpPr>
              <p:cNvPr id="7" name="稻壳儿_时尚演示出品_2_3">
                <a:extLst>
                  <a:ext uri="{FF2B5EF4-FFF2-40B4-BE49-F238E27FC236}">
                    <a16:creationId xmlns:a16="http://schemas.microsoft.com/office/drawing/2014/main" id="{42F1FD70-6C3B-4B21-AA8D-D9FEDC8FBEF1}"/>
                  </a:ext>
                </a:extLst>
              </p:cNvPr>
              <p:cNvSpPr txBox="1"/>
              <p:nvPr/>
            </p:nvSpPr>
            <p:spPr>
              <a:xfrm>
                <a:off x="1473129" y="3487401"/>
                <a:ext cx="1980029" cy="400110"/>
              </a:xfrm>
              <a:prstGeom prst="rect">
                <a:avLst/>
              </a:prstGeom>
              <a:noFill/>
            </p:spPr>
            <p:txBody>
              <a:bodyPr wrap="none" rtlCol="0">
                <a:spAutoFit/>
              </a:bodyPr>
              <a:lstStyle/>
              <a:p>
                <a:pPr algn="ctr"/>
                <a:r>
                  <a:rPr lang="zh-CN" altLang="en-US" sz="2000" dirty="0">
                    <a:latin typeface="+mj-ea"/>
                    <a:ea typeface="+mj-ea"/>
                  </a:rPr>
                  <a:t>在这里添加标题</a:t>
                </a:r>
                <a:endParaRPr lang="en-US" sz="2000" dirty="0">
                  <a:latin typeface="+mj-ea"/>
                  <a:ea typeface="+mj-ea"/>
                </a:endParaRPr>
              </a:p>
            </p:txBody>
          </p:sp>
        </p:grpSp>
      </p:grpSp>
      <p:grpSp>
        <p:nvGrpSpPr>
          <p:cNvPr id="8" name="稻壳儿_时尚演示出品_3">
            <a:extLst>
              <a:ext uri="{FF2B5EF4-FFF2-40B4-BE49-F238E27FC236}">
                <a16:creationId xmlns:a16="http://schemas.microsoft.com/office/drawing/2014/main" id="{7DD837B6-BB44-4905-8DDF-1B65F808C4B5}"/>
              </a:ext>
            </a:extLst>
          </p:cNvPr>
          <p:cNvGrpSpPr/>
          <p:nvPr/>
        </p:nvGrpSpPr>
        <p:grpSpPr>
          <a:xfrm>
            <a:off x="3797933" y="3769016"/>
            <a:ext cx="2074607" cy="1320742"/>
            <a:chOff x="1314080" y="3488442"/>
            <a:chExt cx="2074607" cy="1320742"/>
          </a:xfrm>
        </p:grpSpPr>
        <p:sp>
          <p:nvSpPr>
            <p:cNvPr id="9" name="稻壳儿_时尚演示出品_3_1">
              <a:extLst>
                <a:ext uri="{FF2B5EF4-FFF2-40B4-BE49-F238E27FC236}">
                  <a16:creationId xmlns:a16="http://schemas.microsoft.com/office/drawing/2014/main" id="{9830B4F3-549D-4E26-82E4-599008937EBF}"/>
                </a:ext>
              </a:extLst>
            </p:cNvPr>
            <p:cNvSpPr txBox="1"/>
            <p:nvPr/>
          </p:nvSpPr>
          <p:spPr>
            <a:xfrm>
              <a:off x="2058674" y="3488442"/>
              <a:ext cx="585418" cy="523220"/>
            </a:xfrm>
            <a:prstGeom prst="rect">
              <a:avLst/>
            </a:prstGeom>
            <a:noFill/>
          </p:spPr>
          <p:txBody>
            <a:bodyPr wrap="none" rtlCol="0">
              <a:spAutoFit/>
            </a:bodyPr>
            <a:lstStyle>
              <a:defPPr>
                <a:defRPr lang="en-US"/>
              </a:defPPr>
              <a:lvl1pPr algn="ctr">
                <a:defRPr sz="6000" b="1">
                  <a:solidFill>
                    <a:schemeClr val="bg1"/>
                  </a:solidFill>
                  <a:latin typeface="+mj-lt"/>
                  <a:ea typeface="+mj-ea"/>
                </a:defRPr>
              </a:lvl1pPr>
            </a:lstStyle>
            <a:p>
              <a:r>
                <a:rPr lang="en-US" altLang="zh-CN" sz="2800" dirty="0">
                  <a:solidFill>
                    <a:schemeClr val="accent1"/>
                  </a:solidFill>
                </a:rPr>
                <a:t>02</a:t>
              </a:r>
              <a:endParaRPr lang="en-US" sz="2800" dirty="0">
                <a:solidFill>
                  <a:schemeClr val="accent1"/>
                </a:solidFill>
              </a:endParaRPr>
            </a:p>
          </p:txBody>
        </p:sp>
        <p:grpSp>
          <p:nvGrpSpPr>
            <p:cNvPr id="10" name="Group 9">
              <a:extLst>
                <a:ext uri="{FF2B5EF4-FFF2-40B4-BE49-F238E27FC236}">
                  <a16:creationId xmlns:a16="http://schemas.microsoft.com/office/drawing/2014/main" id="{044649CA-216D-46AD-9E4C-FEB16A368EE9}"/>
                </a:ext>
              </a:extLst>
            </p:cNvPr>
            <p:cNvGrpSpPr/>
            <p:nvPr/>
          </p:nvGrpSpPr>
          <p:grpSpPr>
            <a:xfrm>
              <a:off x="1314080" y="4070520"/>
              <a:ext cx="2074607" cy="738664"/>
              <a:chOff x="1425840" y="3487401"/>
              <a:chExt cx="2074607" cy="738664"/>
            </a:xfrm>
          </p:grpSpPr>
          <p:sp>
            <p:nvSpPr>
              <p:cNvPr id="11" name="稻壳儿_时尚演示出品_3_2">
                <a:extLst>
                  <a:ext uri="{FF2B5EF4-FFF2-40B4-BE49-F238E27FC236}">
                    <a16:creationId xmlns:a16="http://schemas.microsoft.com/office/drawing/2014/main" id="{A01D0B6F-08F5-4607-8650-8BEBA5CC07CE}"/>
                  </a:ext>
                </a:extLst>
              </p:cNvPr>
              <p:cNvSpPr txBox="1"/>
              <p:nvPr/>
            </p:nvSpPr>
            <p:spPr>
              <a:xfrm>
                <a:off x="1425840" y="3887511"/>
                <a:ext cx="2074607" cy="338554"/>
              </a:xfrm>
              <a:prstGeom prst="rect">
                <a:avLst/>
              </a:prstGeom>
              <a:noFill/>
            </p:spPr>
            <p:txBody>
              <a:bodyPr wrap="none" rtlCol="0">
                <a:spAutoFit/>
              </a:bodyPr>
              <a:lstStyle/>
              <a:p>
                <a:pPr algn="ctr"/>
                <a:r>
                  <a:rPr lang="en-US" altLang="zh-CN" sz="1600" dirty="0">
                    <a:latin typeface="+mj-lt"/>
                    <a:ea typeface="+mj-ea"/>
                  </a:rPr>
                  <a:t>Template Title Here</a:t>
                </a:r>
                <a:endParaRPr lang="en-US" sz="1600" dirty="0">
                  <a:latin typeface="+mj-lt"/>
                  <a:ea typeface="+mj-ea"/>
                </a:endParaRPr>
              </a:p>
            </p:txBody>
          </p:sp>
          <p:sp>
            <p:nvSpPr>
              <p:cNvPr id="12" name="稻壳儿_时尚演示出品_3_3">
                <a:extLst>
                  <a:ext uri="{FF2B5EF4-FFF2-40B4-BE49-F238E27FC236}">
                    <a16:creationId xmlns:a16="http://schemas.microsoft.com/office/drawing/2014/main" id="{BC40929C-FD9E-4913-81BB-0EBFA7ED439E}"/>
                  </a:ext>
                </a:extLst>
              </p:cNvPr>
              <p:cNvSpPr txBox="1"/>
              <p:nvPr/>
            </p:nvSpPr>
            <p:spPr>
              <a:xfrm>
                <a:off x="1473129" y="3487401"/>
                <a:ext cx="1980029" cy="400110"/>
              </a:xfrm>
              <a:prstGeom prst="rect">
                <a:avLst/>
              </a:prstGeom>
              <a:noFill/>
            </p:spPr>
            <p:txBody>
              <a:bodyPr wrap="none" rtlCol="0">
                <a:spAutoFit/>
              </a:bodyPr>
              <a:lstStyle/>
              <a:p>
                <a:pPr algn="ctr"/>
                <a:r>
                  <a:rPr lang="zh-CN" altLang="en-US" sz="2000" dirty="0">
                    <a:latin typeface="+mj-ea"/>
                    <a:ea typeface="+mj-ea"/>
                  </a:rPr>
                  <a:t>在这里添加标题</a:t>
                </a:r>
                <a:endParaRPr lang="en-US" sz="2000" dirty="0">
                  <a:latin typeface="+mj-ea"/>
                  <a:ea typeface="+mj-ea"/>
                </a:endParaRPr>
              </a:p>
            </p:txBody>
          </p:sp>
        </p:grpSp>
      </p:grpSp>
      <p:grpSp>
        <p:nvGrpSpPr>
          <p:cNvPr id="13" name="稻壳儿_时尚演示出品_4">
            <a:extLst>
              <a:ext uri="{FF2B5EF4-FFF2-40B4-BE49-F238E27FC236}">
                <a16:creationId xmlns:a16="http://schemas.microsoft.com/office/drawing/2014/main" id="{B03773E1-58D7-423E-A151-D3DE326F6C23}"/>
              </a:ext>
            </a:extLst>
          </p:cNvPr>
          <p:cNvGrpSpPr/>
          <p:nvPr/>
        </p:nvGrpSpPr>
        <p:grpSpPr>
          <a:xfrm>
            <a:off x="6319460" y="3769016"/>
            <a:ext cx="2074607" cy="1320742"/>
            <a:chOff x="1314080" y="3488442"/>
            <a:chExt cx="2074607" cy="1320742"/>
          </a:xfrm>
        </p:grpSpPr>
        <p:sp>
          <p:nvSpPr>
            <p:cNvPr id="14" name="稻壳儿_时尚演示出品_4_1">
              <a:extLst>
                <a:ext uri="{FF2B5EF4-FFF2-40B4-BE49-F238E27FC236}">
                  <a16:creationId xmlns:a16="http://schemas.microsoft.com/office/drawing/2014/main" id="{A9050184-4224-473F-AE12-1428DE850476}"/>
                </a:ext>
              </a:extLst>
            </p:cNvPr>
            <p:cNvSpPr txBox="1"/>
            <p:nvPr/>
          </p:nvSpPr>
          <p:spPr>
            <a:xfrm>
              <a:off x="2058674" y="3488442"/>
              <a:ext cx="585418" cy="523220"/>
            </a:xfrm>
            <a:prstGeom prst="rect">
              <a:avLst/>
            </a:prstGeom>
            <a:noFill/>
          </p:spPr>
          <p:txBody>
            <a:bodyPr wrap="none" rtlCol="0">
              <a:spAutoFit/>
            </a:bodyPr>
            <a:lstStyle>
              <a:defPPr>
                <a:defRPr lang="en-US"/>
              </a:defPPr>
              <a:lvl1pPr algn="ctr">
                <a:defRPr sz="6000" b="1">
                  <a:solidFill>
                    <a:schemeClr val="bg1"/>
                  </a:solidFill>
                  <a:latin typeface="+mj-lt"/>
                  <a:ea typeface="+mj-ea"/>
                </a:defRPr>
              </a:lvl1pPr>
            </a:lstStyle>
            <a:p>
              <a:r>
                <a:rPr lang="en-US" altLang="zh-CN" sz="2800" dirty="0">
                  <a:solidFill>
                    <a:schemeClr val="accent1"/>
                  </a:solidFill>
                </a:rPr>
                <a:t>03</a:t>
              </a:r>
              <a:endParaRPr lang="en-US" sz="2800" dirty="0">
                <a:solidFill>
                  <a:schemeClr val="accent1"/>
                </a:solidFill>
              </a:endParaRPr>
            </a:p>
          </p:txBody>
        </p:sp>
        <p:grpSp>
          <p:nvGrpSpPr>
            <p:cNvPr id="15" name="Group 14">
              <a:extLst>
                <a:ext uri="{FF2B5EF4-FFF2-40B4-BE49-F238E27FC236}">
                  <a16:creationId xmlns:a16="http://schemas.microsoft.com/office/drawing/2014/main" id="{96968F6E-B88D-45CE-9997-9CC2EF889A06}"/>
                </a:ext>
              </a:extLst>
            </p:cNvPr>
            <p:cNvGrpSpPr/>
            <p:nvPr/>
          </p:nvGrpSpPr>
          <p:grpSpPr>
            <a:xfrm>
              <a:off x="1314080" y="4070520"/>
              <a:ext cx="2074607" cy="738664"/>
              <a:chOff x="1425840" y="3487401"/>
              <a:chExt cx="2074607" cy="738664"/>
            </a:xfrm>
          </p:grpSpPr>
          <p:sp>
            <p:nvSpPr>
              <p:cNvPr id="16" name="稻壳儿_时尚演示出品_4_2">
                <a:extLst>
                  <a:ext uri="{FF2B5EF4-FFF2-40B4-BE49-F238E27FC236}">
                    <a16:creationId xmlns:a16="http://schemas.microsoft.com/office/drawing/2014/main" id="{A990339F-A936-455B-AAA8-84121925B31F}"/>
                  </a:ext>
                </a:extLst>
              </p:cNvPr>
              <p:cNvSpPr txBox="1"/>
              <p:nvPr/>
            </p:nvSpPr>
            <p:spPr>
              <a:xfrm>
                <a:off x="1425840" y="3887511"/>
                <a:ext cx="2074607" cy="338554"/>
              </a:xfrm>
              <a:prstGeom prst="rect">
                <a:avLst/>
              </a:prstGeom>
              <a:noFill/>
            </p:spPr>
            <p:txBody>
              <a:bodyPr wrap="none" rtlCol="0">
                <a:spAutoFit/>
              </a:bodyPr>
              <a:lstStyle/>
              <a:p>
                <a:pPr algn="ctr"/>
                <a:r>
                  <a:rPr lang="en-US" altLang="zh-CN" sz="1600" dirty="0">
                    <a:latin typeface="+mj-lt"/>
                    <a:ea typeface="+mj-ea"/>
                  </a:rPr>
                  <a:t>Template Title Here</a:t>
                </a:r>
                <a:endParaRPr lang="en-US" sz="1600" dirty="0">
                  <a:latin typeface="+mj-lt"/>
                  <a:ea typeface="+mj-ea"/>
                </a:endParaRPr>
              </a:p>
            </p:txBody>
          </p:sp>
          <p:sp>
            <p:nvSpPr>
              <p:cNvPr id="17" name="稻壳儿_时尚演示出品_4_3">
                <a:extLst>
                  <a:ext uri="{FF2B5EF4-FFF2-40B4-BE49-F238E27FC236}">
                    <a16:creationId xmlns:a16="http://schemas.microsoft.com/office/drawing/2014/main" id="{1DC0E87E-CBAE-4F09-9444-C84819D20CB6}"/>
                  </a:ext>
                </a:extLst>
              </p:cNvPr>
              <p:cNvSpPr txBox="1"/>
              <p:nvPr/>
            </p:nvSpPr>
            <p:spPr>
              <a:xfrm>
                <a:off x="1473129" y="3487401"/>
                <a:ext cx="1980029" cy="400110"/>
              </a:xfrm>
              <a:prstGeom prst="rect">
                <a:avLst/>
              </a:prstGeom>
              <a:noFill/>
            </p:spPr>
            <p:txBody>
              <a:bodyPr wrap="none" rtlCol="0">
                <a:spAutoFit/>
              </a:bodyPr>
              <a:lstStyle/>
              <a:p>
                <a:pPr algn="ctr"/>
                <a:r>
                  <a:rPr lang="zh-CN" altLang="en-US" sz="2000" dirty="0">
                    <a:latin typeface="+mj-ea"/>
                    <a:ea typeface="+mj-ea"/>
                  </a:rPr>
                  <a:t>在这里添加标题</a:t>
                </a:r>
                <a:endParaRPr lang="en-US" sz="2000" dirty="0">
                  <a:latin typeface="+mj-ea"/>
                  <a:ea typeface="+mj-ea"/>
                </a:endParaRPr>
              </a:p>
            </p:txBody>
          </p:sp>
        </p:grpSp>
      </p:grpSp>
      <p:grpSp>
        <p:nvGrpSpPr>
          <p:cNvPr id="18" name="稻壳儿_时尚演示出品_5">
            <a:extLst>
              <a:ext uri="{FF2B5EF4-FFF2-40B4-BE49-F238E27FC236}">
                <a16:creationId xmlns:a16="http://schemas.microsoft.com/office/drawing/2014/main" id="{0ACF2F1B-D76C-40E2-B449-FB7CFE845CE9}"/>
              </a:ext>
            </a:extLst>
          </p:cNvPr>
          <p:cNvGrpSpPr/>
          <p:nvPr/>
        </p:nvGrpSpPr>
        <p:grpSpPr>
          <a:xfrm>
            <a:off x="8840987" y="3769016"/>
            <a:ext cx="2074607" cy="1320742"/>
            <a:chOff x="1314080" y="3488442"/>
            <a:chExt cx="2074607" cy="1320742"/>
          </a:xfrm>
        </p:grpSpPr>
        <p:sp>
          <p:nvSpPr>
            <p:cNvPr id="19" name="稻壳儿_时尚演示出品_5_1">
              <a:extLst>
                <a:ext uri="{FF2B5EF4-FFF2-40B4-BE49-F238E27FC236}">
                  <a16:creationId xmlns:a16="http://schemas.microsoft.com/office/drawing/2014/main" id="{BC75E462-665F-4943-949A-5E5ADF9180AF}"/>
                </a:ext>
              </a:extLst>
            </p:cNvPr>
            <p:cNvSpPr txBox="1"/>
            <p:nvPr/>
          </p:nvSpPr>
          <p:spPr>
            <a:xfrm>
              <a:off x="2058674" y="3488442"/>
              <a:ext cx="585418" cy="523220"/>
            </a:xfrm>
            <a:prstGeom prst="rect">
              <a:avLst/>
            </a:prstGeom>
            <a:noFill/>
          </p:spPr>
          <p:txBody>
            <a:bodyPr wrap="none" rtlCol="0">
              <a:spAutoFit/>
            </a:bodyPr>
            <a:lstStyle>
              <a:defPPr>
                <a:defRPr lang="en-US"/>
              </a:defPPr>
              <a:lvl1pPr algn="ctr">
                <a:defRPr sz="6000" b="1">
                  <a:solidFill>
                    <a:schemeClr val="bg1"/>
                  </a:solidFill>
                  <a:latin typeface="+mj-lt"/>
                  <a:ea typeface="+mj-ea"/>
                </a:defRPr>
              </a:lvl1pPr>
            </a:lstStyle>
            <a:p>
              <a:r>
                <a:rPr lang="en-US" altLang="zh-CN" sz="2800" dirty="0">
                  <a:solidFill>
                    <a:schemeClr val="accent1"/>
                  </a:solidFill>
                </a:rPr>
                <a:t>04</a:t>
              </a:r>
              <a:endParaRPr lang="en-US" sz="2800" dirty="0">
                <a:solidFill>
                  <a:schemeClr val="accent1"/>
                </a:solidFill>
              </a:endParaRPr>
            </a:p>
          </p:txBody>
        </p:sp>
        <p:grpSp>
          <p:nvGrpSpPr>
            <p:cNvPr id="20" name="Group 19">
              <a:extLst>
                <a:ext uri="{FF2B5EF4-FFF2-40B4-BE49-F238E27FC236}">
                  <a16:creationId xmlns:a16="http://schemas.microsoft.com/office/drawing/2014/main" id="{CC3211FE-D9FA-4391-A219-4FBEBFC86F3C}"/>
                </a:ext>
              </a:extLst>
            </p:cNvPr>
            <p:cNvGrpSpPr/>
            <p:nvPr/>
          </p:nvGrpSpPr>
          <p:grpSpPr>
            <a:xfrm>
              <a:off x="1314080" y="4070520"/>
              <a:ext cx="2074607" cy="738664"/>
              <a:chOff x="1425840" y="3487401"/>
              <a:chExt cx="2074607" cy="738664"/>
            </a:xfrm>
          </p:grpSpPr>
          <p:sp>
            <p:nvSpPr>
              <p:cNvPr id="21" name="稻壳儿_时尚演示出品_5_2">
                <a:extLst>
                  <a:ext uri="{FF2B5EF4-FFF2-40B4-BE49-F238E27FC236}">
                    <a16:creationId xmlns:a16="http://schemas.microsoft.com/office/drawing/2014/main" id="{0B926916-B925-4EA2-847D-E827D5C02D48}"/>
                  </a:ext>
                </a:extLst>
              </p:cNvPr>
              <p:cNvSpPr txBox="1"/>
              <p:nvPr/>
            </p:nvSpPr>
            <p:spPr>
              <a:xfrm>
                <a:off x="1425840" y="3887511"/>
                <a:ext cx="2074607" cy="338554"/>
              </a:xfrm>
              <a:prstGeom prst="rect">
                <a:avLst/>
              </a:prstGeom>
              <a:noFill/>
            </p:spPr>
            <p:txBody>
              <a:bodyPr wrap="none" rtlCol="0">
                <a:spAutoFit/>
              </a:bodyPr>
              <a:lstStyle/>
              <a:p>
                <a:pPr algn="ctr"/>
                <a:r>
                  <a:rPr lang="en-US" altLang="zh-CN" sz="1600" dirty="0">
                    <a:latin typeface="+mj-lt"/>
                    <a:ea typeface="+mj-ea"/>
                  </a:rPr>
                  <a:t>Template Title Here</a:t>
                </a:r>
                <a:endParaRPr lang="en-US" sz="1600" dirty="0">
                  <a:latin typeface="+mj-lt"/>
                  <a:ea typeface="+mj-ea"/>
                </a:endParaRPr>
              </a:p>
            </p:txBody>
          </p:sp>
          <p:sp>
            <p:nvSpPr>
              <p:cNvPr id="22" name="稻壳儿_时尚演示出品_5_3">
                <a:extLst>
                  <a:ext uri="{FF2B5EF4-FFF2-40B4-BE49-F238E27FC236}">
                    <a16:creationId xmlns:a16="http://schemas.microsoft.com/office/drawing/2014/main" id="{68658DFF-4EEA-4711-8526-471CF4EC0467}"/>
                  </a:ext>
                </a:extLst>
              </p:cNvPr>
              <p:cNvSpPr txBox="1"/>
              <p:nvPr/>
            </p:nvSpPr>
            <p:spPr>
              <a:xfrm>
                <a:off x="1473129" y="3487401"/>
                <a:ext cx="1980029" cy="400110"/>
              </a:xfrm>
              <a:prstGeom prst="rect">
                <a:avLst/>
              </a:prstGeom>
              <a:noFill/>
            </p:spPr>
            <p:txBody>
              <a:bodyPr wrap="none" rtlCol="0">
                <a:spAutoFit/>
              </a:bodyPr>
              <a:lstStyle/>
              <a:p>
                <a:pPr algn="ctr"/>
                <a:r>
                  <a:rPr lang="zh-CN" altLang="en-US" sz="2000" dirty="0">
                    <a:latin typeface="+mj-ea"/>
                    <a:ea typeface="+mj-ea"/>
                  </a:rPr>
                  <a:t>在这里添加标题</a:t>
                </a:r>
                <a:endParaRPr lang="en-US" sz="2000" dirty="0">
                  <a:latin typeface="+mj-ea"/>
                  <a:ea typeface="+mj-ea"/>
                </a:endParaRPr>
              </a:p>
            </p:txBody>
          </p:sp>
        </p:grpSp>
      </p:grpSp>
      <p:sp>
        <p:nvSpPr>
          <p:cNvPr id="23" name="稻壳儿_时尚演示出品_6">
            <a:extLst>
              <a:ext uri="{FF2B5EF4-FFF2-40B4-BE49-F238E27FC236}">
                <a16:creationId xmlns:a16="http://schemas.microsoft.com/office/drawing/2014/main" id="{C73A9D65-AB92-46F6-BF4C-971F0D63F497}"/>
              </a:ext>
            </a:extLst>
          </p:cNvPr>
          <p:cNvSpPr txBox="1"/>
          <p:nvPr>
            <p:custDataLst>
              <p:tags r:id="rId1"/>
            </p:custDataLst>
          </p:nvPr>
        </p:nvSpPr>
        <p:spPr>
          <a:xfrm>
            <a:off x="5236631" y="2547652"/>
            <a:ext cx="1718739" cy="461665"/>
          </a:xfrm>
          <a:prstGeom prst="rect">
            <a:avLst/>
          </a:prstGeom>
          <a:noFill/>
        </p:spPr>
        <p:txBody>
          <a:bodyPr wrap="none" rtlCol="0">
            <a:spAutoFit/>
          </a:bodyPr>
          <a:lstStyle>
            <a:defPPr>
              <a:defRPr lang="en-US"/>
            </a:defPPr>
            <a:lvl1pPr algn="ctr">
              <a:defRPr sz="4000" b="1">
                <a:solidFill>
                  <a:schemeClr val="bg1"/>
                </a:solidFill>
                <a:latin typeface="+mj-ea"/>
                <a:ea typeface="+mj-ea"/>
              </a:defRPr>
            </a:lvl1pPr>
          </a:lstStyle>
          <a:p>
            <a:r>
              <a:rPr lang="en-US" altLang="zh-CN" sz="2400" dirty="0">
                <a:solidFill>
                  <a:schemeClr val="tx1"/>
                </a:solidFill>
                <a:latin typeface="+mj-lt"/>
              </a:rPr>
              <a:t>CONTENTS</a:t>
            </a:r>
            <a:endParaRPr lang="en-US" sz="2400" dirty="0">
              <a:solidFill>
                <a:schemeClr val="tx1"/>
              </a:solidFill>
              <a:latin typeface="+mj-lt"/>
            </a:endParaRPr>
          </a:p>
        </p:txBody>
      </p:sp>
    </p:spTree>
    <p:extLst>
      <p:ext uri="{BB962C8B-B14F-4D97-AF65-F5344CB8AC3E}">
        <p14:creationId xmlns:p14="http://schemas.microsoft.com/office/powerpoint/2010/main" val="40498262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down)">
                                      <p:cBhvr>
                                        <p:cTn id="23" dur="580">
                                          <p:stCondLst>
                                            <p:cond delay="0"/>
                                          </p:stCondLst>
                                        </p:cTn>
                                        <p:tgtEl>
                                          <p:spTgt spid="23"/>
                                        </p:tgtEl>
                                      </p:cBhvr>
                                    </p:animEffect>
                                    <p:anim calcmode="lin" valueType="num">
                                      <p:cBhvr>
                                        <p:cTn id="24"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29" dur="26">
                                          <p:stCondLst>
                                            <p:cond delay="650"/>
                                          </p:stCondLst>
                                        </p:cTn>
                                        <p:tgtEl>
                                          <p:spTgt spid="23"/>
                                        </p:tgtEl>
                                      </p:cBhvr>
                                      <p:to x="100000" y="60000"/>
                                    </p:animScale>
                                    <p:animScale>
                                      <p:cBhvr>
                                        <p:cTn id="30" dur="166" decel="50000">
                                          <p:stCondLst>
                                            <p:cond delay="676"/>
                                          </p:stCondLst>
                                        </p:cTn>
                                        <p:tgtEl>
                                          <p:spTgt spid="23"/>
                                        </p:tgtEl>
                                      </p:cBhvr>
                                      <p:to x="100000" y="100000"/>
                                    </p:animScale>
                                    <p:animScale>
                                      <p:cBhvr>
                                        <p:cTn id="31" dur="26">
                                          <p:stCondLst>
                                            <p:cond delay="1312"/>
                                          </p:stCondLst>
                                        </p:cTn>
                                        <p:tgtEl>
                                          <p:spTgt spid="23"/>
                                        </p:tgtEl>
                                      </p:cBhvr>
                                      <p:to x="100000" y="80000"/>
                                    </p:animScale>
                                    <p:animScale>
                                      <p:cBhvr>
                                        <p:cTn id="32" dur="166" decel="50000">
                                          <p:stCondLst>
                                            <p:cond delay="1338"/>
                                          </p:stCondLst>
                                        </p:cTn>
                                        <p:tgtEl>
                                          <p:spTgt spid="23"/>
                                        </p:tgtEl>
                                      </p:cBhvr>
                                      <p:to x="100000" y="100000"/>
                                    </p:animScale>
                                    <p:animScale>
                                      <p:cBhvr>
                                        <p:cTn id="33" dur="26">
                                          <p:stCondLst>
                                            <p:cond delay="1642"/>
                                          </p:stCondLst>
                                        </p:cTn>
                                        <p:tgtEl>
                                          <p:spTgt spid="23"/>
                                        </p:tgtEl>
                                      </p:cBhvr>
                                      <p:to x="100000" y="90000"/>
                                    </p:animScale>
                                    <p:animScale>
                                      <p:cBhvr>
                                        <p:cTn id="34" dur="166" decel="50000">
                                          <p:stCondLst>
                                            <p:cond delay="1668"/>
                                          </p:stCondLst>
                                        </p:cTn>
                                        <p:tgtEl>
                                          <p:spTgt spid="23"/>
                                        </p:tgtEl>
                                      </p:cBhvr>
                                      <p:to x="100000" y="100000"/>
                                    </p:animScale>
                                    <p:animScale>
                                      <p:cBhvr>
                                        <p:cTn id="35" dur="26">
                                          <p:stCondLst>
                                            <p:cond delay="1808"/>
                                          </p:stCondLst>
                                        </p:cTn>
                                        <p:tgtEl>
                                          <p:spTgt spid="23"/>
                                        </p:tgtEl>
                                      </p:cBhvr>
                                      <p:to x="100000" y="95000"/>
                                    </p:animScale>
                                    <p:animScale>
                                      <p:cBhvr>
                                        <p:cTn id="36" dur="166" decel="50000">
                                          <p:stCondLst>
                                            <p:cond delay="1834"/>
                                          </p:stCondLst>
                                        </p:cTn>
                                        <p:tgtEl>
                                          <p:spTgt spid="23"/>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1000"/>
                                        <p:tgtEl>
                                          <p:spTgt spid="3"/>
                                        </p:tgtEl>
                                      </p:cBhvr>
                                    </p:animEffect>
                                    <p:anim calcmode="lin" valueType="num">
                                      <p:cBhvr>
                                        <p:cTn id="42" dur="1000" fill="hold"/>
                                        <p:tgtEl>
                                          <p:spTgt spid="3"/>
                                        </p:tgtEl>
                                        <p:attrNameLst>
                                          <p:attrName>ppt_x</p:attrName>
                                        </p:attrNameLst>
                                      </p:cBhvr>
                                      <p:tavLst>
                                        <p:tav tm="0">
                                          <p:val>
                                            <p:strVal val="#ppt_x"/>
                                          </p:val>
                                        </p:tav>
                                        <p:tav tm="100000">
                                          <p:val>
                                            <p:strVal val="#ppt_x"/>
                                          </p:val>
                                        </p:tav>
                                      </p:tavLst>
                                    </p:anim>
                                    <p:anim calcmode="lin" valueType="num">
                                      <p:cBhvr>
                                        <p:cTn id="43" dur="1000" fill="hold"/>
                                        <p:tgtEl>
                                          <p:spTgt spid="3"/>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1000"/>
                                        <p:tgtEl>
                                          <p:spTgt spid="8"/>
                                        </p:tgtEl>
                                      </p:cBhvr>
                                    </p:animEffect>
                                    <p:anim calcmode="lin" valueType="num">
                                      <p:cBhvr>
                                        <p:cTn id="47" dur="1000" fill="hold"/>
                                        <p:tgtEl>
                                          <p:spTgt spid="8"/>
                                        </p:tgtEl>
                                        <p:attrNameLst>
                                          <p:attrName>ppt_x</p:attrName>
                                        </p:attrNameLst>
                                      </p:cBhvr>
                                      <p:tavLst>
                                        <p:tav tm="0">
                                          <p:val>
                                            <p:strVal val="#ppt_x"/>
                                          </p:val>
                                        </p:tav>
                                        <p:tav tm="100000">
                                          <p:val>
                                            <p:strVal val="#ppt_x"/>
                                          </p:val>
                                        </p:tav>
                                      </p:tavLst>
                                    </p:anim>
                                    <p:anim calcmode="lin" valueType="num">
                                      <p:cBhvr>
                                        <p:cTn id="48" dur="1000" fill="hold"/>
                                        <p:tgtEl>
                                          <p:spTgt spid="8"/>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稻壳儿_时尚演示出品_1">
            <a:extLst>
              <a:ext uri="{FF2B5EF4-FFF2-40B4-BE49-F238E27FC236}">
                <a16:creationId xmlns:a16="http://schemas.microsoft.com/office/drawing/2014/main" id="{BE84C2BF-C6C4-46E6-95D8-22B0FA75B1E2}"/>
              </a:ext>
            </a:extLst>
          </p:cNvPr>
          <p:cNvSpPr txBox="1"/>
          <p:nvPr/>
        </p:nvSpPr>
        <p:spPr>
          <a:xfrm>
            <a:off x="4979199" y="2859411"/>
            <a:ext cx="2233602" cy="710067"/>
          </a:xfrm>
          <a:prstGeom prst="rect">
            <a:avLst/>
          </a:prstGeom>
          <a:noFill/>
        </p:spPr>
        <p:txBody>
          <a:bodyPr wrap="none" lIns="90000" tIns="46800" rIns="90000" bIns="46800" rtlCol="0">
            <a:spAutoFit/>
          </a:bodyPr>
          <a:lstStyle/>
          <a:p>
            <a:pPr algn="ctr"/>
            <a:r>
              <a:rPr lang="zh-CN" altLang="en-US" sz="4000" dirty="0">
                <a:latin typeface="+mj-ea"/>
                <a:ea typeface="+mj-ea"/>
              </a:rPr>
              <a:t>谢谢观看</a:t>
            </a:r>
            <a:endParaRPr lang="en-US" sz="4000" dirty="0">
              <a:latin typeface="+mj-ea"/>
              <a:ea typeface="+mj-ea"/>
            </a:endParaRPr>
          </a:p>
        </p:txBody>
      </p:sp>
      <p:sp>
        <p:nvSpPr>
          <p:cNvPr id="14" name="稻壳儿_时尚演示出品_2">
            <a:extLst>
              <a:ext uri="{FF2B5EF4-FFF2-40B4-BE49-F238E27FC236}">
                <a16:creationId xmlns:a16="http://schemas.microsoft.com/office/drawing/2014/main" id="{8EB66C74-5B54-4822-8E91-19998DB8FD3E}"/>
              </a:ext>
            </a:extLst>
          </p:cNvPr>
          <p:cNvSpPr txBox="1"/>
          <p:nvPr/>
        </p:nvSpPr>
        <p:spPr>
          <a:xfrm>
            <a:off x="1837605" y="3587932"/>
            <a:ext cx="8516791" cy="622286"/>
          </a:xfrm>
          <a:prstGeom prst="rect">
            <a:avLst/>
          </a:prstGeom>
          <a:noFill/>
        </p:spPr>
        <p:txBody>
          <a:bodyPr wrap="square" rtlCol="0">
            <a:spAutoFit/>
          </a:bodyPr>
          <a:lstStyle/>
          <a:p>
            <a:pPr algn="ctr">
              <a:lnSpc>
                <a:spcPct val="130000"/>
              </a:lnSpc>
            </a:pPr>
            <a:r>
              <a:rPr lang="en-US" sz="1400" dirty="0">
                <a:latin typeface="+mj-lt"/>
                <a:ea typeface="+mj-ea"/>
              </a:rPr>
              <a:t>Lorem ipsum dolor sit </a:t>
            </a:r>
            <a:r>
              <a:rPr lang="en-US" sz="1400" dirty="0" err="1">
                <a:latin typeface="+mj-lt"/>
                <a:ea typeface="+mj-ea"/>
              </a:rPr>
              <a:t>amet</a:t>
            </a:r>
            <a:r>
              <a:rPr lang="en-US" sz="1400" dirty="0">
                <a:latin typeface="+mj-lt"/>
                <a:ea typeface="+mj-ea"/>
              </a:rPr>
              <a:t>, </a:t>
            </a:r>
            <a:r>
              <a:rPr lang="en-US" sz="1400" dirty="0" err="1">
                <a:latin typeface="+mj-lt"/>
                <a:ea typeface="+mj-ea"/>
              </a:rPr>
              <a:t>consectetuer</a:t>
            </a:r>
            <a:r>
              <a:rPr lang="en-US" sz="1400" dirty="0">
                <a:latin typeface="+mj-lt"/>
                <a:ea typeface="+mj-ea"/>
              </a:rPr>
              <a:t> </a:t>
            </a:r>
            <a:r>
              <a:rPr lang="en-US" sz="1400" dirty="0" err="1">
                <a:latin typeface="+mj-lt"/>
                <a:ea typeface="+mj-ea"/>
              </a:rPr>
              <a:t>adipiscing</a:t>
            </a:r>
            <a:r>
              <a:rPr lang="en-US" sz="1400" dirty="0">
                <a:latin typeface="+mj-lt"/>
                <a:ea typeface="+mj-ea"/>
              </a:rPr>
              <a:t> </a:t>
            </a:r>
            <a:r>
              <a:rPr lang="en-US" sz="1400" dirty="0" err="1">
                <a:latin typeface="+mj-lt"/>
                <a:ea typeface="+mj-ea"/>
              </a:rPr>
              <a:t>elit</a:t>
            </a:r>
            <a:r>
              <a:rPr lang="en-US" sz="1400" dirty="0">
                <a:latin typeface="+mj-lt"/>
                <a:ea typeface="+mj-ea"/>
              </a:rPr>
              <a:t>. Maecenas </a:t>
            </a:r>
            <a:r>
              <a:rPr lang="en-US" sz="1400" dirty="0" err="1">
                <a:latin typeface="+mj-lt"/>
                <a:ea typeface="+mj-ea"/>
              </a:rPr>
              <a:t>porttitor</a:t>
            </a:r>
            <a:r>
              <a:rPr lang="en-US" sz="1400" dirty="0">
                <a:latin typeface="+mj-lt"/>
                <a:ea typeface="+mj-ea"/>
              </a:rPr>
              <a:t> </a:t>
            </a:r>
            <a:r>
              <a:rPr lang="en-US" sz="1400" dirty="0" err="1">
                <a:latin typeface="+mj-lt"/>
                <a:ea typeface="+mj-ea"/>
              </a:rPr>
              <a:t>congue</a:t>
            </a:r>
            <a:r>
              <a:rPr lang="en-US" sz="1400" dirty="0">
                <a:latin typeface="+mj-lt"/>
                <a:ea typeface="+mj-ea"/>
              </a:rPr>
              <a:t> </a:t>
            </a:r>
            <a:r>
              <a:rPr lang="en-US" sz="1400" dirty="0" err="1">
                <a:latin typeface="+mj-lt"/>
                <a:ea typeface="+mj-ea"/>
              </a:rPr>
              <a:t>massa</a:t>
            </a:r>
            <a:r>
              <a:rPr lang="en-US" sz="1400" dirty="0">
                <a:latin typeface="+mj-lt"/>
                <a:ea typeface="+mj-ea"/>
              </a:rPr>
              <a:t>. </a:t>
            </a:r>
            <a:r>
              <a:rPr lang="en-US" sz="1400" dirty="0" err="1">
                <a:latin typeface="+mj-lt"/>
                <a:ea typeface="+mj-ea"/>
              </a:rPr>
              <a:t>Fusce</a:t>
            </a:r>
            <a:r>
              <a:rPr lang="en-US" sz="1400" dirty="0">
                <a:latin typeface="+mj-lt"/>
                <a:ea typeface="+mj-ea"/>
              </a:rPr>
              <a:t> </a:t>
            </a:r>
            <a:r>
              <a:rPr lang="en-US" sz="1400" dirty="0" err="1">
                <a:latin typeface="+mj-lt"/>
                <a:ea typeface="+mj-ea"/>
              </a:rPr>
              <a:t>posuere</a:t>
            </a:r>
            <a:r>
              <a:rPr lang="en-US" sz="1400" dirty="0">
                <a:latin typeface="+mj-lt"/>
                <a:ea typeface="+mj-ea"/>
              </a:rPr>
              <a:t>, magna sed pulvinar </a:t>
            </a:r>
            <a:r>
              <a:rPr lang="en-US" sz="1400" dirty="0" err="1">
                <a:latin typeface="+mj-lt"/>
                <a:ea typeface="+mj-ea"/>
              </a:rPr>
              <a:t>ultricies</a:t>
            </a:r>
            <a:r>
              <a:rPr lang="en-US" sz="1400" dirty="0">
                <a:latin typeface="+mj-lt"/>
                <a:ea typeface="+mj-ea"/>
              </a:rPr>
              <a:t>, </a:t>
            </a:r>
            <a:r>
              <a:rPr lang="en-US" sz="1400" dirty="0" err="1">
                <a:latin typeface="+mj-lt"/>
                <a:ea typeface="+mj-ea"/>
              </a:rPr>
              <a:t>purus</a:t>
            </a:r>
            <a:r>
              <a:rPr lang="en-US" sz="1400" dirty="0">
                <a:latin typeface="+mj-lt"/>
                <a:ea typeface="+mj-ea"/>
              </a:rPr>
              <a:t> </a:t>
            </a:r>
            <a:r>
              <a:rPr lang="en-US" sz="1400" dirty="0" err="1">
                <a:latin typeface="+mj-lt"/>
                <a:ea typeface="+mj-ea"/>
              </a:rPr>
              <a:t>lectus</a:t>
            </a:r>
            <a:r>
              <a:rPr lang="en-US" sz="1400" dirty="0">
                <a:latin typeface="+mj-lt"/>
                <a:ea typeface="+mj-ea"/>
              </a:rPr>
              <a:t> </a:t>
            </a:r>
            <a:r>
              <a:rPr lang="en-US" sz="1400" dirty="0" err="1">
                <a:latin typeface="+mj-lt"/>
                <a:ea typeface="+mj-ea"/>
              </a:rPr>
              <a:t>malesuada</a:t>
            </a:r>
            <a:r>
              <a:rPr lang="en-US" sz="1400" dirty="0">
                <a:latin typeface="+mj-lt"/>
                <a:ea typeface="+mj-ea"/>
              </a:rPr>
              <a:t> libero.</a:t>
            </a:r>
          </a:p>
        </p:txBody>
      </p:sp>
      <p:grpSp>
        <p:nvGrpSpPr>
          <p:cNvPr id="15" name="稻壳儿_时尚演示出品_3">
            <a:extLst>
              <a:ext uri="{FF2B5EF4-FFF2-40B4-BE49-F238E27FC236}">
                <a16:creationId xmlns:a16="http://schemas.microsoft.com/office/drawing/2014/main" id="{48F71AFB-1018-42AD-AC0F-977722F6068A}"/>
              </a:ext>
            </a:extLst>
          </p:cNvPr>
          <p:cNvGrpSpPr/>
          <p:nvPr/>
        </p:nvGrpSpPr>
        <p:grpSpPr>
          <a:xfrm>
            <a:off x="5588374" y="4501040"/>
            <a:ext cx="1015250" cy="307777"/>
            <a:chOff x="6863830" y="4387265"/>
            <a:chExt cx="1015250" cy="307777"/>
          </a:xfrm>
        </p:grpSpPr>
        <p:sp>
          <p:nvSpPr>
            <p:cNvPr id="16" name="稻壳儿_时尚演示出品_3_1">
              <a:extLst>
                <a:ext uri="{FF2B5EF4-FFF2-40B4-BE49-F238E27FC236}">
                  <a16:creationId xmlns:a16="http://schemas.microsoft.com/office/drawing/2014/main" id="{353C6A22-12B0-4B8C-8A3D-1E76064ED741}"/>
                </a:ext>
              </a:extLst>
            </p:cNvPr>
            <p:cNvSpPr/>
            <p:nvPr/>
          </p:nvSpPr>
          <p:spPr>
            <a:xfrm>
              <a:off x="6863830" y="4387265"/>
              <a:ext cx="1015250" cy="307777"/>
            </a:xfrm>
            <a:prstGeom prst="roundRect">
              <a:avLst>
                <a:gd name="adj" fmla="val 1541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稻壳儿_时尚演示出品_3_2">
              <a:extLst>
                <a:ext uri="{FF2B5EF4-FFF2-40B4-BE49-F238E27FC236}">
                  <a16:creationId xmlns:a16="http://schemas.microsoft.com/office/drawing/2014/main" id="{18B46CD2-CC8E-4230-BDE4-82A1532757B6}"/>
                </a:ext>
              </a:extLst>
            </p:cNvPr>
            <p:cNvSpPr txBox="1"/>
            <p:nvPr/>
          </p:nvSpPr>
          <p:spPr>
            <a:xfrm>
              <a:off x="6876769" y="4387265"/>
              <a:ext cx="989373" cy="307777"/>
            </a:xfrm>
            <a:prstGeom prst="rect">
              <a:avLst/>
            </a:prstGeom>
            <a:noFill/>
          </p:spPr>
          <p:txBody>
            <a:bodyPr wrap="none" rtlCol="0">
              <a:spAutoFit/>
            </a:bodyPr>
            <a:lstStyle/>
            <a:p>
              <a:pPr algn="ctr"/>
              <a:r>
                <a:rPr lang="en-US" altLang="zh-CN" sz="1400" dirty="0">
                  <a:solidFill>
                    <a:schemeClr val="bg1"/>
                  </a:solidFill>
                </a:rPr>
                <a:t>TIME`</a:t>
              </a:r>
              <a:r>
                <a:rPr lang="zh-CN" altLang="en-US" sz="1400" dirty="0">
                  <a:solidFill>
                    <a:schemeClr val="bg1"/>
                  </a:solidFill>
                </a:rPr>
                <a:t>时光</a:t>
              </a:r>
              <a:endParaRPr lang="en-US" altLang="zh-CN" sz="1400" dirty="0">
                <a:solidFill>
                  <a:schemeClr val="bg1"/>
                </a:solidFill>
              </a:endParaRPr>
            </a:p>
          </p:txBody>
        </p:sp>
      </p:grpSp>
    </p:spTree>
    <p:extLst>
      <p:ext uri="{BB962C8B-B14F-4D97-AF65-F5344CB8AC3E}">
        <p14:creationId xmlns:p14="http://schemas.microsoft.com/office/powerpoint/2010/main" val="9867335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稻壳儿_时尚演示出品_1">
            <a:extLst>
              <a:ext uri="{FF2B5EF4-FFF2-40B4-BE49-F238E27FC236}">
                <a16:creationId xmlns:a16="http://schemas.microsoft.com/office/drawing/2014/main" id="{3DC8EBBE-4B2F-4F65-8A86-D18FA0265C1C}"/>
              </a:ext>
            </a:extLst>
          </p:cNvPr>
          <p:cNvSpPr txBox="1"/>
          <p:nvPr/>
        </p:nvSpPr>
        <p:spPr>
          <a:xfrm>
            <a:off x="4209758" y="3364078"/>
            <a:ext cx="3772484" cy="710067"/>
          </a:xfrm>
          <a:prstGeom prst="rect">
            <a:avLst/>
          </a:prstGeom>
          <a:noFill/>
        </p:spPr>
        <p:txBody>
          <a:bodyPr wrap="none" lIns="90000" tIns="46800" rIns="90000" bIns="46800" rtlCol="0">
            <a:spAutoFit/>
          </a:bodyPr>
          <a:lstStyle/>
          <a:p>
            <a:pPr algn="ctr"/>
            <a:r>
              <a:rPr lang="zh-CN" altLang="en-US" sz="4000" dirty="0">
                <a:latin typeface="+mj-ea"/>
                <a:ea typeface="+mj-ea"/>
              </a:rPr>
              <a:t>在这里添加标题</a:t>
            </a:r>
            <a:endParaRPr lang="en-US" sz="4000" dirty="0">
              <a:latin typeface="+mj-ea"/>
              <a:ea typeface="+mj-ea"/>
            </a:endParaRPr>
          </a:p>
        </p:txBody>
      </p:sp>
      <p:sp>
        <p:nvSpPr>
          <p:cNvPr id="3" name="稻壳儿_时尚演示出品_2">
            <a:extLst>
              <a:ext uri="{FF2B5EF4-FFF2-40B4-BE49-F238E27FC236}">
                <a16:creationId xmlns:a16="http://schemas.microsoft.com/office/drawing/2014/main" id="{3F72F6BE-C981-44D8-BF29-36B520FD881B}"/>
              </a:ext>
            </a:extLst>
          </p:cNvPr>
          <p:cNvSpPr txBox="1"/>
          <p:nvPr/>
        </p:nvSpPr>
        <p:spPr>
          <a:xfrm>
            <a:off x="1837605" y="4092599"/>
            <a:ext cx="8516791" cy="622286"/>
          </a:xfrm>
          <a:prstGeom prst="rect">
            <a:avLst/>
          </a:prstGeom>
          <a:noFill/>
        </p:spPr>
        <p:txBody>
          <a:bodyPr wrap="square" rtlCol="0">
            <a:spAutoFit/>
          </a:bodyPr>
          <a:lstStyle/>
          <a:p>
            <a:pPr algn="ctr">
              <a:lnSpc>
                <a:spcPct val="130000"/>
              </a:lnSpc>
            </a:pPr>
            <a:r>
              <a:rPr lang="en-US" sz="1400" dirty="0">
                <a:latin typeface="+mj-lt"/>
                <a:ea typeface="+mj-ea"/>
              </a:rPr>
              <a:t>Lorem ipsum dolor sit </a:t>
            </a:r>
            <a:r>
              <a:rPr lang="en-US" sz="1400" dirty="0" err="1">
                <a:latin typeface="+mj-lt"/>
                <a:ea typeface="+mj-ea"/>
              </a:rPr>
              <a:t>amet</a:t>
            </a:r>
            <a:r>
              <a:rPr lang="en-US" sz="1400" dirty="0">
                <a:latin typeface="+mj-lt"/>
                <a:ea typeface="+mj-ea"/>
              </a:rPr>
              <a:t>, </a:t>
            </a:r>
            <a:r>
              <a:rPr lang="en-US" sz="1400" dirty="0" err="1">
                <a:latin typeface="+mj-lt"/>
                <a:ea typeface="+mj-ea"/>
              </a:rPr>
              <a:t>consectetuer</a:t>
            </a:r>
            <a:r>
              <a:rPr lang="en-US" sz="1400" dirty="0">
                <a:latin typeface="+mj-lt"/>
                <a:ea typeface="+mj-ea"/>
              </a:rPr>
              <a:t> </a:t>
            </a:r>
            <a:r>
              <a:rPr lang="en-US" sz="1400" dirty="0" err="1">
                <a:latin typeface="+mj-lt"/>
                <a:ea typeface="+mj-ea"/>
              </a:rPr>
              <a:t>adipiscing</a:t>
            </a:r>
            <a:r>
              <a:rPr lang="en-US" sz="1400" dirty="0">
                <a:latin typeface="+mj-lt"/>
                <a:ea typeface="+mj-ea"/>
              </a:rPr>
              <a:t> </a:t>
            </a:r>
            <a:r>
              <a:rPr lang="en-US" sz="1400" dirty="0" err="1">
                <a:latin typeface="+mj-lt"/>
                <a:ea typeface="+mj-ea"/>
              </a:rPr>
              <a:t>elit</a:t>
            </a:r>
            <a:r>
              <a:rPr lang="en-US" sz="1400" dirty="0">
                <a:latin typeface="+mj-lt"/>
                <a:ea typeface="+mj-ea"/>
              </a:rPr>
              <a:t>. Maecenas </a:t>
            </a:r>
            <a:r>
              <a:rPr lang="en-US" sz="1400" dirty="0" err="1">
                <a:latin typeface="+mj-lt"/>
                <a:ea typeface="+mj-ea"/>
              </a:rPr>
              <a:t>porttitor</a:t>
            </a:r>
            <a:r>
              <a:rPr lang="en-US" sz="1400" dirty="0">
                <a:latin typeface="+mj-lt"/>
                <a:ea typeface="+mj-ea"/>
              </a:rPr>
              <a:t> </a:t>
            </a:r>
            <a:r>
              <a:rPr lang="en-US" sz="1400" dirty="0" err="1">
                <a:latin typeface="+mj-lt"/>
                <a:ea typeface="+mj-ea"/>
              </a:rPr>
              <a:t>congue</a:t>
            </a:r>
            <a:r>
              <a:rPr lang="en-US" sz="1400" dirty="0">
                <a:latin typeface="+mj-lt"/>
                <a:ea typeface="+mj-ea"/>
              </a:rPr>
              <a:t> </a:t>
            </a:r>
            <a:r>
              <a:rPr lang="en-US" sz="1400" dirty="0" err="1">
                <a:latin typeface="+mj-lt"/>
                <a:ea typeface="+mj-ea"/>
              </a:rPr>
              <a:t>massa</a:t>
            </a:r>
            <a:r>
              <a:rPr lang="en-US" sz="1400" dirty="0">
                <a:latin typeface="+mj-lt"/>
                <a:ea typeface="+mj-ea"/>
              </a:rPr>
              <a:t>. </a:t>
            </a:r>
            <a:r>
              <a:rPr lang="en-US" sz="1400" dirty="0" err="1">
                <a:latin typeface="+mj-lt"/>
                <a:ea typeface="+mj-ea"/>
              </a:rPr>
              <a:t>Fusce</a:t>
            </a:r>
            <a:r>
              <a:rPr lang="en-US" sz="1400" dirty="0">
                <a:latin typeface="+mj-lt"/>
                <a:ea typeface="+mj-ea"/>
              </a:rPr>
              <a:t> </a:t>
            </a:r>
            <a:r>
              <a:rPr lang="en-US" sz="1400" dirty="0" err="1">
                <a:latin typeface="+mj-lt"/>
                <a:ea typeface="+mj-ea"/>
              </a:rPr>
              <a:t>posuere</a:t>
            </a:r>
            <a:r>
              <a:rPr lang="en-US" sz="1400" dirty="0">
                <a:latin typeface="+mj-lt"/>
                <a:ea typeface="+mj-ea"/>
              </a:rPr>
              <a:t>, magna sed pulvinar </a:t>
            </a:r>
            <a:r>
              <a:rPr lang="en-US" sz="1400" dirty="0" err="1">
                <a:latin typeface="+mj-lt"/>
                <a:ea typeface="+mj-ea"/>
              </a:rPr>
              <a:t>ultricies</a:t>
            </a:r>
            <a:r>
              <a:rPr lang="en-US" sz="1400" dirty="0">
                <a:latin typeface="+mj-lt"/>
                <a:ea typeface="+mj-ea"/>
              </a:rPr>
              <a:t>, </a:t>
            </a:r>
            <a:r>
              <a:rPr lang="en-US" sz="1400" dirty="0" err="1">
                <a:latin typeface="+mj-lt"/>
                <a:ea typeface="+mj-ea"/>
              </a:rPr>
              <a:t>purus</a:t>
            </a:r>
            <a:r>
              <a:rPr lang="en-US" sz="1400" dirty="0">
                <a:latin typeface="+mj-lt"/>
                <a:ea typeface="+mj-ea"/>
              </a:rPr>
              <a:t> </a:t>
            </a:r>
            <a:r>
              <a:rPr lang="en-US" sz="1400" dirty="0" err="1">
                <a:latin typeface="+mj-lt"/>
                <a:ea typeface="+mj-ea"/>
              </a:rPr>
              <a:t>lectus</a:t>
            </a:r>
            <a:r>
              <a:rPr lang="en-US" sz="1400" dirty="0">
                <a:latin typeface="+mj-lt"/>
                <a:ea typeface="+mj-ea"/>
              </a:rPr>
              <a:t> </a:t>
            </a:r>
            <a:r>
              <a:rPr lang="en-US" sz="1400" dirty="0" err="1">
                <a:latin typeface="+mj-lt"/>
                <a:ea typeface="+mj-ea"/>
              </a:rPr>
              <a:t>malesuada</a:t>
            </a:r>
            <a:r>
              <a:rPr lang="en-US" sz="1400" dirty="0">
                <a:latin typeface="+mj-lt"/>
                <a:ea typeface="+mj-ea"/>
              </a:rPr>
              <a:t> libero.</a:t>
            </a:r>
          </a:p>
        </p:txBody>
      </p:sp>
      <p:sp>
        <p:nvSpPr>
          <p:cNvPr id="4" name="稻壳儿_时尚演示出品_3">
            <a:extLst>
              <a:ext uri="{FF2B5EF4-FFF2-40B4-BE49-F238E27FC236}">
                <a16:creationId xmlns:a16="http://schemas.microsoft.com/office/drawing/2014/main" id="{9165C216-0FB4-489B-A311-F7A3088F67BD}"/>
              </a:ext>
            </a:extLst>
          </p:cNvPr>
          <p:cNvSpPr txBox="1"/>
          <p:nvPr/>
        </p:nvSpPr>
        <p:spPr>
          <a:xfrm>
            <a:off x="5329455" y="2143115"/>
            <a:ext cx="1533090" cy="1202510"/>
          </a:xfrm>
          <a:prstGeom prst="rect">
            <a:avLst/>
          </a:prstGeom>
          <a:noFill/>
        </p:spPr>
        <p:txBody>
          <a:bodyPr wrap="none" lIns="90000" tIns="46800" rIns="90000" bIns="46800" rtlCol="0">
            <a:spAutoFit/>
          </a:bodyPr>
          <a:lstStyle/>
          <a:p>
            <a:pPr algn="ctr"/>
            <a:r>
              <a:rPr lang="en-US" altLang="zh-CN" sz="7200" dirty="0">
                <a:latin typeface="+mj-ea"/>
                <a:ea typeface="+mj-ea"/>
              </a:rPr>
              <a:t>01</a:t>
            </a:r>
            <a:endParaRPr lang="en-US" sz="7200" dirty="0">
              <a:latin typeface="+mj-ea"/>
              <a:ea typeface="+mj-ea"/>
            </a:endParaRPr>
          </a:p>
        </p:txBody>
      </p:sp>
    </p:spTree>
    <p:extLst>
      <p:ext uri="{BB962C8B-B14F-4D97-AF65-F5344CB8AC3E}">
        <p14:creationId xmlns:p14="http://schemas.microsoft.com/office/powerpoint/2010/main" val="3451421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稻壳儿_时尚演示出品_1">
            <a:extLst>
              <a:ext uri="{FF2B5EF4-FFF2-40B4-BE49-F238E27FC236}">
                <a16:creationId xmlns:a16="http://schemas.microsoft.com/office/drawing/2014/main" id="{0B1B4032-A1E8-4080-BD6C-CCA2169D28EE}"/>
              </a:ext>
            </a:extLst>
          </p:cNvPr>
          <p:cNvSpPr txBox="1"/>
          <p:nvPr/>
        </p:nvSpPr>
        <p:spPr>
          <a:xfrm>
            <a:off x="1775019" y="4352944"/>
            <a:ext cx="1105088" cy="371513"/>
          </a:xfrm>
          <a:prstGeom prst="rect">
            <a:avLst/>
          </a:prstGeom>
          <a:noFill/>
        </p:spPr>
        <p:txBody>
          <a:bodyPr wrap="none" lIns="90000" tIns="46800" rIns="90000" bIns="46800" rtlCol="0">
            <a:spAutoFit/>
          </a:bodyPr>
          <a:lstStyle>
            <a:defPPr>
              <a:defRPr lang="en-US"/>
            </a:defPPr>
            <a:lvl1pPr algn="ctr">
              <a:defRPr sz="1600">
                <a:solidFill>
                  <a:schemeClr val="bg1"/>
                </a:solidFill>
                <a:latin typeface="+mj-lt"/>
              </a:defRPr>
            </a:lvl1pPr>
          </a:lstStyle>
          <a:p>
            <a:r>
              <a:rPr lang="zh-CN" altLang="en-US" sz="1800" dirty="0">
                <a:solidFill>
                  <a:schemeClr val="tx1">
                    <a:lumMod val="75000"/>
                    <a:lumOff val="25000"/>
                  </a:schemeClr>
                </a:solidFill>
                <a:latin typeface="+mn-ea"/>
                <a:cs typeface="+mn-ea"/>
                <a:sym typeface="+mn-lt"/>
              </a:rPr>
              <a:t>添加标题</a:t>
            </a:r>
            <a:endParaRPr lang="en-US" sz="1800" dirty="0">
              <a:solidFill>
                <a:schemeClr val="tx1">
                  <a:lumMod val="75000"/>
                  <a:lumOff val="25000"/>
                </a:schemeClr>
              </a:solidFill>
              <a:latin typeface="+mn-ea"/>
              <a:cs typeface="+mn-ea"/>
              <a:sym typeface="+mn-lt"/>
            </a:endParaRPr>
          </a:p>
        </p:txBody>
      </p:sp>
      <p:sp>
        <p:nvSpPr>
          <p:cNvPr id="5" name="稻壳儿_时尚演示出品_2">
            <a:extLst>
              <a:ext uri="{FF2B5EF4-FFF2-40B4-BE49-F238E27FC236}">
                <a16:creationId xmlns:a16="http://schemas.microsoft.com/office/drawing/2014/main" id="{F157ECE9-79CC-4B75-9225-5CA08F4F24AE}"/>
              </a:ext>
            </a:extLst>
          </p:cNvPr>
          <p:cNvSpPr txBox="1"/>
          <p:nvPr/>
        </p:nvSpPr>
        <p:spPr>
          <a:xfrm>
            <a:off x="1300027" y="4724457"/>
            <a:ext cx="2055073" cy="909929"/>
          </a:xfrm>
          <a:prstGeom prst="rect">
            <a:avLst/>
          </a:prstGeom>
          <a:noFill/>
        </p:spPr>
        <p:txBody>
          <a:bodyPr wrap="square" rtlCol="0">
            <a:spAutoFit/>
          </a:bodyPr>
          <a:lstStyle/>
          <a:p>
            <a:pPr algn="ctr">
              <a:lnSpc>
                <a:spcPct val="130000"/>
              </a:lnSpc>
            </a:pPr>
            <a:r>
              <a:rPr lang="en-US" sz="1400" dirty="0">
                <a:solidFill>
                  <a:schemeClr val="tx1">
                    <a:lumMod val="50000"/>
                    <a:lumOff val="50000"/>
                  </a:schemeClr>
                </a:solidFill>
                <a:cs typeface="+mn-ea"/>
                <a:sym typeface="+mn-lt"/>
              </a:rPr>
              <a:t>Sed ut perspiciatis unde omnis iste natus error voluptatem</a:t>
            </a:r>
          </a:p>
        </p:txBody>
      </p:sp>
      <p:sp>
        <p:nvSpPr>
          <p:cNvPr id="7" name="稻壳儿_时尚演示出品_3">
            <a:extLst>
              <a:ext uri="{FF2B5EF4-FFF2-40B4-BE49-F238E27FC236}">
                <a16:creationId xmlns:a16="http://schemas.microsoft.com/office/drawing/2014/main" id="{BBF296B4-A037-40B1-95BF-55E8CBDB6784}"/>
              </a:ext>
            </a:extLst>
          </p:cNvPr>
          <p:cNvSpPr txBox="1"/>
          <p:nvPr/>
        </p:nvSpPr>
        <p:spPr>
          <a:xfrm>
            <a:off x="4287310" y="4352944"/>
            <a:ext cx="1105088" cy="371513"/>
          </a:xfrm>
          <a:prstGeom prst="rect">
            <a:avLst/>
          </a:prstGeom>
          <a:noFill/>
        </p:spPr>
        <p:txBody>
          <a:bodyPr wrap="none" lIns="90000" tIns="46800" rIns="90000" bIns="46800" rtlCol="0">
            <a:spAutoFit/>
          </a:bodyPr>
          <a:lstStyle>
            <a:defPPr>
              <a:defRPr lang="en-US"/>
            </a:defPPr>
            <a:lvl1pPr algn="ctr">
              <a:defRPr sz="1600">
                <a:solidFill>
                  <a:schemeClr val="bg1"/>
                </a:solidFill>
                <a:latin typeface="+mj-lt"/>
              </a:defRPr>
            </a:lvl1pPr>
          </a:lstStyle>
          <a:p>
            <a:r>
              <a:rPr lang="zh-CN" altLang="en-US" sz="1800">
                <a:solidFill>
                  <a:schemeClr val="tx1">
                    <a:lumMod val="75000"/>
                    <a:lumOff val="25000"/>
                  </a:schemeClr>
                </a:solidFill>
                <a:latin typeface="+mn-ea"/>
                <a:cs typeface="+mn-ea"/>
                <a:sym typeface="+mn-lt"/>
              </a:rPr>
              <a:t>添加标题</a:t>
            </a:r>
            <a:endParaRPr lang="en-US" sz="1800" dirty="0">
              <a:solidFill>
                <a:schemeClr val="tx1">
                  <a:lumMod val="75000"/>
                  <a:lumOff val="25000"/>
                </a:schemeClr>
              </a:solidFill>
              <a:latin typeface="+mn-ea"/>
              <a:cs typeface="+mn-ea"/>
              <a:sym typeface="+mn-lt"/>
            </a:endParaRPr>
          </a:p>
        </p:txBody>
      </p:sp>
      <p:sp>
        <p:nvSpPr>
          <p:cNvPr id="8" name="稻壳儿_时尚演示出品_4">
            <a:extLst>
              <a:ext uri="{FF2B5EF4-FFF2-40B4-BE49-F238E27FC236}">
                <a16:creationId xmlns:a16="http://schemas.microsoft.com/office/drawing/2014/main" id="{3A2E329F-C2AC-40D3-A390-35B5552A7F44}"/>
              </a:ext>
            </a:extLst>
          </p:cNvPr>
          <p:cNvSpPr txBox="1"/>
          <p:nvPr/>
        </p:nvSpPr>
        <p:spPr>
          <a:xfrm>
            <a:off x="3812318" y="4724457"/>
            <a:ext cx="2055073" cy="909929"/>
          </a:xfrm>
          <a:prstGeom prst="rect">
            <a:avLst/>
          </a:prstGeom>
          <a:noFill/>
        </p:spPr>
        <p:txBody>
          <a:bodyPr wrap="square" rtlCol="0">
            <a:spAutoFit/>
          </a:bodyPr>
          <a:lstStyle/>
          <a:p>
            <a:pPr algn="ctr">
              <a:lnSpc>
                <a:spcPct val="130000"/>
              </a:lnSpc>
            </a:pPr>
            <a:r>
              <a:rPr lang="en-US" sz="1400" dirty="0">
                <a:solidFill>
                  <a:schemeClr val="tx1">
                    <a:lumMod val="50000"/>
                    <a:lumOff val="50000"/>
                  </a:schemeClr>
                </a:solidFill>
                <a:cs typeface="+mn-ea"/>
                <a:sym typeface="+mn-lt"/>
              </a:rPr>
              <a:t>Sed ut perspiciatis unde omnis iste natus error voluptatem</a:t>
            </a:r>
          </a:p>
        </p:txBody>
      </p:sp>
      <p:sp>
        <p:nvSpPr>
          <p:cNvPr id="10" name="稻壳儿_时尚演示出品_5">
            <a:extLst>
              <a:ext uri="{FF2B5EF4-FFF2-40B4-BE49-F238E27FC236}">
                <a16:creationId xmlns:a16="http://schemas.microsoft.com/office/drawing/2014/main" id="{41DB2B89-D620-434E-8B9C-9D753C6F6DC1}"/>
              </a:ext>
            </a:extLst>
          </p:cNvPr>
          <p:cNvSpPr txBox="1"/>
          <p:nvPr/>
        </p:nvSpPr>
        <p:spPr>
          <a:xfrm>
            <a:off x="6799601" y="4352944"/>
            <a:ext cx="1105088" cy="371513"/>
          </a:xfrm>
          <a:prstGeom prst="rect">
            <a:avLst/>
          </a:prstGeom>
          <a:noFill/>
        </p:spPr>
        <p:txBody>
          <a:bodyPr wrap="none" lIns="90000" tIns="46800" rIns="90000" bIns="46800" rtlCol="0">
            <a:spAutoFit/>
          </a:bodyPr>
          <a:lstStyle>
            <a:defPPr>
              <a:defRPr lang="en-US"/>
            </a:defPPr>
            <a:lvl1pPr algn="ctr">
              <a:defRPr sz="1600">
                <a:solidFill>
                  <a:schemeClr val="bg1"/>
                </a:solidFill>
                <a:latin typeface="+mj-lt"/>
              </a:defRPr>
            </a:lvl1pPr>
          </a:lstStyle>
          <a:p>
            <a:r>
              <a:rPr lang="zh-CN" altLang="en-US" sz="1800">
                <a:solidFill>
                  <a:schemeClr val="tx1">
                    <a:lumMod val="75000"/>
                    <a:lumOff val="25000"/>
                  </a:schemeClr>
                </a:solidFill>
                <a:latin typeface="+mn-ea"/>
                <a:cs typeface="+mn-ea"/>
                <a:sym typeface="+mn-lt"/>
              </a:rPr>
              <a:t>添加标题</a:t>
            </a:r>
            <a:endParaRPr lang="en-US" sz="1800" dirty="0">
              <a:solidFill>
                <a:schemeClr val="tx1">
                  <a:lumMod val="75000"/>
                  <a:lumOff val="25000"/>
                </a:schemeClr>
              </a:solidFill>
              <a:latin typeface="+mn-ea"/>
              <a:cs typeface="+mn-ea"/>
              <a:sym typeface="+mn-lt"/>
            </a:endParaRPr>
          </a:p>
        </p:txBody>
      </p:sp>
      <p:sp>
        <p:nvSpPr>
          <p:cNvPr id="11" name="稻壳儿_时尚演示出品_6">
            <a:extLst>
              <a:ext uri="{FF2B5EF4-FFF2-40B4-BE49-F238E27FC236}">
                <a16:creationId xmlns:a16="http://schemas.microsoft.com/office/drawing/2014/main" id="{4EA934A9-3B42-4BAF-88F0-D118FD037419}"/>
              </a:ext>
            </a:extLst>
          </p:cNvPr>
          <p:cNvSpPr txBox="1"/>
          <p:nvPr/>
        </p:nvSpPr>
        <p:spPr>
          <a:xfrm>
            <a:off x="6324609" y="4724457"/>
            <a:ext cx="2055073" cy="909929"/>
          </a:xfrm>
          <a:prstGeom prst="rect">
            <a:avLst/>
          </a:prstGeom>
          <a:noFill/>
        </p:spPr>
        <p:txBody>
          <a:bodyPr wrap="square" rtlCol="0">
            <a:spAutoFit/>
          </a:bodyPr>
          <a:lstStyle/>
          <a:p>
            <a:pPr algn="ctr">
              <a:lnSpc>
                <a:spcPct val="130000"/>
              </a:lnSpc>
            </a:pPr>
            <a:r>
              <a:rPr lang="en-US" sz="1400" dirty="0">
                <a:solidFill>
                  <a:schemeClr val="tx1">
                    <a:lumMod val="50000"/>
                    <a:lumOff val="50000"/>
                  </a:schemeClr>
                </a:solidFill>
                <a:cs typeface="+mn-ea"/>
                <a:sym typeface="+mn-lt"/>
              </a:rPr>
              <a:t>Sed ut perspiciatis unde omnis iste natus error voluptatem</a:t>
            </a:r>
          </a:p>
        </p:txBody>
      </p:sp>
      <p:sp>
        <p:nvSpPr>
          <p:cNvPr id="13" name="稻壳儿_时尚演示出品_7">
            <a:extLst>
              <a:ext uri="{FF2B5EF4-FFF2-40B4-BE49-F238E27FC236}">
                <a16:creationId xmlns:a16="http://schemas.microsoft.com/office/drawing/2014/main" id="{15F43016-D8FE-4F5A-9916-926B4ADA7029}"/>
              </a:ext>
            </a:extLst>
          </p:cNvPr>
          <p:cNvSpPr txBox="1"/>
          <p:nvPr/>
        </p:nvSpPr>
        <p:spPr>
          <a:xfrm>
            <a:off x="9311892" y="4352944"/>
            <a:ext cx="1105088" cy="371513"/>
          </a:xfrm>
          <a:prstGeom prst="rect">
            <a:avLst/>
          </a:prstGeom>
          <a:noFill/>
        </p:spPr>
        <p:txBody>
          <a:bodyPr wrap="none" lIns="90000" tIns="46800" rIns="90000" bIns="46800" rtlCol="0">
            <a:spAutoFit/>
          </a:bodyPr>
          <a:lstStyle>
            <a:defPPr>
              <a:defRPr lang="en-US"/>
            </a:defPPr>
            <a:lvl1pPr algn="ctr">
              <a:defRPr sz="1600">
                <a:solidFill>
                  <a:schemeClr val="bg1"/>
                </a:solidFill>
                <a:latin typeface="+mj-lt"/>
              </a:defRPr>
            </a:lvl1pPr>
          </a:lstStyle>
          <a:p>
            <a:r>
              <a:rPr lang="zh-CN" altLang="en-US" sz="1800">
                <a:solidFill>
                  <a:schemeClr val="tx1">
                    <a:lumMod val="75000"/>
                    <a:lumOff val="25000"/>
                  </a:schemeClr>
                </a:solidFill>
                <a:latin typeface="+mn-ea"/>
                <a:cs typeface="+mn-ea"/>
                <a:sym typeface="+mn-lt"/>
              </a:rPr>
              <a:t>添加标题</a:t>
            </a:r>
            <a:endParaRPr lang="en-US" sz="1800" dirty="0">
              <a:solidFill>
                <a:schemeClr val="tx1">
                  <a:lumMod val="75000"/>
                  <a:lumOff val="25000"/>
                </a:schemeClr>
              </a:solidFill>
              <a:latin typeface="+mn-ea"/>
              <a:cs typeface="+mn-ea"/>
              <a:sym typeface="+mn-lt"/>
            </a:endParaRPr>
          </a:p>
        </p:txBody>
      </p:sp>
      <p:sp>
        <p:nvSpPr>
          <p:cNvPr id="14" name="稻壳儿_时尚演示出品_8">
            <a:extLst>
              <a:ext uri="{FF2B5EF4-FFF2-40B4-BE49-F238E27FC236}">
                <a16:creationId xmlns:a16="http://schemas.microsoft.com/office/drawing/2014/main" id="{53709B71-6DA1-439D-8BDB-2EEBE8D11A25}"/>
              </a:ext>
            </a:extLst>
          </p:cNvPr>
          <p:cNvSpPr txBox="1"/>
          <p:nvPr/>
        </p:nvSpPr>
        <p:spPr>
          <a:xfrm>
            <a:off x="8836900" y="4724457"/>
            <a:ext cx="2055073" cy="909929"/>
          </a:xfrm>
          <a:prstGeom prst="rect">
            <a:avLst/>
          </a:prstGeom>
          <a:noFill/>
        </p:spPr>
        <p:txBody>
          <a:bodyPr wrap="square" rtlCol="0">
            <a:spAutoFit/>
          </a:bodyPr>
          <a:lstStyle/>
          <a:p>
            <a:pPr algn="ctr">
              <a:lnSpc>
                <a:spcPct val="130000"/>
              </a:lnSpc>
            </a:pPr>
            <a:r>
              <a:rPr lang="en-US" sz="1400" dirty="0">
                <a:solidFill>
                  <a:schemeClr val="tx1">
                    <a:lumMod val="50000"/>
                    <a:lumOff val="50000"/>
                  </a:schemeClr>
                </a:solidFill>
                <a:cs typeface="+mn-ea"/>
                <a:sym typeface="+mn-lt"/>
              </a:rPr>
              <a:t>Sed ut perspiciatis unde omnis iste natus error voluptatem</a:t>
            </a:r>
          </a:p>
        </p:txBody>
      </p:sp>
      <p:sp>
        <p:nvSpPr>
          <p:cNvPr id="16" name="稻壳儿_时尚演示出品_9">
            <a:extLst>
              <a:ext uri="{FF2B5EF4-FFF2-40B4-BE49-F238E27FC236}">
                <a16:creationId xmlns:a16="http://schemas.microsoft.com/office/drawing/2014/main" id="{3ADD56B7-D13E-441C-9A49-FEF81D66B702}"/>
              </a:ext>
            </a:extLst>
          </p:cNvPr>
          <p:cNvSpPr txBox="1"/>
          <p:nvPr/>
        </p:nvSpPr>
        <p:spPr>
          <a:xfrm>
            <a:off x="3682370" y="798954"/>
            <a:ext cx="4827261" cy="309958"/>
          </a:xfrm>
          <a:prstGeom prst="rect">
            <a:avLst/>
          </a:prstGeom>
          <a:noFill/>
        </p:spPr>
        <p:txBody>
          <a:bodyPr wrap="none" lIns="90000" tIns="46800" rIns="90000" bIns="46800" rtlCol="0">
            <a:spAutoFit/>
          </a:bodyPr>
          <a:lstStyle/>
          <a:p>
            <a:pPr algn="ctr"/>
            <a:r>
              <a:rPr lang="en-US" altLang="zh-CN" sz="1400" dirty="0">
                <a:solidFill>
                  <a:schemeClr val="bg1">
                    <a:lumMod val="50000"/>
                  </a:schemeClr>
                </a:solidFill>
                <a:cs typeface="+mn-ea"/>
                <a:sym typeface="+mn-lt"/>
              </a:rPr>
              <a:t>Lorem ipsum dolor sit </a:t>
            </a:r>
            <a:r>
              <a:rPr lang="en-US" altLang="zh-CN" sz="1400" dirty="0" err="1">
                <a:solidFill>
                  <a:schemeClr val="bg1">
                    <a:lumMod val="50000"/>
                  </a:schemeClr>
                </a:solidFill>
                <a:cs typeface="+mn-ea"/>
                <a:sym typeface="+mn-lt"/>
              </a:rPr>
              <a:t>amet</a:t>
            </a:r>
            <a:r>
              <a:rPr lang="en-US" altLang="zh-CN" sz="1400" dirty="0">
                <a:solidFill>
                  <a:schemeClr val="bg1">
                    <a:lumMod val="50000"/>
                  </a:schemeClr>
                </a:solidFill>
                <a:cs typeface="+mn-ea"/>
                <a:sym typeface="+mn-lt"/>
              </a:rPr>
              <a:t>, </a:t>
            </a:r>
            <a:r>
              <a:rPr lang="en-US" altLang="zh-CN" sz="1400" dirty="0" err="1">
                <a:solidFill>
                  <a:schemeClr val="bg1">
                    <a:lumMod val="50000"/>
                  </a:schemeClr>
                </a:solidFill>
                <a:cs typeface="+mn-ea"/>
                <a:sym typeface="+mn-lt"/>
              </a:rPr>
              <a:t>consectetuer</a:t>
            </a:r>
            <a:r>
              <a:rPr lang="en-US" altLang="zh-CN" sz="1400" dirty="0">
                <a:solidFill>
                  <a:schemeClr val="bg1">
                    <a:lumMod val="50000"/>
                  </a:schemeClr>
                </a:solidFill>
                <a:cs typeface="+mn-ea"/>
                <a:sym typeface="+mn-lt"/>
              </a:rPr>
              <a:t> </a:t>
            </a:r>
            <a:r>
              <a:rPr lang="en-US" altLang="zh-CN" sz="1400" dirty="0" err="1">
                <a:solidFill>
                  <a:schemeClr val="bg1">
                    <a:lumMod val="50000"/>
                  </a:schemeClr>
                </a:solidFill>
                <a:cs typeface="+mn-ea"/>
                <a:sym typeface="+mn-lt"/>
              </a:rPr>
              <a:t>adicing</a:t>
            </a:r>
            <a:r>
              <a:rPr lang="en-US" altLang="zh-CN" sz="1400" dirty="0">
                <a:solidFill>
                  <a:schemeClr val="bg1">
                    <a:lumMod val="50000"/>
                  </a:schemeClr>
                </a:solidFill>
                <a:cs typeface="+mn-ea"/>
                <a:sym typeface="+mn-lt"/>
              </a:rPr>
              <a:t> </a:t>
            </a:r>
            <a:r>
              <a:rPr lang="en-US" altLang="zh-CN" sz="1400" dirty="0" err="1">
                <a:solidFill>
                  <a:schemeClr val="bg1">
                    <a:lumMod val="50000"/>
                  </a:schemeClr>
                </a:solidFill>
                <a:cs typeface="+mn-ea"/>
                <a:sym typeface="+mn-lt"/>
              </a:rPr>
              <a:t>elit</a:t>
            </a:r>
            <a:r>
              <a:rPr lang="en-US" altLang="zh-CN" sz="1400" dirty="0">
                <a:solidFill>
                  <a:schemeClr val="bg1">
                    <a:lumMod val="50000"/>
                  </a:schemeClr>
                </a:solidFill>
                <a:cs typeface="+mn-ea"/>
                <a:sym typeface="+mn-lt"/>
              </a:rPr>
              <a:t>.</a:t>
            </a:r>
            <a:endParaRPr lang="en-US" sz="1400" dirty="0">
              <a:solidFill>
                <a:schemeClr val="bg1">
                  <a:lumMod val="50000"/>
                </a:schemeClr>
              </a:solidFill>
              <a:cs typeface="+mn-ea"/>
              <a:sym typeface="+mn-lt"/>
            </a:endParaRPr>
          </a:p>
        </p:txBody>
      </p:sp>
      <p:sp>
        <p:nvSpPr>
          <p:cNvPr id="17" name="稻壳儿_时尚演示出品_10">
            <a:extLst>
              <a:ext uri="{FF2B5EF4-FFF2-40B4-BE49-F238E27FC236}">
                <a16:creationId xmlns:a16="http://schemas.microsoft.com/office/drawing/2014/main" id="{B2315529-2A79-4D98-BF73-58E393787767}"/>
              </a:ext>
            </a:extLst>
          </p:cNvPr>
          <p:cNvSpPr txBox="1"/>
          <p:nvPr/>
        </p:nvSpPr>
        <p:spPr>
          <a:xfrm>
            <a:off x="4567376" y="253492"/>
            <a:ext cx="3057248" cy="584775"/>
          </a:xfrm>
          <a:prstGeom prst="rect">
            <a:avLst/>
          </a:prstGeom>
          <a:noFill/>
        </p:spPr>
        <p:txBody>
          <a:bodyPr wrap="none" lIns="90000" tIns="46800" rIns="90000" bIns="46800" rtlCol="0">
            <a:spAutoFit/>
          </a:bodyPr>
          <a:lstStyle>
            <a:defPPr>
              <a:defRPr lang="en-US"/>
            </a:defPPr>
            <a:lvl1pPr algn="ctr">
              <a:defRPr sz="3200">
                <a:solidFill>
                  <a:schemeClr val="tx1">
                    <a:lumMod val="75000"/>
                    <a:lumOff val="25000"/>
                  </a:schemeClr>
                </a:solidFill>
                <a:latin typeface="+mj-ea"/>
                <a:ea typeface="+mj-ea"/>
                <a:cs typeface="+mn-ea"/>
              </a:defRPr>
            </a:lvl1pPr>
          </a:lstStyle>
          <a:p>
            <a:r>
              <a:rPr lang="zh-CN" altLang="en-US" dirty="0">
                <a:sym typeface="+mn-lt"/>
              </a:rPr>
              <a:t>在这里</a:t>
            </a:r>
            <a:r>
              <a:rPr lang="zh-CN" altLang="en-US">
                <a:sym typeface="+mn-lt"/>
              </a:rPr>
              <a:t>添加标题</a:t>
            </a:r>
            <a:endParaRPr lang="en-US" dirty="0">
              <a:sym typeface="+mn-lt"/>
            </a:endParaRPr>
          </a:p>
        </p:txBody>
      </p:sp>
      <p:pic>
        <p:nvPicPr>
          <p:cNvPr id="15" name="稻壳儿_时尚演示出品_11">
            <a:extLst>
              <a:ext uri="{FF2B5EF4-FFF2-40B4-BE49-F238E27FC236}">
                <a16:creationId xmlns:a16="http://schemas.microsoft.com/office/drawing/2014/main" id="{31B44494-5CD3-439D-9CB9-6A8FCB2A5C4E}"/>
              </a:ext>
            </a:extLst>
          </p:cNvPr>
          <p:cNvPicPr>
            <a:picLocks noGrp="1"/>
          </p:cNvPicPr>
          <p:nvPr>
            <p:ph type="pic" idx="13"/>
          </p:nvPr>
        </p:nvPicPr>
        <p:blipFill>
          <a:blip r:embed="rId2">
            <a:extLst>
              <a:ext uri="{28A0092B-C50C-407E-A947-70E740481C1C}">
                <a14:useLocalDpi xmlns:a14="http://schemas.microsoft.com/office/drawing/2010/main" val="0"/>
              </a:ext>
            </a:extLst>
          </a:blip>
          <a:srcRect t="16639" b="16639"/>
          <a:stretch>
            <a:fillRect/>
          </a:stretch>
        </p:blipFill>
        <p:spPr/>
      </p:pic>
      <p:pic>
        <p:nvPicPr>
          <p:cNvPr id="20" name="稻壳儿_时尚演示出品_12">
            <a:extLst>
              <a:ext uri="{FF2B5EF4-FFF2-40B4-BE49-F238E27FC236}">
                <a16:creationId xmlns:a16="http://schemas.microsoft.com/office/drawing/2014/main" id="{4D9308EC-A407-494D-B2A5-4AEEB0A0D9F8}"/>
              </a:ext>
            </a:extLst>
          </p:cNvPr>
          <p:cNvPicPr>
            <a:picLocks noGrp="1"/>
          </p:cNvPicPr>
          <p:nvPr>
            <p:ph type="pic" sz="quarter" idx="14"/>
          </p:nvPr>
        </p:nvPicPr>
        <p:blipFill>
          <a:blip r:embed="rId3">
            <a:extLst>
              <a:ext uri="{28A0092B-C50C-407E-A947-70E740481C1C}">
                <a14:useLocalDpi xmlns:a14="http://schemas.microsoft.com/office/drawing/2010/main" val="0"/>
              </a:ext>
            </a:extLst>
          </a:blip>
          <a:srcRect l="16678" r="16678"/>
          <a:stretch>
            <a:fillRect/>
          </a:stretch>
        </p:blipFill>
        <p:spPr/>
      </p:pic>
      <p:pic>
        <p:nvPicPr>
          <p:cNvPr id="22" name="稻壳儿_时尚演示出品_13">
            <a:extLst>
              <a:ext uri="{FF2B5EF4-FFF2-40B4-BE49-F238E27FC236}">
                <a16:creationId xmlns:a16="http://schemas.microsoft.com/office/drawing/2014/main" id="{68E64187-7FD2-4B4B-B846-4151F7619A93}"/>
              </a:ext>
            </a:extLst>
          </p:cNvPr>
          <p:cNvPicPr>
            <a:picLocks noGrp="1"/>
          </p:cNvPicPr>
          <p:nvPr>
            <p:ph type="pic" sz="quarter" idx="15"/>
          </p:nvPr>
        </p:nvPicPr>
        <p:blipFill rotWithShape="1">
          <a:blip r:embed="rId4">
            <a:extLst>
              <a:ext uri="{28A0092B-C50C-407E-A947-70E740481C1C}">
                <a14:useLocalDpi xmlns:a14="http://schemas.microsoft.com/office/drawing/2010/main" val="0"/>
              </a:ext>
            </a:extLst>
          </a:blip>
          <a:srcRect t="24327" b="8951"/>
          <a:stretch/>
        </p:blipFill>
        <p:spPr>
          <a:xfrm>
            <a:off x="6401087" y="2077239"/>
            <a:ext cx="1902117" cy="1902117"/>
          </a:xfrm>
        </p:spPr>
      </p:pic>
      <p:pic>
        <p:nvPicPr>
          <p:cNvPr id="24" name="稻壳儿_时尚演示出品_14">
            <a:extLst>
              <a:ext uri="{FF2B5EF4-FFF2-40B4-BE49-F238E27FC236}">
                <a16:creationId xmlns:a16="http://schemas.microsoft.com/office/drawing/2014/main" id="{658DD322-DEB8-4E74-89AB-E14B815287E2}"/>
              </a:ext>
            </a:extLst>
          </p:cNvPr>
          <p:cNvPicPr>
            <a:picLocks noGrp="1"/>
          </p:cNvPicPr>
          <p:nvPr>
            <p:ph type="pic" sz="quarter" idx="16"/>
          </p:nvPr>
        </p:nvPicPr>
        <p:blipFill>
          <a:blip r:embed="rId5">
            <a:extLst>
              <a:ext uri="{28A0092B-C50C-407E-A947-70E740481C1C}">
                <a14:useLocalDpi xmlns:a14="http://schemas.microsoft.com/office/drawing/2010/main" val="0"/>
              </a:ext>
            </a:extLst>
          </a:blip>
          <a:srcRect t="16728" b="16728"/>
          <a:stretch>
            <a:fillRect/>
          </a:stretch>
        </p:blipFill>
        <p:spPr/>
      </p:pic>
      <p:sp>
        <p:nvSpPr>
          <p:cNvPr id="18" name="稻壳儿_时尚演示出品_15">
            <a:extLst>
              <a:ext uri="{FF2B5EF4-FFF2-40B4-BE49-F238E27FC236}">
                <a16:creationId xmlns:a16="http://schemas.microsoft.com/office/drawing/2014/main" id="{506FAA46-FCB2-445D-B4FC-C891F72FD3F0}"/>
              </a:ext>
            </a:extLst>
          </p:cNvPr>
          <p:cNvSpPr/>
          <p:nvPr/>
        </p:nvSpPr>
        <p:spPr>
          <a:xfrm>
            <a:off x="0" y="6385560"/>
            <a:ext cx="12192000" cy="4724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20651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randombar(horizontal)">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inVertical)">
                                      <p:cBhvr>
                                        <p:cTn id="24" dur="500"/>
                                        <p:tgtEl>
                                          <p:spTgt spid="8"/>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arn(inVertical)">
                                      <p:cBhvr>
                                        <p:cTn id="30" dur="500"/>
                                        <p:tgtEl>
                                          <p:spTgt spid="11"/>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barn(inVertical)">
                                      <p:cBhvr>
                                        <p:cTn id="33" dur="500"/>
                                        <p:tgtEl>
                                          <p:spTgt spid="13"/>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barn(inVertical)">
                                      <p:cBhvr>
                                        <p:cTn id="36" dur="500"/>
                                        <p:tgtEl>
                                          <p:spTgt spid="14"/>
                                        </p:tgtEl>
                                      </p:cBhvr>
                                    </p:animEffect>
                                  </p:childTnLst>
                                </p:cTn>
                              </p:par>
                              <p:par>
                                <p:cTn id="37" presetID="16" presetClass="entr" presetSubtype="21"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barn(inVertical)">
                                      <p:cBhvr>
                                        <p:cTn id="39" dur="500"/>
                                        <p:tgtEl>
                                          <p:spTgt spid="15"/>
                                        </p:tgtEl>
                                      </p:cBhvr>
                                    </p:animEffect>
                                  </p:childTnLst>
                                </p:cTn>
                              </p:par>
                              <p:par>
                                <p:cTn id="40" presetID="16" presetClass="entr" presetSubtype="21"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inVertical)">
                                      <p:cBhvr>
                                        <p:cTn id="42" dur="500"/>
                                        <p:tgtEl>
                                          <p:spTgt spid="20"/>
                                        </p:tgtEl>
                                      </p:cBhvr>
                                    </p:animEffect>
                                  </p:childTnLst>
                                </p:cTn>
                              </p:par>
                              <p:par>
                                <p:cTn id="43" presetID="16" presetClass="entr" presetSubtype="21"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barn(inVertical)">
                                      <p:cBhvr>
                                        <p:cTn id="45" dur="500"/>
                                        <p:tgtEl>
                                          <p:spTgt spid="22"/>
                                        </p:tgtEl>
                                      </p:cBhvr>
                                    </p:animEffect>
                                  </p:childTnLst>
                                </p:cTn>
                              </p:par>
                              <p:par>
                                <p:cTn id="46" presetID="16" presetClass="entr" presetSubtype="21" fill="hold"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barn(inVertical)">
                                      <p:cBhvr>
                                        <p:cTn id="4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10" grpId="0"/>
      <p:bldP spid="11" grpId="0"/>
      <p:bldP spid="13" grpId="0"/>
      <p:bldP spid="14"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稻壳儿_时尚演示出品_1"/>
          <p:cNvSpPr txBox="1"/>
          <p:nvPr/>
        </p:nvSpPr>
        <p:spPr>
          <a:xfrm>
            <a:off x="1498746" y="4420850"/>
            <a:ext cx="1002495" cy="340415"/>
          </a:xfrm>
          <a:prstGeom prst="rect">
            <a:avLst/>
          </a:prstGeom>
          <a:noFill/>
        </p:spPr>
        <p:txBody>
          <a:bodyPr wrap="none" lIns="90000" tIns="46800" rIns="90000" bIns="46800" rtlCol="0">
            <a:spAutoFit/>
          </a:bodyPr>
          <a:lstStyle>
            <a:defPPr>
              <a:defRPr lang="en-US"/>
            </a:defPPr>
            <a:lvl1pPr algn="ctr">
              <a:defRPr sz="1600">
                <a:solidFill>
                  <a:schemeClr val="bg1"/>
                </a:solidFill>
                <a:latin typeface="+mj-lt"/>
              </a:defRPr>
            </a:lvl1pPr>
          </a:lstStyle>
          <a:p>
            <a:r>
              <a:rPr lang="zh-CN" altLang="en-US" sz="1598">
                <a:solidFill>
                  <a:schemeClr val="bg1">
                    <a:lumMod val="50000"/>
                  </a:schemeClr>
                </a:solidFill>
                <a:latin typeface="+mn-lt"/>
              </a:rPr>
              <a:t>添加标题</a:t>
            </a:r>
            <a:endParaRPr lang="en-US" sz="1598" dirty="0">
              <a:solidFill>
                <a:schemeClr val="bg1">
                  <a:lumMod val="50000"/>
                </a:schemeClr>
              </a:solidFill>
              <a:latin typeface="+mn-lt"/>
            </a:endParaRPr>
          </a:p>
        </p:txBody>
      </p:sp>
      <p:sp>
        <p:nvSpPr>
          <p:cNvPr id="44" name="稻壳儿_时尚演示出品_2"/>
          <p:cNvSpPr txBox="1"/>
          <p:nvPr/>
        </p:nvSpPr>
        <p:spPr>
          <a:xfrm>
            <a:off x="3551036" y="4420850"/>
            <a:ext cx="1002495" cy="340415"/>
          </a:xfrm>
          <a:prstGeom prst="rect">
            <a:avLst/>
          </a:prstGeom>
          <a:noFill/>
        </p:spPr>
        <p:txBody>
          <a:bodyPr wrap="none" lIns="90000" tIns="46800" rIns="90000" bIns="46800" rtlCol="0">
            <a:spAutoFit/>
          </a:bodyPr>
          <a:lstStyle>
            <a:defPPr>
              <a:defRPr lang="en-US"/>
            </a:defPPr>
            <a:lvl1pPr algn="ctr">
              <a:defRPr sz="1600">
                <a:solidFill>
                  <a:schemeClr val="bg1"/>
                </a:solidFill>
                <a:latin typeface="+mj-lt"/>
              </a:defRPr>
            </a:lvl1pPr>
          </a:lstStyle>
          <a:p>
            <a:r>
              <a:rPr lang="zh-CN" altLang="en-US" sz="1598">
                <a:solidFill>
                  <a:schemeClr val="bg1">
                    <a:lumMod val="50000"/>
                  </a:schemeClr>
                </a:solidFill>
                <a:latin typeface="+mn-lt"/>
              </a:rPr>
              <a:t>添加标题</a:t>
            </a:r>
            <a:endParaRPr lang="en-US" sz="1598" dirty="0">
              <a:solidFill>
                <a:schemeClr val="bg1">
                  <a:lumMod val="50000"/>
                </a:schemeClr>
              </a:solidFill>
              <a:latin typeface="+mn-lt"/>
            </a:endParaRPr>
          </a:p>
        </p:txBody>
      </p:sp>
      <p:sp>
        <p:nvSpPr>
          <p:cNvPr id="46" name="稻壳儿_时尚演示出品_3"/>
          <p:cNvSpPr txBox="1"/>
          <p:nvPr/>
        </p:nvSpPr>
        <p:spPr>
          <a:xfrm>
            <a:off x="5603326" y="4420850"/>
            <a:ext cx="1002495" cy="340415"/>
          </a:xfrm>
          <a:prstGeom prst="rect">
            <a:avLst/>
          </a:prstGeom>
          <a:noFill/>
        </p:spPr>
        <p:txBody>
          <a:bodyPr wrap="none" lIns="90000" tIns="46800" rIns="90000" bIns="46800" rtlCol="0">
            <a:spAutoFit/>
          </a:bodyPr>
          <a:lstStyle>
            <a:defPPr>
              <a:defRPr lang="en-US"/>
            </a:defPPr>
            <a:lvl1pPr algn="ctr">
              <a:defRPr sz="1600">
                <a:solidFill>
                  <a:schemeClr val="bg1"/>
                </a:solidFill>
                <a:latin typeface="+mj-lt"/>
              </a:defRPr>
            </a:lvl1pPr>
          </a:lstStyle>
          <a:p>
            <a:r>
              <a:rPr lang="zh-CN" altLang="en-US" sz="1598">
                <a:solidFill>
                  <a:schemeClr val="bg1">
                    <a:lumMod val="50000"/>
                  </a:schemeClr>
                </a:solidFill>
                <a:latin typeface="+mn-lt"/>
              </a:rPr>
              <a:t>添加标题</a:t>
            </a:r>
            <a:endParaRPr lang="en-US" sz="1598" dirty="0">
              <a:solidFill>
                <a:schemeClr val="bg1">
                  <a:lumMod val="50000"/>
                </a:schemeClr>
              </a:solidFill>
              <a:latin typeface="+mn-lt"/>
            </a:endParaRPr>
          </a:p>
        </p:txBody>
      </p:sp>
      <p:sp>
        <p:nvSpPr>
          <p:cNvPr id="48" name="稻壳儿_时尚演示出品_4"/>
          <p:cNvSpPr txBox="1"/>
          <p:nvPr/>
        </p:nvSpPr>
        <p:spPr>
          <a:xfrm>
            <a:off x="7655616" y="4420850"/>
            <a:ext cx="1002495" cy="340415"/>
          </a:xfrm>
          <a:prstGeom prst="rect">
            <a:avLst/>
          </a:prstGeom>
          <a:noFill/>
        </p:spPr>
        <p:txBody>
          <a:bodyPr wrap="none" lIns="90000" tIns="46800" rIns="90000" bIns="46800" rtlCol="0">
            <a:spAutoFit/>
          </a:bodyPr>
          <a:lstStyle>
            <a:defPPr>
              <a:defRPr lang="en-US"/>
            </a:defPPr>
            <a:lvl1pPr algn="ctr">
              <a:defRPr sz="1600">
                <a:solidFill>
                  <a:schemeClr val="bg1"/>
                </a:solidFill>
                <a:latin typeface="+mj-lt"/>
              </a:defRPr>
            </a:lvl1pPr>
          </a:lstStyle>
          <a:p>
            <a:r>
              <a:rPr lang="zh-CN" altLang="en-US" sz="1598">
                <a:solidFill>
                  <a:schemeClr val="bg1">
                    <a:lumMod val="50000"/>
                  </a:schemeClr>
                </a:solidFill>
                <a:latin typeface="+mn-lt"/>
              </a:rPr>
              <a:t>添加标题</a:t>
            </a:r>
            <a:endParaRPr lang="en-US" sz="1598" dirty="0">
              <a:solidFill>
                <a:schemeClr val="bg1">
                  <a:lumMod val="50000"/>
                </a:schemeClr>
              </a:solidFill>
              <a:latin typeface="+mn-lt"/>
            </a:endParaRPr>
          </a:p>
        </p:txBody>
      </p:sp>
      <p:sp>
        <p:nvSpPr>
          <p:cNvPr id="50" name="稻壳儿_时尚演示出品_5"/>
          <p:cNvSpPr txBox="1"/>
          <p:nvPr/>
        </p:nvSpPr>
        <p:spPr>
          <a:xfrm>
            <a:off x="9707906" y="4420850"/>
            <a:ext cx="1002495" cy="340415"/>
          </a:xfrm>
          <a:prstGeom prst="rect">
            <a:avLst/>
          </a:prstGeom>
          <a:noFill/>
        </p:spPr>
        <p:txBody>
          <a:bodyPr wrap="none" lIns="90000" tIns="46800" rIns="90000" bIns="46800" rtlCol="0">
            <a:spAutoFit/>
          </a:bodyPr>
          <a:lstStyle>
            <a:defPPr>
              <a:defRPr lang="en-US"/>
            </a:defPPr>
            <a:lvl1pPr algn="ctr">
              <a:defRPr sz="1600">
                <a:solidFill>
                  <a:schemeClr val="bg1"/>
                </a:solidFill>
                <a:latin typeface="+mj-lt"/>
              </a:defRPr>
            </a:lvl1pPr>
          </a:lstStyle>
          <a:p>
            <a:r>
              <a:rPr lang="zh-CN" altLang="en-US" sz="1598">
                <a:solidFill>
                  <a:schemeClr val="bg1">
                    <a:lumMod val="50000"/>
                  </a:schemeClr>
                </a:solidFill>
                <a:latin typeface="+mn-lt"/>
              </a:rPr>
              <a:t>添加标题</a:t>
            </a:r>
            <a:endParaRPr lang="en-US" sz="1598" dirty="0">
              <a:solidFill>
                <a:schemeClr val="bg1">
                  <a:lumMod val="50000"/>
                </a:schemeClr>
              </a:solidFill>
              <a:latin typeface="+mn-lt"/>
            </a:endParaRPr>
          </a:p>
        </p:txBody>
      </p:sp>
      <p:sp>
        <p:nvSpPr>
          <p:cNvPr id="19" name="稻壳儿_时尚演示出品_6"/>
          <p:cNvSpPr/>
          <p:nvPr/>
        </p:nvSpPr>
        <p:spPr>
          <a:xfrm>
            <a:off x="973847" y="2436639"/>
            <a:ext cx="2052290" cy="2052290"/>
          </a:xfrm>
          <a:prstGeom prst="arc">
            <a:avLst>
              <a:gd name="adj1" fmla="val 10763432"/>
              <a:gd name="adj2" fmla="val 0"/>
            </a:avLst>
          </a:prstGeom>
          <a:noFill/>
          <a:ln w="63500" cap="rnd">
            <a:solidFill>
              <a:schemeClr val="tx1">
                <a:lumMod val="20000"/>
                <a:lumOff val="80000"/>
              </a:schemeClr>
            </a:solidFill>
            <a:headEnd type="oval"/>
          </a:ln>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lstStyle/>
          <a:p>
            <a:pPr algn="ctr"/>
            <a:endParaRPr lang="en-US" sz="1798"/>
          </a:p>
        </p:txBody>
      </p:sp>
      <p:sp>
        <p:nvSpPr>
          <p:cNvPr id="20" name="稻壳儿_时尚演示出品_7"/>
          <p:cNvSpPr/>
          <p:nvPr/>
        </p:nvSpPr>
        <p:spPr>
          <a:xfrm>
            <a:off x="3026137" y="2436639"/>
            <a:ext cx="2052290" cy="2052290"/>
          </a:xfrm>
          <a:prstGeom prst="arc">
            <a:avLst>
              <a:gd name="adj1" fmla="val 10922726"/>
              <a:gd name="adj2" fmla="val 0"/>
            </a:avLst>
          </a:prstGeom>
          <a:noFill/>
          <a:ln w="63500" cap="rnd">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lstStyle/>
          <a:p>
            <a:pPr algn="ctr"/>
            <a:endParaRPr lang="en-US" sz="1798"/>
          </a:p>
        </p:txBody>
      </p:sp>
      <p:sp>
        <p:nvSpPr>
          <p:cNvPr id="22" name="稻壳儿_时尚演示出品_8"/>
          <p:cNvSpPr/>
          <p:nvPr/>
        </p:nvSpPr>
        <p:spPr>
          <a:xfrm>
            <a:off x="5078427" y="2436639"/>
            <a:ext cx="2052290" cy="2052290"/>
          </a:xfrm>
          <a:prstGeom prst="arc">
            <a:avLst>
              <a:gd name="adj1" fmla="val 10881839"/>
              <a:gd name="adj2" fmla="val 0"/>
            </a:avLst>
          </a:prstGeom>
          <a:noFill/>
          <a:ln w="63500" cap="rnd">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lstStyle/>
          <a:p>
            <a:pPr algn="ctr"/>
            <a:endParaRPr lang="en-US" sz="1798"/>
          </a:p>
        </p:txBody>
      </p:sp>
      <p:sp>
        <p:nvSpPr>
          <p:cNvPr id="26" name="稻壳儿_时尚演示出品_9"/>
          <p:cNvSpPr/>
          <p:nvPr/>
        </p:nvSpPr>
        <p:spPr>
          <a:xfrm>
            <a:off x="7130718" y="2436639"/>
            <a:ext cx="2052290" cy="2052290"/>
          </a:xfrm>
          <a:prstGeom prst="arc">
            <a:avLst>
              <a:gd name="adj1" fmla="val 10839970"/>
              <a:gd name="adj2" fmla="val 0"/>
            </a:avLst>
          </a:prstGeom>
          <a:noFill/>
          <a:ln w="63500" cap="rnd">
            <a:solidFill>
              <a:schemeClr val="tx1">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lstStyle/>
          <a:p>
            <a:pPr algn="ctr"/>
            <a:endParaRPr lang="en-US" sz="1798"/>
          </a:p>
        </p:txBody>
      </p:sp>
      <p:sp>
        <p:nvSpPr>
          <p:cNvPr id="27" name="稻壳儿_时尚演示出品_10"/>
          <p:cNvSpPr/>
          <p:nvPr/>
        </p:nvSpPr>
        <p:spPr>
          <a:xfrm>
            <a:off x="9183008" y="2436639"/>
            <a:ext cx="2052290" cy="2052290"/>
          </a:xfrm>
          <a:prstGeom prst="arc">
            <a:avLst>
              <a:gd name="adj1" fmla="val 10800000"/>
              <a:gd name="adj2" fmla="val 0"/>
            </a:avLst>
          </a:prstGeom>
          <a:noFill/>
          <a:ln w="63500" cap="rnd">
            <a:solidFill>
              <a:schemeClr val="tx1">
                <a:lumMod val="20000"/>
                <a:lumOff val="80000"/>
              </a:schemeClr>
            </a:solidFill>
            <a:tailEnd type="triangle"/>
          </a:ln>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lstStyle/>
          <a:p>
            <a:pPr algn="ctr"/>
            <a:endParaRPr lang="en-US" sz="1798"/>
          </a:p>
        </p:txBody>
      </p:sp>
      <p:sp>
        <p:nvSpPr>
          <p:cNvPr id="29" name="稻壳儿_时尚演示出品_11"/>
          <p:cNvSpPr txBox="1"/>
          <p:nvPr/>
        </p:nvSpPr>
        <p:spPr>
          <a:xfrm>
            <a:off x="1651908" y="1943144"/>
            <a:ext cx="696173" cy="369012"/>
          </a:xfrm>
          <a:prstGeom prst="rect">
            <a:avLst/>
          </a:prstGeom>
          <a:noFill/>
        </p:spPr>
        <p:txBody>
          <a:bodyPr wrap="none" lIns="90000" tIns="46800" rIns="90000" bIns="46800" rtlCol="0">
            <a:spAutoFit/>
          </a:bodyPr>
          <a:lstStyle>
            <a:defPPr>
              <a:defRPr lang="en-US"/>
            </a:defPPr>
            <a:lvl1pPr algn="ctr"/>
          </a:lstStyle>
          <a:p>
            <a:r>
              <a:rPr lang="en-US" sz="1798" dirty="0"/>
              <a:t>2015</a:t>
            </a:r>
          </a:p>
        </p:txBody>
      </p:sp>
      <p:sp>
        <p:nvSpPr>
          <p:cNvPr id="30" name="稻壳儿_时尚演示出品_12"/>
          <p:cNvSpPr txBox="1"/>
          <p:nvPr/>
        </p:nvSpPr>
        <p:spPr>
          <a:xfrm>
            <a:off x="3704197" y="1943144"/>
            <a:ext cx="696173" cy="369012"/>
          </a:xfrm>
          <a:prstGeom prst="rect">
            <a:avLst/>
          </a:prstGeom>
          <a:noFill/>
        </p:spPr>
        <p:txBody>
          <a:bodyPr wrap="none" lIns="90000" tIns="46800" rIns="90000" bIns="46800" rtlCol="0">
            <a:spAutoFit/>
          </a:bodyPr>
          <a:lstStyle>
            <a:defPPr>
              <a:defRPr lang="en-US"/>
            </a:defPPr>
            <a:lvl1pPr algn="ctr"/>
          </a:lstStyle>
          <a:p>
            <a:r>
              <a:rPr lang="en-US" sz="1798" dirty="0"/>
              <a:t>2016</a:t>
            </a:r>
          </a:p>
        </p:txBody>
      </p:sp>
      <p:sp>
        <p:nvSpPr>
          <p:cNvPr id="31" name="稻壳儿_时尚演示出品_13"/>
          <p:cNvSpPr txBox="1"/>
          <p:nvPr/>
        </p:nvSpPr>
        <p:spPr>
          <a:xfrm>
            <a:off x="5756487" y="1943144"/>
            <a:ext cx="696173" cy="369012"/>
          </a:xfrm>
          <a:prstGeom prst="rect">
            <a:avLst/>
          </a:prstGeom>
          <a:noFill/>
        </p:spPr>
        <p:txBody>
          <a:bodyPr wrap="none" lIns="90000" tIns="46800" rIns="90000" bIns="46800" rtlCol="0">
            <a:spAutoFit/>
          </a:bodyPr>
          <a:lstStyle>
            <a:defPPr>
              <a:defRPr lang="en-US"/>
            </a:defPPr>
            <a:lvl1pPr algn="ctr"/>
          </a:lstStyle>
          <a:p>
            <a:r>
              <a:rPr lang="en-US" sz="1798" dirty="0"/>
              <a:t>2017</a:t>
            </a:r>
          </a:p>
        </p:txBody>
      </p:sp>
      <p:sp>
        <p:nvSpPr>
          <p:cNvPr id="32" name="稻壳儿_时尚演示出品_14"/>
          <p:cNvSpPr txBox="1"/>
          <p:nvPr/>
        </p:nvSpPr>
        <p:spPr>
          <a:xfrm>
            <a:off x="7808778" y="1956654"/>
            <a:ext cx="696173" cy="369012"/>
          </a:xfrm>
          <a:prstGeom prst="rect">
            <a:avLst/>
          </a:prstGeom>
          <a:noFill/>
        </p:spPr>
        <p:txBody>
          <a:bodyPr wrap="none" lIns="90000" tIns="46800" rIns="90000" bIns="46800" rtlCol="0">
            <a:spAutoFit/>
          </a:bodyPr>
          <a:lstStyle>
            <a:defPPr>
              <a:defRPr lang="en-US"/>
            </a:defPPr>
            <a:lvl1pPr algn="ctr"/>
          </a:lstStyle>
          <a:p>
            <a:r>
              <a:rPr lang="en-US" sz="1798" dirty="0"/>
              <a:t>2018</a:t>
            </a:r>
          </a:p>
        </p:txBody>
      </p:sp>
      <p:sp>
        <p:nvSpPr>
          <p:cNvPr id="34" name="稻壳儿_时尚演示出品_15"/>
          <p:cNvSpPr txBox="1"/>
          <p:nvPr/>
        </p:nvSpPr>
        <p:spPr>
          <a:xfrm>
            <a:off x="9861068" y="1912825"/>
            <a:ext cx="696173" cy="369012"/>
          </a:xfrm>
          <a:prstGeom prst="rect">
            <a:avLst/>
          </a:prstGeom>
          <a:noFill/>
        </p:spPr>
        <p:txBody>
          <a:bodyPr wrap="none" lIns="90000" tIns="46800" rIns="90000" bIns="46800" rtlCol="0">
            <a:spAutoFit/>
          </a:bodyPr>
          <a:lstStyle>
            <a:defPPr>
              <a:defRPr lang="en-US"/>
            </a:defPPr>
            <a:lvl1pPr algn="ctr"/>
          </a:lstStyle>
          <a:p>
            <a:r>
              <a:rPr lang="en-US" sz="1798" dirty="0"/>
              <a:t>2019</a:t>
            </a:r>
          </a:p>
        </p:txBody>
      </p:sp>
      <p:sp>
        <p:nvSpPr>
          <p:cNvPr id="35" name="稻壳儿_时尚演示出品_16"/>
          <p:cNvSpPr/>
          <p:nvPr/>
        </p:nvSpPr>
        <p:spPr>
          <a:xfrm>
            <a:off x="3400174" y="2780233"/>
            <a:ext cx="1304218" cy="1304218"/>
          </a:xfrm>
          <a:prstGeom prst="ellipse">
            <a:avLst/>
          </a:prstGeom>
          <a:solidFill>
            <a:schemeClr val="accent2"/>
          </a:solidFill>
          <a:ln/>
          <a:effectLst>
            <a:outerShdw blurRad="114300" sx="102000" sy="102000" algn="ct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lIns="90000" tIns="46800" rIns="90000" bIns="46800" rtlCol="0" anchor="ctr"/>
          <a:lstStyle/>
          <a:p>
            <a:pPr algn="ctr"/>
            <a:endParaRPr lang="id-ID" sz="3195" dirty="0">
              <a:solidFill>
                <a:srgbClr val="FFFFFF"/>
              </a:solidFill>
              <a:latin typeface="Questrial" panose="02000000000000000000" pitchFamily="50" charset="0"/>
            </a:endParaRPr>
          </a:p>
        </p:txBody>
      </p:sp>
      <p:sp>
        <p:nvSpPr>
          <p:cNvPr id="36" name="稻壳儿_时尚演示出品_17"/>
          <p:cNvSpPr/>
          <p:nvPr/>
        </p:nvSpPr>
        <p:spPr>
          <a:xfrm>
            <a:off x="5452464" y="2780233"/>
            <a:ext cx="1304218" cy="1304218"/>
          </a:xfrm>
          <a:prstGeom prst="ellipse">
            <a:avLst/>
          </a:prstGeom>
          <a:solidFill>
            <a:schemeClr val="accent3"/>
          </a:solidFill>
          <a:ln/>
          <a:effectLst>
            <a:outerShdw blurRad="114300" sx="102000" sy="102000" algn="ct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lIns="90000" tIns="46800" rIns="90000" bIns="46800" rtlCol="0" anchor="ctr"/>
          <a:lstStyle/>
          <a:p>
            <a:pPr algn="ctr"/>
            <a:endParaRPr lang="id-ID" sz="3195" dirty="0">
              <a:solidFill>
                <a:srgbClr val="FFFFFF"/>
              </a:solidFill>
              <a:latin typeface="Questrial" panose="02000000000000000000" pitchFamily="50" charset="0"/>
            </a:endParaRPr>
          </a:p>
        </p:txBody>
      </p:sp>
      <p:sp>
        <p:nvSpPr>
          <p:cNvPr id="39" name="稻壳儿_时尚演示出品_18"/>
          <p:cNvSpPr/>
          <p:nvPr/>
        </p:nvSpPr>
        <p:spPr>
          <a:xfrm>
            <a:off x="1347884" y="2780233"/>
            <a:ext cx="1304218" cy="1304218"/>
          </a:xfrm>
          <a:prstGeom prst="ellipse">
            <a:avLst/>
          </a:prstGeom>
          <a:solidFill>
            <a:schemeClr val="accent1"/>
          </a:solidFill>
          <a:ln/>
          <a:effectLst>
            <a:outerShdw blurRad="114300" sx="102000" sy="102000" algn="ct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lIns="90000" tIns="46800" rIns="90000" bIns="46800" rtlCol="0" anchor="ctr"/>
          <a:lstStyle/>
          <a:p>
            <a:pPr algn="ctr"/>
            <a:endParaRPr lang="id-ID" sz="3195" dirty="0">
              <a:solidFill>
                <a:srgbClr val="FFFFFF"/>
              </a:solidFill>
              <a:latin typeface="Questrial" panose="02000000000000000000" pitchFamily="50" charset="0"/>
            </a:endParaRPr>
          </a:p>
        </p:txBody>
      </p:sp>
      <p:sp>
        <p:nvSpPr>
          <p:cNvPr id="40" name="稻壳儿_时尚演示出品_19"/>
          <p:cNvSpPr/>
          <p:nvPr/>
        </p:nvSpPr>
        <p:spPr>
          <a:xfrm>
            <a:off x="9557044" y="2780233"/>
            <a:ext cx="1304218" cy="1304218"/>
          </a:xfrm>
          <a:prstGeom prst="ellipse">
            <a:avLst/>
          </a:prstGeom>
          <a:solidFill>
            <a:schemeClr val="accent3"/>
          </a:solidFill>
          <a:ln/>
          <a:effectLst>
            <a:outerShdw blurRad="114300" sx="102000" sy="102000" algn="ct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lIns="90000" tIns="46800" rIns="90000" bIns="46800" rtlCol="0" anchor="ctr"/>
          <a:lstStyle/>
          <a:p>
            <a:pPr algn="ctr"/>
            <a:endParaRPr lang="id-ID" sz="3195" dirty="0">
              <a:solidFill>
                <a:srgbClr val="FFFFFF"/>
              </a:solidFill>
              <a:latin typeface="Questrial" panose="02000000000000000000" pitchFamily="50" charset="0"/>
            </a:endParaRPr>
          </a:p>
        </p:txBody>
      </p:sp>
      <p:sp>
        <p:nvSpPr>
          <p:cNvPr id="41" name="稻壳儿_时尚演示出品_20"/>
          <p:cNvSpPr/>
          <p:nvPr/>
        </p:nvSpPr>
        <p:spPr>
          <a:xfrm>
            <a:off x="7504755" y="2780233"/>
            <a:ext cx="1304218" cy="1304218"/>
          </a:xfrm>
          <a:prstGeom prst="ellipse">
            <a:avLst/>
          </a:prstGeom>
          <a:solidFill>
            <a:schemeClr val="accent4"/>
          </a:solidFill>
          <a:ln/>
          <a:effectLst>
            <a:outerShdw blurRad="114300" sx="102000" sy="102000" algn="ctr"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lIns="90000" tIns="46800" rIns="90000" bIns="46800" rtlCol="0" anchor="ctr"/>
          <a:lstStyle/>
          <a:p>
            <a:pPr algn="ctr"/>
            <a:endParaRPr lang="id-ID" sz="3195" dirty="0">
              <a:solidFill>
                <a:srgbClr val="FFFFFF"/>
              </a:solidFill>
              <a:latin typeface="Questrial" panose="02000000000000000000" pitchFamily="50" charset="0"/>
            </a:endParaRPr>
          </a:p>
        </p:txBody>
      </p:sp>
      <p:sp>
        <p:nvSpPr>
          <p:cNvPr id="64" name="稻壳儿_时尚演示出品_21"/>
          <p:cNvSpPr txBox="1"/>
          <p:nvPr/>
        </p:nvSpPr>
        <p:spPr>
          <a:xfrm>
            <a:off x="1050651" y="4768697"/>
            <a:ext cx="1881537" cy="1027462"/>
          </a:xfrm>
          <a:prstGeom prst="rect">
            <a:avLst/>
          </a:prstGeom>
          <a:noFill/>
        </p:spPr>
        <p:txBody>
          <a:bodyPr wrap="square" lIns="90000" tIns="46800" rIns="90000" bIns="46800" rtlCol="0">
            <a:spAutoFit/>
          </a:bodyPr>
          <a:lstStyle/>
          <a:p>
            <a:pPr algn="ctr">
              <a:lnSpc>
                <a:spcPct val="130000"/>
              </a:lnSpc>
            </a:pPr>
            <a:r>
              <a:rPr lang="en-US" sz="1198" dirty="0">
                <a:solidFill>
                  <a:schemeClr val="bg1">
                    <a:lumMod val="50000"/>
                  </a:schemeClr>
                </a:solidFill>
              </a:rPr>
              <a:t>Sed ut perspiciat unde omni iste natu error volptatem acusantium rem aperiam.</a:t>
            </a:r>
          </a:p>
        </p:txBody>
      </p:sp>
      <p:sp>
        <p:nvSpPr>
          <p:cNvPr id="65" name="稻壳儿_时尚演示出品_22"/>
          <p:cNvSpPr txBox="1"/>
          <p:nvPr/>
        </p:nvSpPr>
        <p:spPr>
          <a:xfrm>
            <a:off x="3102941" y="4768697"/>
            <a:ext cx="1881537" cy="1027462"/>
          </a:xfrm>
          <a:prstGeom prst="rect">
            <a:avLst/>
          </a:prstGeom>
          <a:noFill/>
        </p:spPr>
        <p:txBody>
          <a:bodyPr wrap="square" lIns="90000" tIns="46800" rIns="90000" bIns="46800" rtlCol="0">
            <a:spAutoFit/>
          </a:bodyPr>
          <a:lstStyle/>
          <a:p>
            <a:pPr algn="ctr">
              <a:lnSpc>
                <a:spcPct val="130000"/>
              </a:lnSpc>
            </a:pPr>
            <a:r>
              <a:rPr lang="en-US" sz="1198" dirty="0">
                <a:solidFill>
                  <a:schemeClr val="bg1">
                    <a:lumMod val="50000"/>
                  </a:schemeClr>
                </a:solidFill>
              </a:rPr>
              <a:t>Sed ut perspiciat unde omni iste natu error volptatem acusantium rem aperiam.</a:t>
            </a:r>
          </a:p>
        </p:txBody>
      </p:sp>
      <p:sp>
        <p:nvSpPr>
          <p:cNvPr id="66" name="稻壳儿_时尚演示出品_23"/>
          <p:cNvSpPr txBox="1"/>
          <p:nvPr/>
        </p:nvSpPr>
        <p:spPr>
          <a:xfrm>
            <a:off x="5155231" y="4768697"/>
            <a:ext cx="1881537" cy="1027462"/>
          </a:xfrm>
          <a:prstGeom prst="rect">
            <a:avLst/>
          </a:prstGeom>
          <a:noFill/>
        </p:spPr>
        <p:txBody>
          <a:bodyPr wrap="square" lIns="90000" tIns="46800" rIns="90000" bIns="46800" rtlCol="0">
            <a:spAutoFit/>
          </a:bodyPr>
          <a:lstStyle/>
          <a:p>
            <a:pPr algn="ctr">
              <a:lnSpc>
                <a:spcPct val="130000"/>
              </a:lnSpc>
            </a:pPr>
            <a:r>
              <a:rPr lang="en-US" sz="1198" dirty="0">
                <a:solidFill>
                  <a:schemeClr val="bg1">
                    <a:lumMod val="50000"/>
                  </a:schemeClr>
                </a:solidFill>
              </a:rPr>
              <a:t>Sed ut perspiciat unde omni iste natu error volptatem acusantium rem aperiam.</a:t>
            </a:r>
          </a:p>
        </p:txBody>
      </p:sp>
      <p:sp>
        <p:nvSpPr>
          <p:cNvPr id="67" name="稻壳儿_时尚演示出品_24"/>
          <p:cNvSpPr txBox="1"/>
          <p:nvPr/>
        </p:nvSpPr>
        <p:spPr>
          <a:xfrm>
            <a:off x="7207522" y="4768697"/>
            <a:ext cx="1881537" cy="1027462"/>
          </a:xfrm>
          <a:prstGeom prst="rect">
            <a:avLst/>
          </a:prstGeom>
          <a:noFill/>
        </p:spPr>
        <p:txBody>
          <a:bodyPr wrap="square" lIns="90000" tIns="46800" rIns="90000" bIns="46800" rtlCol="0">
            <a:spAutoFit/>
          </a:bodyPr>
          <a:lstStyle/>
          <a:p>
            <a:pPr algn="ctr">
              <a:lnSpc>
                <a:spcPct val="130000"/>
              </a:lnSpc>
            </a:pPr>
            <a:r>
              <a:rPr lang="en-US" sz="1198" dirty="0">
                <a:solidFill>
                  <a:schemeClr val="bg1">
                    <a:lumMod val="50000"/>
                  </a:schemeClr>
                </a:solidFill>
              </a:rPr>
              <a:t>Sed ut perspiciat unde omni iste natu error volptatem acusantium rem aperiam.</a:t>
            </a:r>
          </a:p>
        </p:txBody>
      </p:sp>
      <p:sp>
        <p:nvSpPr>
          <p:cNvPr id="68" name="稻壳儿_时尚演示出品_25"/>
          <p:cNvSpPr txBox="1"/>
          <p:nvPr/>
        </p:nvSpPr>
        <p:spPr>
          <a:xfrm>
            <a:off x="9259812" y="4768697"/>
            <a:ext cx="1881537" cy="1027462"/>
          </a:xfrm>
          <a:prstGeom prst="rect">
            <a:avLst/>
          </a:prstGeom>
          <a:noFill/>
        </p:spPr>
        <p:txBody>
          <a:bodyPr wrap="square" lIns="90000" tIns="46800" rIns="90000" bIns="46800" rtlCol="0">
            <a:spAutoFit/>
          </a:bodyPr>
          <a:lstStyle/>
          <a:p>
            <a:pPr algn="ctr">
              <a:lnSpc>
                <a:spcPct val="130000"/>
              </a:lnSpc>
            </a:pPr>
            <a:r>
              <a:rPr lang="en-US" sz="1198" dirty="0">
                <a:solidFill>
                  <a:schemeClr val="bg1">
                    <a:lumMod val="50000"/>
                  </a:schemeClr>
                </a:solidFill>
              </a:rPr>
              <a:t>Sed ut perspiciat unde omni iste natu error volptatem acusantium rem aperiam.</a:t>
            </a:r>
          </a:p>
        </p:txBody>
      </p:sp>
      <p:sp>
        <p:nvSpPr>
          <p:cNvPr id="52" name="稻壳儿_时尚演示出品_26">
            <a:extLst>
              <a:ext uri="{FF2B5EF4-FFF2-40B4-BE49-F238E27FC236}">
                <a16:creationId xmlns:a16="http://schemas.microsoft.com/office/drawing/2014/main" id="{7D38738F-955E-4DA1-9BAB-5A9DEA72E849}"/>
              </a:ext>
            </a:extLst>
          </p:cNvPr>
          <p:cNvSpPr txBox="1"/>
          <p:nvPr/>
        </p:nvSpPr>
        <p:spPr>
          <a:xfrm>
            <a:off x="3602332" y="3277523"/>
            <a:ext cx="899903" cy="309638"/>
          </a:xfrm>
          <a:prstGeom prst="rect">
            <a:avLst/>
          </a:prstGeom>
          <a:noFill/>
        </p:spPr>
        <p:txBody>
          <a:bodyPr wrap="none" lIns="90000" tIns="46800" rIns="90000" bIns="46800" rtlCol="0">
            <a:spAutoFit/>
          </a:bodyPr>
          <a:lstStyle/>
          <a:p>
            <a:pPr algn="ctr"/>
            <a:r>
              <a:rPr lang="zh-CN" altLang="en-US" sz="1398">
                <a:solidFill>
                  <a:schemeClr val="bg1"/>
                </a:solidFill>
              </a:rPr>
              <a:t>添加标题</a:t>
            </a:r>
            <a:endParaRPr lang="en-US" sz="1398" dirty="0">
              <a:solidFill>
                <a:schemeClr val="bg1"/>
              </a:solidFill>
            </a:endParaRPr>
          </a:p>
        </p:txBody>
      </p:sp>
      <p:sp>
        <p:nvSpPr>
          <p:cNvPr id="57" name="稻壳儿_时尚演示出品_27">
            <a:extLst>
              <a:ext uri="{FF2B5EF4-FFF2-40B4-BE49-F238E27FC236}">
                <a16:creationId xmlns:a16="http://schemas.microsoft.com/office/drawing/2014/main" id="{D78D85BC-6778-4517-AFDF-B6291AF61F78}"/>
              </a:ext>
            </a:extLst>
          </p:cNvPr>
          <p:cNvSpPr txBox="1"/>
          <p:nvPr/>
        </p:nvSpPr>
        <p:spPr>
          <a:xfrm>
            <a:off x="1550042" y="3277523"/>
            <a:ext cx="899903" cy="309638"/>
          </a:xfrm>
          <a:prstGeom prst="rect">
            <a:avLst/>
          </a:prstGeom>
          <a:noFill/>
        </p:spPr>
        <p:txBody>
          <a:bodyPr wrap="none" lIns="90000" tIns="46800" rIns="90000" bIns="46800" rtlCol="0">
            <a:spAutoFit/>
          </a:bodyPr>
          <a:lstStyle/>
          <a:p>
            <a:pPr algn="ctr"/>
            <a:r>
              <a:rPr lang="zh-CN" altLang="en-US" sz="1398">
                <a:solidFill>
                  <a:schemeClr val="bg1"/>
                </a:solidFill>
              </a:rPr>
              <a:t>添加标题</a:t>
            </a:r>
            <a:endParaRPr lang="en-US" sz="1398" dirty="0">
              <a:solidFill>
                <a:schemeClr val="bg1"/>
              </a:solidFill>
            </a:endParaRPr>
          </a:p>
        </p:txBody>
      </p:sp>
      <p:sp>
        <p:nvSpPr>
          <p:cNvPr id="58" name="稻壳儿_时尚演示出品_28">
            <a:extLst>
              <a:ext uri="{FF2B5EF4-FFF2-40B4-BE49-F238E27FC236}">
                <a16:creationId xmlns:a16="http://schemas.microsoft.com/office/drawing/2014/main" id="{AE26B88C-AD59-4BFA-A980-99799698CAA7}"/>
              </a:ext>
            </a:extLst>
          </p:cNvPr>
          <p:cNvSpPr txBox="1"/>
          <p:nvPr/>
        </p:nvSpPr>
        <p:spPr>
          <a:xfrm>
            <a:off x="5654622" y="3277523"/>
            <a:ext cx="899903" cy="309638"/>
          </a:xfrm>
          <a:prstGeom prst="rect">
            <a:avLst/>
          </a:prstGeom>
          <a:noFill/>
        </p:spPr>
        <p:txBody>
          <a:bodyPr wrap="none" lIns="90000" tIns="46800" rIns="90000" bIns="46800" rtlCol="0">
            <a:spAutoFit/>
          </a:bodyPr>
          <a:lstStyle/>
          <a:p>
            <a:pPr algn="ctr"/>
            <a:r>
              <a:rPr lang="zh-CN" altLang="en-US" sz="1398">
                <a:solidFill>
                  <a:schemeClr val="bg1"/>
                </a:solidFill>
              </a:rPr>
              <a:t>添加标题</a:t>
            </a:r>
            <a:endParaRPr lang="en-US" sz="1398" dirty="0">
              <a:solidFill>
                <a:schemeClr val="bg1"/>
              </a:solidFill>
            </a:endParaRPr>
          </a:p>
        </p:txBody>
      </p:sp>
      <p:sp>
        <p:nvSpPr>
          <p:cNvPr id="59" name="稻壳儿_时尚演示出品_29">
            <a:extLst>
              <a:ext uri="{FF2B5EF4-FFF2-40B4-BE49-F238E27FC236}">
                <a16:creationId xmlns:a16="http://schemas.microsoft.com/office/drawing/2014/main" id="{CCFC4EE6-FBE2-4111-A79A-906D4C11CE3D}"/>
              </a:ext>
            </a:extLst>
          </p:cNvPr>
          <p:cNvSpPr txBox="1"/>
          <p:nvPr/>
        </p:nvSpPr>
        <p:spPr>
          <a:xfrm>
            <a:off x="9759202" y="3277523"/>
            <a:ext cx="899903" cy="309638"/>
          </a:xfrm>
          <a:prstGeom prst="rect">
            <a:avLst/>
          </a:prstGeom>
          <a:noFill/>
        </p:spPr>
        <p:txBody>
          <a:bodyPr wrap="none" lIns="90000" tIns="46800" rIns="90000" bIns="46800" rtlCol="0">
            <a:spAutoFit/>
          </a:bodyPr>
          <a:lstStyle/>
          <a:p>
            <a:pPr algn="ctr"/>
            <a:r>
              <a:rPr lang="zh-CN" altLang="en-US" sz="1398">
                <a:solidFill>
                  <a:schemeClr val="bg1"/>
                </a:solidFill>
              </a:rPr>
              <a:t>添加标题</a:t>
            </a:r>
            <a:endParaRPr lang="en-US" sz="1398" dirty="0">
              <a:solidFill>
                <a:schemeClr val="bg1"/>
              </a:solidFill>
            </a:endParaRPr>
          </a:p>
        </p:txBody>
      </p:sp>
      <p:sp>
        <p:nvSpPr>
          <p:cNvPr id="60" name="稻壳儿_时尚演示出品_30">
            <a:extLst>
              <a:ext uri="{FF2B5EF4-FFF2-40B4-BE49-F238E27FC236}">
                <a16:creationId xmlns:a16="http://schemas.microsoft.com/office/drawing/2014/main" id="{6FCBEFBC-653A-4730-9491-879D756E7406}"/>
              </a:ext>
            </a:extLst>
          </p:cNvPr>
          <p:cNvSpPr txBox="1"/>
          <p:nvPr/>
        </p:nvSpPr>
        <p:spPr>
          <a:xfrm>
            <a:off x="7706912" y="3277523"/>
            <a:ext cx="899903" cy="309638"/>
          </a:xfrm>
          <a:prstGeom prst="rect">
            <a:avLst/>
          </a:prstGeom>
          <a:noFill/>
        </p:spPr>
        <p:txBody>
          <a:bodyPr wrap="none" lIns="90000" tIns="46800" rIns="90000" bIns="46800" rtlCol="0">
            <a:spAutoFit/>
          </a:bodyPr>
          <a:lstStyle/>
          <a:p>
            <a:pPr algn="ctr"/>
            <a:r>
              <a:rPr lang="zh-CN" altLang="en-US" sz="1398">
                <a:solidFill>
                  <a:schemeClr val="bg1"/>
                </a:solidFill>
              </a:rPr>
              <a:t>添加标题</a:t>
            </a:r>
            <a:endParaRPr lang="en-US" sz="1398" dirty="0">
              <a:solidFill>
                <a:schemeClr val="bg1"/>
              </a:solidFill>
            </a:endParaRPr>
          </a:p>
        </p:txBody>
      </p:sp>
      <p:sp>
        <p:nvSpPr>
          <p:cNvPr id="37" name="稻壳儿_时尚演示出品_31">
            <a:extLst>
              <a:ext uri="{FF2B5EF4-FFF2-40B4-BE49-F238E27FC236}">
                <a16:creationId xmlns:a16="http://schemas.microsoft.com/office/drawing/2014/main" id="{022718CA-03E9-4ED5-A018-F97E7E6D4D0E}"/>
              </a:ext>
            </a:extLst>
          </p:cNvPr>
          <p:cNvSpPr txBox="1"/>
          <p:nvPr/>
        </p:nvSpPr>
        <p:spPr>
          <a:xfrm>
            <a:off x="4568103" y="509272"/>
            <a:ext cx="3055793" cy="584775"/>
          </a:xfrm>
          <a:prstGeom prst="rect">
            <a:avLst/>
          </a:prstGeom>
          <a:noFill/>
        </p:spPr>
        <p:txBody>
          <a:bodyPr wrap="none" lIns="90000" tIns="46800" rIns="90000" bIns="46800" rtlCol="0">
            <a:spAutoFit/>
          </a:bodyPr>
          <a:lstStyle>
            <a:defPPr>
              <a:defRPr lang="en-US"/>
            </a:defPPr>
            <a:lvl1pPr algn="ctr">
              <a:defRPr sz="3200">
                <a:latin typeface="+mj-ea"/>
                <a:ea typeface="+mj-ea"/>
              </a:defRPr>
            </a:lvl1pPr>
          </a:lstStyle>
          <a:p>
            <a:r>
              <a:rPr lang="zh-CN" altLang="en-US" dirty="0"/>
              <a:t>在这里</a:t>
            </a:r>
            <a:r>
              <a:rPr lang="zh-CN" altLang="en-US"/>
              <a:t>添加标题</a:t>
            </a:r>
            <a:endParaRPr lang="en-US" dirty="0"/>
          </a:p>
        </p:txBody>
      </p:sp>
      <p:sp>
        <p:nvSpPr>
          <p:cNvPr id="38" name="稻壳儿_时尚演示出品_32">
            <a:extLst>
              <a:ext uri="{FF2B5EF4-FFF2-40B4-BE49-F238E27FC236}">
                <a16:creationId xmlns:a16="http://schemas.microsoft.com/office/drawing/2014/main" id="{930D4FCB-7034-4079-AC53-E58934EE4098}"/>
              </a:ext>
            </a:extLst>
          </p:cNvPr>
          <p:cNvSpPr txBox="1"/>
          <p:nvPr/>
        </p:nvSpPr>
        <p:spPr>
          <a:xfrm>
            <a:off x="3681642" y="1031741"/>
            <a:ext cx="4828714" cy="307777"/>
          </a:xfrm>
          <a:prstGeom prst="rect">
            <a:avLst/>
          </a:prstGeom>
          <a:noFill/>
        </p:spPr>
        <p:txBody>
          <a:bodyPr wrap="none" lIns="90000" tIns="46800" rIns="90000" bIns="46800" rtlCol="0">
            <a:spAutoFit/>
          </a:bodyPr>
          <a:lstStyle>
            <a:defPPr>
              <a:defRPr lang="en-US"/>
            </a:defPPr>
            <a:lvl1pPr algn="ctr">
              <a:defRPr sz="1400"/>
            </a:lvl1pPr>
          </a:lstStyle>
          <a:p>
            <a:r>
              <a:rPr lang="en-US" altLang="zh-CN" dirty="0"/>
              <a:t>Lorem ipsum dolor sit </a:t>
            </a:r>
            <a:r>
              <a:rPr lang="en-US" altLang="zh-CN" dirty="0" err="1"/>
              <a:t>amet</a:t>
            </a:r>
            <a:r>
              <a:rPr lang="en-US" altLang="zh-CN" dirty="0"/>
              <a:t>, </a:t>
            </a:r>
            <a:r>
              <a:rPr lang="en-US" altLang="zh-CN" dirty="0" err="1"/>
              <a:t>consectetuer</a:t>
            </a:r>
            <a:r>
              <a:rPr lang="en-US" altLang="zh-CN" dirty="0"/>
              <a:t> </a:t>
            </a:r>
            <a:r>
              <a:rPr lang="en-US" altLang="zh-CN" dirty="0" err="1"/>
              <a:t>adicing</a:t>
            </a:r>
            <a:r>
              <a:rPr lang="en-US" altLang="zh-CN" dirty="0"/>
              <a:t> </a:t>
            </a:r>
            <a:r>
              <a:rPr lang="en-US" altLang="zh-CN" dirty="0" err="1"/>
              <a:t>elit</a:t>
            </a:r>
            <a:r>
              <a:rPr lang="en-US" altLang="zh-CN" dirty="0"/>
              <a:t>.</a:t>
            </a:r>
            <a:endParaRPr lang="en-US" dirty="0"/>
          </a:p>
        </p:txBody>
      </p:sp>
    </p:spTree>
    <p:extLst>
      <p:ext uri="{BB962C8B-B14F-4D97-AF65-F5344CB8AC3E}">
        <p14:creationId xmlns:p14="http://schemas.microsoft.com/office/powerpoint/2010/main" val="27235788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randombar(horizontal)">
                                      <p:cBhvr>
                                        <p:cTn id="10" dur="500"/>
                                        <p:tgtEl>
                                          <p:spTgt spid="3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1000"/>
                                        <p:tgtEl>
                                          <p:spTgt spid="42"/>
                                        </p:tgtEl>
                                      </p:cBhvr>
                                    </p:animEffect>
                                    <p:anim calcmode="lin" valueType="num">
                                      <p:cBhvr>
                                        <p:cTn id="16" dur="1000" fill="hold"/>
                                        <p:tgtEl>
                                          <p:spTgt spid="42"/>
                                        </p:tgtEl>
                                        <p:attrNameLst>
                                          <p:attrName>ppt_x</p:attrName>
                                        </p:attrNameLst>
                                      </p:cBhvr>
                                      <p:tavLst>
                                        <p:tav tm="0">
                                          <p:val>
                                            <p:strVal val="#ppt_x"/>
                                          </p:val>
                                        </p:tav>
                                        <p:tav tm="100000">
                                          <p:val>
                                            <p:strVal val="#ppt_x"/>
                                          </p:val>
                                        </p:tav>
                                      </p:tavLst>
                                    </p:anim>
                                    <p:anim calcmode="lin" valueType="num">
                                      <p:cBhvr>
                                        <p:cTn id="17" dur="1000" fill="hold"/>
                                        <p:tgtEl>
                                          <p:spTgt spid="42"/>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1000"/>
                                        <p:tgtEl>
                                          <p:spTgt spid="44"/>
                                        </p:tgtEl>
                                      </p:cBhvr>
                                    </p:animEffect>
                                    <p:anim calcmode="lin" valueType="num">
                                      <p:cBhvr>
                                        <p:cTn id="21" dur="1000" fill="hold"/>
                                        <p:tgtEl>
                                          <p:spTgt spid="44"/>
                                        </p:tgtEl>
                                        <p:attrNameLst>
                                          <p:attrName>ppt_x</p:attrName>
                                        </p:attrNameLst>
                                      </p:cBhvr>
                                      <p:tavLst>
                                        <p:tav tm="0">
                                          <p:val>
                                            <p:strVal val="#ppt_x"/>
                                          </p:val>
                                        </p:tav>
                                        <p:tav tm="100000">
                                          <p:val>
                                            <p:strVal val="#ppt_x"/>
                                          </p:val>
                                        </p:tav>
                                      </p:tavLst>
                                    </p:anim>
                                    <p:anim calcmode="lin" valueType="num">
                                      <p:cBhvr>
                                        <p:cTn id="22" dur="1000" fill="hold"/>
                                        <p:tgtEl>
                                          <p:spTgt spid="44"/>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1000"/>
                                        <p:tgtEl>
                                          <p:spTgt spid="46"/>
                                        </p:tgtEl>
                                      </p:cBhvr>
                                    </p:animEffect>
                                    <p:anim calcmode="lin" valueType="num">
                                      <p:cBhvr>
                                        <p:cTn id="26" dur="1000" fill="hold"/>
                                        <p:tgtEl>
                                          <p:spTgt spid="46"/>
                                        </p:tgtEl>
                                        <p:attrNameLst>
                                          <p:attrName>ppt_x</p:attrName>
                                        </p:attrNameLst>
                                      </p:cBhvr>
                                      <p:tavLst>
                                        <p:tav tm="0">
                                          <p:val>
                                            <p:strVal val="#ppt_x"/>
                                          </p:val>
                                        </p:tav>
                                        <p:tav tm="100000">
                                          <p:val>
                                            <p:strVal val="#ppt_x"/>
                                          </p:val>
                                        </p:tav>
                                      </p:tavLst>
                                    </p:anim>
                                    <p:anim calcmode="lin" valueType="num">
                                      <p:cBhvr>
                                        <p:cTn id="27" dur="1000" fill="hold"/>
                                        <p:tgtEl>
                                          <p:spTgt spid="4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1000"/>
                                        <p:tgtEl>
                                          <p:spTgt spid="48"/>
                                        </p:tgtEl>
                                      </p:cBhvr>
                                    </p:animEffect>
                                    <p:anim calcmode="lin" valueType="num">
                                      <p:cBhvr>
                                        <p:cTn id="31" dur="1000" fill="hold"/>
                                        <p:tgtEl>
                                          <p:spTgt spid="48"/>
                                        </p:tgtEl>
                                        <p:attrNameLst>
                                          <p:attrName>ppt_x</p:attrName>
                                        </p:attrNameLst>
                                      </p:cBhvr>
                                      <p:tavLst>
                                        <p:tav tm="0">
                                          <p:val>
                                            <p:strVal val="#ppt_x"/>
                                          </p:val>
                                        </p:tav>
                                        <p:tav tm="100000">
                                          <p:val>
                                            <p:strVal val="#ppt_x"/>
                                          </p:val>
                                        </p:tav>
                                      </p:tavLst>
                                    </p:anim>
                                    <p:anim calcmode="lin" valueType="num">
                                      <p:cBhvr>
                                        <p:cTn id="32" dur="1000" fill="hold"/>
                                        <p:tgtEl>
                                          <p:spTgt spid="48"/>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1000" fill="hold"/>
                                        <p:tgtEl>
                                          <p:spTgt spid="5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000"/>
                                        <p:tgtEl>
                                          <p:spTgt spid="19"/>
                                        </p:tgtEl>
                                      </p:cBhvr>
                                    </p:animEffect>
                                    <p:anim calcmode="lin" valueType="num">
                                      <p:cBhvr>
                                        <p:cTn id="41" dur="1000" fill="hold"/>
                                        <p:tgtEl>
                                          <p:spTgt spid="19"/>
                                        </p:tgtEl>
                                        <p:attrNameLst>
                                          <p:attrName>ppt_x</p:attrName>
                                        </p:attrNameLst>
                                      </p:cBhvr>
                                      <p:tavLst>
                                        <p:tav tm="0">
                                          <p:val>
                                            <p:strVal val="#ppt_x"/>
                                          </p:val>
                                        </p:tav>
                                        <p:tav tm="100000">
                                          <p:val>
                                            <p:strVal val="#ppt_x"/>
                                          </p:val>
                                        </p:tav>
                                      </p:tavLst>
                                    </p:anim>
                                    <p:anim calcmode="lin" valueType="num">
                                      <p:cBhvr>
                                        <p:cTn id="42" dur="1000" fill="hold"/>
                                        <p:tgtEl>
                                          <p:spTgt spid="1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1000"/>
                                        <p:tgtEl>
                                          <p:spTgt spid="22"/>
                                        </p:tgtEl>
                                      </p:cBhvr>
                                    </p:animEffect>
                                    <p:anim calcmode="lin" valueType="num">
                                      <p:cBhvr>
                                        <p:cTn id="51" dur="1000" fill="hold"/>
                                        <p:tgtEl>
                                          <p:spTgt spid="22"/>
                                        </p:tgtEl>
                                        <p:attrNameLst>
                                          <p:attrName>ppt_x</p:attrName>
                                        </p:attrNameLst>
                                      </p:cBhvr>
                                      <p:tavLst>
                                        <p:tav tm="0">
                                          <p:val>
                                            <p:strVal val="#ppt_x"/>
                                          </p:val>
                                        </p:tav>
                                        <p:tav tm="100000">
                                          <p:val>
                                            <p:strVal val="#ppt_x"/>
                                          </p:val>
                                        </p:tav>
                                      </p:tavLst>
                                    </p:anim>
                                    <p:anim calcmode="lin" valueType="num">
                                      <p:cBhvr>
                                        <p:cTn id="52" dur="1000" fill="hold"/>
                                        <p:tgtEl>
                                          <p:spTgt spid="2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1000"/>
                                        <p:tgtEl>
                                          <p:spTgt spid="26"/>
                                        </p:tgtEl>
                                      </p:cBhvr>
                                    </p:animEffect>
                                    <p:anim calcmode="lin" valueType="num">
                                      <p:cBhvr>
                                        <p:cTn id="56" dur="1000" fill="hold"/>
                                        <p:tgtEl>
                                          <p:spTgt spid="26"/>
                                        </p:tgtEl>
                                        <p:attrNameLst>
                                          <p:attrName>ppt_x</p:attrName>
                                        </p:attrNameLst>
                                      </p:cBhvr>
                                      <p:tavLst>
                                        <p:tav tm="0">
                                          <p:val>
                                            <p:strVal val="#ppt_x"/>
                                          </p:val>
                                        </p:tav>
                                        <p:tav tm="100000">
                                          <p:val>
                                            <p:strVal val="#ppt_x"/>
                                          </p:val>
                                        </p:tav>
                                      </p:tavLst>
                                    </p:anim>
                                    <p:anim calcmode="lin" valueType="num">
                                      <p:cBhvr>
                                        <p:cTn id="57" dur="1000" fill="hold"/>
                                        <p:tgtEl>
                                          <p:spTgt spid="2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1000"/>
                                        <p:tgtEl>
                                          <p:spTgt spid="27"/>
                                        </p:tgtEl>
                                      </p:cBhvr>
                                    </p:animEffect>
                                    <p:anim calcmode="lin" valueType="num">
                                      <p:cBhvr>
                                        <p:cTn id="61" dur="1000" fill="hold"/>
                                        <p:tgtEl>
                                          <p:spTgt spid="27"/>
                                        </p:tgtEl>
                                        <p:attrNameLst>
                                          <p:attrName>ppt_x</p:attrName>
                                        </p:attrNameLst>
                                      </p:cBhvr>
                                      <p:tavLst>
                                        <p:tav tm="0">
                                          <p:val>
                                            <p:strVal val="#ppt_x"/>
                                          </p:val>
                                        </p:tav>
                                        <p:tav tm="100000">
                                          <p:val>
                                            <p:strVal val="#ppt_x"/>
                                          </p:val>
                                        </p:tav>
                                      </p:tavLst>
                                    </p:anim>
                                    <p:anim calcmode="lin" valueType="num">
                                      <p:cBhvr>
                                        <p:cTn id="62" dur="1000" fill="hold"/>
                                        <p:tgtEl>
                                          <p:spTgt spid="2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1000"/>
                                        <p:tgtEl>
                                          <p:spTgt spid="29"/>
                                        </p:tgtEl>
                                      </p:cBhvr>
                                    </p:animEffect>
                                    <p:anim calcmode="lin" valueType="num">
                                      <p:cBhvr>
                                        <p:cTn id="66" dur="1000" fill="hold"/>
                                        <p:tgtEl>
                                          <p:spTgt spid="29"/>
                                        </p:tgtEl>
                                        <p:attrNameLst>
                                          <p:attrName>ppt_x</p:attrName>
                                        </p:attrNameLst>
                                      </p:cBhvr>
                                      <p:tavLst>
                                        <p:tav tm="0">
                                          <p:val>
                                            <p:strVal val="#ppt_x"/>
                                          </p:val>
                                        </p:tav>
                                        <p:tav tm="100000">
                                          <p:val>
                                            <p:strVal val="#ppt_x"/>
                                          </p:val>
                                        </p:tav>
                                      </p:tavLst>
                                    </p:anim>
                                    <p:anim calcmode="lin" valueType="num">
                                      <p:cBhvr>
                                        <p:cTn id="67" dur="1000" fill="hold"/>
                                        <p:tgtEl>
                                          <p:spTgt spid="2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1000"/>
                                        <p:tgtEl>
                                          <p:spTgt spid="30"/>
                                        </p:tgtEl>
                                      </p:cBhvr>
                                    </p:animEffect>
                                    <p:anim calcmode="lin" valueType="num">
                                      <p:cBhvr>
                                        <p:cTn id="71" dur="1000" fill="hold"/>
                                        <p:tgtEl>
                                          <p:spTgt spid="30"/>
                                        </p:tgtEl>
                                        <p:attrNameLst>
                                          <p:attrName>ppt_x</p:attrName>
                                        </p:attrNameLst>
                                      </p:cBhvr>
                                      <p:tavLst>
                                        <p:tav tm="0">
                                          <p:val>
                                            <p:strVal val="#ppt_x"/>
                                          </p:val>
                                        </p:tav>
                                        <p:tav tm="100000">
                                          <p:val>
                                            <p:strVal val="#ppt_x"/>
                                          </p:val>
                                        </p:tav>
                                      </p:tavLst>
                                    </p:anim>
                                    <p:anim calcmode="lin" valueType="num">
                                      <p:cBhvr>
                                        <p:cTn id="72" dur="1000" fill="hold"/>
                                        <p:tgtEl>
                                          <p:spTgt spid="30"/>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1000"/>
                                        <p:tgtEl>
                                          <p:spTgt spid="31"/>
                                        </p:tgtEl>
                                      </p:cBhvr>
                                    </p:animEffect>
                                    <p:anim calcmode="lin" valueType="num">
                                      <p:cBhvr>
                                        <p:cTn id="76" dur="1000" fill="hold"/>
                                        <p:tgtEl>
                                          <p:spTgt spid="31"/>
                                        </p:tgtEl>
                                        <p:attrNameLst>
                                          <p:attrName>ppt_x</p:attrName>
                                        </p:attrNameLst>
                                      </p:cBhvr>
                                      <p:tavLst>
                                        <p:tav tm="0">
                                          <p:val>
                                            <p:strVal val="#ppt_x"/>
                                          </p:val>
                                        </p:tav>
                                        <p:tav tm="100000">
                                          <p:val>
                                            <p:strVal val="#ppt_x"/>
                                          </p:val>
                                        </p:tav>
                                      </p:tavLst>
                                    </p:anim>
                                    <p:anim calcmode="lin" valueType="num">
                                      <p:cBhvr>
                                        <p:cTn id="77" dur="1000" fill="hold"/>
                                        <p:tgtEl>
                                          <p:spTgt spid="3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1000"/>
                                        <p:tgtEl>
                                          <p:spTgt spid="32"/>
                                        </p:tgtEl>
                                      </p:cBhvr>
                                    </p:animEffect>
                                    <p:anim calcmode="lin" valueType="num">
                                      <p:cBhvr>
                                        <p:cTn id="81" dur="1000" fill="hold"/>
                                        <p:tgtEl>
                                          <p:spTgt spid="32"/>
                                        </p:tgtEl>
                                        <p:attrNameLst>
                                          <p:attrName>ppt_x</p:attrName>
                                        </p:attrNameLst>
                                      </p:cBhvr>
                                      <p:tavLst>
                                        <p:tav tm="0">
                                          <p:val>
                                            <p:strVal val="#ppt_x"/>
                                          </p:val>
                                        </p:tav>
                                        <p:tav tm="100000">
                                          <p:val>
                                            <p:strVal val="#ppt_x"/>
                                          </p:val>
                                        </p:tav>
                                      </p:tavLst>
                                    </p:anim>
                                    <p:anim calcmode="lin" valueType="num">
                                      <p:cBhvr>
                                        <p:cTn id="82" dur="1000" fill="hold"/>
                                        <p:tgtEl>
                                          <p:spTgt spid="3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fade">
                                      <p:cBhvr>
                                        <p:cTn id="90" dur="1000"/>
                                        <p:tgtEl>
                                          <p:spTgt spid="35"/>
                                        </p:tgtEl>
                                      </p:cBhvr>
                                    </p:animEffect>
                                    <p:anim calcmode="lin" valueType="num">
                                      <p:cBhvr>
                                        <p:cTn id="91" dur="1000" fill="hold"/>
                                        <p:tgtEl>
                                          <p:spTgt spid="35"/>
                                        </p:tgtEl>
                                        <p:attrNameLst>
                                          <p:attrName>ppt_x</p:attrName>
                                        </p:attrNameLst>
                                      </p:cBhvr>
                                      <p:tavLst>
                                        <p:tav tm="0">
                                          <p:val>
                                            <p:strVal val="#ppt_x"/>
                                          </p:val>
                                        </p:tav>
                                        <p:tav tm="100000">
                                          <p:val>
                                            <p:strVal val="#ppt_x"/>
                                          </p:val>
                                        </p:tav>
                                      </p:tavLst>
                                    </p:anim>
                                    <p:anim calcmode="lin" valueType="num">
                                      <p:cBhvr>
                                        <p:cTn id="92" dur="1000" fill="hold"/>
                                        <p:tgtEl>
                                          <p:spTgt spid="35"/>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1000"/>
                                        <p:tgtEl>
                                          <p:spTgt spid="36"/>
                                        </p:tgtEl>
                                      </p:cBhvr>
                                    </p:animEffect>
                                    <p:anim calcmode="lin" valueType="num">
                                      <p:cBhvr>
                                        <p:cTn id="96" dur="1000" fill="hold"/>
                                        <p:tgtEl>
                                          <p:spTgt spid="36"/>
                                        </p:tgtEl>
                                        <p:attrNameLst>
                                          <p:attrName>ppt_x</p:attrName>
                                        </p:attrNameLst>
                                      </p:cBhvr>
                                      <p:tavLst>
                                        <p:tav tm="0">
                                          <p:val>
                                            <p:strVal val="#ppt_x"/>
                                          </p:val>
                                        </p:tav>
                                        <p:tav tm="100000">
                                          <p:val>
                                            <p:strVal val="#ppt_x"/>
                                          </p:val>
                                        </p:tav>
                                      </p:tavLst>
                                    </p:anim>
                                    <p:anim calcmode="lin" valueType="num">
                                      <p:cBhvr>
                                        <p:cTn id="97" dur="1000" fill="hold"/>
                                        <p:tgtEl>
                                          <p:spTgt spid="3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fade">
                                      <p:cBhvr>
                                        <p:cTn id="100" dur="1000"/>
                                        <p:tgtEl>
                                          <p:spTgt spid="39"/>
                                        </p:tgtEl>
                                      </p:cBhvr>
                                    </p:animEffect>
                                    <p:anim calcmode="lin" valueType="num">
                                      <p:cBhvr>
                                        <p:cTn id="101" dur="1000" fill="hold"/>
                                        <p:tgtEl>
                                          <p:spTgt spid="39"/>
                                        </p:tgtEl>
                                        <p:attrNameLst>
                                          <p:attrName>ppt_x</p:attrName>
                                        </p:attrNameLst>
                                      </p:cBhvr>
                                      <p:tavLst>
                                        <p:tav tm="0">
                                          <p:val>
                                            <p:strVal val="#ppt_x"/>
                                          </p:val>
                                        </p:tav>
                                        <p:tav tm="100000">
                                          <p:val>
                                            <p:strVal val="#ppt_x"/>
                                          </p:val>
                                        </p:tav>
                                      </p:tavLst>
                                    </p:anim>
                                    <p:anim calcmode="lin" valueType="num">
                                      <p:cBhvr>
                                        <p:cTn id="102" dur="1000" fill="hold"/>
                                        <p:tgtEl>
                                          <p:spTgt spid="39"/>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fade">
                                      <p:cBhvr>
                                        <p:cTn id="105" dur="1000"/>
                                        <p:tgtEl>
                                          <p:spTgt spid="40"/>
                                        </p:tgtEl>
                                      </p:cBhvr>
                                    </p:animEffect>
                                    <p:anim calcmode="lin" valueType="num">
                                      <p:cBhvr>
                                        <p:cTn id="106" dur="1000" fill="hold"/>
                                        <p:tgtEl>
                                          <p:spTgt spid="40"/>
                                        </p:tgtEl>
                                        <p:attrNameLst>
                                          <p:attrName>ppt_x</p:attrName>
                                        </p:attrNameLst>
                                      </p:cBhvr>
                                      <p:tavLst>
                                        <p:tav tm="0">
                                          <p:val>
                                            <p:strVal val="#ppt_x"/>
                                          </p:val>
                                        </p:tav>
                                        <p:tav tm="100000">
                                          <p:val>
                                            <p:strVal val="#ppt_x"/>
                                          </p:val>
                                        </p:tav>
                                      </p:tavLst>
                                    </p:anim>
                                    <p:anim calcmode="lin" valueType="num">
                                      <p:cBhvr>
                                        <p:cTn id="107" dur="1000" fill="hold"/>
                                        <p:tgtEl>
                                          <p:spTgt spid="40"/>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1000"/>
                                        <p:tgtEl>
                                          <p:spTgt spid="41"/>
                                        </p:tgtEl>
                                      </p:cBhvr>
                                    </p:animEffect>
                                    <p:anim calcmode="lin" valueType="num">
                                      <p:cBhvr>
                                        <p:cTn id="111" dur="1000" fill="hold"/>
                                        <p:tgtEl>
                                          <p:spTgt spid="41"/>
                                        </p:tgtEl>
                                        <p:attrNameLst>
                                          <p:attrName>ppt_x</p:attrName>
                                        </p:attrNameLst>
                                      </p:cBhvr>
                                      <p:tavLst>
                                        <p:tav tm="0">
                                          <p:val>
                                            <p:strVal val="#ppt_x"/>
                                          </p:val>
                                        </p:tav>
                                        <p:tav tm="100000">
                                          <p:val>
                                            <p:strVal val="#ppt_x"/>
                                          </p:val>
                                        </p:tav>
                                      </p:tavLst>
                                    </p:anim>
                                    <p:anim calcmode="lin" valueType="num">
                                      <p:cBhvr>
                                        <p:cTn id="112" dur="1000" fill="hold"/>
                                        <p:tgtEl>
                                          <p:spTgt spid="41"/>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64"/>
                                        </p:tgtEl>
                                        <p:attrNameLst>
                                          <p:attrName>style.visibility</p:attrName>
                                        </p:attrNameLst>
                                      </p:cBhvr>
                                      <p:to>
                                        <p:strVal val="visible"/>
                                      </p:to>
                                    </p:set>
                                    <p:animEffect transition="in" filter="fade">
                                      <p:cBhvr>
                                        <p:cTn id="115" dur="1000"/>
                                        <p:tgtEl>
                                          <p:spTgt spid="64"/>
                                        </p:tgtEl>
                                      </p:cBhvr>
                                    </p:animEffect>
                                    <p:anim calcmode="lin" valueType="num">
                                      <p:cBhvr>
                                        <p:cTn id="116" dur="1000" fill="hold"/>
                                        <p:tgtEl>
                                          <p:spTgt spid="64"/>
                                        </p:tgtEl>
                                        <p:attrNameLst>
                                          <p:attrName>ppt_x</p:attrName>
                                        </p:attrNameLst>
                                      </p:cBhvr>
                                      <p:tavLst>
                                        <p:tav tm="0">
                                          <p:val>
                                            <p:strVal val="#ppt_x"/>
                                          </p:val>
                                        </p:tav>
                                        <p:tav tm="100000">
                                          <p:val>
                                            <p:strVal val="#ppt_x"/>
                                          </p:val>
                                        </p:tav>
                                      </p:tavLst>
                                    </p:anim>
                                    <p:anim calcmode="lin" valueType="num">
                                      <p:cBhvr>
                                        <p:cTn id="117" dur="1000" fill="hold"/>
                                        <p:tgtEl>
                                          <p:spTgt spid="6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65"/>
                                        </p:tgtEl>
                                        <p:attrNameLst>
                                          <p:attrName>style.visibility</p:attrName>
                                        </p:attrNameLst>
                                      </p:cBhvr>
                                      <p:to>
                                        <p:strVal val="visible"/>
                                      </p:to>
                                    </p:set>
                                    <p:animEffect transition="in" filter="fade">
                                      <p:cBhvr>
                                        <p:cTn id="120" dur="1000"/>
                                        <p:tgtEl>
                                          <p:spTgt spid="65"/>
                                        </p:tgtEl>
                                      </p:cBhvr>
                                    </p:animEffect>
                                    <p:anim calcmode="lin" valueType="num">
                                      <p:cBhvr>
                                        <p:cTn id="121" dur="1000" fill="hold"/>
                                        <p:tgtEl>
                                          <p:spTgt spid="65"/>
                                        </p:tgtEl>
                                        <p:attrNameLst>
                                          <p:attrName>ppt_x</p:attrName>
                                        </p:attrNameLst>
                                      </p:cBhvr>
                                      <p:tavLst>
                                        <p:tav tm="0">
                                          <p:val>
                                            <p:strVal val="#ppt_x"/>
                                          </p:val>
                                        </p:tav>
                                        <p:tav tm="100000">
                                          <p:val>
                                            <p:strVal val="#ppt_x"/>
                                          </p:val>
                                        </p:tav>
                                      </p:tavLst>
                                    </p:anim>
                                    <p:anim calcmode="lin" valueType="num">
                                      <p:cBhvr>
                                        <p:cTn id="122" dur="1000" fill="hold"/>
                                        <p:tgtEl>
                                          <p:spTgt spid="6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66"/>
                                        </p:tgtEl>
                                        <p:attrNameLst>
                                          <p:attrName>style.visibility</p:attrName>
                                        </p:attrNameLst>
                                      </p:cBhvr>
                                      <p:to>
                                        <p:strVal val="visible"/>
                                      </p:to>
                                    </p:set>
                                    <p:animEffect transition="in" filter="fade">
                                      <p:cBhvr>
                                        <p:cTn id="125" dur="1000"/>
                                        <p:tgtEl>
                                          <p:spTgt spid="66"/>
                                        </p:tgtEl>
                                      </p:cBhvr>
                                    </p:animEffect>
                                    <p:anim calcmode="lin" valueType="num">
                                      <p:cBhvr>
                                        <p:cTn id="126" dur="1000" fill="hold"/>
                                        <p:tgtEl>
                                          <p:spTgt spid="66"/>
                                        </p:tgtEl>
                                        <p:attrNameLst>
                                          <p:attrName>ppt_x</p:attrName>
                                        </p:attrNameLst>
                                      </p:cBhvr>
                                      <p:tavLst>
                                        <p:tav tm="0">
                                          <p:val>
                                            <p:strVal val="#ppt_x"/>
                                          </p:val>
                                        </p:tav>
                                        <p:tav tm="100000">
                                          <p:val>
                                            <p:strVal val="#ppt_x"/>
                                          </p:val>
                                        </p:tav>
                                      </p:tavLst>
                                    </p:anim>
                                    <p:anim calcmode="lin" valueType="num">
                                      <p:cBhvr>
                                        <p:cTn id="127" dur="1000" fill="hold"/>
                                        <p:tgtEl>
                                          <p:spTgt spid="6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67"/>
                                        </p:tgtEl>
                                        <p:attrNameLst>
                                          <p:attrName>style.visibility</p:attrName>
                                        </p:attrNameLst>
                                      </p:cBhvr>
                                      <p:to>
                                        <p:strVal val="visible"/>
                                      </p:to>
                                    </p:set>
                                    <p:animEffect transition="in" filter="fade">
                                      <p:cBhvr>
                                        <p:cTn id="130" dur="1000"/>
                                        <p:tgtEl>
                                          <p:spTgt spid="67"/>
                                        </p:tgtEl>
                                      </p:cBhvr>
                                    </p:animEffect>
                                    <p:anim calcmode="lin" valueType="num">
                                      <p:cBhvr>
                                        <p:cTn id="131" dur="1000" fill="hold"/>
                                        <p:tgtEl>
                                          <p:spTgt spid="67"/>
                                        </p:tgtEl>
                                        <p:attrNameLst>
                                          <p:attrName>ppt_x</p:attrName>
                                        </p:attrNameLst>
                                      </p:cBhvr>
                                      <p:tavLst>
                                        <p:tav tm="0">
                                          <p:val>
                                            <p:strVal val="#ppt_x"/>
                                          </p:val>
                                        </p:tav>
                                        <p:tav tm="100000">
                                          <p:val>
                                            <p:strVal val="#ppt_x"/>
                                          </p:val>
                                        </p:tav>
                                      </p:tavLst>
                                    </p:anim>
                                    <p:anim calcmode="lin" valueType="num">
                                      <p:cBhvr>
                                        <p:cTn id="132" dur="1000" fill="hold"/>
                                        <p:tgtEl>
                                          <p:spTgt spid="6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68"/>
                                        </p:tgtEl>
                                        <p:attrNameLst>
                                          <p:attrName>style.visibility</p:attrName>
                                        </p:attrNameLst>
                                      </p:cBhvr>
                                      <p:to>
                                        <p:strVal val="visible"/>
                                      </p:to>
                                    </p:set>
                                    <p:animEffect transition="in" filter="fade">
                                      <p:cBhvr>
                                        <p:cTn id="135" dur="1000"/>
                                        <p:tgtEl>
                                          <p:spTgt spid="68"/>
                                        </p:tgtEl>
                                      </p:cBhvr>
                                    </p:animEffect>
                                    <p:anim calcmode="lin" valueType="num">
                                      <p:cBhvr>
                                        <p:cTn id="136" dur="1000" fill="hold"/>
                                        <p:tgtEl>
                                          <p:spTgt spid="68"/>
                                        </p:tgtEl>
                                        <p:attrNameLst>
                                          <p:attrName>ppt_x</p:attrName>
                                        </p:attrNameLst>
                                      </p:cBhvr>
                                      <p:tavLst>
                                        <p:tav tm="0">
                                          <p:val>
                                            <p:strVal val="#ppt_x"/>
                                          </p:val>
                                        </p:tav>
                                        <p:tav tm="100000">
                                          <p:val>
                                            <p:strVal val="#ppt_x"/>
                                          </p:val>
                                        </p:tav>
                                      </p:tavLst>
                                    </p:anim>
                                    <p:anim calcmode="lin" valueType="num">
                                      <p:cBhvr>
                                        <p:cTn id="137" dur="1000" fill="hold"/>
                                        <p:tgtEl>
                                          <p:spTgt spid="6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52"/>
                                        </p:tgtEl>
                                        <p:attrNameLst>
                                          <p:attrName>style.visibility</p:attrName>
                                        </p:attrNameLst>
                                      </p:cBhvr>
                                      <p:to>
                                        <p:strVal val="visible"/>
                                      </p:to>
                                    </p:set>
                                    <p:animEffect transition="in" filter="fade">
                                      <p:cBhvr>
                                        <p:cTn id="140" dur="1000"/>
                                        <p:tgtEl>
                                          <p:spTgt spid="52"/>
                                        </p:tgtEl>
                                      </p:cBhvr>
                                    </p:animEffect>
                                    <p:anim calcmode="lin" valueType="num">
                                      <p:cBhvr>
                                        <p:cTn id="141" dur="1000" fill="hold"/>
                                        <p:tgtEl>
                                          <p:spTgt spid="52"/>
                                        </p:tgtEl>
                                        <p:attrNameLst>
                                          <p:attrName>ppt_x</p:attrName>
                                        </p:attrNameLst>
                                      </p:cBhvr>
                                      <p:tavLst>
                                        <p:tav tm="0">
                                          <p:val>
                                            <p:strVal val="#ppt_x"/>
                                          </p:val>
                                        </p:tav>
                                        <p:tav tm="100000">
                                          <p:val>
                                            <p:strVal val="#ppt_x"/>
                                          </p:val>
                                        </p:tav>
                                      </p:tavLst>
                                    </p:anim>
                                    <p:anim calcmode="lin" valueType="num">
                                      <p:cBhvr>
                                        <p:cTn id="142" dur="1000" fill="hold"/>
                                        <p:tgtEl>
                                          <p:spTgt spid="52"/>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57"/>
                                        </p:tgtEl>
                                        <p:attrNameLst>
                                          <p:attrName>style.visibility</p:attrName>
                                        </p:attrNameLst>
                                      </p:cBhvr>
                                      <p:to>
                                        <p:strVal val="visible"/>
                                      </p:to>
                                    </p:set>
                                    <p:animEffect transition="in" filter="fade">
                                      <p:cBhvr>
                                        <p:cTn id="145" dur="1000"/>
                                        <p:tgtEl>
                                          <p:spTgt spid="57"/>
                                        </p:tgtEl>
                                      </p:cBhvr>
                                    </p:animEffect>
                                    <p:anim calcmode="lin" valueType="num">
                                      <p:cBhvr>
                                        <p:cTn id="146" dur="1000" fill="hold"/>
                                        <p:tgtEl>
                                          <p:spTgt spid="57"/>
                                        </p:tgtEl>
                                        <p:attrNameLst>
                                          <p:attrName>ppt_x</p:attrName>
                                        </p:attrNameLst>
                                      </p:cBhvr>
                                      <p:tavLst>
                                        <p:tav tm="0">
                                          <p:val>
                                            <p:strVal val="#ppt_x"/>
                                          </p:val>
                                        </p:tav>
                                        <p:tav tm="100000">
                                          <p:val>
                                            <p:strVal val="#ppt_x"/>
                                          </p:val>
                                        </p:tav>
                                      </p:tavLst>
                                    </p:anim>
                                    <p:anim calcmode="lin" valueType="num">
                                      <p:cBhvr>
                                        <p:cTn id="147" dur="1000" fill="hold"/>
                                        <p:tgtEl>
                                          <p:spTgt spid="57"/>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58"/>
                                        </p:tgtEl>
                                        <p:attrNameLst>
                                          <p:attrName>style.visibility</p:attrName>
                                        </p:attrNameLst>
                                      </p:cBhvr>
                                      <p:to>
                                        <p:strVal val="visible"/>
                                      </p:to>
                                    </p:set>
                                    <p:animEffect transition="in" filter="fade">
                                      <p:cBhvr>
                                        <p:cTn id="150" dur="1000"/>
                                        <p:tgtEl>
                                          <p:spTgt spid="58"/>
                                        </p:tgtEl>
                                      </p:cBhvr>
                                    </p:animEffect>
                                    <p:anim calcmode="lin" valueType="num">
                                      <p:cBhvr>
                                        <p:cTn id="151" dur="1000" fill="hold"/>
                                        <p:tgtEl>
                                          <p:spTgt spid="58"/>
                                        </p:tgtEl>
                                        <p:attrNameLst>
                                          <p:attrName>ppt_x</p:attrName>
                                        </p:attrNameLst>
                                      </p:cBhvr>
                                      <p:tavLst>
                                        <p:tav tm="0">
                                          <p:val>
                                            <p:strVal val="#ppt_x"/>
                                          </p:val>
                                        </p:tav>
                                        <p:tav tm="100000">
                                          <p:val>
                                            <p:strVal val="#ppt_x"/>
                                          </p:val>
                                        </p:tav>
                                      </p:tavLst>
                                    </p:anim>
                                    <p:anim calcmode="lin" valueType="num">
                                      <p:cBhvr>
                                        <p:cTn id="152" dur="1000" fill="hold"/>
                                        <p:tgtEl>
                                          <p:spTgt spid="58"/>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59"/>
                                        </p:tgtEl>
                                        <p:attrNameLst>
                                          <p:attrName>style.visibility</p:attrName>
                                        </p:attrNameLst>
                                      </p:cBhvr>
                                      <p:to>
                                        <p:strVal val="visible"/>
                                      </p:to>
                                    </p:set>
                                    <p:animEffect transition="in" filter="fade">
                                      <p:cBhvr>
                                        <p:cTn id="155" dur="1000"/>
                                        <p:tgtEl>
                                          <p:spTgt spid="59"/>
                                        </p:tgtEl>
                                      </p:cBhvr>
                                    </p:animEffect>
                                    <p:anim calcmode="lin" valueType="num">
                                      <p:cBhvr>
                                        <p:cTn id="156" dur="1000" fill="hold"/>
                                        <p:tgtEl>
                                          <p:spTgt spid="59"/>
                                        </p:tgtEl>
                                        <p:attrNameLst>
                                          <p:attrName>ppt_x</p:attrName>
                                        </p:attrNameLst>
                                      </p:cBhvr>
                                      <p:tavLst>
                                        <p:tav tm="0">
                                          <p:val>
                                            <p:strVal val="#ppt_x"/>
                                          </p:val>
                                        </p:tav>
                                        <p:tav tm="100000">
                                          <p:val>
                                            <p:strVal val="#ppt_x"/>
                                          </p:val>
                                        </p:tav>
                                      </p:tavLst>
                                    </p:anim>
                                    <p:anim calcmode="lin" valueType="num">
                                      <p:cBhvr>
                                        <p:cTn id="157" dur="1000" fill="hold"/>
                                        <p:tgtEl>
                                          <p:spTgt spid="59"/>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60"/>
                                        </p:tgtEl>
                                        <p:attrNameLst>
                                          <p:attrName>style.visibility</p:attrName>
                                        </p:attrNameLst>
                                      </p:cBhvr>
                                      <p:to>
                                        <p:strVal val="visible"/>
                                      </p:to>
                                    </p:set>
                                    <p:animEffect transition="in" filter="fade">
                                      <p:cBhvr>
                                        <p:cTn id="160" dur="1000"/>
                                        <p:tgtEl>
                                          <p:spTgt spid="60"/>
                                        </p:tgtEl>
                                      </p:cBhvr>
                                    </p:animEffect>
                                    <p:anim calcmode="lin" valueType="num">
                                      <p:cBhvr>
                                        <p:cTn id="161" dur="1000" fill="hold"/>
                                        <p:tgtEl>
                                          <p:spTgt spid="60"/>
                                        </p:tgtEl>
                                        <p:attrNameLst>
                                          <p:attrName>ppt_x</p:attrName>
                                        </p:attrNameLst>
                                      </p:cBhvr>
                                      <p:tavLst>
                                        <p:tav tm="0">
                                          <p:val>
                                            <p:strVal val="#ppt_x"/>
                                          </p:val>
                                        </p:tav>
                                        <p:tav tm="100000">
                                          <p:val>
                                            <p:strVal val="#ppt_x"/>
                                          </p:val>
                                        </p:tav>
                                      </p:tavLst>
                                    </p:anim>
                                    <p:anim calcmode="lin" valueType="num">
                                      <p:cBhvr>
                                        <p:cTn id="16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4" grpId="0"/>
      <p:bldP spid="46" grpId="0"/>
      <p:bldP spid="48" grpId="0"/>
      <p:bldP spid="50" grpId="0"/>
      <p:bldP spid="19" grpId="0" animBg="1"/>
      <p:bldP spid="20" grpId="0" animBg="1"/>
      <p:bldP spid="22" grpId="0" animBg="1"/>
      <p:bldP spid="26" grpId="0" animBg="1"/>
      <p:bldP spid="27" grpId="0" animBg="1"/>
      <p:bldP spid="29" grpId="0"/>
      <p:bldP spid="30" grpId="0"/>
      <p:bldP spid="31" grpId="0"/>
      <p:bldP spid="32" grpId="0"/>
      <p:bldP spid="34" grpId="0"/>
      <p:bldP spid="35" grpId="0" animBg="1"/>
      <p:bldP spid="36" grpId="0" animBg="1"/>
      <p:bldP spid="39" grpId="0" animBg="1"/>
      <p:bldP spid="40" grpId="0" animBg="1"/>
      <p:bldP spid="41" grpId="0" animBg="1"/>
      <p:bldP spid="64" grpId="0"/>
      <p:bldP spid="65" grpId="0"/>
      <p:bldP spid="66" grpId="0"/>
      <p:bldP spid="67" grpId="0"/>
      <p:bldP spid="68" grpId="0"/>
      <p:bldP spid="52" grpId="0"/>
      <p:bldP spid="57" grpId="0"/>
      <p:bldP spid="58" grpId="0"/>
      <p:bldP spid="59" grpId="0"/>
      <p:bldP spid="60" grpId="0"/>
      <p:bldP spid="37"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稻壳儿_时尚演示出品_1">
            <a:extLst>
              <a:ext uri="{FF2B5EF4-FFF2-40B4-BE49-F238E27FC236}">
                <a16:creationId xmlns:a16="http://schemas.microsoft.com/office/drawing/2014/main" id="{7B12C789-ADD0-4ACE-A38A-FB073B4875A2}"/>
              </a:ext>
            </a:extLst>
          </p:cNvPr>
          <p:cNvPicPr>
            <a:picLocks noGrp="1"/>
          </p:cNvPicPr>
          <p:nvPr>
            <p:ph type="pic" sz="quarter" idx="10"/>
          </p:nvPr>
        </p:nvPicPr>
        <p:blipFill>
          <a:blip r:embed="rId2">
            <a:extLst>
              <a:ext uri="{28A0092B-C50C-407E-A947-70E740481C1C}">
                <a14:useLocalDpi xmlns:a14="http://schemas.microsoft.com/office/drawing/2010/main" val="0"/>
              </a:ext>
            </a:extLst>
          </a:blip>
          <a:srcRect l="17888" r="17888"/>
          <a:stretch>
            <a:fillRect/>
          </a:stretch>
        </p:blipFill>
        <p:spPr/>
      </p:pic>
      <p:grpSp>
        <p:nvGrpSpPr>
          <p:cNvPr id="3" name="稻壳儿_时尚演示出品_2"/>
          <p:cNvGrpSpPr/>
          <p:nvPr/>
        </p:nvGrpSpPr>
        <p:grpSpPr>
          <a:xfrm>
            <a:off x="5486401" y="0"/>
            <a:ext cx="2541494" cy="6858000"/>
            <a:chOff x="5486401" y="0"/>
            <a:chExt cx="2541494" cy="6858000"/>
          </a:xfrm>
        </p:grpSpPr>
        <p:sp>
          <p:nvSpPr>
            <p:cNvPr id="2" name="稻壳儿_时尚演示出品_2_1"/>
            <p:cNvSpPr/>
            <p:nvPr/>
          </p:nvSpPr>
          <p:spPr>
            <a:xfrm>
              <a:off x="6333566" y="0"/>
              <a:ext cx="1694329" cy="4935071"/>
            </a:xfrm>
            <a:prstGeom prst="parallelogram">
              <a:avLst>
                <a:gd name="adj" fmla="val 79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1" name="稻壳儿_时尚演示出品_2_2"/>
            <p:cNvSpPr/>
            <p:nvPr/>
          </p:nvSpPr>
          <p:spPr>
            <a:xfrm>
              <a:off x="5486401" y="1922929"/>
              <a:ext cx="1694329" cy="4935071"/>
            </a:xfrm>
            <a:prstGeom prst="parallelogram">
              <a:avLst>
                <a:gd name="adj" fmla="val 79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grpSp>
      <p:sp>
        <p:nvSpPr>
          <p:cNvPr id="15" name="稻壳儿_时尚演示出品_3">
            <a:extLst>
              <a:ext uri="{FF2B5EF4-FFF2-40B4-BE49-F238E27FC236}">
                <a16:creationId xmlns:a16="http://schemas.microsoft.com/office/drawing/2014/main" id="{051747D6-835F-4613-B6B7-DBDA99EA63A2}"/>
              </a:ext>
            </a:extLst>
          </p:cNvPr>
          <p:cNvSpPr txBox="1"/>
          <p:nvPr/>
        </p:nvSpPr>
        <p:spPr>
          <a:xfrm rot="17142536">
            <a:off x="5807195" y="3306445"/>
            <a:ext cx="1851789" cy="307777"/>
          </a:xfrm>
          <a:prstGeom prst="rect">
            <a:avLst/>
          </a:prstGeom>
          <a:noFill/>
        </p:spPr>
        <p:txBody>
          <a:bodyPr wrap="none" rtlCol="0">
            <a:spAutoFit/>
          </a:bodyPr>
          <a:lstStyle/>
          <a:p>
            <a:r>
              <a:rPr lang="en-US" altLang="zh-CN" sz="1400" b="1" dirty="0">
                <a:solidFill>
                  <a:schemeClr val="bg1"/>
                </a:solidFill>
                <a:cs typeface="+mn-ea"/>
                <a:sym typeface="+mn-lt"/>
              </a:rPr>
              <a:t>Add Your Text Here</a:t>
            </a:r>
            <a:endParaRPr lang="en-US" sz="1400" b="1" dirty="0">
              <a:solidFill>
                <a:schemeClr val="bg1"/>
              </a:solidFill>
              <a:cs typeface="+mn-ea"/>
              <a:sym typeface="+mn-lt"/>
            </a:endParaRPr>
          </a:p>
        </p:txBody>
      </p:sp>
      <p:sp>
        <p:nvSpPr>
          <p:cNvPr id="16" name="稻壳儿_时尚演示出品_4">
            <a:extLst>
              <a:ext uri="{FF2B5EF4-FFF2-40B4-BE49-F238E27FC236}">
                <a16:creationId xmlns:a16="http://schemas.microsoft.com/office/drawing/2014/main" id="{2A97BE14-D6A0-4816-83CF-13897508F16C}"/>
              </a:ext>
            </a:extLst>
          </p:cNvPr>
          <p:cNvSpPr txBox="1"/>
          <p:nvPr/>
        </p:nvSpPr>
        <p:spPr>
          <a:xfrm>
            <a:off x="1524531" y="1577785"/>
            <a:ext cx="3057247" cy="584775"/>
          </a:xfrm>
          <a:prstGeom prst="rect">
            <a:avLst/>
          </a:prstGeom>
          <a:noFill/>
        </p:spPr>
        <p:txBody>
          <a:bodyPr wrap="none" rtlCol="0">
            <a:spAutoFit/>
          </a:bodyPr>
          <a:lstStyle/>
          <a:p>
            <a:r>
              <a:rPr lang="zh-CN" altLang="en-US" sz="3200" dirty="0">
                <a:solidFill>
                  <a:schemeClr val="tx1">
                    <a:lumMod val="85000"/>
                    <a:lumOff val="15000"/>
                  </a:schemeClr>
                </a:solidFill>
                <a:latin typeface="+mj-ea"/>
                <a:ea typeface="+mj-ea"/>
                <a:cs typeface="+mn-ea"/>
                <a:sym typeface="+mn-lt"/>
              </a:rPr>
              <a:t>在这里添加标题</a:t>
            </a:r>
            <a:endParaRPr lang="en-US" sz="3200" dirty="0">
              <a:latin typeface="+mj-ea"/>
              <a:ea typeface="+mj-ea"/>
              <a:cs typeface="+mn-ea"/>
              <a:sym typeface="+mn-lt"/>
            </a:endParaRPr>
          </a:p>
        </p:txBody>
      </p:sp>
      <p:sp>
        <p:nvSpPr>
          <p:cNvPr id="17" name="稻壳儿_时尚演示出品_5">
            <a:extLst>
              <a:ext uri="{FF2B5EF4-FFF2-40B4-BE49-F238E27FC236}">
                <a16:creationId xmlns:a16="http://schemas.microsoft.com/office/drawing/2014/main" id="{051747D6-835F-4613-B6B7-DBDA99EA63A2}"/>
              </a:ext>
            </a:extLst>
          </p:cNvPr>
          <p:cNvSpPr txBox="1"/>
          <p:nvPr/>
        </p:nvSpPr>
        <p:spPr>
          <a:xfrm>
            <a:off x="1524531" y="2162560"/>
            <a:ext cx="2470548" cy="307777"/>
          </a:xfrm>
          <a:prstGeom prst="rect">
            <a:avLst/>
          </a:prstGeom>
          <a:noFill/>
        </p:spPr>
        <p:txBody>
          <a:bodyPr wrap="none" rtlCol="0">
            <a:spAutoFit/>
          </a:bodyPr>
          <a:lstStyle/>
          <a:p>
            <a:r>
              <a:rPr lang="en-US" sz="1400" dirty="0">
                <a:solidFill>
                  <a:schemeClr val="bg1">
                    <a:lumMod val="75000"/>
                  </a:schemeClr>
                </a:solidFill>
                <a:cs typeface="+mn-ea"/>
                <a:sym typeface="+mn-lt"/>
              </a:rPr>
              <a:t>Add Your Text Here Please</a:t>
            </a:r>
          </a:p>
        </p:txBody>
      </p:sp>
      <p:sp>
        <p:nvSpPr>
          <p:cNvPr id="18" name="稻壳儿_时尚演示出品_6">
            <a:extLst>
              <a:ext uri="{FF2B5EF4-FFF2-40B4-BE49-F238E27FC236}">
                <a16:creationId xmlns:a16="http://schemas.microsoft.com/office/drawing/2014/main" id="{9CBCB618-CAEA-4054-B725-C1EF0BE0E499}"/>
              </a:ext>
            </a:extLst>
          </p:cNvPr>
          <p:cNvSpPr/>
          <p:nvPr/>
        </p:nvSpPr>
        <p:spPr>
          <a:xfrm>
            <a:off x="1524532" y="2811403"/>
            <a:ext cx="3961869" cy="1719253"/>
          </a:xfrm>
          <a:prstGeom prst="rect">
            <a:avLst/>
          </a:prstGeom>
        </p:spPr>
        <p:txBody>
          <a:bodyPr wrap="square">
            <a:spAutoFit/>
          </a:bodyPr>
          <a:lstStyle/>
          <a:p>
            <a:pPr>
              <a:lnSpc>
                <a:spcPct val="150000"/>
              </a:lnSpc>
              <a:spcBef>
                <a:spcPts val="800"/>
              </a:spcBef>
            </a:pPr>
            <a:r>
              <a:rPr lang="es-ES" altLang="zh-CN" sz="1200" dirty="0">
                <a:solidFill>
                  <a:schemeClr val="tx2">
                    <a:lumMod val="50000"/>
                  </a:schemeClr>
                </a:solidFill>
                <a:cs typeface="+mn-ea"/>
                <a:sym typeface="+mn-lt"/>
              </a:rPr>
              <a:t>Lorem ipsum dolor sit amet, feugiat delicata liberavisse id cum</a:t>
            </a:r>
            <a:r>
              <a:rPr lang="en-US" altLang="zh-CN" sz="1200" dirty="0">
                <a:solidFill>
                  <a:schemeClr val="tx2">
                    <a:lumMod val="50000"/>
                  </a:schemeClr>
                </a:solidFill>
                <a:cs typeface="+mn-ea"/>
                <a:sym typeface="+mn-lt"/>
              </a:rPr>
              <a:t>. </a:t>
            </a:r>
            <a:r>
              <a:rPr lang="es-ES" altLang="zh-CN" sz="1200" dirty="0">
                <a:solidFill>
                  <a:schemeClr val="tx2">
                    <a:lumMod val="50000"/>
                  </a:schemeClr>
                </a:solidFill>
                <a:cs typeface="+mn-ea"/>
                <a:sym typeface="+mn-lt"/>
              </a:rPr>
              <a:t>No quo maiorum intelleget. Mea cu case ludus integre, </a:t>
            </a:r>
            <a:r>
              <a:rPr lang="es-ES" altLang="zh-CN" sz="1200" dirty="0" err="1">
                <a:solidFill>
                  <a:schemeClr val="tx2">
                    <a:lumMod val="50000"/>
                  </a:schemeClr>
                </a:solidFill>
                <a:cs typeface="+mn-ea"/>
                <a:sym typeface="+mn-lt"/>
              </a:rPr>
              <a:t>vide</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vidererLorem</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ipsum</a:t>
            </a:r>
            <a:r>
              <a:rPr lang="es-ES" altLang="zh-CN" sz="1200" dirty="0">
                <a:solidFill>
                  <a:schemeClr val="tx2">
                    <a:lumMod val="50000"/>
                  </a:schemeClr>
                </a:solidFill>
                <a:cs typeface="+mn-ea"/>
                <a:sym typeface="+mn-lt"/>
              </a:rPr>
              <a:t> dolor </a:t>
            </a:r>
            <a:r>
              <a:rPr lang="es-ES" altLang="zh-CN" sz="1200" dirty="0" err="1">
                <a:solidFill>
                  <a:schemeClr val="tx2">
                    <a:lumMod val="50000"/>
                  </a:schemeClr>
                </a:solidFill>
                <a:cs typeface="+mn-ea"/>
                <a:sym typeface="+mn-lt"/>
              </a:rPr>
              <a:t>sit</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amet</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feugiat</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delicata</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liberavisse</a:t>
            </a:r>
            <a:r>
              <a:rPr lang="es-ES" altLang="zh-CN" sz="1200" dirty="0">
                <a:solidFill>
                  <a:schemeClr val="tx2">
                    <a:lumMod val="50000"/>
                  </a:schemeClr>
                </a:solidFill>
                <a:cs typeface="+mn-ea"/>
                <a:sym typeface="+mn-lt"/>
              </a:rPr>
              <a:t> id cum</a:t>
            </a:r>
            <a:r>
              <a:rPr lang="en-US" altLang="zh-CN" sz="1200" dirty="0">
                <a:solidFill>
                  <a:schemeClr val="tx2">
                    <a:lumMod val="50000"/>
                  </a:schemeClr>
                </a:solidFill>
                <a:cs typeface="+mn-ea"/>
                <a:sym typeface="+mn-lt"/>
              </a:rPr>
              <a:t>. </a:t>
            </a:r>
            <a:r>
              <a:rPr lang="es-ES" altLang="zh-CN" sz="1200" dirty="0">
                <a:solidFill>
                  <a:schemeClr val="tx2">
                    <a:lumMod val="50000"/>
                  </a:schemeClr>
                </a:solidFill>
                <a:cs typeface="+mn-ea"/>
                <a:sym typeface="+mn-lt"/>
              </a:rPr>
              <a:t>No quo </a:t>
            </a:r>
            <a:r>
              <a:rPr lang="es-ES" altLang="zh-CN" sz="1200" dirty="0" err="1">
                <a:solidFill>
                  <a:schemeClr val="tx2">
                    <a:lumMod val="50000"/>
                  </a:schemeClr>
                </a:solidFill>
                <a:cs typeface="+mn-ea"/>
                <a:sym typeface="+mn-lt"/>
              </a:rPr>
              <a:t>maiorum</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intelleget</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feugiat</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delicata</a:t>
            </a:r>
            <a:r>
              <a:rPr lang="es-ES" altLang="zh-CN" sz="1200" dirty="0">
                <a:solidFill>
                  <a:schemeClr val="tx2">
                    <a:lumMod val="50000"/>
                  </a:schemeClr>
                </a:solidFill>
                <a:cs typeface="+mn-ea"/>
                <a:sym typeface="+mn-lt"/>
              </a:rPr>
              <a:t> </a:t>
            </a:r>
            <a:r>
              <a:rPr lang="es-ES" altLang="zh-CN" sz="1200" dirty="0" err="1">
                <a:solidFill>
                  <a:schemeClr val="tx2">
                    <a:lumMod val="50000"/>
                  </a:schemeClr>
                </a:solidFill>
                <a:cs typeface="+mn-ea"/>
                <a:sym typeface="+mn-lt"/>
              </a:rPr>
              <a:t>liberavisse</a:t>
            </a:r>
            <a:r>
              <a:rPr lang="es-ES" altLang="zh-CN" sz="1200" dirty="0">
                <a:solidFill>
                  <a:schemeClr val="tx2">
                    <a:lumMod val="50000"/>
                  </a:schemeClr>
                </a:solidFill>
                <a:cs typeface="+mn-ea"/>
                <a:sym typeface="+mn-lt"/>
              </a:rPr>
              <a:t> id cum</a:t>
            </a:r>
            <a:r>
              <a:rPr lang="en-US" altLang="zh-CN" sz="1200" dirty="0">
                <a:solidFill>
                  <a:schemeClr val="tx2">
                    <a:lumMod val="50000"/>
                  </a:schemeClr>
                </a:solidFill>
                <a:cs typeface="+mn-ea"/>
                <a:sym typeface="+mn-lt"/>
              </a:rPr>
              <a:t>. </a:t>
            </a:r>
            <a:endParaRPr lang="es-ES" altLang="zh-CN" sz="1200" dirty="0">
              <a:solidFill>
                <a:schemeClr val="tx2">
                  <a:lumMod val="50000"/>
                </a:schemeClr>
              </a:solidFill>
              <a:cs typeface="+mn-ea"/>
              <a:sym typeface="+mn-lt"/>
            </a:endParaRPr>
          </a:p>
        </p:txBody>
      </p:sp>
      <p:sp>
        <p:nvSpPr>
          <p:cNvPr id="20" name="稻壳儿_时尚演示出品_7">
            <a:extLst>
              <a:ext uri="{FF2B5EF4-FFF2-40B4-BE49-F238E27FC236}">
                <a16:creationId xmlns:a16="http://schemas.microsoft.com/office/drawing/2014/main" id="{6F8C663F-8987-42D7-9EF7-90C434AEEA0C}"/>
              </a:ext>
            </a:extLst>
          </p:cNvPr>
          <p:cNvSpPr/>
          <p:nvPr/>
        </p:nvSpPr>
        <p:spPr>
          <a:xfrm>
            <a:off x="1524531" y="4619200"/>
            <a:ext cx="3114705" cy="923330"/>
          </a:xfrm>
          <a:prstGeom prst="rect">
            <a:avLst/>
          </a:prstGeom>
        </p:spPr>
        <p:txBody>
          <a:bodyPr wrap="square">
            <a:spAutoFit/>
          </a:bodyPr>
          <a:lstStyle/>
          <a:p>
            <a:pPr>
              <a:lnSpc>
                <a:spcPct val="150000"/>
              </a:lnSpc>
              <a:spcBef>
                <a:spcPts val="800"/>
              </a:spcBef>
            </a:pPr>
            <a:r>
              <a:rPr lang="es-ES" altLang="zh-CN" sz="1200" dirty="0">
                <a:solidFill>
                  <a:schemeClr val="tx2">
                    <a:lumMod val="50000"/>
                  </a:schemeClr>
                </a:solidFill>
                <a:cs typeface="+mn-ea"/>
                <a:sym typeface="+mn-lt"/>
              </a:rPr>
              <a:t>Lorem ipsum dolor sit amet, feugiat delicata liberavisse id cum</a:t>
            </a:r>
            <a:r>
              <a:rPr lang="en-US" altLang="zh-CN" sz="1200" dirty="0">
                <a:solidFill>
                  <a:schemeClr val="tx2">
                    <a:lumMod val="50000"/>
                  </a:schemeClr>
                </a:solidFill>
                <a:cs typeface="+mn-ea"/>
                <a:sym typeface="+mn-lt"/>
              </a:rPr>
              <a:t>. </a:t>
            </a:r>
            <a:r>
              <a:rPr lang="es-ES" altLang="zh-CN" sz="1200" dirty="0">
                <a:solidFill>
                  <a:schemeClr val="tx2">
                    <a:lumMod val="50000"/>
                  </a:schemeClr>
                </a:solidFill>
                <a:cs typeface="+mn-ea"/>
                <a:sym typeface="+mn-lt"/>
              </a:rPr>
              <a:t>No quo maiorum intelleget. Mea</a:t>
            </a:r>
          </a:p>
        </p:txBody>
      </p:sp>
    </p:spTree>
    <p:extLst>
      <p:ext uri="{BB962C8B-B14F-4D97-AF65-F5344CB8AC3E}">
        <p14:creationId xmlns:p14="http://schemas.microsoft.com/office/powerpoint/2010/main" val="42074119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稻壳儿_时尚演示出品_1">
            <a:extLst>
              <a:ext uri="{FF2B5EF4-FFF2-40B4-BE49-F238E27FC236}">
                <a16:creationId xmlns:a16="http://schemas.microsoft.com/office/drawing/2014/main" id="{3DC8EBBE-4B2F-4F65-8A86-D18FA0265C1C}"/>
              </a:ext>
            </a:extLst>
          </p:cNvPr>
          <p:cNvSpPr txBox="1"/>
          <p:nvPr/>
        </p:nvSpPr>
        <p:spPr>
          <a:xfrm>
            <a:off x="4209758" y="3364078"/>
            <a:ext cx="3772484" cy="710067"/>
          </a:xfrm>
          <a:prstGeom prst="rect">
            <a:avLst/>
          </a:prstGeom>
          <a:noFill/>
        </p:spPr>
        <p:txBody>
          <a:bodyPr wrap="none" lIns="90000" tIns="46800" rIns="90000" bIns="46800" rtlCol="0">
            <a:spAutoFit/>
          </a:bodyPr>
          <a:lstStyle/>
          <a:p>
            <a:pPr algn="ctr"/>
            <a:r>
              <a:rPr lang="zh-CN" altLang="en-US" sz="4000" dirty="0">
                <a:latin typeface="+mj-ea"/>
                <a:ea typeface="+mj-ea"/>
              </a:rPr>
              <a:t>在这里添加标题</a:t>
            </a:r>
            <a:endParaRPr lang="en-US" sz="4000" dirty="0">
              <a:latin typeface="+mj-ea"/>
              <a:ea typeface="+mj-ea"/>
            </a:endParaRPr>
          </a:p>
        </p:txBody>
      </p:sp>
      <p:sp>
        <p:nvSpPr>
          <p:cNvPr id="3" name="稻壳儿_时尚演示出品_2">
            <a:extLst>
              <a:ext uri="{FF2B5EF4-FFF2-40B4-BE49-F238E27FC236}">
                <a16:creationId xmlns:a16="http://schemas.microsoft.com/office/drawing/2014/main" id="{3F72F6BE-C981-44D8-BF29-36B520FD881B}"/>
              </a:ext>
            </a:extLst>
          </p:cNvPr>
          <p:cNvSpPr txBox="1"/>
          <p:nvPr/>
        </p:nvSpPr>
        <p:spPr>
          <a:xfrm>
            <a:off x="1837605" y="4092599"/>
            <a:ext cx="8516791" cy="622286"/>
          </a:xfrm>
          <a:prstGeom prst="rect">
            <a:avLst/>
          </a:prstGeom>
          <a:noFill/>
        </p:spPr>
        <p:txBody>
          <a:bodyPr wrap="square" rtlCol="0">
            <a:spAutoFit/>
          </a:bodyPr>
          <a:lstStyle/>
          <a:p>
            <a:pPr algn="ctr">
              <a:lnSpc>
                <a:spcPct val="130000"/>
              </a:lnSpc>
            </a:pPr>
            <a:r>
              <a:rPr lang="en-US" sz="1400" dirty="0">
                <a:latin typeface="+mj-lt"/>
                <a:ea typeface="+mj-ea"/>
              </a:rPr>
              <a:t>Lorem ipsum dolor sit </a:t>
            </a:r>
            <a:r>
              <a:rPr lang="en-US" sz="1400" dirty="0" err="1">
                <a:latin typeface="+mj-lt"/>
                <a:ea typeface="+mj-ea"/>
              </a:rPr>
              <a:t>amet</a:t>
            </a:r>
            <a:r>
              <a:rPr lang="en-US" sz="1400" dirty="0">
                <a:latin typeface="+mj-lt"/>
                <a:ea typeface="+mj-ea"/>
              </a:rPr>
              <a:t>, </a:t>
            </a:r>
            <a:r>
              <a:rPr lang="en-US" sz="1400" dirty="0" err="1">
                <a:latin typeface="+mj-lt"/>
                <a:ea typeface="+mj-ea"/>
              </a:rPr>
              <a:t>consectetuer</a:t>
            </a:r>
            <a:r>
              <a:rPr lang="en-US" sz="1400" dirty="0">
                <a:latin typeface="+mj-lt"/>
                <a:ea typeface="+mj-ea"/>
              </a:rPr>
              <a:t> </a:t>
            </a:r>
            <a:r>
              <a:rPr lang="en-US" sz="1400" dirty="0" err="1">
                <a:latin typeface="+mj-lt"/>
                <a:ea typeface="+mj-ea"/>
              </a:rPr>
              <a:t>adipiscing</a:t>
            </a:r>
            <a:r>
              <a:rPr lang="en-US" sz="1400" dirty="0">
                <a:latin typeface="+mj-lt"/>
                <a:ea typeface="+mj-ea"/>
              </a:rPr>
              <a:t> </a:t>
            </a:r>
            <a:r>
              <a:rPr lang="en-US" sz="1400" dirty="0" err="1">
                <a:latin typeface="+mj-lt"/>
                <a:ea typeface="+mj-ea"/>
              </a:rPr>
              <a:t>elit</a:t>
            </a:r>
            <a:r>
              <a:rPr lang="en-US" sz="1400" dirty="0">
                <a:latin typeface="+mj-lt"/>
                <a:ea typeface="+mj-ea"/>
              </a:rPr>
              <a:t>. Maecenas </a:t>
            </a:r>
            <a:r>
              <a:rPr lang="en-US" sz="1400" dirty="0" err="1">
                <a:latin typeface="+mj-lt"/>
                <a:ea typeface="+mj-ea"/>
              </a:rPr>
              <a:t>porttitor</a:t>
            </a:r>
            <a:r>
              <a:rPr lang="en-US" sz="1400" dirty="0">
                <a:latin typeface="+mj-lt"/>
                <a:ea typeface="+mj-ea"/>
              </a:rPr>
              <a:t> </a:t>
            </a:r>
            <a:r>
              <a:rPr lang="en-US" sz="1400" dirty="0" err="1">
                <a:latin typeface="+mj-lt"/>
                <a:ea typeface="+mj-ea"/>
              </a:rPr>
              <a:t>congue</a:t>
            </a:r>
            <a:r>
              <a:rPr lang="en-US" sz="1400" dirty="0">
                <a:latin typeface="+mj-lt"/>
                <a:ea typeface="+mj-ea"/>
              </a:rPr>
              <a:t> </a:t>
            </a:r>
            <a:r>
              <a:rPr lang="en-US" sz="1400" dirty="0" err="1">
                <a:latin typeface="+mj-lt"/>
                <a:ea typeface="+mj-ea"/>
              </a:rPr>
              <a:t>massa</a:t>
            </a:r>
            <a:r>
              <a:rPr lang="en-US" sz="1400" dirty="0">
                <a:latin typeface="+mj-lt"/>
                <a:ea typeface="+mj-ea"/>
              </a:rPr>
              <a:t>. </a:t>
            </a:r>
            <a:r>
              <a:rPr lang="en-US" sz="1400" dirty="0" err="1">
                <a:latin typeface="+mj-lt"/>
                <a:ea typeface="+mj-ea"/>
              </a:rPr>
              <a:t>Fusce</a:t>
            </a:r>
            <a:r>
              <a:rPr lang="en-US" sz="1400" dirty="0">
                <a:latin typeface="+mj-lt"/>
                <a:ea typeface="+mj-ea"/>
              </a:rPr>
              <a:t> </a:t>
            </a:r>
            <a:r>
              <a:rPr lang="en-US" sz="1400" dirty="0" err="1">
                <a:latin typeface="+mj-lt"/>
                <a:ea typeface="+mj-ea"/>
              </a:rPr>
              <a:t>posuere</a:t>
            </a:r>
            <a:r>
              <a:rPr lang="en-US" sz="1400" dirty="0">
                <a:latin typeface="+mj-lt"/>
                <a:ea typeface="+mj-ea"/>
              </a:rPr>
              <a:t>, magna sed pulvinar </a:t>
            </a:r>
            <a:r>
              <a:rPr lang="en-US" sz="1400" dirty="0" err="1">
                <a:latin typeface="+mj-lt"/>
                <a:ea typeface="+mj-ea"/>
              </a:rPr>
              <a:t>ultricies</a:t>
            </a:r>
            <a:r>
              <a:rPr lang="en-US" sz="1400" dirty="0">
                <a:latin typeface="+mj-lt"/>
                <a:ea typeface="+mj-ea"/>
              </a:rPr>
              <a:t>, </a:t>
            </a:r>
            <a:r>
              <a:rPr lang="en-US" sz="1400" dirty="0" err="1">
                <a:latin typeface="+mj-lt"/>
                <a:ea typeface="+mj-ea"/>
              </a:rPr>
              <a:t>purus</a:t>
            </a:r>
            <a:r>
              <a:rPr lang="en-US" sz="1400" dirty="0">
                <a:latin typeface="+mj-lt"/>
                <a:ea typeface="+mj-ea"/>
              </a:rPr>
              <a:t> </a:t>
            </a:r>
            <a:r>
              <a:rPr lang="en-US" sz="1400" dirty="0" err="1">
                <a:latin typeface="+mj-lt"/>
                <a:ea typeface="+mj-ea"/>
              </a:rPr>
              <a:t>lectus</a:t>
            </a:r>
            <a:r>
              <a:rPr lang="en-US" sz="1400" dirty="0">
                <a:latin typeface="+mj-lt"/>
                <a:ea typeface="+mj-ea"/>
              </a:rPr>
              <a:t> </a:t>
            </a:r>
            <a:r>
              <a:rPr lang="en-US" sz="1400" dirty="0" err="1">
                <a:latin typeface="+mj-lt"/>
                <a:ea typeface="+mj-ea"/>
              </a:rPr>
              <a:t>malesuada</a:t>
            </a:r>
            <a:r>
              <a:rPr lang="en-US" sz="1400" dirty="0">
                <a:latin typeface="+mj-lt"/>
                <a:ea typeface="+mj-ea"/>
              </a:rPr>
              <a:t> libero.</a:t>
            </a:r>
          </a:p>
        </p:txBody>
      </p:sp>
      <p:sp>
        <p:nvSpPr>
          <p:cNvPr id="4" name="稻壳儿_时尚演示出品_3">
            <a:extLst>
              <a:ext uri="{FF2B5EF4-FFF2-40B4-BE49-F238E27FC236}">
                <a16:creationId xmlns:a16="http://schemas.microsoft.com/office/drawing/2014/main" id="{9165C216-0FB4-489B-A311-F7A3088F67BD}"/>
              </a:ext>
            </a:extLst>
          </p:cNvPr>
          <p:cNvSpPr txBox="1"/>
          <p:nvPr/>
        </p:nvSpPr>
        <p:spPr>
          <a:xfrm>
            <a:off x="5290182" y="2143115"/>
            <a:ext cx="1611636" cy="1202510"/>
          </a:xfrm>
          <a:prstGeom prst="rect">
            <a:avLst/>
          </a:prstGeom>
          <a:noFill/>
        </p:spPr>
        <p:txBody>
          <a:bodyPr wrap="none" lIns="90000" tIns="46800" rIns="90000" bIns="46800" rtlCol="0">
            <a:spAutoFit/>
          </a:bodyPr>
          <a:lstStyle/>
          <a:p>
            <a:pPr algn="ctr"/>
            <a:r>
              <a:rPr lang="en-US" altLang="zh-CN" sz="7200" dirty="0">
                <a:latin typeface="+mj-ea"/>
                <a:ea typeface="+mj-ea"/>
              </a:rPr>
              <a:t>02</a:t>
            </a:r>
            <a:endParaRPr lang="en-US" sz="7200" dirty="0">
              <a:latin typeface="+mj-ea"/>
              <a:ea typeface="+mj-ea"/>
            </a:endParaRPr>
          </a:p>
        </p:txBody>
      </p:sp>
    </p:spTree>
    <p:extLst>
      <p:ext uri="{BB962C8B-B14F-4D97-AF65-F5344CB8AC3E}">
        <p14:creationId xmlns:p14="http://schemas.microsoft.com/office/powerpoint/2010/main" val="12716476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稻壳儿_时尚演示出品_1">
            <a:extLst>
              <a:ext uri="{FF2B5EF4-FFF2-40B4-BE49-F238E27FC236}">
                <a16:creationId xmlns:a16="http://schemas.microsoft.com/office/drawing/2014/main" id="{4804CACF-0626-40CC-99A7-9F69BB173508}"/>
              </a:ext>
            </a:extLst>
          </p:cNvPr>
          <p:cNvPicPr>
            <a:picLocks noGrp="1"/>
          </p:cNvPicPr>
          <p:nvPr>
            <p:ph type="pic" sz="quarter" idx="10"/>
          </p:nvPr>
        </p:nvPicPr>
        <p:blipFill>
          <a:blip r:embed="rId2">
            <a:extLst>
              <a:ext uri="{28A0092B-C50C-407E-A947-70E740481C1C}">
                <a14:useLocalDpi xmlns:a14="http://schemas.microsoft.com/office/drawing/2010/main" val="0"/>
              </a:ext>
            </a:extLst>
          </a:blip>
          <a:srcRect l="4074" r="4074"/>
          <a:stretch>
            <a:fillRect/>
          </a:stretch>
        </p:blipFill>
        <p:spPr/>
      </p:pic>
      <p:pic>
        <p:nvPicPr>
          <p:cNvPr id="13" name="稻壳儿_时尚演示出品_2">
            <a:extLst>
              <a:ext uri="{FF2B5EF4-FFF2-40B4-BE49-F238E27FC236}">
                <a16:creationId xmlns:a16="http://schemas.microsoft.com/office/drawing/2014/main" id="{F5237408-558A-47D7-914D-20AE63AC30CB}"/>
              </a:ext>
            </a:extLst>
          </p:cNvPr>
          <p:cNvPicPr>
            <a:picLocks noGrp="1"/>
          </p:cNvPicPr>
          <p:nvPr>
            <p:ph type="pic" sz="quarter" idx="11"/>
          </p:nvPr>
        </p:nvPicPr>
        <p:blipFill>
          <a:blip r:embed="rId3">
            <a:extLst>
              <a:ext uri="{28A0092B-C50C-407E-A947-70E740481C1C}">
                <a14:useLocalDpi xmlns:a14="http://schemas.microsoft.com/office/drawing/2010/main" val="0"/>
              </a:ext>
            </a:extLst>
          </a:blip>
          <a:srcRect l="4668" r="4668"/>
          <a:stretch>
            <a:fillRect/>
          </a:stretch>
        </p:blipFill>
        <p:spPr/>
      </p:pic>
      <p:sp>
        <p:nvSpPr>
          <p:cNvPr id="36" name="稻壳儿_时尚演示出品_3">
            <a:extLst>
              <a:ext uri="{FF2B5EF4-FFF2-40B4-BE49-F238E27FC236}">
                <a16:creationId xmlns:a16="http://schemas.microsoft.com/office/drawing/2014/main" id="{FBA08BC6-9ED1-4CBB-8481-A6569F107999}"/>
              </a:ext>
            </a:extLst>
          </p:cNvPr>
          <p:cNvSpPr/>
          <p:nvPr/>
        </p:nvSpPr>
        <p:spPr>
          <a:xfrm>
            <a:off x="0" y="1073426"/>
            <a:ext cx="1307123" cy="50159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7" name="稻壳儿_时尚演示出品_4">
            <a:extLst>
              <a:ext uri="{FF2B5EF4-FFF2-40B4-BE49-F238E27FC236}">
                <a16:creationId xmlns:a16="http://schemas.microsoft.com/office/drawing/2014/main" id="{FBA08BC6-9ED1-4CBB-8481-A6569F107999}"/>
              </a:ext>
            </a:extLst>
          </p:cNvPr>
          <p:cNvSpPr/>
          <p:nvPr/>
        </p:nvSpPr>
        <p:spPr>
          <a:xfrm>
            <a:off x="8700247" y="1073426"/>
            <a:ext cx="927847" cy="5015948"/>
          </a:xfrm>
          <a:prstGeom prst="rect">
            <a:avLst/>
          </a:prstGeom>
          <a:solidFill>
            <a:schemeClr val="bg2">
              <a:lumMod val="25000"/>
            </a:schemeClr>
          </a:solidFill>
          <a:ln>
            <a:noFill/>
          </a:ln>
          <a:effectLst>
            <a:outerShdw blurRad="381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8" name="稻壳儿_时尚演示出品_5">
            <a:extLst>
              <a:ext uri="{FF2B5EF4-FFF2-40B4-BE49-F238E27FC236}">
                <a16:creationId xmlns:a16="http://schemas.microsoft.com/office/drawing/2014/main" id="{051747D6-835F-4613-B6B7-DBDA99EA63A2}"/>
              </a:ext>
            </a:extLst>
          </p:cNvPr>
          <p:cNvSpPr txBox="1"/>
          <p:nvPr/>
        </p:nvSpPr>
        <p:spPr>
          <a:xfrm rot="16200000">
            <a:off x="-272334" y="3427511"/>
            <a:ext cx="1851789" cy="307777"/>
          </a:xfrm>
          <a:prstGeom prst="rect">
            <a:avLst/>
          </a:prstGeom>
          <a:noFill/>
        </p:spPr>
        <p:txBody>
          <a:bodyPr wrap="none" rtlCol="0">
            <a:spAutoFit/>
          </a:bodyPr>
          <a:lstStyle/>
          <a:p>
            <a:r>
              <a:rPr lang="en-US" altLang="zh-CN" sz="1400" b="1" dirty="0">
                <a:solidFill>
                  <a:schemeClr val="bg1"/>
                </a:solidFill>
                <a:cs typeface="+mn-ea"/>
                <a:sym typeface="+mn-lt"/>
              </a:rPr>
              <a:t>Add Your Text Here</a:t>
            </a:r>
            <a:endParaRPr lang="en-US" sz="1400" b="1" dirty="0">
              <a:solidFill>
                <a:schemeClr val="bg1"/>
              </a:solidFill>
              <a:cs typeface="+mn-ea"/>
              <a:sym typeface="+mn-lt"/>
            </a:endParaRPr>
          </a:p>
        </p:txBody>
      </p:sp>
      <p:sp>
        <p:nvSpPr>
          <p:cNvPr id="39" name="稻壳儿_时尚演示出品_6">
            <a:extLst>
              <a:ext uri="{FF2B5EF4-FFF2-40B4-BE49-F238E27FC236}">
                <a16:creationId xmlns:a16="http://schemas.microsoft.com/office/drawing/2014/main" id="{051747D6-835F-4613-B6B7-DBDA99EA63A2}"/>
              </a:ext>
            </a:extLst>
          </p:cNvPr>
          <p:cNvSpPr txBox="1"/>
          <p:nvPr/>
        </p:nvSpPr>
        <p:spPr>
          <a:xfrm rot="16200000">
            <a:off x="7250473" y="3427511"/>
            <a:ext cx="3820277" cy="307777"/>
          </a:xfrm>
          <a:prstGeom prst="rect">
            <a:avLst/>
          </a:prstGeom>
          <a:noFill/>
        </p:spPr>
        <p:txBody>
          <a:bodyPr wrap="none" rtlCol="0">
            <a:spAutoFit/>
          </a:bodyPr>
          <a:lstStyle/>
          <a:p>
            <a:r>
              <a:rPr lang="en-US" altLang="zh-CN" sz="1400" b="1" dirty="0">
                <a:solidFill>
                  <a:schemeClr val="bg1"/>
                </a:solidFill>
                <a:cs typeface="+mn-ea"/>
                <a:sym typeface="+mn-lt"/>
              </a:rPr>
              <a:t>Lorem ipsum dolor sit </a:t>
            </a:r>
            <a:r>
              <a:rPr lang="en-US" altLang="zh-CN" sz="1400" b="1" dirty="0" err="1">
                <a:solidFill>
                  <a:schemeClr val="bg1"/>
                </a:solidFill>
                <a:cs typeface="+mn-ea"/>
                <a:sym typeface="+mn-lt"/>
              </a:rPr>
              <a:t>amet</a:t>
            </a:r>
            <a:r>
              <a:rPr lang="en-US" altLang="zh-CN" sz="1400" b="1" dirty="0">
                <a:solidFill>
                  <a:schemeClr val="bg1"/>
                </a:solidFill>
                <a:cs typeface="+mn-ea"/>
                <a:sym typeface="+mn-lt"/>
              </a:rPr>
              <a:t>, </a:t>
            </a:r>
            <a:r>
              <a:rPr lang="en-US" altLang="zh-CN" sz="1400" b="1" dirty="0" err="1">
                <a:solidFill>
                  <a:schemeClr val="bg1"/>
                </a:solidFill>
                <a:cs typeface="+mn-ea"/>
                <a:sym typeface="+mn-lt"/>
              </a:rPr>
              <a:t>consectetuer</a:t>
            </a:r>
            <a:r>
              <a:rPr lang="en-US" altLang="zh-CN" sz="1400" b="1" dirty="0">
                <a:solidFill>
                  <a:schemeClr val="bg1"/>
                </a:solidFill>
                <a:cs typeface="+mn-ea"/>
                <a:sym typeface="+mn-lt"/>
              </a:rPr>
              <a:t>.</a:t>
            </a:r>
            <a:endParaRPr lang="en-US" sz="1400" b="1" dirty="0">
              <a:solidFill>
                <a:schemeClr val="bg1"/>
              </a:solidFill>
              <a:cs typeface="+mn-ea"/>
              <a:sym typeface="+mn-lt"/>
            </a:endParaRPr>
          </a:p>
        </p:txBody>
      </p:sp>
      <p:sp>
        <p:nvSpPr>
          <p:cNvPr id="40" name="稻壳儿_时尚演示出品_7">
            <a:extLst>
              <a:ext uri="{FF2B5EF4-FFF2-40B4-BE49-F238E27FC236}">
                <a16:creationId xmlns:a16="http://schemas.microsoft.com/office/drawing/2014/main" id="{2A97BE14-D6A0-4816-83CF-13897508F16C}"/>
              </a:ext>
            </a:extLst>
          </p:cNvPr>
          <p:cNvSpPr txBox="1"/>
          <p:nvPr/>
        </p:nvSpPr>
        <p:spPr>
          <a:xfrm>
            <a:off x="2287955" y="1932171"/>
            <a:ext cx="3057247" cy="584775"/>
          </a:xfrm>
          <a:prstGeom prst="rect">
            <a:avLst/>
          </a:prstGeom>
          <a:noFill/>
        </p:spPr>
        <p:txBody>
          <a:bodyPr wrap="none" rtlCol="0">
            <a:spAutoFit/>
          </a:bodyPr>
          <a:lstStyle/>
          <a:p>
            <a:r>
              <a:rPr lang="zh-CN" altLang="en-US" sz="3200" dirty="0">
                <a:solidFill>
                  <a:schemeClr val="tx1">
                    <a:lumMod val="85000"/>
                    <a:lumOff val="15000"/>
                  </a:schemeClr>
                </a:solidFill>
                <a:latin typeface="+mj-ea"/>
                <a:ea typeface="+mj-ea"/>
                <a:cs typeface="+mn-ea"/>
                <a:sym typeface="+mn-lt"/>
              </a:rPr>
              <a:t>在这里添加标题</a:t>
            </a:r>
            <a:endParaRPr lang="en-US" sz="3200" dirty="0">
              <a:latin typeface="+mj-ea"/>
              <a:ea typeface="+mj-ea"/>
              <a:cs typeface="+mn-ea"/>
              <a:sym typeface="+mn-lt"/>
            </a:endParaRPr>
          </a:p>
        </p:txBody>
      </p:sp>
      <p:sp>
        <p:nvSpPr>
          <p:cNvPr id="41" name="稻壳儿_时尚演示出品_8">
            <a:extLst>
              <a:ext uri="{FF2B5EF4-FFF2-40B4-BE49-F238E27FC236}">
                <a16:creationId xmlns:a16="http://schemas.microsoft.com/office/drawing/2014/main" id="{051747D6-835F-4613-B6B7-DBDA99EA63A2}"/>
              </a:ext>
            </a:extLst>
          </p:cNvPr>
          <p:cNvSpPr txBox="1"/>
          <p:nvPr/>
        </p:nvSpPr>
        <p:spPr>
          <a:xfrm>
            <a:off x="2287955" y="2516946"/>
            <a:ext cx="2470548" cy="307777"/>
          </a:xfrm>
          <a:prstGeom prst="rect">
            <a:avLst/>
          </a:prstGeom>
          <a:noFill/>
        </p:spPr>
        <p:txBody>
          <a:bodyPr wrap="none" rtlCol="0">
            <a:spAutoFit/>
          </a:bodyPr>
          <a:lstStyle/>
          <a:p>
            <a:r>
              <a:rPr lang="en-US" sz="1400" dirty="0">
                <a:solidFill>
                  <a:schemeClr val="bg1">
                    <a:lumMod val="75000"/>
                  </a:schemeClr>
                </a:solidFill>
                <a:cs typeface="+mn-ea"/>
                <a:sym typeface="+mn-lt"/>
              </a:rPr>
              <a:t>Add Your Text Here Please</a:t>
            </a:r>
          </a:p>
        </p:txBody>
      </p:sp>
      <p:sp>
        <p:nvSpPr>
          <p:cNvPr id="47" name="稻壳儿_时尚演示出品_9">
            <a:extLst>
              <a:ext uri="{FF2B5EF4-FFF2-40B4-BE49-F238E27FC236}">
                <a16:creationId xmlns:a16="http://schemas.microsoft.com/office/drawing/2014/main" id="{446A86D7-8A8F-413D-8955-763DC08C575E}"/>
              </a:ext>
            </a:extLst>
          </p:cNvPr>
          <p:cNvSpPr/>
          <p:nvPr/>
        </p:nvSpPr>
        <p:spPr>
          <a:xfrm>
            <a:off x="2287955" y="3286387"/>
            <a:ext cx="3037080" cy="1996252"/>
          </a:xfrm>
          <a:prstGeom prst="rect">
            <a:avLst/>
          </a:prstGeom>
        </p:spPr>
        <p:txBody>
          <a:bodyPr wrap="square">
            <a:spAutoFit/>
          </a:bodyPr>
          <a:lstStyle/>
          <a:p>
            <a:pPr>
              <a:lnSpc>
                <a:spcPct val="150000"/>
              </a:lnSpc>
            </a:pPr>
            <a:r>
              <a:rPr lang="en-US" sz="1200" dirty="0">
                <a:solidFill>
                  <a:schemeClr val="tx1">
                    <a:lumMod val="65000"/>
                    <a:lumOff val="35000"/>
                  </a:schemeClr>
                </a:solidFill>
                <a:cs typeface="+mn-ea"/>
                <a:sym typeface="+mn-lt"/>
              </a:rPr>
              <a:t>Lorem ipsum dolor sit </a:t>
            </a:r>
            <a:r>
              <a:rPr lang="en-US" sz="1200" dirty="0" err="1">
                <a:solidFill>
                  <a:schemeClr val="tx1">
                    <a:lumMod val="65000"/>
                    <a:lumOff val="35000"/>
                  </a:schemeClr>
                </a:solidFill>
                <a:cs typeface="+mn-ea"/>
                <a:sym typeface="+mn-lt"/>
              </a:rPr>
              <a:t>amet</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consectetuer</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adipiscing</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elit</a:t>
            </a:r>
            <a:r>
              <a:rPr lang="en-US" sz="1200" dirty="0">
                <a:solidFill>
                  <a:schemeClr val="tx1">
                    <a:lumMod val="65000"/>
                    <a:lumOff val="35000"/>
                  </a:schemeClr>
                </a:solidFill>
                <a:cs typeface="+mn-ea"/>
                <a:sym typeface="+mn-lt"/>
              </a:rPr>
              <a:t>. Maecenas </a:t>
            </a:r>
            <a:r>
              <a:rPr lang="en-US" sz="1200" dirty="0" err="1">
                <a:solidFill>
                  <a:schemeClr val="tx1">
                    <a:lumMod val="65000"/>
                    <a:lumOff val="35000"/>
                  </a:schemeClr>
                </a:solidFill>
                <a:cs typeface="+mn-ea"/>
                <a:sym typeface="+mn-lt"/>
              </a:rPr>
              <a:t>porttitor</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congue</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massa</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Fusce</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posuere</a:t>
            </a:r>
            <a:r>
              <a:rPr lang="en-US" sz="1200" dirty="0">
                <a:solidFill>
                  <a:schemeClr val="tx1">
                    <a:lumMod val="65000"/>
                    <a:lumOff val="35000"/>
                  </a:schemeClr>
                </a:solidFill>
                <a:cs typeface="+mn-ea"/>
                <a:sym typeface="+mn-lt"/>
              </a:rPr>
              <a:t>, magna sed pulvinar </a:t>
            </a:r>
            <a:r>
              <a:rPr lang="en-US" sz="1200" dirty="0" err="1">
                <a:solidFill>
                  <a:schemeClr val="tx1">
                    <a:lumMod val="65000"/>
                    <a:lumOff val="35000"/>
                  </a:schemeClr>
                </a:solidFill>
                <a:cs typeface="+mn-ea"/>
                <a:sym typeface="+mn-lt"/>
              </a:rPr>
              <a:t>ultricies</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purus</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lectus</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malesuada</a:t>
            </a:r>
            <a:r>
              <a:rPr lang="en-US" sz="1200" dirty="0">
                <a:solidFill>
                  <a:schemeClr val="tx1">
                    <a:lumMod val="65000"/>
                    <a:lumOff val="35000"/>
                  </a:schemeClr>
                </a:solidFill>
                <a:cs typeface="+mn-ea"/>
                <a:sym typeface="+mn-lt"/>
              </a:rPr>
              <a:t> libero, sit </a:t>
            </a:r>
            <a:r>
              <a:rPr lang="en-US" sz="1200" dirty="0" err="1">
                <a:solidFill>
                  <a:schemeClr val="tx1">
                    <a:lumMod val="65000"/>
                    <a:lumOff val="35000"/>
                  </a:schemeClr>
                </a:solidFill>
                <a:cs typeface="+mn-ea"/>
                <a:sym typeface="+mn-lt"/>
              </a:rPr>
              <a:t>amet</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commodo</a:t>
            </a:r>
            <a:r>
              <a:rPr lang="en-US" sz="1200" dirty="0">
                <a:solidFill>
                  <a:schemeClr val="tx1">
                    <a:lumMod val="65000"/>
                    <a:lumOff val="35000"/>
                  </a:schemeClr>
                </a:solidFill>
                <a:cs typeface="+mn-ea"/>
                <a:sym typeface="+mn-lt"/>
              </a:rPr>
              <a:t> magna </a:t>
            </a:r>
            <a:r>
              <a:rPr lang="en-US" sz="1200" dirty="0" err="1">
                <a:solidFill>
                  <a:schemeClr val="tx1">
                    <a:lumMod val="65000"/>
                    <a:lumOff val="35000"/>
                  </a:schemeClr>
                </a:solidFill>
                <a:cs typeface="+mn-ea"/>
                <a:sym typeface="+mn-lt"/>
              </a:rPr>
              <a:t>eros</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quis</a:t>
            </a:r>
            <a:r>
              <a:rPr lang="en-US" sz="1200" dirty="0">
                <a:solidFill>
                  <a:schemeClr val="tx1">
                    <a:lumMod val="65000"/>
                    <a:lumOff val="35000"/>
                  </a:schemeClr>
                </a:solidFill>
                <a:cs typeface="+mn-ea"/>
                <a:sym typeface="+mn-lt"/>
              </a:rPr>
              <a:t> </a:t>
            </a:r>
            <a:r>
              <a:rPr lang="en-US" sz="1200" dirty="0" err="1">
                <a:solidFill>
                  <a:schemeClr val="tx1">
                    <a:lumMod val="65000"/>
                    <a:lumOff val="35000"/>
                  </a:schemeClr>
                </a:solidFill>
                <a:cs typeface="+mn-ea"/>
                <a:sym typeface="+mn-lt"/>
              </a:rPr>
              <a:t>urna</a:t>
            </a:r>
            <a:r>
              <a:rPr lang="en-US" sz="1200" dirty="0">
                <a:solidFill>
                  <a:schemeClr val="tx1">
                    <a:lumMod val="65000"/>
                    <a:lumOff val="35000"/>
                  </a:schemeClr>
                </a:solidFill>
                <a:cs typeface="+mn-ea"/>
                <a:sym typeface="+mn-lt"/>
              </a:rPr>
              <a:t>.</a:t>
            </a:r>
          </a:p>
        </p:txBody>
      </p:sp>
    </p:spTree>
    <p:extLst>
      <p:ext uri="{BB962C8B-B14F-4D97-AF65-F5344CB8AC3E}">
        <p14:creationId xmlns:p14="http://schemas.microsoft.com/office/powerpoint/2010/main" val="35275661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1000"/>
                                        <p:tgtEl>
                                          <p:spTgt spid="47"/>
                                        </p:tgtEl>
                                      </p:cBhvr>
                                    </p:animEffect>
                                    <p:anim calcmode="lin" valueType="num">
                                      <p:cBhvr>
                                        <p:cTn id="18" dur="1000" fill="hold"/>
                                        <p:tgtEl>
                                          <p:spTgt spid="47"/>
                                        </p:tgtEl>
                                        <p:attrNameLst>
                                          <p:attrName>ppt_x</p:attrName>
                                        </p:attrNameLst>
                                      </p:cBhvr>
                                      <p:tavLst>
                                        <p:tav tm="0">
                                          <p:val>
                                            <p:strVal val="#ppt_x"/>
                                          </p:val>
                                        </p:tav>
                                        <p:tav tm="100000">
                                          <p:val>
                                            <p:strVal val="#ppt_x"/>
                                          </p:val>
                                        </p:tav>
                                      </p:tavLst>
                                    </p:anim>
                                    <p:anim calcmode="lin" valueType="num">
                                      <p:cBhvr>
                                        <p:cTn id="1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稻壳儿_时尚演示出品_1"/>
          <p:cNvGraphicFramePr/>
          <p:nvPr>
            <p:extLst>
              <p:ext uri="{D42A27DB-BD31-4B8C-83A1-F6EECF244321}">
                <p14:modId xmlns:p14="http://schemas.microsoft.com/office/powerpoint/2010/main" val="1417650354"/>
              </p:ext>
            </p:extLst>
          </p:nvPr>
        </p:nvGraphicFramePr>
        <p:xfrm>
          <a:off x="5553458" y="2011280"/>
          <a:ext cx="5722467" cy="38149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5" name="稻壳儿_时尚演示出品_2"/>
          <p:cNvSpPr txBox="1"/>
          <p:nvPr/>
        </p:nvSpPr>
        <p:spPr>
          <a:xfrm>
            <a:off x="1047454" y="2528014"/>
            <a:ext cx="4241874" cy="1021756"/>
          </a:xfrm>
          <a:prstGeom prst="rect">
            <a:avLst/>
          </a:prstGeom>
          <a:noFill/>
        </p:spPr>
        <p:txBody>
          <a:bodyPr wrap="square" lIns="90000" tIns="46800" rIns="90000" bIns="46800" rtlCol="0">
            <a:spAutoFit/>
          </a:bodyPr>
          <a:lstStyle/>
          <a:p>
            <a:pPr>
              <a:lnSpc>
                <a:spcPct val="150000"/>
              </a:lnSpc>
            </a:pPr>
            <a:r>
              <a:rPr lang="en-US" sz="1398" dirty="0">
                <a:solidFill>
                  <a:schemeClr val="bg1">
                    <a:lumMod val="65000"/>
                  </a:schemeClr>
                </a:solidFill>
                <a:cs typeface="Aharoni" panose="02010803020104030203" pitchFamily="2" charset="-79"/>
              </a:rPr>
              <a:t>Lorem ipsum dolor sit </a:t>
            </a:r>
            <a:r>
              <a:rPr lang="en-US" sz="1398" dirty="0" err="1">
                <a:solidFill>
                  <a:schemeClr val="bg1">
                    <a:lumMod val="65000"/>
                  </a:schemeClr>
                </a:solidFill>
                <a:cs typeface="Aharoni" panose="02010803020104030203" pitchFamily="2" charset="-79"/>
              </a:rPr>
              <a:t>amet</a:t>
            </a:r>
            <a:r>
              <a:rPr lang="en-US" sz="1398" dirty="0">
                <a:solidFill>
                  <a:schemeClr val="bg1">
                    <a:lumMod val="65000"/>
                  </a:schemeClr>
                </a:solidFill>
                <a:cs typeface="Aharoni" panose="02010803020104030203" pitchFamily="2" charset="-79"/>
              </a:rPr>
              <a:t>, cons </a:t>
            </a:r>
            <a:r>
              <a:rPr lang="en-US" sz="1398" dirty="0" err="1">
                <a:solidFill>
                  <a:schemeClr val="bg1">
                    <a:lumMod val="65000"/>
                  </a:schemeClr>
                </a:solidFill>
                <a:cs typeface="Aharoni" panose="02010803020104030203" pitchFamily="2" charset="-79"/>
              </a:rPr>
              <a:t>ectetur</a:t>
            </a:r>
            <a:r>
              <a:rPr lang="en-US" sz="1398" dirty="0">
                <a:solidFill>
                  <a:schemeClr val="bg1">
                    <a:lumMod val="65000"/>
                  </a:schemeClr>
                </a:solidFill>
                <a:cs typeface="Aharoni" panose="02010803020104030203" pitchFamily="2" charset="-79"/>
              </a:rPr>
              <a:t> </a:t>
            </a:r>
            <a:r>
              <a:rPr lang="en-US" sz="1398" dirty="0" err="1">
                <a:solidFill>
                  <a:schemeClr val="bg1">
                    <a:lumMod val="65000"/>
                  </a:schemeClr>
                </a:solidFill>
                <a:cs typeface="Aharoni" panose="02010803020104030203" pitchFamily="2" charset="-79"/>
              </a:rPr>
              <a:t>adi</a:t>
            </a:r>
            <a:r>
              <a:rPr lang="en-US" sz="1398" dirty="0">
                <a:solidFill>
                  <a:schemeClr val="bg1">
                    <a:lumMod val="65000"/>
                  </a:schemeClr>
                </a:solidFill>
                <a:cs typeface="Aharoni" panose="02010803020104030203" pitchFamily="2" charset="-79"/>
              </a:rPr>
              <a:t> </a:t>
            </a:r>
            <a:r>
              <a:rPr lang="en-US" sz="1398" dirty="0" err="1">
                <a:solidFill>
                  <a:schemeClr val="bg1">
                    <a:lumMod val="65000"/>
                  </a:schemeClr>
                </a:solidFill>
                <a:cs typeface="Aharoni" panose="02010803020104030203" pitchFamily="2" charset="-79"/>
              </a:rPr>
              <a:t>cing</a:t>
            </a:r>
            <a:r>
              <a:rPr lang="en-US" sz="1398" dirty="0">
                <a:solidFill>
                  <a:schemeClr val="bg1">
                    <a:lumMod val="65000"/>
                  </a:schemeClr>
                </a:solidFill>
                <a:cs typeface="Aharoni" panose="02010803020104030203" pitchFamily="2" charset="-79"/>
              </a:rPr>
              <a:t> </a:t>
            </a:r>
            <a:r>
              <a:rPr lang="en-US" sz="1398" dirty="0" err="1">
                <a:solidFill>
                  <a:schemeClr val="bg1">
                    <a:lumMod val="65000"/>
                  </a:schemeClr>
                </a:solidFill>
                <a:cs typeface="Aharoni" panose="02010803020104030203" pitchFamily="2" charset="-79"/>
              </a:rPr>
              <a:t>elit</a:t>
            </a:r>
            <a:r>
              <a:rPr lang="en-US" sz="1398" dirty="0">
                <a:solidFill>
                  <a:schemeClr val="bg1">
                    <a:lumMod val="65000"/>
                  </a:schemeClr>
                </a:solidFill>
                <a:cs typeface="Aharoni" panose="02010803020104030203" pitchFamily="2" charset="-79"/>
              </a:rPr>
              <a:t>, sed do </a:t>
            </a:r>
            <a:r>
              <a:rPr lang="en-US" sz="1398" dirty="0" err="1">
                <a:solidFill>
                  <a:schemeClr val="bg1">
                    <a:lumMod val="65000"/>
                  </a:schemeClr>
                </a:solidFill>
                <a:cs typeface="Aharoni" panose="02010803020104030203" pitchFamily="2" charset="-79"/>
              </a:rPr>
              <a:t>eiusmod</a:t>
            </a:r>
            <a:r>
              <a:rPr lang="en-US" sz="1398" dirty="0">
                <a:solidFill>
                  <a:schemeClr val="bg1">
                    <a:lumMod val="65000"/>
                  </a:schemeClr>
                </a:solidFill>
                <a:cs typeface="Aharoni" panose="02010803020104030203" pitchFamily="2" charset="-79"/>
              </a:rPr>
              <a:t> </a:t>
            </a:r>
            <a:r>
              <a:rPr lang="en-US" sz="1398" dirty="0" err="1">
                <a:solidFill>
                  <a:schemeClr val="bg1">
                    <a:lumMod val="65000"/>
                  </a:schemeClr>
                </a:solidFill>
                <a:cs typeface="Aharoni" panose="02010803020104030203" pitchFamily="2" charset="-79"/>
              </a:rPr>
              <a:t>tempor</a:t>
            </a:r>
            <a:r>
              <a:rPr lang="en-US" sz="1398" dirty="0">
                <a:solidFill>
                  <a:schemeClr val="bg1">
                    <a:lumMod val="65000"/>
                  </a:schemeClr>
                </a:solidFill>
                <a:cs typeface="Aharoni" panose="02010803020104030203" pitchFamily="2" charset="-79"/>
              </a:rPr>
              <a:t> </a:t>
            </a:r>
            <a:r>
              <a:rPr lang="en-US" sz="1398" dirty="0" err="1">
                <a:solidFill>
                  <a:schemeClr val="bg1">
                    <a:lumMod val="65000"/>
                  </a:schemeClr>
                </a:solidFill>
                <a:cs typeface="Aharoni" panose="02010803020104030203" pitchFamily="2" charset="-79"/>
              </a:rPr>
              <a:t>incidi</a:t>
            </a:r>
            <a:r>
              <a:rPr lang="en-US" sz="1398" dirty="0">
                <a:solidFill>
                  <a:schemeClr val="bg1">
                    <a:lumMod val="65000"/>
                  </a:schemeClr>
                </a:solidFill>
                <a:cs typeface="Aharoni" panose="02010803020104030203" pitchFamily="2" charset="-79"/>
              </a:rPr>
              <a:t> </a:t>
            </a:r>
            <a:r>
              <a:rPr lang="en-US" sz="1398" dirty="0" err="1">
                <a:solidFill>
                  <a:schemeClr val="bg1">
                    <a:lumMod val="65000"/>
                  </a:schemeClr>
                </a:solidFill>
                <a:cs typeface="Aharoni" panose="02010803020104030203" pitchFamily="2" charset="-79"/>
              </a:rPr>
              <a:t>dunt</a:t>
            </a:r>
            <a:r>
              <a:rPr lang="en-US" sz="1398" dirty="0">
                <a:solidFill>
                  <a:schemeClr val="bg1">
                    <a:lumMod val="65000"/>
                  </a:schemeClr>
                </a:solidFill>
                <a:cs typeface="Aharoni" panose="02010803020104030203" pitchFamily="2" charset="-79"/>
              </a:rPr>
              <a:t> </a:t>
            </a:r>
            <a:r>
              <a:rPr lang="en-US" sz="1398" dirty="0" err="1">
                <a:solidFill>
                  <a:schemeClr val="bg1">
                    <a:lumMod val="65000"/>
                  </a:schemeClr>
                </a:solidFill>
                <a:cs typeface="Aharoni" panose="02010803020104030203" pitchFamily="2" charset="-79"/>
              </a:rPr>
              <a:t>ectetur</a:t>
            </a:r>
            <a:r>
              <a:rPr lang="en-US" sz="1398" dirty="0">
                <a:solidFill>
                  <a:schemeClr val="bg1">
                    <a:lumMod val="65000"/>
                  </a:schemeClr>
                </a:solidFill>
                <a:cs typeface="Aharoni" panose="02010803020104030203" pitchFamily="2" charset="-79"/>
              </a:rPr>
              <a:t> </a:t>
            </a:r>
            <a:r>
              <a:rPr lang="en-US" sz="1398" dirty="0" err="1">
                <a:solidFill>
                  <a:schemeClr val="bg1">
                    <a:lumMod val="65000"/>
                  </a:schemeClr>
                </a:solidFill>
                <a:cs typeface="Aharoni" panose="02010803020104030203" pitchFamily="2" charset="-79"/>
              </a:rPr>
              <a:t>adi</a:t>
            </a:r>
            <a:r>
              <a:rPr lang="en-US" sz="1398" dirty="0">
                <a:solidFill>
                  <a:schemeClr val="bg1">
                    <a:lumMod val="65000"/>
                  </a:schemeClr>
                </a:solidFill>
                <a:cs typeface="Aharoni" panose="02010803020104030203" pitchFamily="2" charset="-79"/>
              </a:rPr>
              <a:t> </a:t>
            </a:r>
            <a:r>
              <a:rPr lang="en-US" sz="1398" dirty="0" err="1">
                <a:solidFill>
                  <a:schemeClr val="bg1">
                    <a:lumMod val="65000"/>
                  </a:schemeClr>
                </a:solidFill>
                <a:cs typeface="Aharoni" panose="02010803020104030203" pitchFamily="2" charset="-79"/>
              </a:rPr>
              <a:t>cing</a:t>
            </a:r>
            <a:r>
              <a:rPr lang="en-US" sz="1398" dirty="0">
                <a:solidFill>
                  <a:schemeClr val="bg1">
                    <a:lumMod val="65000"/>
                  </a:schemeClr>
                </a:solidFill>
                <a:cs typeface="Aharoni" panose="02010803020104030203" pitchFamily="2" charset="-79"/>
              </a:rPr>
              <a:t> </a:t>
            </a:r>
            <a:r>
              <a:rPr lang="en-US" sz="1398" dirty="0" err="1">
                <a:solidFill>
                  <a:schemeClr val="bg1">
                    <a:lumMod val="65000"/>
                  </a:schemeClr>
                </a:solidFill>
                <a:cs typeface="Aharoni" panose="02010803020104030203" pitchFamily="2" charset="-79"/>
              </a:rPr>
              <a:t>elit</a:t>
            </a:r>
            <a:r>
              <a:rPr lang="en-US" sz="1398" dirty="0">
                <a:solidFill>
                  <a:schemeClr val="bg1">
                    <a:lumMod val="65000"/>
                  </a:schemeClr>
                </a:solidFill>
                <a:cs typeface="Aharoni" panose="02010803020104030203" pitchFamily="2" charset="-79"/>
              </a:rPr>
              <a:t>.</a:t>
            </a:r>
          </a:p>
        </p:txBody>
      </p:sp>
      <p:sp>
        <p:nvSpPr>
          <p:cNvPr id="46" name="稻壳儿_时尚演示出品_3"/>
          <p:cNvSpPr/>
          <p:nvPr/>
        </p:nvSpPr>
        <p:spPr>
          <a:xfrm>
            <a:off x="1286425" y="4106946"/>
            <a:ext cx="202886" cy="2028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lstStyle/>
          <a:p>
            <a:endParaRPr lang="en-US" sz="1798" dirty="0">
              <a:solidFill>
                <a:schemeClr val="bg1">
                  <a:lumMod val="65000"/>
                </a:schemeClr>
              </a:solidFill>
            </a:endParaRPr>
          </a:p>
        </p:txBody>
      </p:sp>
      <p:sp>
        <p:nvSpPr>
          <p:cNvPr id="47" name="稻壳儿_时尚演示出品_4"/>
          <p:cNvSpPr/>
          <p:nvPr/>
        </p:nvSpPr>
        <p:spPr>
          <a:xfrm>
            <a:off x="1553574" y="4053570"/>
            <a:ext cx="2504510" cy="309638"/>
          </a:xfrm>
          <a:prstGeom prst="rect">
            <a:avLst/>
          </a:prstGeom>
        </p:spPr>
        <p:txBody>
          <a:bodyPr wrap="none" lIns="90000" tIns="46800" rIns="90000" bIns="46800">
            <a:spAutoFit/>
          </a:bodyPr>
          <a:lstStyle/>
          <a:p>
            <a:r>
              <a:rPr lang="en-US" sz="1398" dirty="0">
                <a:solidFill>
                  <a:schemeClr val="bg1">
                    <a:lumMod val="65000"/>
                  </a:schemeClr>
                </a:solidFill>
                <a:ea typeface="Adobe Fan Heiti Std B" panose="020B0700000000000000" pitchFamily="34" charset="-128"/>
              </a:rPr>
              <a:t>Lorem ipsum dolor sit </a:t>
            </a:r>
            <a:r>
              <a:rPr lang="en-US" sz="1398" dirty="0" err="1">
                <a:solidFill>
                  <a:schemeClr val="bg1">
                    <a:lumMod val="65000"/>
                  </a:schemeClr>
                </a:solidFill>
                <a:ea typeface="Adobe Fan Heiti Std B" panose="020B0700000000000000" pitchFamily="34" charset="-128"/>
              </a:rPr>
              <a:t>amet</a:t>
            </a:r>
            <a:endParaRPr lang="en-US" sz="1398" dirty="0">
              <a:solidFill>
                <a:schemeClr val="bg1">
                  <a:lumMod val="65000"/>
                </a:schemeClr>
              </a:solidFill>
            </a:endParaRPr>
          </a:p>
        </p:txBody>
      </p:sp>
      <p:sp>
        <p:nvSpPr>
          <p:cNvPr id="48" name="稻壳儿_时尚演示出品_5"/>
          <p:cNvSpPr/>
          <p:nvPr/>
        </p:nvSpPr>
        <p:spPr>
          <a:xfrm>
            <a:off x="1286425" y="4693391"/>
            <a:ext cx="202886" cy="20288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lstStyle/>
          <a:p>
            <a:endParaRPr lang="en-US" sz="1798">
              <a:solidFill>
                <a:schemeClr val="bg1">
                  <a:lumMod val="65000"/>
                </a:schemeClr>
              </a:solidFill>
            </a:endParaRPr>
          </a:p>
        </p:txBody>
      </p:sp>
      <p:sp>
        <p:nvSpPr>
          <p:cNvPr id="49" name="稻壳儿_时尚演示出品_6"/>
          <p:cNvSpPr/>
          <p:nvPr/>
        </p:nvSpPr>
        <p:spPr>
          <a:xfrm>
            <a:off x="1553574" y="4640015"/>
            <a:ext cx="2504510" cy="309638"/>
          </a:xfrm>
          <a:prstGeom prst="rect">
            <a:avLst/>
          </a:prstGeom>
        </p:spPr>
        <p:txBody>
          <a:bodyPr wrap="none" lIns="90000" tIns="46800" rIns="90000" bIns="46800">
            <a:spAutoFit/>
          </a:bodyPr>
          <a:lstStyle/>
          <a:p>
            <a:r>
              <a:rPr lang="en-US" sz="1398" dirty="0">
                <a:solidFill>
                  <a:schemeClr val="bg1">
                    <a:lumMod val="65000"/>
                  </a:schemeClr>
                </a:solidFill>
                <a:ea typeface="Adobe Fan Heiti Std B" panose="020B0700000000000000" pitchFamily="34" charset="-128"/>
              </a:rPr>
              <a:t>Lorem ipsum dolor sit </a:t>
            </a:r>
            <a:r>
              <a:rPr lang="en-US" sz="1398" dirty="0" err="1">
                <a:solidFill>
                  <a:schemeClr val="bg1">
                    <a:lumMod val="65000"/>
                  </a:schemeClr>
                </a:solidFill>
                <a:ea typeface="Adobe Fan Heiti Std B" panose="020B0700000000000000" pitchFamily="34" charset="-128"/>
              </a:rPr>
              <a:t>amet</a:t>
            </a:r>
            <a:endParaRPr lang="en-US" sz="1398" dirty="0">
              <a:solidFill>
                <a:schemeClr val="bg1">
                  <a:lumMod val="65000"/>
                </a:schemeClr>
              </a:solidFill>
            </a:endParaRPr>
          </a:p>
        </p:txBody>
      </p:sp>
      <p:sp>
        <p:nvSpPr>
          <p:cNvPr id="50" name="稻壳儿_时尚演示出品_7"/>
          <p:cNvSpPr txBox="1"/>
          <p:nvPr/>
        </p:nvSpPr>
        <p:spPr>
          <a:xfrm>
            <a:off x="1047454" y="2189984"/>
            <a:ext cx="1105088" cy="371193"/>
          </a:xfrm>
          <a:prstGeom prst="rect">
            <a:avLst/>
          </a:prstGeom>
          <a:noFill/>
        </p:spPr>
        <p:txBody>
          <a:bodyPr wrap="none" lIns="90000" tIns="46800" rIns="90000" bIns="46800" rtlCol="0">
            <a:spAutoFit/>
          </a:bodyPr>
          <a:lstStyle/>
          <a:p>
            <a:r>
              <a:rPr lang="zh-CN" altLang="en-US" sz="1798" b="1" dirty="0">
                <a:solidFill>
                  <a:schemeClr val="tx1">
                    <a:lumMod val="65000"/>
                    <a:lumOff val="35000"/>
                  </a:schemeClr>
                </a:solidFill>
              </a:rPr>
              <a:t>添加标题</a:t>
            </a:r>
            <a:endParaRPr lang="en-US" sz="1798" b="1" dirty="0">
              <a:solidFill>
                <a:schemeClr val="tx1">
                  <a:lumMod val="65000"/>
                  <a:lumOff val="35000"/>
                </a:schemeClr>
              </a:solidFill>
            </a:endParaRPr>
          </a:p>
        </p:txBody>
      </p:sp>
      <p:sp>
        <p:nvSpPr>
          <p:cNvPr id="51" name="稻壳儿_时尚演示出品_8"/>
          <p:cNvSpPr/>
          <p:nvPr/>
        </p:nvSpPr>
        <p:spPr>
          <a:xfrm>
            <a:off x="1286425" y="5279836"/>
            <a:ext cx="202886" cy="2028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lstStyle/>
          <a:p>
            <a:endParaRPr lang="en-US" sz="1798">
              <a:solidFill>
                <a:schemeClr val="bg1">
                  <a:lumMod val="65000"/>
                </a:schemeClr>
              </a:solidFill>
            </a:endParaRPr>
          </a:p>
        </p:txBody>
      </p:sp>
      <p:sp>
        <p:nvSpPr>
          <p:cNvPr id="52" name="稻壳儿_时尚演示出品_9"/>
          <p:cNvSpPr/>
          <p:nvPr/>
        </p:nvSpPr>
        <p:spPr>
          <a:xfrm>
            <a:off x="1553574" y="5226460"/>
            <a:ext cx="2504510" cy="309638"/>
          </a:xfrm>
          <a:prstGeom prst="rect">
            <a:avLst/>
          </a:prstGeom>
        </p:spPr>
        <p:txBody>
          <a:bodyPr wrap="none" lIns="90000" tIns="46800" rIns="90000" bIns="46800">
            <a:spAutoFit/>
          </a:bodyPr>
          <a:lstStyle/>
          <a:p>
            <a:r>
              <a:rPr lang="en-US" sz="1398" dirty="0">
                <a:solidFill>
                  <a:schemeClr val="bg1">
                    <a:lumMod val="65000"/>
                  </a:schemeClr>
                </a:solidFill>
                <a:ea typeface="Adobe Fan Heiti Std B" panose="020B0700000000000000" pitchFamily="34" charset="-128"/>
              </a:rPr>
              <a:t>Lorem ipsum dolor sit </a:t>
            </a:r>
            <a:r>
              <a:rPr lang="en-US" sz="1398" dirty="0" err="1">
                <a:solidFill>
                  <a:schemeClr val="bg1">
                    <a:lumMod val="65000"/>
                  </a:schemeClr>
                </a:solidFill>
                <a:ea typeface="Adobe Fan Heiti Std B" panose="020B0700000000000000" pitchFamily="34" charset="-128"/>
              </a:rPr>
              <a:t>amet</a:t>
            </a:r>
            <a:endParaRPr lang="en-US" sz="1398" dirty="0">
              <a:solidFill>
                <a:schemeClr val="bg1">
                  <a:lumMod val="65000"/>
                </a:schemeClr>
              </a:solidFill>
            </a:endParaRPr>
          </a:p>
        </p:txBody>
      </p:sp>
      <p:sp>
        <p:nvSpPr>
          <p:cNvPr id="15" name="稻壳儿_时尚演示出品_10">
            <a:extLst>
              <a:ext uri="{FF2B5EF4-FFF2-40B4-BE49-F238E27FC236}">
                <a16:creationId xmlns:a16="http://schemas.microsoft.com/office/drawing/2014/main" id="{DEA14E1F-8849-415C-AC5C-FB58411312AF}"/>
              </a:ext>
            </a:extLst>
          </p:cNvPr>
          <p:cNvSpPr txBox="1"/>
          <p:nvPr/>
        </p:nvSpPr>
        <p:spPr>
          <a:xfrm>
            <a:off x="4568103" y="509272"/>
            <a:ext cx="3055793" cy="584775"/>
          </a:xfrm>
          <a:prstGeom prst="rect">
            <a:avLst/>
          </a:prstGeom>
          <a:noFill/>
        </p:spPr>
        <p:txBody>
          <a:bodyPr wrap="none" lIns="90000" tIns="46800" rIns="90000" bIns="46800" rtlCol="0">
            <a:spAutoFit/>
          </a:bodyPr>
          <a:lstStyle>
            <a:defPPr>
              <a:defRPr lang="en-US"/>
            </a:defPPr>
            <a:lvl1pPr algn="ctr">
              <a:defRPr sz="3200">
                <a:latin typeface="+mj-ea"/>
                <a:ea typeface="+mj-ea"/>
              </a:defRPr>
            </a:lvl1pPr>
          </a:lstStyle>
          <a:p>
            <a:r>
              <a:rPr lang="zh-CN" altLang="en-US" dirty="0"/>
              <a:t>在这里</a:t>
            </a:r>
            <a:r>
              <a:rPr lang="zh-CN" altLang="en-US"/>
              <a:t>添加标题</a:t>
            </a:r>
            <a:endParaRPr lang="en-US" dirty="0"/>
          </a:p>
        </p:txBody>
      </p:sp>
      <p:sp>
        <p:nvSpPr>
          <p:cNvPr id="16" name="稻壳儿_时尚演示出品_11">
            <a:extLst>
              <a:ext uri="{FF2B5EF4-FFF2-40B4-BE49-F238E27FC236}">
                <a16:creationId xmlns:a16="http://schemas.microsoft.com/office/drawing/2014/main" id="{B9C6970B-EAA3-490F-864F-BFA30C4B89BE}"/>
              </a:ext>
            </a:extLst>
          </p:cNvPr>
          <p:cNvSpPr txBox="1"/>
          <p:nvPr/>
        </p:nvSpPr>
        <p:spPr>
          <a:xfrm>
            <a:off x="3681642" y="1031741"/>
            <a:ext cx="4828714" cy="307777"/>
          </a:xfrm>
          <a:prstGeom prst="rect">
            <a:avLst/>
          </a:prstGeom>
          <a:noFill/>
        </p:spPr>
        <p:txBody>
          <a:bodyPr wrap="none" lIns="90000" tIns="46800" rIns="90000" bIns="46800" rtlCol="0">
            <a:spAutoFit/>
          </a:bodyPr>
          <a:lstStyle>
            <a:defPPr>
              <a:defRPr lang="en-US"/>
            </a:defPPr>
            <a:lvl1pPr algn="ctr">
              <a:defRPr sz="1400"/>
            </a:lvl1pPr>
          </a:lstStyle>
          <a:p>
            <a:r>
              <a:rPr lang="en-US" altLang="zh-CN" dirty="0"/>
              <a:t>Lorem ipsum dolor sit </a:t>
            </a:r>
            <a:r>
              <a:rPr lang="en-US" altLang="zh-CN" dirty="0" err="1"/>
              <a:t>amet</a:t>
            </a:r>
            <a:r>
              <a:rPr lang="en-US" altLang="zh-CN" dirty="0"/>
              <a:t>, </a:t>
            </a:r>
            <a:r>
              <a:rPr lang="en-US" altLang="zh-CN" dirty="0" err="1"/>
              <a:t>consectetuer</a:t>
            </a:r>
            <a:r>
              <a:rPr lang="en-US" altLang="zh-CN" dirty="0"/>
              <a:t> </a:t>
            </a:r>
            <a:r>
              <a:rPr lang="en-US" altLang="zh-CN" dirty="0" err="1"/>
              <a:t>adicing</a:t>
            </a:r>
            <a:r>
              <a:rPr lang="en-US" altLang="zh-CN" dirty="0"/>
              <a:t> </a:t>
            </a:r>
            <a:r>
              <a:rPr lang="en-US" altLang="zh-CN" dirty="0" err="1"/>
              <a:t>elit</a:t>
            </a:r>
            <a:r>
              <a:rPr lang="en-US" altLang="zh-CN" dirty="0"/>
              <a:t>.</a:t>
            </a:r>
            <a:endParaRPr lang="en-US" dirty="0"/>
          </a:p>
        </p:txBody>
      </p:sp>
    </p:spTree>
    <p:extLst>
      <p:ext uri="{BB962C8B-B14F-4D97-AF65-F5344CB8AC3E}">
        <p14:creationId xmlns:p14="http://schemas.microsoft.com/office/powerpoint/2010/main" val="13990332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randombar(horizontal)">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ppt_x"/>
                                          </p:val>
                                        </p:tav>
                                        <p:tav tm="100000">
                                          <p:val>
                                            <p:strVal val="#ppt_x"/>
                                          </p:val>
                                        </p:tav>
                                      </p:tavLst>
                                    </p:anim>
                                    <p:anim calcmode="lin" valueType="num">
                                      <p:cBhvr additive="base">
                                        <p:cTn id="16" dur="500" fill="hold"/>
                                        <p:tgtEl>
                                          <p:spTgt spid="4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ppt_x"/>
                                          </p:val>
                                        </p:tav>
                                        <p:tav tm="100000">
                                          <p:val>
                                            <p:strVal val="#ppt_x"/>
                                          </p:val>
                                        </p:tav>
                                      </p:tavLst>
                                    </p:anim>
                                    <p:anim calcmode="lin" valueType="num">
                                      <p:cBhvr additive="base">
                                        <p:cTn id="20" dur="500" fill="hold"/>
                                        <p:tgtEl>
                                          <p:spTgt spid="4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500" fill="hold"/>
                                        <p:tgtEl>
                                          <p:spTgt spid="47"/>
                                        </p:tgtEl>
                                        <p:attrNameLst>
                                          <p:attrName>ppt_x</p:attrName>
                                        </p:attrNameLst>
                                      </p:cBhvr>
                                      <p:tavLst>
                                        <p:tav tm="0">
                                          <p:val>
                                            <p:strVal val="#ppt_x"/>
                                          </p:val>
                                        </p:tav>
                                        <p:tav tm="100000">
                                          <p:val>
                                            <p:strVal val="#ppt_x"/>
                                          </p:val>
                                        </p:tav>
                                      </p:tavLst>
                                    </p:anim>
                                    <p:anim calcmode="lin" valueType="num">
                                      <p:cBhvr additive="base">
                                        <p:cTn id="24" dur="500" fill="hold"/>
                                        <p:tgtEl>
                                          <p:spTgt spid="4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ppt_x"/>
                                          </p:val>
                                        </p:tav>
                                        <p:tav tm="100000">
                                          <p:val>
                                            <p:strVal val="#ppt_x"/>
                                          </p:val>
                                        </p:tav>
                                      </p:tavLst>
                                    </p:anim>
                                    <p:anim calcmode="lin" valueType="num">
                                      <p:cBhvr additive="base">
                                        <p:cTn id="28" dur="500" fill="hold"/>
                                        <p:tgtEl>
                                          <p:spTgt spid="4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500" fill="hold"/>
                                        <p:tgtEl>
                                          <p:spTgt spid="49"/>
                                        </p:tgtEl>
                                        <p:attrNameLst>
                                          <p:attrName>ppt_x</p:attrName>
                                        </p:attrNameLst>
                                      </p:cBhvr>
                                      <p:tavLst>
                                        <p:tav tm="0">
                                          <p:val>
                                            <p:strVal val="#ppt_x"/>
                                          </p:val>
                                        </p:tav>
                                        <p:tav tm="100000">
                                          <p:val>
                                            <p:strVal val="#ppt_x"/>
                                          </p:val>
                                        </p:tav>
                                      </p:tavLst>
                                    </p:anim>
                                    <p:anim calcmode="lin" valueType="num">
                                      <p:cBhvr additive="base">
                                        <p:cTn id="32" dur="500" fill="hold"/>
                                        <p:tgtEl>
                                          <p:spTgt spid="4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500" fill="hold"/>
                                        <p:tgtEl>
                                          <p:spTgt spid="50"/>
                                        </p:tgtEl>
                                        <p:attrNameLst>
                                          <p:attrName>ppt_x</p:attrName>
                                        </p:attrNameLst>
                                      </p:cBhvr>
                                      <p:tavLst>
                                        <p:tav tm="0">
                                          <p:val>
                                            <p:strVal val="#ppt_x"/>
                                          </p:val>
                                        </p:tav>
                                        <p:tav tm="100000">
                                          <p:val>
                                            <p:strVal val="#ppt_x"/>
                                          </p:val>
                                        </p:tav>
                                      </p:tavLst>
                                    </p:anim>
                                    <p:anim calcmode="lin" valueType="num">
                                      <p:cBhvr additive="base">
                                        <p:cTn id="36" dur="500" fill="hold"/>
                                        <p:tgtEl>
                                          <p:spTgt spid="5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additive="base">
                                        <p:cTn id="39" dur="500" fill="hold"/>
                                        <p:tgtEl>
                                          <p:spTgt spid="51"/>
                                        </p:tgtEl>
                                        <p:attrNameLst>
                                          <p:attrName>ppt_x</p:attrName>
                                        </p:attrNameLst>
                                      </p:cBhvr>
                                      <p:tavLst>
                                        <p:tav tm="0">
                                          <p:val>
                                            <p:strVal val="#ppt_x"/>
                                          </p:val>
                                        </p:tav>
                                        <p:tav tm="100000">
                                          <p:val>
                                            <p:strVal val="#ppt_x"/>
                                          </p:val>
                                        </p:tav>
                                      </p:tavLst>
                                    </p:anim>
                                    <p:anim calcmode="lin" valueType="num">
                                      <p:cBhvr additive="base">
                                        <p:cTn id="40" dur="500" fill="hold"/>
                                        <p:tgtEl>
                                          <p:spTgt spid="5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fill="hold"/>
                                        <p:tgtEl>
                                          <p:spTgt spid="52"/>
                                        </p:tgtEl>
                                        <p:attrNameLst>
                                          <p:attrName>ppt_x</p:attrName>
                                        </p:attrNameLst>
                                      </p:cBhvr>
                                      <p:tavLst>
                                        <p:tav tm="0">
                                          <p:val>
                                            <p:strVal val="#ppt_x"/>
                                          </p:val>
                                        </p:tav>
                                        <p:tav tm="100000">
                                          <p:val>
                                            <p:strVal val="#ppt_x"/>
                                          </p:val>
                                        </p:tav>
                                      </p:tavLst>
                                    </p:anim>
                                    <p:anim calcmode="lin" valueType="num">
                                      <p:cBhvr additive="base">
                                        <p:cTn id="4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down)">
                                      <p:cBhvr>
                                        <p:cTn id="4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45" grpId="0"/>
      <p:bldP spid="46" grpId="0" animBg="1"/>
      <p:bldP spid="47" grpId="0"/>
      <p:bldP spid="48" grpId="0" animBg="1"/>
      <p:bldP spid="49" grpId="0"/>
      <p:bldP spid="50" grpId="0"/>
      <p:bldP spid="51" grpId="0" animBg="1"/>
      <p:bldP spid="52" grpId="0"/>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5"/>
</p:tagLst>
</file>

<file path=ppt/theme/theme1.xml><?xml version="1.0" encoding="utf-8"?>
<a:theme xmlns:a="http://schemas.openxmlformats.org/drawingml/2006/main" name="Office Theme">
  <a:themeElements>
    <a:clrScheme name="Custom 6">
      <a:dk1>
        <a:sysClr val="windowText" lastClr="000000"/>
      </a:dk1>
      <a:lt1>
        <a:sysClr val="window" lastClr="FFFFFF"/>
      </a:lt1>
      <a:dk2>
        <a:srgbClr val="44546A"/>
      </a:dk2>
      <a:lt2>
        <a:srgbClr val="E7E6E6"/>
      </a:lt2>
      <a:accent1>
        <a:srgbClr val="D3A081"/>
      </a:accent1>
      <a:accent2>
        <a:srgbClr val="364645"/>
      </a:accent2>
      <a:accent3>
        <a:srgbClr val="C98A6C"/>
      </a:accent3>
      <a:accent4>
        <a:srgbClr val="A09E75"/>
      </a:accent4>
      <a:accent5>
        <a:srgbClr val="B87B22"/>
      </a:accent5>
      <a:accent6>
        <a:srgbClr val="99978B"/>
      </a:accent6>
      <a:hlink>
        <a:srgbClr val="0563C1"/>
      </a:hlink>
      <a:folHlink>
        <a:srgbClr val="954F72"/>
      </a:folHlink>
    </a:clrScheme>
    <a:fontScheme name="字魂35经典雅黑和century Gothic">
      <a:majorFont>
        <a:latin typeface="Century Gothic"/>
        <a:ea typeface="字魂35号-经典雅黑"/>
        <a:cs typeface=""/>
      </a:majorFont>
      <a:minorFont>
        <a:latin typeface="Century Gothic"/>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TotalTime>
  <Words>1198</Words>
  <Application>Microsoft Office PowerPoint</Application>
  <PresentationFormat>宽屏</PresentationFormat>
  <Paragraphs>170</Paragraphs>
  <Slides>20</Slides>
  <Notes>1</Notes>
  <HiddenSlides>0</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20</vt:i4>
      </vt:variant>
    </vt:vector>
  </HeadingPairs>
  <TitlesOfParts>
    <vt:vector size="30" baseType="lpstr">
      <vt:lpstr>Montserrat SemiBold</vt:lpstr>
      <vt:lpstr>Questrial</vt:lpstr>
      <vt:lpstr>方正姚体</vt:lpstr>
      <vt:lpstr>字魂35号-经典雅黑</vt:lpstr>
      <vt:lpstr>Arial</vt:lpstr>
      <vt:lpstr>Calibri</vt:lpstr>
      <vt:lpstr>Century Gothic</vt:lpstr>
      <vt:lpstr>Montserrat Light</vt:lpstr>
      <vt:lpstr>微软雅黑</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fs w</dc:creator>
  <cp:lastModifiedBy>Windows 用户</cp:lastModifiedBy>
  <cp:revision>30</cp:revision>
  <dcterms:created xsi:type="dcterms:W3CDTF">2019-10-26T13:09:09Z</dcterms:created>
  <dcterms:modified xsi:type="dcterms:W3CDTF">2020-06-08T08:33:01Z</dcterms:modified>
</cp:coreProperties>
</file>